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35.png"/><Relationship Id="rId3" Type="http://schemas.openxmlformats.org/officeDocument/2006/relationships/image" Target="../media/image1236.png"/><Relationship Id="rId4" Type="http://schemas.openxmlformats.org/officeDocument/2006/relationships/image" Target="../media/image1237.png"/><Relationship Id="rId5" Type="http://schemas.openxmlformats.org/officeDocument/2006/relationships/image" Target="../media/image1238.png"/><Relationship Id="rId6" Type="http://schemas.openxmlformats.org/officeDocument/2006/relationships/image" Target="../media/image1239.png"/><Relationship Id="rId7" Type="http://schemas.openxmlformats.org/officeDocument/2006/relationships/image" Target="../media/image1240.png"/><Relationship Id="rId8" Type="http://schemas.openxmlformats.org/officeDocument/2006/relationships/image" Target="../media/image1241.png"/><Relationship Id="rId9" Type="http://schemas.openxmlformats.org/officeDocument/2006/relationships/image" Target="../media/image1242.png"/><Relationship Id="rId10" Type="http://schemas.openxmlformats.org/officeDocument/2006/relationships/image" Target="../media/image1243.png"/><Relationship Id="rId11" Type="http://schemas.openxmlformats.org/officeDocument/2006/relationships/image" Target="../media/image1244.png"/><Relationship Id="rId12" Type="http://schemas.openxmlformats.org/officeDocument/2006/relationships/image" Target="../media/image1245.png"/><Relationship Id="rId13" Type="http://schemas.openxmlformats.org/officeDocument/2006/relationships/image" Target="../media/image1246.png"/><Relationship Id="rId14" Type="http://schemas.openxmlformats.org/officeDocument/2006/relationships/image" Target="../media/image1247.png"/><Relationship Id="rId15" Type="http://schemas.openxmlformats.org/officeDocument/2006/relationships/image" Target="../media/image1248.png"/><Relationship Id="rId16" Type="http://schemas.openxmlformats.org/officeDocument/2006/relationships/image" Target="../media/image1249.png"/><Relationship Id="rId17" Type="http://schemas.openxmlformats.org/officeDocument/2006/relationships/image" Target="../media/image1250.png"/><Relationship Id="rId18" Type="http://schemas.openxmlformats.org/officeDocument/2006/relationships/image" Target="../media/image1251.png"/><Relationship Id="rId19" Type="http://schemas.openxmlformats.org/officeDocument/2006/relationships/image" Target="../media/image1252.png"/><Relationship Id="rId20" Type="http://schemas.openxmlformats.org/officeDocument/2006/relationships/image" Target="../media/image1253.png"/><Relationship Id="rId21" Type="http://schemas.openxmlformats.org/officeDocument/2006/relationships/image" Target="../media/image1254.png"/><Relationship Id="rId22" Type="http://schemas.openxmlformats.org/officeDocument/2006/relationships/image" Target="../media/image1255.png"/><Relationship Id="rId23" Type="http://schemas.openxmlformats.org/officeDocument/2006/relationships/image" Target="../media/image1256.png"/><Relationship Id="rId24" Type="http://schemas.openxmlformats.org/officeDocument/2006/relationships/image" Target="../media/image1257.png"/><Relationship Id="rId25" Type="http://schemas.openxmlformats.org/officeDocument/2006/relationships/image" Target="../media/image1258.png"/><Relationship Id="rId26" Type="http://schemas.openxmlformats.org/officeDocument/2006/relationships/image" Target="../media/image1259.png"/><Relationship Id="rId27" Type="http://schemas.openxmlformats.org/officeDocument/2006/relationships/image" Target="../media/image1260.png"/><Relationship Id="rId28" Type="http://schemas.openxmlformats.org/officeDocument/2006/relationships/image" Target="../media/image1261.png"/><Relationship Id="rId29" Type="http://schemas.openxmlformats.org/officeDocument/2006/relationships/image" Target="../media/image1262.png"/><Relationship Id="rId30" Type="http://schemas.openxmlformats.org/officeDocument/2006/relationships/image" Target="../media/image1263.png"/><Relationship Id="rId31" Type="http://schemas.openxmlformats.org/officeDocument/2006/relationships/image" Target="../media/image1264.png"/><Relationship Id="rId32" Type="http://schemas.openxmlformats.org/officeDocument/2006/relationships/image" Target="../media/image1265.png"/><Relationship Id="rId33" Type="http://schemas.openxmlformats.org/officeDocument/2006/relationships/image" Target="../media/image1266.png"/><Relationship Id="rId34" Type="http://schemas.openxmlformats.org/officeDocument/2006/relationships/image" Target="../media/image1267.png"/><Relationship Id="rId35" Type="http://schemas.openxmlformats.org/officeDocument/2006/relationships/image" Target="../media/image1268.png"/><Relationship Id="rId36" Type="http://schemas.openxmlformats.org/officeDocument/2006/relationships/image" Target="../media/image1269.png"/><Relationship Id="rId37" Type="http://schemas.openxmlformats.org/officeDocument/2006/relationships/image" Target="../media/image1270.png"/><Relationship Id="rId38" Type="http://schemas.openxmlformats.org/officeDocument/2006/relationships/image" Target="../media/image1271.png"/><Relationship Id="rId39" Type="http://schemas.openxmlformats.org/officeDocument/2006/relationships/image" Target="../media/image1272.png"/><Relationship Id="rId40" Type="http://schemas.openxmlformats.org/officeDocument/2006/relationships/image" Target="../media/image1273.png"/><Relationship Id="rId41" Type="http://schemas.openxmlformats.org/officeDocument/2006/relationships/image" Target="../media/image1274.png"/><Relationship Id="rId42" Type="http://schemas.openxmlformats.org/officeDocument/2006/relationships/image" Target="../media/image1275.png"/><Relationship Id="rId43" Type="http://schemas.openxmlformats.org/officeDocument/2006/relationships/image" Target="../media/image1276.png"/><Relationship Id="rId44" Type="http://schemas.openxmlformats.org/officeDocument/2006/relationships/image" Target="../media/image1277.png"/><Relationship Id="rId45" Type="http://schemas.openxmlformats.org/officeDocument/2006/relationships/image" Target="../media/image1278.png"/><Relationship Id="rId46" Type="http://schemas.openxmlformats.org/officeDocument/2006/relationships/image" Target="../media/image1279.png"/><Relationship Id="rId47" Type="http://schemas.openxmlformats.org/officeDocument/2006/relationships/image" Target="../media/image1280.png"/><Relationship Id="rId48" Type="http://schemas.openxmlformats.org/officeDocument/2006/relationships/image" Target="../media/image1281.png"/><Relationship Id="rId49" Type="http://schemas.openxmlformats.org/officeDocument/2006/relationships/image" Target="../media/image1282.png"/><Relationship Id="rId50" Type="http://schemas.openxmlformats.org/officeDocument/2006/relationships/image" Target="../media/image1283.png"/><Relationship Id="rId51" Type="http://schemas.openxmlformats.org/officeDocument/2006/relationships/image" Target="../media/image1284.png"/><Relationship Id="rId52" Type="http://schemas.openxmlformats.org/officeDocument/2006/relationships/image" Target="../media/image1285.png"/><Relationship Id="rId53" Type="http://schemas.openxmlformats.org/officeDocument/2006/relationships/image" Target="../media/image1286.png"/><Relationship Id="rId54" Type="http://schemas.openxmlformats.org/officeDocument/2006/relationships/image" Target="../media/image1287.png"/><Relationship Id="rId55" Type="http://schemas.openxmlformats.org/officeDocument/2006/relationships/image" Target="../media/image1288.png"/><Relationship Id="rId56" Type="http://schemas.openxmlformats.org/officeDocument/2006/relationships/image" Target="../media/image1289.png"/><Relationship Id="rId57" Type="http://schemas.openxmlformats.org/officeDocument/2006/relationships/image" Target="../media/image1290.png"/><Relationship Id="rId58" Type="http://schemas.openxmlformats.org/officeDocument/2006/relationships/image" Target="../media/image1291.png"/><Relationship Id="rId59" Type="http://schemas.openxmlformats.org/officeDocument/2006/relationships/image" Target="../media/image1292.png"/><Relationship Id="rId60" Type="http://schemas.openxmlformats.org/officeDocument/2006/relationships/image" Target="../media/image1293.png"/><Relationship Id="rId61" Type="http://schemas.openxmlformats.org/officeDocument/2006/relationships/image" Target="../media/image1294.png"/><Relationship Id="rId62" Type="http://schemas.openxmlformats.org/officeDocument/2006/relationships/image" Target="../media/image1295.png"/><Relationship Id="rId63" Type="http://schemas.openxmlformats.org/officeDocument/2006/relationships/image" Target="../media/image1296.png"/><Relationship Id="rId64" Type="http://schemas.openxmlformats.org/officeDocument/2006/relationships/image" Target="../media/image1297.png"/><Relationship Id="rId65" Type="http://schemas.openxmlformats.org/officeDocument/2006/relationships/image" Target="../media/image1298.png"/><Relationship Id="rId66" Type="http://schemas.openxmlformats.org/officeDocument/2006/relationships/image" Target="../media/image1299.png"/><Relationship Id="rId67" Type="http://schemas.openxmlformats.org/officeDocument/2006/relationships/image" Target="../media/image1300.png"/><Relationship Id="rId68" Type="http://schemas.openxmlformats.org/officeDocument/2006/relationships/image" Target="../media/image1301.png"/><Relationship Id="rId69" Type="http://schemas.openxmlformats.org/officeDocument/2006/relationships/image" Target="../media/image1302.png"/><Relationship Id="rId70" Type="http://schemas.openxmlformats.org/officeDocument/2006/relationships/image" Target="../media/image1303.png"/><Relationship Id="rId71" Type="http://schemas.openxmlformats.org/officeDocument/2006/relationships/image" Target="../media/image1304.png"/><Relationship Id="rId72" Type="http://schemas.openxmlformats.org/officeDocument/2006/relationships/image" Target="../media/image1305.png"/><Relationship Id="rId73" Type="http://schemas.openxmlformats.org/officeDocument/2006/relationships/image" Target="../media/image1306.png"/><Relationship Id="rId74" Type="http://schemas.openxmlformats.org/officeDocument/2006/relationships/image" Target="../media/image1307.png"/><Relationship Id="rId75" Type="http://schemas.openxmlformats.org/officeDocument/2006/relationships/image" Target="../media/image130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09.png"/><Relationship Id="rId3" Type="http://schemas.openxmlformats.org/officeDocument/2006/relationships/image" Target="../media/image1310.png"/><Relationship Id="rId4" Type="http://schemas.openxmlformats.org/officeDocument/2006/relationships/image" Target="../media/image1311.png"/><Relationship Id="rId5" Type="http://schemas.openxmlformats.org/officeDocument/2006/relationships/image" Target="../media/image1312.png"/><Relationship Id="rId6" Type="http://schemas.openxmlformats.org/officeDocument/2006/relationships/image" Target="../media/image1313.png"/><Relationship Id="rId7" Type="http://schemas.openxmlformats.org/officeDocument/2006/relationships/image" Target="../media/image1314.png"/><Relationship Id="rId8" Type="http://schemas.openxmlformats.org/officeDocument/2006/relationships/image" Target="../media/image1315.png"/><Relationship Id="rId9" Type="http://schemas.openxmlformats.org/officeDocument/2006/relationships/image" Target="../media/image1316.png"/><Relationship Id="rId10" Type="http://schemas.openxmlformats.org/officeDocument/2006/relationships/image" Target="../media/image1317.png"/><Relationship Id="rId11" Type="http://schemas.openxmlformats.org/officeDocument/2006/relationships/image" Target="../media/image1318.png"/><Relationship Id="rId12" Type="http://schemas.openxmlformats.org/officeDocument/2006/relationships/image" Target="../media/image1319.png"/><Relationship Id="rId13" Type="http://schemas.openxmlformats.org/officeDocument/2006/relationships/image" Target="../media/image1320.png"/><Relationship Id="rId14" Type="http://schemas.openxmlformats.org/officeDocument/2006/relationships/image" Target="../media/image1321.png"/><Relationship Id="rId15" Type="http://schemas.openxmlformats.org/officeDocument/2006/relationships/image" Target="../media/image1322.png"/><Relationship Id="rId16" Type="http://schemas.openxmlformats.org/officeDocument/2006/relationships/image" Target="../media/image1323.png"/><Relationship Id="rId17" Type="http://schemas.openxmlformats.org/officeDocument/2006/relationships/image" Target="../media/image1324.png"/><Relationship Id="rId18" Type="http://schemas.openxmlformats.org/officeDocument/2006/relationships/image" Target="../media/image1325.png"/><Relationship Id="rId19" Type="http://schemas.openxmlformats.org/officeDocument/2006/relationships/image" Target="../media/image1326.png"/><Relationship Id="rId20" Type="http://schemas.openxmlformats.org/officeDocument/2006/relationships/image" Target="../media/image1327.png"/><Relationship Id="rId21" Type="http://schemas.openxmlformats.org/officeDocument/2006/relationships/image" Target="../media/image1328.png"/><Relationship Id="rId22" Type="http://schemas.openxmlformats.org/officeDocument/2006/relationships/image" Target="../media/image1329.png"/><Relationship Id="rId23" Type="http://schemas.openxmlformats.org/officeDocument/2006/relationships/image" Target="../media/image1330.png"/><Relationship Id="rId24" Type="http://schemas.openxmlformats.org/officeDocument/2006/relationships/image" Target="../media/image1331.png"/><Relationship Id="rId25" Type="http://schemas.openxmlformats.org/officeDocument/2006/relationships/image" Target="../media/image1332.png"/><Relationship Id="rId26" Type="http://schemas.openxmlformats.org/officeDocument/2006/relationships/image" Target="../media/image1333.png"/><Relationship Id="rId27" Type="http://schemas.openxmlformats.org/officeDocument/2006/relationships/image" Target="../media/image1334.png"/><Relationship Id="rId28" Type="http://schemas.openxmlformats.org/officeDocument/2006/relationships/image" Target="../media/image1335.png"/><Relationship Id="rId29" Type="http://schemas.openxmlformats.org/officeDocument/2006/relationships/image" Target="../media/image1336.png"/><Relationship Id="rId30" Type="http://schemas.openxmlformats.org/officeDocument/2006/relationships/image" Target="../media/image1337.png"/><Relationship Id="rId31" Type="http://schemas.openxmlformats.org/officeDocument/2006/relationships/image" Target="../media/image1338.png"/><Relationship Id="rId32" Type="http://schemas.openxmlformats.org/officeDocument/2006/relationships/image" Target="../media/image1339.png"/><Relationship Id="rId33" Type="http://schemas.openxmlformats.org/officeDocument/2006/relationships/image" Target="../media/image1340.png"/><Relationship Id="rId34" Type="http://schemas.openxmlformats.org/officeDocument/2006/relationships/image" Target="../media/image1341.png"/><Relationship Id="rId35" Type="http://schemas.openxmlformats.org/officeDocument/2006/relationships/image" Target="../media/image1342.png"/><Relationship Id="rId36" Type="http://schemas.openxmlformats.org/officeDocument/2006/relationships/image" Target="../media/image126.png"/><Relationship Id="rId37" Type="http://schemas.openxmlformats.org/officeDocument/2006/relationships/image" Target="../media/image1343.png"/><Relationship Id="rId38" Type="http://schemas.openxmlformats.org/officeDocument/2006/relationships/image" Target="../media/image1344.png"/><Relationship Id="rId39" Type="http://schemas.openxmlformats.org/officeDocument/2006/relationships/image" Target="../media/image1345.png"/><Relationship Id="rId40" Type="http://schemas.openxmlformats.org/officeDocument/2006/relationships/image" Target="../media/image1346.png"/><Relationship Id="rId41" Type="http://schemas.openxmlformats.org/officeDocument/2006/relationships/image" Target="../media/image1347.png"/><Relationship Id="rId42" Type="http://schemas.openxmlformats.org/officeDocument/2006/relationships/image" Target="../media/image1348.png"/><Relationship Id="rId43" Type="http://schemas.openxmlformats.org/officeDocument/2006/relationships/image" Target="../media/image1349.png"/><Relationship Id="rId44" Type="http://schemas.openxmlformats.org/officeDocument/2006/relationships/image" Target="../media/image1350.png"/><Relationship Id="rId45" Type="http://schemas.openxmlformats.org/officeDocument/2006/relationships/image" Target="../media/image1351.png"/><Relationship Id="rId46" Type="http://schemas.openxmlformats.org/officeDocument/2006/relationships/image" Target="../media/image1352.png"/><Relationship Id="rId47" Type="http://schemas.openxmlformats.org/officeDocument/2006/relationships/image" Target="../media/image1353.png"/><Relationship Id="rId48" Type="http://schemas.openxmlformats.org/officeDocument/2006/relationships/image" Target="../media/image1354.png"/><Relationship Id="rId49" Type="http://schemas.openxmlformats.org/officeDocument/2006/relationships/image" Target="../media/image1355.png"/><Relationship Id="rId50" Type="http://schemas.openxmlformats.org/officeDocument/2006/relationships/image" Target="../media/image1356.png"/><Relationship Id="rId51" Type="http://schemas.openxmlformats.org/officeDocument/2006/relationships/image" Target="../media/image1357.png"/><Relationship Id="rId52" Type="http://schemas.openxmlformats.org/officeDocument/2006/relationships/image" Target="../media/image1358.png"/><Relationship Id="rId53" Type="http://schemas.openxmlformats.org/officeDocument/2006/relationships/image" Target="../media/image1359.png"/><Relationship Id="rId54" Type="http://schemas.openxmlformats.org/officeDocument/2006/relationships/image" Target="../media/image1360.png"/><Relationship Id="rId55" Type="http://schemas.openxmlformats.org/officeDocument/2006/relationships/image" Target="../media/image1361.png"/><Relationship Id="rId56" Type="http://schemas.openxmlformats.org/officeDocument/2006/relationships/image" Target="../media/image1362.png"/><Relationship Id="rId57" Type="http://schemas.openxmlformats.org/officeDocument/2006/relationships/image" Target="../media/image1363.png"/><Relationship Id="rId58" Type="http://schemas.openxmlformats.org/officeDocument/2006/relationships/image" Target="../media/image1364.png"/><Relationship Id="rId59" Type="http://schemas.openxmlformats.org/officeDocument/2006/relationships/image" Target="../media/image1365.png"/><Relationship Id="rId60" Type="http://schemas.openxmlformats.org/officeDocument/2006/relationships/image" Target="../media/image1366.png"/><Relationship Id="rId61" Type="http://schemas.openxmlformats.org/officeDocument/2006/relationships/image" Target="../media/image1367.png"/><Relationship Id="rId62" Type="http://schemas.openxmlformats.org/officeDocument/2006/relationships/image" Target="../media/image1368.png"/><Relationship Id="rId63" Type="http://schemas.openxmlformats.org/officeDocument/2006/relationships/image" Target="../media/image1369.png"/><Relationship Id="rId64" Type="http://schemas.openxmlformats.org/officeDocument/2006/relationships/image" Target="../media/image1370.png"/><Relationship Id="rId65" Type="http://schemas.openxmlformats.org/officeDocument/2006/relationships/image" Target="../media/image1371.png"/><Relationship Id="rId66" Type="http://schemas.openxmlformats.org/officeDocument/2006/relationships/image" Target="../media/image1372.png"/><Relationship Id="rId67" Type="http://schemas.openxmlformats.org/officeDocument/2006/relationships/image" Target="../media/image1373.png"/><Relationship Id="rId68" Type="http://schemas.openxmlformats.org/officeDocument/2006/relationships/image" Target="../media/image1374.png"/><Relationship Id="rId69" Type="http://schemas.openxmlformats.org/officeDocument/2006/relationships/image" Target="../media/image1375.png"/><Relationship Id="rId70" Type="http://schemas.openxmlformats.org/officeDocument/2006/relationships/image" Target="../media/image1376.png"/><Relationship Id="rId71" Type="http://schemas.openxmlformats.org/officeDocument/2006/relationships/image" Target="../media/image1377.png"/><Relationship Id="rId72" Type="http://schemas.openxmlformats.org/officeDocument/2006/relationships/image" Target="../media/image1378.png"/><Relationship Id="rId73" Type="http://schemas.openxmlformats.org/officeDocument/2006/relationships/image" Target="../media/image1379.png"/><Relationship Id="rId74" Type="http://schemas.openxmlformats.org/officeDocument/2006/relationships/image" Target="../media/image1380.png"/><Relationship Id="rId75" Type="http://schemas.openxmlformats.org/officeDocument/2006/relationships/image" Target="../media/image1381.png"/><Relationship Id="rId76" Type="http://schemas.openxmlformats.org/officeDocument/2006/relationships/image" Target="../media/image1382.png"/><Relationship Id="rId77" Type="http://schemas.openxmlformats.org/officeDocument/2006/relationships/image" Target="../media/image1383.png"/><Relationship Id="rId78" Type="http://schemas.openxmlformats.org/officeDocument/2006/relationships/image" Target="../media/image1384.png"/><Relationship Id="rId79" Type="http://schemas.openxmlformats.org/officeDocument/2006/relationships/image" Target="../media/image1385.png"/><Relationship Id="rId80" Type="http://schemas.openxmlformats.org/officeDocument/2006/relationships/image" Target="../media/image1386.png"/><Relationship Id="rId81" Type="http://schemas.openxmlformats.org/officeDocument/2006/relationships/image" Target="../media/image1387.png"/><Relationship Id="rId82" Type="http://schemas.openxmlformats.org/officeDocument/2006/relationships/image" Target="../media/image1388.png"/><Relationship Id="rId83" Type="http://schemas.openxmlformats.org/officeDocument/2006/relationships/image" Target="../media/image1389.png"/><Relationship Id="rId84" Type="http://schemas.openxmlformats.org/officeDocument/2006/relationships/image" Target="../media/image1390.png"/><Relationship Id="rId85" Type="http://schemas.openxmlformats.org/officeDocument/2006/relationships/image" Target="../media/image1391.png"/><Relationship Id="rId86" Type="http://schemas.openxmlformats.org/officeDocument/2006/relationships/image" Target="../media/image1392.png"/><Relationship Id="rId87" Type="http://schemas.openxmlformats.org/officeDocument/2006/relationships/image" Target="../media/image1393.png"/><Relationship Id="rId88" Type="http://schemas.openxmlformats.org/officeDocument/2006/relationships/image" Target="../media/image1394.png"/><Relationship Id="rId89" Type="http://schemas.openxmlformats.org/officeDocument/2006/relationships/image" Target="../media/image1395.png"/><Relationship Id="rId90" Type="http://schemas.openxmlformats.org/officeDocument/2006/relationships/image" Target="../media/image1396.png"/><Relationship Id="rId91" Type="http://schemas.openxmlformats.org/officeDocument/2006/relationships/image" Target="../media/image1397.png"/><Relationship Id="rId92" Type="http://schemas.openxmlformats.org/officeDocument/2006/relationships/image" Target="../media/image1398.png"/><Relationship Id="rId93" Type="http://schemas.openxmlformats.org/officeDocument/2006/relationships/image" Target="../media/image1399.png"/><Relationship Id="rId94" Type="http://schemas.openxmlformats.org/officeDocument/2006/relationships/image" Target="../media/image1400.png"/><Relationship Id="rId95" Type="http://schemas.openxmlformats.org/officeDocument/2006/relationships/image" Target="../media/image1401.png"/><Relationship Id="rId96" Type="http://schemas.openxmlformats.org/officeDocument/2006/relationships/image" Target="../media/image1402.png"/><Relationship Id="rId97" Type="http://schemas.openxmlformats.org/officeDocument/2006/relationships/image" Target="../media/image1403.png"/><Relationship Id="rId98" Type="http://schemas.openxmlformats.org/officeDocument/2006/relationships/image" Target="../media/image1404.png"/><Relationship Id="rId99" Type="http://schemas.openxmlformats.org/officeDocument/2006/relationships/image" Target="../media/image1405.png"/><Relationship Id="rId100" Type="http://schemas.openxmlformats.org/officeDocument/2006/relationships/image" Target="../media/image1406.png"/><Relationship Id="rId101" Type="http://schemas.openxmlformats.org/officeDocument/2006/relationships/image" Target="../media/image1407.png"/><Relationship Id="rId102" Type="http://schemas.openxmlformats.org/officeDocument/2006/relationships/image" Target="../media/image1408.png"/><Relationship Id="rId103" Type="http://schemas.openxmlformats.org/officeDocument/2006/relationships/image" Target="../media/image1409.png"/><Relationship Id="rId104" Type="http://schemas.openxmlformats.org/officeDocument/2006/relationships/image" Target="../media/image1410.png"/><Relationship Id="rId105" Type="http://schemas.openxmlformats.org/officeDocument/2006/relationships/image" Target="../media/image1411.png"/><Relationship Id="rId106" Type="http://schemas.openxmlformats.org/officeDocument/2006/relationships/image" Target="../media/image1412.png"/><Relationship Id="rId107" Type="http://schemas.openxmlformats.org/officeDocument/2006/relationships/image" Target="../media/image1413.png"/><Relationship Id="rId108" Type="http://schemas.openxmlformats.org/officeDocument/2006/relationships/image" Target="../media/image1414.png"/><Relationship Id="rId109" Type="http://schemas.openxmlformats.org/officeDocument/2006/relationships/image" Target="../media/image1415.png"/><Relationship Id="rId110" Type="http://schemas.openxmlformats.org/officeDocument/2006/relationships/image" Target="../media/image1416.png"/><Relationship Id="rId111" Type="http://schemas.openxmlformats.org/officeDocument/2006/relationships/image" Target="../media/image1417.png"/><Relationship Id="rId112" Type="http://schemas.openxmlformats.org/officeDocument/2006/relationships/image" Target="../media/image1418.png"/><Relationship Id="rId113" Type="http://schemas.openxmlformats.org/officeDocument/2006/relationships/image" Target="../media/image1419.png"/><Relationship Id="rId114" Type="http://schemas.openxmlformats.org/officeDocument/2006/relationships/image" Target="../media/image1420.png"/><Relationship Id="rId115" Type="http://schemas.openxmlformats.org/officeDocument/2006/relationships/image" Target="../media/image1421.png"/><Relationship Id="rId116" Type="http://schemas.openxmlformats.org/officeDocument/2006/relationships/image" Target="../media/image1422.png"/><Relationship Id="rId117" Type="http://schemas.openxmlformats.org/officeDocument/2006/relationships/image" Target="../media/image1423.png"/><Relationship Id="rId118" Type="http://schemas.openxmlformats.org/officeDocument/2006/relationships/image" Target="../media/image1424.png"/><Relationship Id="rId119" Type="http://schemas.openxmlformats.org/officeDocument/2006/relationships/image" Target="../media/image1425.png"/><Relationship Id="rId120" Type="http://schemas.openxmlformats.org/officeDocument/2006/relationships/image" Target="../media/image1426.png"/><Relationship Id="rId121" Type="http://schemas.openxmlformats.org/officeDocument/2006/relationships/image" Target="../media/image1427.png"/><Relationship Id="rId122" Type="http://schemas.openxmlformats.org/officeDocument/2006/relationships/image" Target="../media/image1428.png"/><Relationship Id="rId123" Type="http://schemas.openxmlformats.org/officeDocument/2006/relationships/image" Target="../media/image1429.png"/><Relationship Id="rId124" Type="http://schemas.openxmlformats.org/officeDocument/2006/relationships/image" Target="../media/image1430.png"/><Relationship Id="rId125" Type="http://schemas.openxmlformats.org/officeDocument/2006/relationships/image" Target="../media/image1431.png"/><Relationship Id="rId126" Type="http://schemas.openxmlformats.org/officeDocument/2006/relationships/image" Target="../media/image1432.png"/><Relationship Id="rId127" Type="http://schemas.openxmlformats.org/officeDocument/2006/relationships/image" Target="../media/image1433.png"/><Relationship Id="rId128" Type="http://schemas.openxmlformats.org/officeDocument/2006/relationships/image" Target="../media/image1434.png"/><Relationship Id="rId129" Type="http://schemas.openxmlformats.org/officeDocument/2006/relationships/image" Target="../media/image1435.png"/><Relationship Id="rId130" Type="http://schemas.openxmlformats.org/officeDocument/2006/relationships/image" Target="../media/image1436.png"/><Relationship Id="rId131" Type="http://schemas.openxmlformats.org/officeDocument/2006/relationships/image" Target="../media/image1437.png"/><Relationship Id="rId132" Type="http://schemas.openxmlformats.org/officeDocument/2006/relationships/image" Target="../media/image1438.png"/><Relationship Id="rId133" Type="http://schemas.openxmlformats.org/officeDocument/2006/relationships/image" Target="../media/image1439.png"/><Relationship Id="rId134" Type="http://schemas.openxmlformats.org/officeDocument/2006/relationships/image" Target="../media/image1440.png"/><Relationship Id="rId135" Type="http://schemas.openxmlformats.org/officeDocument/2006/relationships/image" Target="../media/image1441.png"/><Relationship Id="rId136" Type="http://schemas.openxmlformats.org/officeDocument/2006/relationships/image" Target="../media/image1442.png"/><Relationship Id="rId137" Type="http://schemas.openxmlformats.org/officeDocument/2006/relationships/image" Target="../media/image1443.png"/><Relationship Id="rId138" Type="http://schemas.openxmlformats.org/officeDocument/2006/relationships/image" Target="../media/image1444.png"/><Relationship Id="rId139" Type="http://schemas.openxmlformats.org/officeDocument/2006/relationships/image" Target="../media/image1445.png"/><Relationship Id="rId140" Type="http://schemas.openxmlformats.org/officeDocument/2006/relationships/image" Target="../media/image1446.png"/><Relationship Id="rId141" Type="http://schemas.openxmlformats.org/officeDocument/2006/relationships/image" Target="../media/image1447.png"/><Relationship Id="rId142" Type="http://schemas.openxmlformats.org/officeDocument/2006/relationships/image" Target="../media/image1448.png"/><Relationship Id="rId143" Type="http://schemas.openxmlformats.org/officeDocument/2006/relationships/image" Target="../media/image1449.png"/><Relationship Id="rId144" Type="http://schemas.openxmlformats.org/officeDocument/2006/relationships/image" Target="../media/image1450.png"/><Relationship Id="rId145" Type="http://schemas.openxmlformats.org/officeDocument/2006/relationships/image" Target="../media/image1451.png"/><Relationship Id="rId146" Type="http://schemas.openxmlformats.org/officeDocument/2006/relationships/image" Target="../media/image1452.png"/><Relationship Id="rId147" Type="http://schemas.openxmlformats.org/officeDocument/2006/relationships/image" Target="../media/image1453.png"/><Relationship Id="rId148" Type="http://schemas.openxmlformats.org/officeDocument/2006/relationships/image" Target="../media/image1454.png"/><Relationship Id="rId149" Type="http://schemas.openxmlformats.org/officeDocument/2006/relationships/image" Target="../media/image1455.png"/><Relationship Id="rId150" Type="http://schemas.openxmlformats.org/officeDocument/2006/relationships/image" Target="../media/image1456.png"/><Relationship Id="rId151" Type="http://schemas.openxmlformats.org/officeDocument/2006/relationships/image" Target="../media/image1457.png"/><Relationship Id="rId152" Type="http://schemas.openxmlformats.org/officeDocument/2006/relationships/image" Target="../media/image1458.png"/><Relationship Id="rId153" Type="http://schemas.openxmlformats.org/officeDocument/2006/relationships/image" Target="../media/image1459.png"/><Relationship Id="rId154" Type="http://schemas.openxmlformats.org/officeDocument/2006/relationships/image" Target="../media/image1460.png"/><Relationship Id="rId155" Type="http://schemas.openxmlformats.org/officeDocument/2006/relationships/image" Target="../media/image1461.png"/><Relationship Id="rId156" Type="http://schemas.openxmlformats.org/officeDocument/2006/relationships/image" Target="../media/image1462.png"/><Relationship Id="rId157" Type="http://schemas.openxmlformats.org/officeDocument/2006/relationships/image" Target="../media/image1463.png"/><Relationship Id="rId158" Type="http://schemas.openxmlformats.org/officeDocument/2006/relationships/image" Target="../media/image1464.png"/><Relationship Id="rId159" Type="http://schemas.openxmlformats.org/officeDocument/2006/relationships/image" Target="../media/image1465.png"/><Relationship Id="rId160" Type="http://schemas.openxmlformats.org/officeDocument/2006/relationships/image" Target="../media/image1466.png"/><Relationship Id="rId161" Type="http://schemas.openxmlformats.org/officeDocument/2006/relationships/image" Target="../media/image1467.png"/><Relationship Id="rId162" Type="http://schemas.openxmlformats.org/officeDocument/2006/relationships/image" Target="../media/image1468.png"/><Relationship Id="rId163" Type="http://schemas.openxmlformats.org/officeDocument/2006/relationships/image" Target="../media/image1469.png"/><Relationship Id="rId164" Type="http://schemas.openxmlformats.org/officeDocument/2006/relationships/image" Target="../media/image1470.png"/><Relationship Id="rId165" Type="http://schemas.openxmlformats.org/officeDocument/2006/relationships/image" Target="../media/image1471.png"/><Relationship Id="rId166" Type="http://schemas.openxmlformats.org/officeDocument/2006/relationships/image" Target="../media/image1472.png"/><Relationship Id="rId167" Type="http://schemas.openxmlformats.org/officeDocument/2006/relationships/image" Target="../media/image1473.png"/><Relationship Id="rId168" Type="http://schemas.openxmlformats.org/officeDocument/2006/relationships/image" Target="../media/image1474.png"/><Relationship Id="rId169" Type="http://schemas.openxmlformats.org/officeDocument/2006/relationships/image" Target="../media/image1475.png"/><Relationship Id="rId170" Type="http://schemas.openxmlformats.org/officeDocument/2006/relationships/image" Target="../media/image1476.png"/><Relationship Id="rId171" Type="http://schemas.openxmlformats.org/officeDocument/2006/relationships/image" Target="../media/image1477.png"/><Relationship Id="rId172" Type="http://schemas.openxmlformats.org/officeDocument/2006/relationships/image" Target="../media/image1478.png"/><Relationship Id="rId173" Type="http://schemas.openxmlformats.org/officeDocument/2006/relationships/image" Target="../media/image1479.png"/><Relationship Id="rId174" Type="http://schemas.openxmlformats.org/officeDocument/2006/relationships/image" Target="../media/image1480.png"/><Relationship Id="rId175" Type="http://schemas.openxmlformats.org/officeDocument/2006/relationships/image" Target="../media/image1481.png"/><Relationship Id="rId176" Type="http://schemas.openxmlformats.org/officeDocument/2006/relationships/image" Target="../media/image1482.png"/><Relationship Id="rId177" Type="http://schemas.openxmlformats.org/officeDocument/2006/relationships/image" Target="../media/image1483.png"/><Relationship Id="rId178" Type="http://schemas.openxmlformats.org/officeDocument/2006/relationships/image" Target="../media/image1484.png"/><Relationship Id="rId179" Type="http://schemas.openxmlformats.org/officeDocument/2006/relationships/image" Target="../media/image1485.png"/><Relationship Id="rId180" Type="http://schemas.openxmlformats.org/officeDocument/2006/relationships/image" Target="../media/image1486.png"/><Relationship Id="rId181" Type="http://schemas.openxmlformats.org/officeDocument/2006/relationships/image" Target="../media/image1487.png"/><Relationship Id="rId182" Type="http://schemas.openxmlformats.org/officeDocument/2006/relationships/image" Target="../media/image1488.png"/><Relationship Id="rId183" Type="http://schemas.openxmlformats.org/officeDocument/2006/relationships/image" Target="../media/image1489.png"/><Relationship Id="rId184" Type="http://schemas.openxmlformats.org/officeDocument/2006/relationships/image" Target="../media/image1490.png"/><Relationship Id="rId185" Type="http://schemas.openxmlformats.org/officeDocument/2006/relationships/image" Target="../media/image1491.png"/><Relationship Id="rId186" Type="http://schemas.openxmlformats.org/officeDocument/2006/relationships/image" Target="../media/image1492.png"/><Relationship Id="rId187" Type="http://schemas.openxmlformats.org/officeDocument/2006/relationships/image" Target="../media/image1493.png"/><Relationship Id="rId188" Type="http://schemas.openxmlformats.org/officeDocument/2006/relationships/image" Target="../media/image1494.png"/><Relationship Id="rId189" Type="http://schemas.openxmlformats.org/officeDocument/2006/relationships/image" Target="../media/image1495.png"/><Relationship Id="rId190" Type="http://schemas.openxmlformats.org/officeDocument/2006/relationships/image" Target="../media/image1496.png"/><Relationship Id="rId191" Type="http://schemas.openxmlformats.org/officeDocument/2006/relationships/image" Target="../media/image1497.png"/><Relationship Id="rId192" Type="http://schemas.openxmlformats.org/officeDocument/2006/relationships/image" Target="../media/image1498.png"/><Relationship Id="rId193" Type="http://schemas.openxmlformats.org/officeDocument/2006/relationships/image" Target="../media/image1499.png"/><Relationship Id="rId194" Type="http://schemas.openxmlformats.org/officeDocument/2006/relationships/image" Target="../media/image1500.png"/><Relationship Id="rId195" Type="http://schemas.openxmlformats.org/officeDocument/2006/relationships/image" Target="../media/image1501.png"/><Relationship Id="rId196" Type="http://schemas.openxmlformats.org/officeDocument/2006/relationships/image" Target="../media/image1502.png"/><Relationship Id="rId197" Type="http://schemas.openxmlformats.org/officeDocument/2006/relationships/image" Target="../media/image1503.png"/><Relationship Id="rId198" Type="http://schemas.openxmlformats.org/officeDocument/2006/relationships/image" Target="../media/image150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05.png"/><Relationship Id="rId3" Type="http://schemas.openxmlformats.org/officeDocument/2006/relationships/image" Target="../media/image1506.png"/><Relationship Id="rId4" Type="http://schemas.openxmlformats.org/officeDocument/2006/relationships/image" Target="../media/image1507.png"/><Relationship Id="rId5" Type="http://schemas.openxmlformats.org/officeDocument/2006/relationships/image" Target="../media/image1508.png"/><Relationship Id="rId6" Type="http://schemas.openxmlformats.org/officeDocument/2006/relationships/image" Target="../media/image1509.png"/><Relationship Id="rId7" Type="http://schemas.openxmlformats.org/officeDocument/2006/relationships/image" Target="../media/image1510.png"/><Relationship Id="rId8" Type="http://schemas.openxmlformats.org/officeDocument/2006/relationships/image" Target="../media/image1511.png"/><Relationship Id="rId9" Type="http://schemas.openxmlformats.org/officeDocument/2006/relationships/image" Target="../media/image1512.png"/><Relationship Id="rId10" Type="http://schemas.openxmlformats.org/officeDocument/2006/relationships/image" Target="../media/image1513.png"/><Relationship Id="rId11" Type="http://schemas.openxmlformats.org/officeDocument/2006/relationships/image" Target="../media/image1514.png"/><Relationship Id="rId12" Type="http://schemas.openxmlformats.org/officeDocument/2006/relationships/image" Target="../media/image1515.png"/><Relationship Id="rId13" Type="http://schemas.openxmlformats.org/officeDocument/2006/relationships/image" Target="../media/image1516.png"/><Relationship Id="rId14" Type="http://schemas.openxmlformats.org/officeDocument/2006/relationships/image" Target="../media/image1517.png"/><Relationship Id="rId15" Type="http://schemas.openxmlformats.org/officeDocument/2006/relationships/image" Target="../media/image1518.png"/><Relationship Id="rId16" Type="http://schemas.openxmlformats.org/officeDocument/2006/relationships/image" Target="../media/image1519.png"/><Relationship Id="rId17" Type="http://schemas.openxmlformats.org/officeDocument/2006/relationships/image" Target="../media/image1520.png"/><Relationship Id="rId18" Type="http://schemas.openxmlformats.org/officeDocument/2006/relationships/image" Target="../media/image1521.png"/><Relationship Id="rId19" Type="http://schemas.openxmlformats.org/officeDocument/2006/relationships/image" Target="../media/image1522.png"/><Relationship Id="rId20" Type="http://schemas.openxmlformats.org/officeDocument/2006/relationships/image" Target="../media/image1523.png"/><Relationship Id="rId21" Type="http://schemas.openxmlformats.org/officeDocument/2006/relationships/image" Target="../media/image1524.png"/><Relationship Id="rId22" Type="http://schemas.openxmlformats.org/officeDocument/2006/relationships/image" Target="../media/image1525.png"/><Relationship Id="rId23" Type="http://schemas.openxmlformats.org/officeDocument/2006/relationships/image" Target="../media/image1526.png"/><Relationship Id="rId24" Type="http://schemas.openxmlformats.org/officeDocument/2006/relationships/image" Target="../media/image1527.png"/><Relationship Id="rId25" Type="http://schemas.openxmlformats.org/officeDocument/2006/relationships/image" Target="../media/image1528.png"/><Relationship Id="rId26" Type="http://schemas.openxmlformats.org/officeDocument/2006/relationships/image" Target="../media/image1529.png"/><Relationship Id="rId27" Type="http://schemas.openxmlformats.org/officeDocument/2006/relationships/image" Target="../media/image1530.png"/><Relationship Id="rId28" Type="http://schemas.openxmlformats.org/officeDocument/2006/relationships/image" Target="../media/image1531.png"/><Relationship Id="rId29" Type="http://schemas.openxmlformats.org/officeDocument/2006/relationships/image" Target="../media/image1532.png"/><Relationship Id="rId30" Type="http://schemas.openxmlformats.org/officeDocument/2006/relationships/image" Target="../media/image1533.png"/><Relationship Id="rId31" Type="http://schemas.openxmlformats.org/officeDocument/2006/relationships/image" Target="../media/image1534.png"/><Relationship Id="rId32" Type="http://schemas.openxmlformats.org/officeDocument/2006/relationships/image" Target="../media/image1535.png"/><Relationship Id="rId33" Type="http://schemas.openxmlformats.org/officeDocument/2006/relationships/image" Target="../media/image1536.png"/><Relationship Id="rId34" Type="http://schemas.openxmlformats.org/officeDocument/2006/relationships/image" Target="../media/image1537.png"/><Relationship Id="rId35" Type="http://schemas.openxmlformats.org/officeDocument/2006/relationships/image" Target="../media/image1538.png"/><Relationship Id="rId36" Type="http://schemas.openxmlformats.org/officeDocument/2006/relationships/image" Target="../media/image1539.png"/><Relationship Id="rId37" Type="http://schemas.openxmlformats.org/officeDocument/2006/relationships/image" Target="../media/image1540.png"/><Relationship Id="rId38" Type="http://schemas.openxmlformats.org/officeDocument/2006/relationships/image" Target="../media/image1541.png"/><Relationship Id="rId39" Type="http://schemas.openxmlformats.org/officeDocument/2006/relationships/image" Target="../media/image1542.png"/><Relationship Id="rId40" Type="http://schemas.openxmlformats.org/officeDocument/2006/relationships/image" Target="../media/image1543.png"/><Relationship Id="rId41" Type="http://schemas.openxmlformats.org/officeDocument/2006/relationships/image" Target="../media/image1544.png"/><Relationship Id="rId42" Type="http://schemas.openxmlformats.org/officeDocument/2006/relationships/image" Target="../media/image1545.png"/><Relationship Id="rId43" Type="http://schemas.openxmlformats.org/officeDocument/2006/relationships/image" Target="../media/image1546.png"/><Relationship Id="rId44" Type="http://schemas.openxmlformats.org/officeDocument/2006/relationships/image" Target="../media/image1547.png"/><Relationship Id="rId45" Type="http://schemas.openxmlformats.org/officeDocument/2006/relationships/image" Target="../media/image1548.png"/><Relationship Id="rId46" Type="http://schemas.openxmlformats.org/officeDocument/2006/relationships/image" Target="../media/image1549.png"/><Relationship Id="rId47" Type="http://schemas.openxmlformats.org/officeDocument/2006/relationships/image" Target="../media/image1550.png"/><Relationship Id="rId48" Type="http://schemas.openxmlformats.org/officeDocument/2006/relationships/image" Target="../media/image1551.png"/><Relationship Id="rId49" Type="http://schemas.openxmlformats.org/officeDocument/2006/relationships/image" Target="../media/image1552.png"/><Relationship Id="rId50" Type="http://schemas.openxmlformats.org/officeDocument/2006/relationships/image" Target="../media/image1553.png"/><Relationship Id="rId51" Type="http://schemas.openxmlformats.org/officeDocument/2006/relationships/image" Target="../media/image1554.png"/><Relationship Id="rId52" Type="http://schemas.openxmlformats.org/officeDocument/2006/relationships/image" Target="../media/image1555.png"/><Relationship Id="rId53" Type="http://schemas.openxmlformats.org/officeDocument/2006/relationships/image" Target="../media/image1556.png"/><Relationship Id="rId54" Type="http://schemas.openxmlformats.org/officeDocument/2006/relationships/image" Target="../media/image1557.png"/><Relationship Id="rId55" Type="http://schemas.openxmlformats.org/officeDocument/2006/relationships/image" Target="../media/image1558.png"/><Relationship Id="rId56" Type="http://schemas.openxmlformats.org/officeDocument/2006/relationships/image" Target="../media/image1559.png"/><Relationship Id="rId57" Type="http://schemas.openxmlformats.org/officeDocument/2006/relationships/image" Target="../media/image1560.png"/><Relationship Id="rId58" Type="http://schemas.openxmlformats.org/officeDocument/2006/relationships/image" Target="../media/image1561.png"/><Relationship Id="rId59" Type="http://schemas.openxmlformats.org/officeDocument/2006/relationships/image" Target="../media/image1562.png"/><Relationship Id="rId60" Type="http://schemas.openxmlformats.org/officeDocument/2006/relationships/image" Target="../media/image1563.png"/><Relationship Id="rId61" Type="http://schemas.openxmlformats.org/officeDocument/2006/relationships/image" Target="../media/image1564.png"/><Relationship Id="rId62" Type="http://schemas.openxmlformats.org/officeDocument/2006/relationships/image" Target="../media/image1565.png"/><Relationship Id="rId63" Type="http://schemas.openxmlformats.org/officeDocument/2006/relationships/image" Target="../media/image1566.png"/><Relationship Id="rId64" Type="http://schemas.openxmlformats.org/officeDocument/2006/relationships/image" Target="../media/image1567.png"/><Relationship Id="rId65" Type="http://schemas.openxmlformats.org/officeDocument/2006/relationships/image" Target="../media/image1568.png"/><Relationship Id="rId66" Type="http://schemas.openxmlformats.org/officeDocument/2006/relationships/image" Target="../media/image1569.png"/><Relationship Id="rId67" Type="http://schemas.openxmlformats.org/officeDocument/2006/relationships/image" Target="../media/image1570.png"/><Relationship Id="rId68" Type="http://schemas.openxmlformats.org/officeDocument/2006/relationships/image" Target="../media/image1571.png"/><Relationship Id="rId69" Type="http://schemas.openxmlformats.org/officeDocument/2006/relationships/image" Target="../media/image1572.png"/><Relationship Id="rId70" Type="http://schemas.openxmlformats.org/officeDocument/2006/relationships/image" Target="../media/image1573.png"/><Relationship Id="rId71" Type="http://schemas.openxmlformats.org/officeDocument/2006/relationships/image" Target="../media/image1574.png"/><Relationship Id="rId72" Type="http://schemas.openxmlformats.org/officeDocument/2006/relationships/image" Target="../media/image1575.png"/><Relationship Id="rId73" Type="http://schemas.openxmlformats.org/officeDocument/2006/relationships/image" Target="../media/image1576.png"/><Relationship Id="rId74" Type="http://schemas.openxmlformats.org/officeDocument/2006/relationships/image" Target="../media/image1577.png"/><Relationship Id="rId75" Type="http://schemas.openxmlformats.org/officeDocument/2006/relationships/image" Target="../media/image1578.png"/><Relationship Id="rId76" Type="http://schemas.openxmlformats.org/officeDocument/2006/relationships/image" Target="../media/image126.png"/><Relationship Id="rId77" Type="http://schemas.openxmlformats.org/officeDocument/2006/relationships/image" Target="../media/image1579.png"/><Relationship Id="rId78" Type="http://schemas.openxmlformats.org/officeDocument/2006/relationships/image" Target="../media/image1580.png"/><Relationship Id="rId79" Type="http://schemas.openxmlformats.org/officeDocument/2006/relationships/image" Target="../media/image1581.png"/><Relationship Id="rId80" Type="http://schemas.openxmlformats.org/officeDocument/2006/relationships/image" Target="../media/image1582.png"/><Relationship Id="rId81" Type="http://schemas.openxmlformats.org/officeDocument/2006/relationships/image" Target="../media/image1583.png"/><Relationship Id="rId82" Type="http://schemas.openxmlformats.org/officeDocument/2006/relationships/image" Target="../media/image1584.png"/><Relationship Id="rId83" Type="http://schemas.openxmlformats.org/officeDocument/2006/relationships/image" Target="../media/image1585.png"/><Relationship Id="rId84" Type="http://schemas.openxmlformats.org/officeDocument/2006/relationships/image" Target="../media/image1586.png"/><Relationship Id="rId85" Type="http://schemas.openxmlformats.org/officeDocument/2006/relationships/image" Target="../media/image1587.png"/><Relationship Id="rId86" Type="http://schemas.openxmlformats.org/officeDocument/2006/relationships/image" Target="../media/image1588.png"/><Relationship Id="rId87" Type="http://schemas.openxmlformats.org/officeDocument/2006/relationships/image" Target="../media/image1589.png"/><Relationship Id="rId88" Type="http://schemas.openxmlformats.org/officeDocument/2006/relationships/image" Target="../media/image1590.png"/><Relationship Id="rId89" Type="http://schemas.openxmlformats.org/officeDocument/2006/relationships/image" Target="../media/image1591.png"/><Relationship Id="rId90" Type="http://schemas.openxmlformats.org/officeDocument/2006/relationships/image" Target="../media/image1592.png"/><Relationship Id="rId91" Type="http://schemas.openxmlformats.org/officeDocument/2006/relationships/image" Target="../media/image1593.png"/><Relationship Id="rId92" Type="http://schemas.openxmlformats.org/officeDocument/2006/relationships/image" Target="../media/image1594.png"/><Relationship Id="rId93" Type="http://schemas.openxmlformats.org/officeDocument/2006/relationships/image" Target="../media/image1595.png"/><Relationship Id="rId94" Type="http://schemas.openxmlformats.org/officeDocument/2006/relationships/image" Target="../media/image1596.png"/><Relationship Id="rId95" Type="http://schemas.openxmlformats.org/officeDocument/2006/relationships/image" Target="../media/image1597.png"/><Relationship Id="rId96" Type="http://schemas.openxmlformats.org/officeDocument/2006/relationships/image" Target="../media/image1598.png"/><Relationship Id="rId97" Type="http://schemas.openxmlformats.org/officeDocument/2006/relationships/image" Target="../media/image1599.png"/><Relationship Id="rId98" Type="http://schemas.openxmlformats.org/officeDocument/2006/relationships/image" Target="../media/image1600.png"/><Relationship Id="rId99" Type="http://schemas.openxmlformats.org/officeDocument/2006/relationships/image" Target="../media/image1601.png"/><Relationship Id="rId100" Type="http://schemas.openxmlformats.org/officeDocument/2006/relationships/image" Target="../media/image1602.png"/><Relationship Id="rId101" Type="http://schemas.openxmlformats.org/officeDocument/2006/relationships/image" Target="../media/image1603.png"/><Relationship Id="rId102" Type="http://schemas.openxmlformats.org/officeDocument/2006/relationships/image" Target="../media/image1604.png"/><Relationship Id="rId103" Type="http://schemas.openxmlformats.org/officeDocument/2006/relationships/image" Target="../media/image1605.png"/><Relationship Id="rId104" Type="http://schemas.openxmlformats.org/officeDocument/2006/relationships/image" Target="../media/image1606.png"/><Relationship Id="rId105" Type="http://schemas.openxmlformats.org/officeDocument/2006/relationships/image" Target="../media/image1607.png"/><Relationship Id="rId106" Type="http://schemas.openxmlformats.org/officeDocument/2006/relationships/image" Target="../media/image1608.png"/><Relationship Id="rId107" Type="http://schemas.openxmlformats.org/officeDocument/2006/relationships/image" Target="../media/image1609.png"/><Relationship Id="rId108" Type="http://schemas.openxmlformats.org/officeDocument/2006/relationships/image" Target="../media/image1610.png"/><Relationship Id="rId109" Type="http://schemas.openxmlformats.org/officeDocument/2006/relationships/image" Target="../media/image16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12.png"/><Relationship Id="rId3" Type="http://schemas.openxmlformats.org/officeDocument/2006/relationships/image" Target="../media/image1613.png"/><Relationship Id="rId4" Type="http://schemas.openxmlformats.org/officeDocument/2006/relationships/image" Target="../media/image1614.png"/><Relationship Id="rId5" Type="http://schemas.openxmlformats.org/officeDocument/2006/relationships/image" Target="../media/image1615.png"/><Relationship Id="rId6" Type="http://schemas.openxmlformats.org/officeDocument/2006/relationships/image" Target="../media/image1616.png"/><Relationship Id="rId7" Type="http://schemas.openxmlformats.org/officeDocument/2006/relationships/image" Target="../media/image1617.png"/><Relationship Id="rId8" Type="http://schemas.openxmlformats.org/officeDocument/2006/relationships/image" Target="../media/image1618.png"/><Relationship Id="rId9" Type="http://schemas.openxmlformats.org/officeDocument/2006/relationships/image" Target="../media/image1619.png"/><Relationship Id="rId10" Type="http://schemas.openxmlformats.org/officeDocument/2006/relationships/image" Target="../media/image1620.png"/><Relationship Id="rId11" Type="http://schemas.openxmlformats.org/officeDocument/2006/relationships/image" Target="../media/image1621.png"/><Relationship Id="rId12" Type="http://schemas.openxmlformats.org/officeDocument/2006/relationships/image" Target="../media/image1622.png"/><Relationship Id="rId13" Type="http://schemas.openxmlformats.org/officeDocument/2006/relationships/image" Target="../media/image1623.png"/><Relationship Id="rId14" Type="http://schemas.openxmlformats.org/officeDocument/2006/relationships/image" Target="../media/image1624.png"/><Relationship Id="rId15" Type="http://schemas.openxmlformats.org/officeDocument/2006/relationships/image" Target="../media/image1625.png"/><Relationship Id="rId16" Type="http://schemas.openxmlformats.org/officeDocument/2006/relationships/image" Target="../media/image1626.png"/><Relationship Id="rId17" Type="http://schemas.openxmlformats.org/officeDocument/2006/relationships/image" Target="../media/image1627.png"/><Relationship Id="rId18" Type="http://schemas.openxmlformats.org/officeDocument/2006/relationships/image" Target="../media/image1628.png"/><Relationship Id="rId19" Type="http://schemas.openxmlformats.org/officeDocument/2006/relationships/image" Target="../media/image1629.png"/><Relationship Id="rId20" Type="http://schemas.openxmlformats.org/officeDocument/2006/relationships/image" Target="../media/image1630.png"/><Relationship Id="rId21" Type="http://schemas.openxmlformats.org/officeDocument/2006/relationships/image" Target="../media/image1631.png"/><Relationship Id="rId22" Type="http://schemas.openxmlformats.org/officeDocument/2006/relationships/image" Target="../media/image126.png"/><Relationship Id="rId23" Type="http://schemas.openxmlformats.org/officeDocument/2006/relationships/image" Target="../media/image1632.png"/><Relationship Id="rId24" Type="http://schemas.openxmlformats.org/officeDocument/2006/relationships/image" Target="../media/image1633.png"/><Relationship Id="rId25" Type="http://schemas.openxmlformats.org/officeDocument/2006/relationships/image" Target="../media/image1634.png"/><Relationship Id="rId26" Type="http://schemas.openxmlformats.org/officeDocument/2006/relationships/image" Target="../media/image1635.png"/><Relationship Id="rId27" Type="http://schemas.openxmlformats.org/officeDocument/2006/relationships/image" Target="../media/image1636.png"/><Relationship Id="rId28" Type="http://schemas.openxmlformats.org/officeDocument/2006/relationships/image" Target="../media/image1637.png"/><Relationship Id="rId29" Type="http://schemas.openxmlformats.org/officeDocument/2006/relationships/image" Target="../media/image1638.png"/><Relationship Id="rId30" Type="http://schemas.openxmlformats.org/officeDocument/2006/relationships/image" Target="../media/image1639.png"/><Relationship Id="rId31" Type="http://schemas.openxmlformats.org/officeDocument/2006/relationships/image" Target="../media/image1640.png"/><Relationship Id="rId32" Type="http://schemas.openxmlformats.org/officeDocument/2006/relationships/image" Target="../media/image1641.png"/><Relationship Id="rId33" Type="http://schemas.openxmlformats.org/officeDocument/2006/relationships/image" Target="../media/image1642.png"/><Relationship Id="rId34" Type="http://schemas.openxmlformats.org/officeDocument/2006/relationships/image" Target="../media/image1643.png"/><Relationship Id="rId35" Type="http://schemas.openxmlformats.org/officeDocument/2006/relationships/image" Target="../media/image1644.png"/><Relationship Id="rId36" Type="http://schemas.openxmlformats.org/officeDocument/2006/relationships/image" Target="../media/image1645.png"/><Relationship Id="rId37" Type="http://schemas.openxmlformats.org/officeDocument/2006/relationships/image" Target="../media/image1646.png"/><Relationship Id="rId38" Type="http://schemas.openxmlformats.org/officeDocument/2006/relationships/image" Target="../media/image1647.png"/><Relationship Id="rId39" Type="http://schemas.openxmlformats.org/officeDocument/2006/relationships/image" Target="../media/image1648.png"/><Relationship Id="rId40" Type="http://schemas.openxmlformats.org/officeDocument/2006/relationships/image" Target="../media/image1649.png"/><Relationship Id="rId41" Type="http://schemas.openxmlformats.org/officeDocument/2006/relationships/image" Target="../media/image1650.png"/><Relationship Id="rId42" Type="http://schemas.openxmlformats.org/officeDocument/2006/relationships/image" Target="../media/image1651.png"/><Relationship Id="rId43" Type="http://schemas.openxmlformats.org/officeDocument/2006/relationships/image" Target="../media/image1652.png"/><Relationship Id="rId44" Type="http://schemas.openxmlformats.org/officeDocument/2006/relationships/image" Target="../media/image1653.png"/><Relationship Id="rId45" Type="http://schemas.openxmlformats.org/officeDocument/2006/relationships/image" Target="../media/image1654.png"/><Relationship Id="rId46" Type="http://schemas.openxmlformats.org/officeDocument/2006/relationships/image" Target="../media/image1655.png"/><Relationship Id="rId47" Type="http://schemas.openxmlformats.org/officeDocument/2006/relationships/image" Target="../media/image1656.png"/><Relationship Id="rId48" Type="http://schemas.openxmlformats.org/officeDocument/2006/relationships/image" Target="../media/image1657.png"/><Relationship Id="rId49" Type="http://schemas.openxmlformats.org/officeDocument/2006/relationships/image" Target="../media/image1658.png"/><Relationship Id="rId50" Type="http://schemas.openxmlformats.org/officeDocument/2006/relationships/image" Target="../media/image1659.png"/><Relationship Id="rId51" Type="http://schemas.openxmlformats.org/officeDocument/2006/relationships/image" Target="../media/image1660.png"/><Relationship Id="rId52" Type="http://schemas.openxmlformats.org/officeDocument/2006/relationships/image" Target="../media/image1661.png"/><Relationship Id="rId53" Type="http://schemas.openxmlformats.org/officeDocument/2006/relationships/image" Target="../media/image1662.png"/><Relationship Id="rId54" Type="http://schemas.openxmlformats.org/officeDocument/2006/relationships/image" Target="../media/image1663.png"/><Relationship Id="rId55" Type="http://schemas.openxmlformats.org/officeDocument/2006/relationships/image" Target="../media/image1664.png"/><Relationship Id="rId56" Type="http://schemas.openxmlformats.org/officeDocument/2006/relationships/image" Target="../media/image1665.png"/><Relationship Id="rId57" Type="http://schemas.openxmlformats.org/officeDocument/2006/relationships/image" Target="../media/image1666.png"/><Relationship Id="rId58" Type="http://schemas.openxmlformats.org/officeDocument/2006/relationships/image" Target="../media/image1667.png"/><Relationship Id="rId59" Type="http://schemas.openxmlformats.org/officeDocument/2006/relationships/image" Target="../media/image1668.png"/><Relationship Id="rId60" Type="http://schemas.openxmlformats.org/officeDocument/2006/relationships/image" Target="../media/image1669.png"/><Relationship Id="rId61" Type="http://schemas.openxmlformats.org/officeDocument/2006/relationships/image" Target="../media/image1670.png"/><Relationship Id="rId62" Type="http://schemas.openxmlformats.org/officeDocument/2006/relationships/image" Target="../media/image1671.png"/><Relationship Id="rId63" Type="http://schemas.openxmlformats.org/officeDocument/2006/relationships/image" Target="../media/image1672.png"/><Relationship Id="rId64" Type="http://schemas.openxmlformats.org/officeDocument/2006/relationships/image" Target="../media/image1673.png"/><Relationship Id="rId65" Type="http://schemas.openxmlformats.org/officeDocument/2006/relationships/image" Target="../media/image1674.png"/><Relationship Id="rId66" Type="http://schemas.openxmlformats.org/officeDocument/2006/relationships/image" Target="../media/image1675.png"/><Relationship Id="rId67" Type="http://schemas.openxmlformats.org/officeDocument/2006/relationships/image" Target="../media/image1676.png"/><Relationship Id="rId68" Type="http://schemas.openxmlformats.org/officeDocument/2006/relationships/image" Target="../media/image1677.png"/><Relationship Id="rId69" Type="http://schemas.openxmlformats.org/officeDocument/2006/relationships/image" Target="../media/image1678.png"/><Relationship Id="rId70" Type="http://schemas.openxmlformats.org/officeDocument/2006/relationships/image" Target="../media/image1679.png"/><Relationship Id="rId71" Type="http://schemas.openxmlformats.org/officeDocument/2006/relationships/image" Target="../media/image1680.png"/><Relationship Id="rId72" Type="http://schemas.openxmlformats.org/officeDocument/2006/relationships/image" Target="../media/image1681.png"/><Relationship Id="rId73" Type="http://schemas.openxmlformats.org/officeDocument/2006/relationships/image" Target="../media/image1682.png"/><Relationship Id="rId74" Type="http://schemas.openxmlformats.org/officeDocument/2006/relationships/image" Target="../media/image1683.png"/><Relationship Id="rId75" Type="http://schemas.openxmlformats.org/officeDocument/2006/relationships/image" Target="../media/image1684.png"/><Relationship Id="rId76" Type="http://schemas.openxmlformats.org/officeDocument/2006/relationships/image" Target="../media/image1685.png"/><Relationship Id="rId77" Type="http://schemas.openxmlformats.org/officeDocument/2006/relationships/image" Target="../media/image1686.png"/><Relationship Id="rId78" Type="http://schemas.openxmlformats.org/officeDocument/2006/relationships/image" Target="../media/image1687.png"/><Relationship Id="rId79" Type="http://schemas.openxmlformats.org/officeDocument/2006/relationships/image" Target="../media/image1688.png"/><Relationship Id="rId80" Type="http://schemas.openxmlformats.org/officeDocument/2006/relationships/image" Target="../media/image1689.png"/><Relationship Id="rId81" Type="http://schemas.openxmlformats.org/officeDocument/2006/relationships/image" Target="../media/image1690.png"/><Relationship Id="rId82" Type="http://schemas.openxmlformats.org/officeDocument/2006/relationships/image" Target="../media/image1691.png"/><Relationship Id="rId83" Type="http://schemas.openxmlformats.org/officeDocument/2006/relationships/image" Target="../media/image1692.png"/><Relationship Id="rId84" Type="http://schemas.openxmlformats.org/officeDocument/2006/relationships/image" Target="../media/image1693.png"/><Relationship Id="rId85" Type="http://schemas.openxmlformats.org/officeDocument/2006/relationships/image" Target="../media/image1694.png"/><Relationship Id="rId86" Type="http://schemas.openxmlformats.org/officeDocument/2006/relationships/image" Target="../media/image1695.png"/><Relationship Id="rId87" Type="http://schemas.openxmlformats.org/officeDocument/2006/relationships/image" Target="../media/image1696.png"/><Relationship Id="rId88" Type="http://schemas.openxmlformats.org/officeDocument/2006/relationships/image" Target="../media/image1697.png"/><Relationship Id="rId89" Type="http://schemas.openxmlformats.org/officeDocument/2006/relationships/image" Target="../media/image1698.png"/><Relationship Id="rId90" Type="http://schemas.openxmlformats.org/officeDocument/2006/relationships/image" Target="../media/image1699.png"/><Relationship Id="rId91" Type="http://schemas.openxmlformats.org/officeDocument/2006/relationships/image" Target="../media/image1700.png"/><Relationship Id="rId92" Type="http://schemas.openxmlformats.org/officeDocument/2006/relationships/image" Target="../media/image1701.png"/><Relationship Id="rId93" Type="http://schemas.openxmlformats.org/officeDocument/2006/relationships/image" Target="../media/image1702.png"/><Relationship Id="rId94" Type="http://schemas.openxmlformats.org/officeDocument/2006/relationships/image" Target="../media/image1703.png"/><Relationship Id="rId95" Type="http://schemas.openxmlformats.org/officeDocument/2006/relationships/image" Target="../media/image1704.png"/><Relationship Id="rId96" Type="http://schemas.openxmlformats.org/officeDocument/2006/relationships/image" Target="../media/image1705.png"/><Relationship Id="rId97" Type="http://schemas.openxmlformats.org/officeDocument/2006/relationships/image" Target="../media/image1706.png"/><Relationship Id="rId98" Type="http://schemas.openxmlformats.org/officeDocument/2006/relationships/image" Target="../media/image1707.png"/><Relationship Id="rId99" Type="http://schemas.openxmlformats.org/officeDocument/2006/relationships/image" Target="../media/image1708.png"/><Relationship Id="rId100" Type="http://schemas.openxmlformats.org/officeDocument/2006/relationships/image" Target="../media/image1709.png"/><Relationship Id="rId101" Type="http://schemas.openxmlformats.org/officeDocument/2006/relationships/image" Target="../media/image1710.png"/><Relationship Id="rId102" Type="http://schemas.openxmlformats.org/officeDocument/2006/relationships/image" Target="../media/image1711.png"/><Relationship Id="rId103" Type="http://schemas.openxmlformats.org/officeDocument/2006/relationships/image" Target="../media/image1712.png"/><Relationship Id="rId104" Type="http://schemas.openxmlformats.org/officeDocument/2006/relationships/image" Target="../media/image1713.png"/><Relationship Id="rId105" Type="http://schemas.openxmlformats.org/officeDocument/2006/relationships/image" Target="../media/image1714.png"/><Relationship Id="rId106" Type="http://schemas.openxmlformats.org/officeDocument/2006/relationships/image" Target="../media/image1715.png"/><Relationship Id="rId107" Type="http://schemas.openxmlformats.org/officeDocument/2006/relationships/image" Target="../media/image1716.png"/><Relationship Id="rId108" Type="http://schemas.openxmlformats.org/officeDocument/2006/relationships/image" Target="../media/image1717.png"/><Relationship Id="rId109" Type="http://schemas.openxmlformats.org/officeDocument/2006/relationships/image" Target="../media/image1718.png"/><Relationship Id="rId110" Type="http://schemas.openxmlformats.org/officeDocument/2006/relationships/image" Target="../media/image1719.png"/><Relationship Id="rId111" Type="http://schemas.openxmlformats.org/officeDocument/2006/relationships/image" Target="../media/image1720.png"/><Relationship Id="rId112" Type="http://schemas.openxmlformats.org/officeDocument/2006/relationships/image" Target="../media/image1721.png"/><Relationship Id="rId113" Type="http://schemas.openxmlformats.org/officeDocument/2006/relationships/image" Target="../media/image1722.png"/><Relationship Id="rId114" Type="http://schemas.openxmlformats.org/officeDocument/2006/relationships/image" Target="../media/image1723.png"/><Relationship Id="rId115" Type="http://schemas.openxmlformats.org/officeDocument/2006/relationships/image" Target="../media/image1724.png"/><Relationship Id="rId116" Type="http://schemas.openxmlformats.org/officeDocument/2006/relationships/image" Target="../media/image1725.png"/><Relationship Id="rId117" Type="http://schemas.openxmlformats.org/officeDocument/2006/relationships/image" Target="../media/image1726.png"/><Relationship Id="rId118" Type="http://schemas.openxmlformats.org/officeDocument/2006/relationships/image" Target="../media/image1727.png"/><Relationship Id="rId119" Type="http://schemas.openxmlformats.org/officeDocument/2006/relationships/image" Target="../media/image1728.png"/><Relationship Id="rId120" Type="http://schemas.openxmlformats.org/officeDocument/2006/relationships/image" Target="../media/image1729.png"/><Relationship Id="rId121" Type="http://schemas.openxmlformats.org/officeDocument/2006/relationships/image" Target="../media/image1730.png"/><Relationship Id="rId122" Type="http://schemas.openxmlformats.org/officeDocument/2006/relationships/image" Target="../media/image1731.png"/><Relationship Id="rId123" Type="http://schemas.openxmlformats.org/officeDocument/2006/relationships/image" Target="../media/image1732.png"/><Relationship Id="rId124" Type="http://schemas.openxmlformats.org/officeDocument/2006/relationships/image" Target="../media/image1733.png"/><Relationship Id="rId125" Type="http://schemas.openxmlformats.org/officeDocument/2006/relationships/image" Target="../media/image1734.png"/><Relationship Id="rId126" Type="http://schemas.openxmlformats.org/officeDocument/2006/relationships/image" Target="../media/image1735.png"/><Relationship Id="rId127" Type="http://schemas.openxmlformats.org/officeDocument/2006/relationships/image" Target="../media/image1736.png"/><Relationship Id="rId128" Type="http://schemas.openxmlformats.org/officeDocument/2006/relationships/image" Target="../media/image1737.png"/><Relationship Id="rId129" Type="http://schemas.openxmlformats.org/officeDocument/2006/relationships/image" Target="../media/image1738.png"/><Relationship Id="rId130" Type="http://schemas.openxmlformats.org/officeDocument/2006/relationships/image" Target="../media/image1739.png"/><Relationship Id="rId131" Type="http://schemas.openxmlformats.org/officeDocument/2006/relationships/image" Target="../media/image1740.png"/><Relationship Id="rId132" Type="http://schemas.openxmlformats.org/officeDocument/2006/relationships/image" Target="../media/image1741.png"/><Relationship Id="rId133" Type="http://schemas.openxmlformats.org/officeDocument/2006/relationships/image" Target="../media/image1742.png"/><Relationship Id="rId134" Type="http://schemas.openxmlformats.org/officeDocument/2006/relationships/image" Target="../media/image1743.png"/><Relationship Id="rId135" Type="http://schemas.openxmlformats.org/officeDocument/2006/relationships/image" Target="../media/image1744.png"/><Relationship Id="rId136" Type="http://schemas.openxmlformats.org/officeDocument/2006/relationships/image" Target="../media/image174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46.png"/><Relationship Id="rId3" Type="http://schemas.openxmlformats.org/officeDocument/2006/relationships/image" Target="../media/image1747.png"/><Relationship Id="rId4" Type="http://schemas.openxmlformats.org/officeDocument/2006/relationships/image" Target="../media/image1748.png"/><Relationship Id="rId5" Type="http://schemas.openxmlformats.org/officeDocument/2006/relationships/image" Target="../media/image1749.png"/><Relationship Id="rId6" Type="http://schemas.openxmlformats.org/officeDocument/2006/relationships/image" Target="../media/image1750.png"/><Relationship Id="rId7" Type="http://schemas.openxmlformats.org/officeDocument/2006/relationships/image" Target="../media/image1751.png"/><Relationship Id="rId8" Type="http://schemas.openxmlformats.org/officeDocument/2006/relationships/image" Target="../media/image1752.png"/><Relationship Id="rId9" Type="http://schemas.openxmlformats.org/officeDocument/2006/relationships/image" Target="../media/image1753.png"/><Relationship Id="rId10" Type="http://schemas.openxmlformats.org/officeDocument/2006/relationships/image" Target="../media/image1754.png"/><Relationship Id="rId11" Type="http://schemas.openxmlformats.org/officeDocument/2006/relationships/image" Target="../media/image1755.png"/><Relationship Id="rId12" Type="http://schemas.openxmlformats.org/officeDocument/2006/relationships/image" Target="../media/image1756.png"/><Relationship Id="rId13" Type="http://schemas.openxmlformats.org/officeDocument/2006/relationships/image" Target="../media/image1757.png"/><Relationship Id="rId14" Type="http://schemas.openxmlformats.org/officeDocument/2006/relationships/image" Target="../media/image1758.png"/><Relationship Id="rId15" Type="http://schemas.openxmlformats.org/officeDocument/2006/relationships/image" Target="../media/image1759.png"/><Relationship Id="rId16" Type="http://schemas.openxmlformats.org/officeDocument/2006/relationships/image" Target="../media/image1760.png"/><Relationship Id="rId17" Type="http://schemas.openxmlformats.org/officeDocument/2006/relationships/image" Target="../media/image1761.png"/><Relationship Id="rId18" Type="http://schemas.openxmlformats.org/officeDocument/2006/relationships/image" Target="../media/image1762.png"/><Relationship Id="rId19" Type="http://schemas.openxmlformats.org/officeDocument/2006/relationships/image" Target="../media/image1763.png"/><Relationship Id="rId20" Type="http://schemas.openxmlformats.org/officeDocument/2006/relationships/image" Target="../media/image1764.png"/><Relationship Id="rId21" Type="http://schemas.openxmlformats.org/officeDocument/2006/relationships/image" Target="../media/image1765.png"/><Relationship Id="rId22" Type="http://schemas.openxmlformats.org/officeDocument/2006/relationships/image" Target="../media/image1766.png"/><Relationship Id="rId23" Type="http://schemas.openxmlformats.org/officeDocument/2006/relationships/image" Target="../media/image1767.png"/><Relationship Id="rId24" Type="http://schemas.openxmlformats.org/officeDocument/2006/relationships/image" Target="../media/image1768.png"/><Relationship Id="rId25" Type="http://schemas.openxmlformats.org/officeDocument/2006/relationships/image" Target="../media/image1769.png"/><Relationship Id="rId26" Type="http://schemas.openxmlformats.org/officeDocument/2006/relationships/image" Target="../media/image1770.png"/><Relationship Id="rId27" Type="http://schemas.openxmlformats.org/officeDocument/2006/relationships/image" Target="../media/image1771.png"/><Relationship Id="rId28" Type="http://schemas.openxmlformats.org/officeDocument/2006/relationships/image" Target="../media/image1772.png"/><Relationship Id="rId29" Type="http://schemas.openxmlformats.org/officeDocument/2006/relationships/image" Target="../media/image1773.png"/><Relationship Id="rId30" Type="http://schemas.openxmlformats.org/officeDocument/2006/relationships/image" Target="../media/image1774.png"/><Relationship Id="rId31" Type="http://schemas.openxmlformats.org/officeDocument/2006/relationships/image" Target="../media/image1775.png"/><Relationship Id="rId32" Type="http://schemas.openxmlformats.org/officeDocument/2006/relationships/image" Target="../media/image1776.png"/><Relationship Id="rId33" Type="http://schemas.openxmlformats.org/officeDocument/2006/relationships/image" Target="../media/image1777.png"/><Relationship Id="rId34" Type="http://schemas.openxmlformats.org/officeDocument/2006/relationships/image" Target="../media/image1778.png"/><Relationship Id="rId35" Type="http://schemas.openxmlformats.org/officeDocument/2006/relationships/image" Target="../media/image1779.png"/><Relationship Id="rId36" Type="http://schemas.openxmlformats.org/officeDocument/2006/relationships/image" Target="../media/image1780.png"/><Relationship Id="rId37" Type="http://schemas.openxmlformats.org/officeDocument/2006/relationships/image" Target="../media/image1781.png"/><Relationship Id="rId38" Type="http://schemas.openxmlformats.org/officeDocument/2006/relationships/image" Target="../media/image1782.png"/><Relationship Id="rId39" Type="http://schemas.openxmlformats.org/officeDocument/2006/relationships/image" Target="../media/image1783.png"/><Relationship Id="rId40" Type="http://schemas.openxmlformats.org/officeDocument/2006/relationships/image" Target="../media/image1784.png"/><Relationship Id="rId41" Type="http://schemas.openxmlformats.org/officeDocument/2006/relationships/image" Target="../media/image1785.png"/><Relationship Id="rId42" Type="http://schemas.openxmlformats.org/officeDocument/2006/relationships/image" Target="../media/image1786.png"/><Relationship Id="rId43" Type="http://schemas.openxmlformats.org/officeDocument/2006/relationships/image" Target="../media/image1787.png"/><Relationship Id="rId44" Type="http://schemas.openxmlformats.org/officeDocument/2006/relationships/image" Target="../media/image1788.png"/><Relationship Id="rId45" Type="http://schemas.openxmlformats.org/officeDocument/2006/relationships/image" Target="../media/image1789.png"/><Relationship Id="rId46" Type="http://schemas.openxmlformats.org/officeDocument/2006/relationships/image" Target="../media/image1790.png"/><Relationship Id="rId47" Type="http://schemas.openxmlformats.org/officeDocument/2006/relationships/image" Target="../media/image1791.png"/><Relationship Id="rId48" Type="http://schemas.openxmlformats.org/officeDocument/2006/relationships/image" Target="../media/image1792.png"/><Relationship Id="rId49" Type="http://schemas.openxmlformats.org/officeDocument/2006/relationships/image" Target="../media/image1793.png"/><Relationship Id="rId50" Type="http://schemas.openxmlformats.org/officeDocument/2006/relationships/image" Target="../media/image1794.png"/><Relationship Id="rId51" Type="http://schemas.openxmlformats.org/officeDocument/2006/relationships/image" Target="../media/image1795.png"/><Relationship Id="rId52" Type="http://schemas.openxmlformats.org/officeDocument/2006/relationships/image" Target="../media/image1796.png"/><Relationship Id="rId53" Type="http://schemas.openxmlformats.org/officeDocument/2006/relationships/image" Target="../media/image1797.png"/><Relationship Id="rId54" Type="http://schemas.openxmlformats.org/officeDocument/2006/relationships/image" Target="../media/image1798.png"/><Relationship Id="rId55" Type="http://schemas.openxmlformats.org/officeDocument/2006/relationships/image" Target="../media/image1799.png"/><Relationship Id="rId56" Type="http://schemas.openxmlformats.org/officeDocument/2006/relationships/image" Target="../media/image1800.png"/><Relationship Id="rId57" Type="http://schemas.openxmlformats.org/officeDocument/2006/relationships/image" Target="../media/image1801.png"/><Relationship Id="rId58" Type="http://schemas.openxmlformats.org/officeDocument/2006/relationships/image" Target="../media/image1802.png"/><Relationship Id="rId59" Type="http://schemas.openxmlformats.org/officeDocument/2006/relationships/image" Target="../media/image1803.png"/><Relationship Id="rId60" Type="http://schemas.openxmlformats.org/officeDocument/2006/relationships/image" Target="../media/image1804.png"/><Relationship Id="rId61" Type="http://schemas.openxmlformats.org/officeDocument/2006/relationships/image" Target="../media/image1805.png"/><Relationship Id="rId62" Type="http://schemas.openxmlformats.org/officeDocument/2006/relationships/image" Target="../media/image1806.png"/><Relationship Id="rId63" Type="http://schemas.openxmlformats.org/officeDocument/2006/relationships/image" Target="../media/image1807.png"/><Relationship Id="rId64" Type="http://schemas.openxmlformats.org/officeDocument/2006/relationships/image" Target="../media/image1808.png"/><Relationship Id="rId65" Type="http://schemas.openxmlformats.org/officeDocument/2006/relationships/image" Target="../media/image1809.png"/><Relationship Id="rId66" Type="http://schemas.openxmlformats.org/officeDocument/2006/relationships/image" Target="../media/image1810.png"/><Relationship Id="rId67" Type="http://schemas.openxmlformats.org/officeDocument/2006/relationships/image" Target="../media/image1811.png"/><Relationship Id="rId68" Type="http://schemas.openxmlformats.org/officeDocument/2006/relationships/image" Target="../media/image1812.png"/><Relationship Id="rId69" Type="http://schemas.openxmlformats.org/officeDocument/2006/relationships/image" Target="../media/image1813.png"/><Relationship Id="rId70" Type="http://schemas.openxmlformats.org/officeDocument/2006/relationships/image" Target="../media/image1814.png"/><Relationship Id="rId71" Type="http://schemas.openxmlformats.org/officeDocument/2006/relationships/image" Target="../media/image1815.png"/><Relationship Id="rId72" Type="http://schemas.openxmlformats.org/officeDocument/2006/relationships/image" Target="../media/image1816.png"/><Relationship Id="rId73" Type="http://schemas.openxmlformats.org/officeDocument/2006/relationships/image" Target="../media/image1817.png"/><Relationship Id="rId74" Type="http://schemas.openxmlformats.org/officeDocument/2006/relationships/image" Target="../media/image1818.png"/><Relationship Id="rId75" Type="http://schemas.openxmlformats.org/officeDocument/2006/relationships/image" Target="../media/image1819.png"/><Relationship Id="rId76" Type="http://schemas.openxmlformats.org/officeDocument/2006/relationships/image" Target="../media/image1820.png"/><Relationship Id="rId77" Type="http://schemas.openxmlformats.org/officeDocument/2006/relationships/image" Target="../media/image1821.png"/><Relationship Id="rId78" Type="http://schemas.openxmlformats.org/officeDocument/2006/relationships/image" Target="../media/image1822.png"/><Relationship Id="rId79" Type="http://schemas.openxmlformats.org/officeDocument/2006/relationships/image" Target="../media/image1823.png"/><Relationship Id="rId80" Type="http://schemas.openxmlformats.org/officeDocument/2006/relationships/image" Target="../media/image1824.png"/><Relationship Id="rId81" Type="http://schemas.openxmlformats.org/officeDocument/2006/relationships/image" Target="../media/image1825.png"/><Relationship Id="rId82" Type="http://schemas.openxmlformats.org/officeDocument/2006/relationships/image" Target="../media/image1826.png"/><Relationship Id="rId83" Type="http://schemas.openxmlformats.org/officeDocument/2006/relationships/image" Target="../media/image1827.png"/><Relationship Id="rId84" Type="http://schemas.openxmlformats.org/officeDocument/2006/relationships/image" Target="../media/image1828.png"/><Relationship Id="rId85" Type="http://schemas.openxmlformats.org/officeDocument/2006/relationships/image" Target="../media/image1829.png"/><Relationship Id="rId86" Type="http://schemas.openxmlformats.org/officeDocument/2006/relationships/image" Target="../media/image1830.png"/><Relationship Id="rId87" Type="http://schemas.openxmlformats.org/officeDocument/2006/relationships/image" Target="../media/image1831.png"/><Relationship Id="rId88" Type="http://schemas.openxmlformats.org/officeDocument/2006/relationships/image" Target="../media/image1832.png"/><Relationship Id="rId89" Type="http://schemas.openxmlformats.org/officeDocument/2006/relationships/image" Target="../media/image1833.png"/><Relationship Id="rId90" Type="http://schemas.openxmlformats.org/officeDocument/2006/relationships/image" Target="../media/image1834.png"/><Relationship Id="rId91" Type="http://schemas.openxmlformats.org/officeDocument/2006/relationships/image" Target="../media/image1835.png"/><Relationship Id="rId92" Type="http://schemas.openxmlformats.org/officeDocument/2006/relationships/image" Target="../media/image1836.png"/><Relationship Id="rId93" Type="http://schemas.openxmlformats.org/officeDocument/2006/relationships/image" Target="../media/image1837.png"/><Relationship Id="rId94" Type="http://schemas.openxmlformats.org/officeDocument/2006/relationships/image" Target="../media/image1838.png"/><Relationship Id="rId95" Type="http://schemas.openxmlformats.org/officeDocument/2006/relationships/image" Target="../media/image1839.png"/><Relationship Id="rId96" Type="http://schemas.openxmlformats.org/officeDocument/2006/relationships/image" Target="../media/image1840.png"/><Relationship Id="rId97" Type="http://schemas.openxmlformats.org/officeDocument/2006/relationships/image" Target="../media/image1841.png"/><Relationship Id="rId98" Type="http://schemas.openxmlformats.org/officeDocument/2006/relationships/image" Target="../media/image1842.png"/><Relationship Id="rId99" Type="http://schemas.openxmlformats.org/officeDocument/2006/relationships/image" Target="../media/image1843.png"/><Relationship Id="rId100" Type="http://schemas.openxmlformats.org/officeDocument/2006/relationships/image" Target="../media/image1844.png"/><Relationship Id="rId101" Type="http://schemas.openxmlformats.org/officeDocument/2006/relationships/image" Target="../media/image1845.png"/><Relationship Id="rId102" Type="http://schemas.openxmlformats.org/officeDocument/2006/relationships/image" Target="../media/image1846.png"/><Relationship Id="rId103" Type="http://schemas.openxmlformats.org/officeDocument/2006/relationships/image" Target="../media/image1847.png"/><Relationship Id="rId104" Type="http://schemas.openxmlformats.org/officeDocument/2006/relationships/image" Target="../media/image1848.png"/><Relationship Id="rId105" Type="http://schemas.openxmlformats.org/officeDocument/2006/relationships/image" Target="../media/image1849.png"/><Relationship Id="rId106" Type="http://schemas.openxmlformats.org/officeDocument/2006/relationships/image" Target="../media/image1850.png"/><Relationship Id="rId107" Type="http://schemas.openxmlformats.org/officeDocument/2006/relationships/image" Target="../media/image185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52.png"/><Relationship Id="rId3" Type="http://schemas.openxmlformats.org/officeDocument/2006/relationships/image" Target="../media/image1853.png"/><Relationship Id="rId4" Type="http://schemas.openxmlformats.org/officeDocument/2006/relationships/image" Target="../media/image1854.png"/><Relationship Id="rId5" Type="http://schemas.openxmlformats.org/officeDocument/2006/relationships/image" Target="../media/image1855.png"/><Relationship Id="rId6" Type="http://schemas.openxmlformats.org/officeDocument/2006/relationships/image" Target="../media/image1856.png"/><Relationship Id="rId7" Type="http://schemas.openxmlformats.org/officeDocument/2006/relationships/image" Target="../media/image1857.png"/><Relationship Id="rId8" Type="http://schemas.openxmlformats.org/officeDocument/2006/relationships/image" Target="../media/image1858.png"/><Relationship Id="rId9" Type="http://schemas.openxmlformats.org/officeDocument/2006/relationships/image" Target="../media/image1859.png"/><Relationship Id="rId10" Type="http://schemas.openxmlformats.org/officeDocument/2006/relationships/image" Target="../media/image1860.png"/><Relationship Id="rId11" Type="http://schemas.openxmlformats.org/officeDocument/2006/relationships/image" Target="../media/image1861.png"/><Relationship Id="rId12" Type="http://schemas.openxmlformats.org/officeDocument/2006/relationships/image" Target="../media/image1862.png"/><Relationship Id="rId13" Type="http://schemas.openxmlformats.org/officeDocument/2006/relationships/image" Target="../media/image1863.png"/><Relationship Id="rId14" Type="http://schemas.openxmlformats.org/officeDocument/2006/relationships/image" Target="../media/image1864.png"/><Relationship Id="rId15" Type="http://schemas.openxmlformats.org/officeDocument/2006/relationships/image" Target="../media/image1865.png"/><Relationship Id="rId16" Type="http://schemas.openxmlformats.org/officeDocument/2006/relationships/image" Target="../media/image1866.png"/><Relationship Id="rId17" Type="http://schemas.openxmlformats.org/officeDocument/2006/relationships/image" Target="../media/image1867.png"/><Relationship Id="rId18" Type="http://schemas.openxmlformats.org/officeDocument/2006/relationships/image" Target="../media/image1868.png"/><Relationship Id="rId19" Type="http://schemas.openxmlformats.org/officeDocument/2006/relationships/image" Target="../media/image1869.png"/><Relationship Id="rId20" Type="http://schemas.openxmlformats.org/officeDocument/2006/relationships/image" Target="../media/image1870.png"/><Relationship Id="rId21" Type="http://schemas.openxmlformats.org/officeDocument/2006/relationships/image" Target="../media/image1871.png"/><Relationship Id="rId22" Type="http://schemas.openxmlformats.org/officeDocument/2006/relationships/image" Target="../media/image1872.png"/><Relationship Id="rId23" Type="http://schemas.openxmlformats.org/officeDocument/2006/relationships/image" Target="../media/image1873.png"/><Relationship Id="rId24" Type="http://schemas.openxmlformats.org/officeDocument/2006/relationships/image" Target="../media/image1874.png"/><Relationship Id="rId25" Type="http://schemas.openxmlformats.org/officeDocument/2006/relationships/image" Target="../media/image1875.png"/><Relationship Id="rId26" Type="http://schemas.openxmlformats.org/officeDocument/2006/relationships/image" Target="../media/image1876.png"/><Relationship Id="rId27" Type="http://schemas.openxmlformats.org/officeDocument/2006/relationships/image" Target="../media/image1877.png"/><Relationship Id="rId28" Type="http://schemas.openxmlformats.org/officeDocument/2006/relationships/image" Target="../media/image1878.png"/><Relationship Id="rId29" Type="http://schemas.openxmlformats.org/officeDocument/2006/relationships/image" Target="../media/image1879.png"/><Relationship Id="rId30" Type="http://schemas.openxmlformats.org/officeDocument/2006/relationships/image" Target="../media/image1880.png"/><Relationship Id="rId31" Type="http://schemas.openxmlformats.org/officeDocument/2006/relationships/image" Target="../media/image1881.png"/><Relationship Id="rId32" Type="http://schemas.openxmlformats.org/officeDocument/2006/relationships/image" Target="../media/image1882.png"/><Relationship Id="rId33" Type="http://schemas.openxmlformats.org/officeDocument/2006/relationships/image" Target="../media/image1883.png"/><Relationship Id="rId34" Type="http://schemas.openxmlformats.org/officeDocument/2006/relationships/image" Target="../media/image1884.png"/><Relationship Id="rId35" Type="http://schemas.openxmlformats.org/officeDocument/2006/relationships/image" Target="../media/image1885.png"/><Relationship Id="rId36" Type="http://schemas.openxmlformats.org/officeDocument/2006/relationships/image" Target="../media/image1886.png"/><Relationship Id="rId37" Type="http://schemas.openxmlformats.org/officeDocument/2006/relationships/image" Target="../media/image1887.png"/><Relationship Id="rId38" Type="http://schemas.openxmlformats.org/officeDocument/2006/relationships/image" Target="../media/image1888.png"/><Relationship Id="rId39" Type="http://schemas.openxmlformats.org/officeDocument/2006/relationships/image" Target="../media/image1889.png"/><Relationship Id="rId40" Type="http://schemas.openxmlformats.org/officeDocument/2006/relationships/image" Target="../media/image1890.png"/><Relationship Id="rId41" Type="http://schemas.openxmlformats.org/officeDocument/2006/relationships/image" Target="../media/image1891.png"/><Relationship Id="rId42" Type="http://schemas.openxmlformats.org/officeDocument/2006/relationships/image" Target="../media/image1892.png"/><Relationship Id="rId43" Type="http://schemas.openxmlformats.org/officeDocument/2006/relationships/image" Target="../media/image1893.png"/><Relationship Id="rId44" Type="http://schemas.openxmlformats.org/officeDocument/2006/relationships/image" Target="../media/image1894.png"/><Relationship Id="rId45" Type="http://schemas.openxmlformats.org/officeDocument/2006/relationships/image" Target="../media/image1895.png"/><Relationship Id="rId46" Type="http://schemas.openxmlformats.org/officeDocument/2006/relationships/image" Target="../media/image1896.png"/><Relationship Id="rId47" Type="http://schemas.openxmlformats.org/officeDocument/2006/relationships/image" Target="../media/image1897.png"/><Relationship Id="rId48" Type="http://schemas.openxmlformats.org/officeDocument/2006/relationships/image" Target="../media/image1898.png"/><Relationship Id="rId49" Type="http://schemas.openxmlformats.org/officeDocument/2006/relationships/image" Target="../media/image1899.png"/><Relationship Id="rId50" Type="http://schemas.openxmlformats.org/officeDocument/2006/relationships/image" Target="../media/image1900.png"/><Relationship Id="rId51" Type="http://schemas.openxmlformats.org/officeDocument/2006/relationships/image" Target="../media/image1901.png"/><Relationship Id="rId52" Type="http://schemas.openxmlformats.org/officeDocument/2006/relationships/image" Target="../media/image1902.png"/><Relationship Id="rId53" Type="http://schemas.openxmlformats.org/officeDocument/2006/relationships/image" Target="../media/image1903.png"/><Relationship Id="rId54" Type="http://schemas.openxmlformats.org/officeDocument/2006/relationships/image" Target="../media/image1904.png"/><Relationship Id="rId55" Type="http://schemas.openxmlformats.org/officeDocument/2006/relationships/image" Target="../media/image1905.png"/><Relationship Id="rId56" Type="http://schemas.openxmlformats.org/officeDocument/2006/relationships/image" Target="../media/image1906.png"/><Relationship Id="rId57" Type="http://schemas.openxmlformats.org/officeDocument/2006/relationships/image" Target="../media/image1907.png"/><Relationship Id="rId58" Type="http://schemas.openxmlformats.org/officeDocument/2006/relationships/image" Target="../media/image1908.png"/><Relationship Id="rId59" Type="http://schemas.openxmlformats.org/officeDocument/2006/relationships/image" Target="../media/image1909.png"/><Relationship Id="rId60" Type="http://schemas.openxmlformats.org/officeDocument/2006/relationships/image" Target="../media/image1910.png"/><Relationship Id="rId61" Type="http://schemas.openxmlformats.org/officeDocument/2006/relationships/image" Target="../media/image1911.png"/><Relationship Id="rId62" Type="http://schemas.openxmlformats.org/officeDocument/2006/relationships/image" Target="../media/image1912.png"/><Relationship Id="rId63" Type="http://schemas.openxmlformats.org/officeDocument/2006/relationships/image" Target="../media/image1913.png"/><Relationship Id="rId64" Type="http://schemas.openxmlformats.org/officeDocument/2006/relationships/image" Target="../media/image1914.png"/><Relationship Id="rId65" Type="http://schemas.openxmlformats.org/officeDocument/2006/relationships/image" Target="../media/image1915.png"/><Relationship Id="rId66" Type="http://schemas.openxmlformats.org/officeDocument/2006/relationships/image" Target="../media/image1916.png"/><Relationship Id="rId67" Type="http://schemas.openxmlformats.org/officeDocument/2006/relationships/image" Target="../media/image1917.png"/><Relationship Id="rId68" Type="http://schemas.openxmlformats.org/officeDocument/2006/relationships/image" Target="../media/image1918.png"/><Relationship Id="rId69" Type="http://schemas.openxmlformats.org/officeDocument/2006/relationships/image" Target="../media/image1919.png"/><Relationship Id="rId70" Type="http://schemas.openxmlformats.org/officeDocument/2006/relationships/image" Target="../media/image1920.png"/><Relationship Id="rId71" Type="http://schemas.openxmlformats.org/officeDocument/2006/relationships/image" Target="../media/image1921.png"/><Relationship Id="rId72" Type="http://schemas.openxmlformats.org/officeDocument/2006/relationships/image" Target="../media/image1922.png"/><Relationship Id="rId73" Type="http://schemas.openxmlformats.org/officeDocument/2006/relationships/image" Target="../media/image1923.png"/><Relationship Id="rId74" Type="http://schemas.openxmlformats.org/officeDocument/2006/relationships/image" Target="../media/image1924.png"/><Relationship Id="rId75" Type="http://schemas.openxmlformats.org/officeDocument/2006/relationships/image" Target="../media/image1925.png"/><Relationship Id="rId76" Type="http://schemas.openxmlformats.org/officeDocument/2006/relationships/image" Target="../media/image1926.png"/><Relationship Id="rId77" Type="http://schemas.openxmlformats.org/officeDocument/2006/relationships/image" Target="../media/image1927.png"/><Relationship Id="rId78" Type="http://schemas.openxmlformats.org/officeDocument/2006/relationships/image" Target="../media/image1928.png"/><Relationship Id="rId79" Type="http://schemas.openxmlformats.org/officeDocument/2006/relationships/image" Target="../media/image1929.png"/><Relationship Id="rId80" Type="http://schemas.openxmlformats.org/officeDocument/2006/relationships/image" Target="../media/image1930.png"/><Relationship Id="rId81" Type="http://schemas.openxmlformats.org/officeDocument/2006/relationships/image" Target="../media/image1931.png"/><Relationship Id="rId82" Type="http://schemas.openxmlformats.org/officeDocument/2006/relationships/image" Target="../media/image1932.png"/><Relationship Id="rId83" Type="http://schemas.openxmlformats.org/officeDocument/2006/relationships/image" Target="../media/image1933.png"/><Relationship Id="rId84" Type="http://schemas.openxmlformats.org/officeDocument/2006/relationships/image" Target="../media/image1934.png"/><Relationship Id="rId85" Type="http://schemas.openxmlformats.org/officeDocument/2006/relationships/image" Target="../media/image1935.png"/><Relationship Id="rId86" Type="http://schemas.openxmlformats.org/officeDocument/2006/relationships/image" Target="../media/image1936.png"/><Relationship Id="rId87" Type="http://schemas.openxmlformats.org/officeDocument/2006/relationships/image" Target="../media/image1937.png"/><Relationship Id="rId88" Type="http://schemas.openxmlformats.org/officeDocument/2006/relationships/image" Target="../media/image1938.png"/><Relationship Id="rId89" Type="http://schemas.openxmlformats.org/officeDocument/2006/relationships/image" Target="../media/image1939.png"/><Relationship Id="rId90" Type="http://schemas.openxmlformats.org/officeDocument/2006/relationships/image" Target="../media/image1940.png"/><Relationship Id="rId91" Type="http://schemas.openxmlformats.org/officeDocument/2006/relationships/image" Target="../media/image1941.png"/><Relationship Id="rId92" Type="http://schemas.openxmlformats.org/officeDocument/2006/relationships/image" Target="../media/image1942.png"/><Relationship Id="rId93" Type="http://schemas.openxmlformats.org/officeDocument/2006/relationships/image" Target="../media/image1943.png"/><Relationship Id="rId94" Type="http://schemas.openxmlformats.org/officeDocument/2006/relationships/image" Target="../media/image1944.png"/><Relationship Id="rId95" Type="http://schemas.openxmlformats.org/officeDocument/2006/relationships/image" Target="../media/image1945.png"/><Relationship Id="rId96" Type="http://schemas.openxmlformats.org/officeDocument/2006/relationships/image" Target="../media/image1946.png"/><Relationship Id="rId97" Type="http://schemas.openxmlformats.org/officeDocument/2006/relationships/image" Target="../media/image1947.png"/><Relationship Id="rId98" Type="http://schemas.openxmlformats.org/officeDocument/2006/relationships/image" Target="../media/image1948.png"/><Relationship Id="rId99" Type="http://schemas.openxmlformats.org/officeDocument/2006/relationships/image" Target="../media/image1949.png"/><Relationship Id="rId100" Type="http://schemas.openxmlformats.org/officeDocument/2006/relationships/image" Target="../media/image1950.png"/><Relationship Id="rId101" Type="http://schemas.openxmlformats.org/officeDocument/2006/relationships/image" Target="../media/image1951.png"/><Relationship Id="rId102" Type="http://schemas.openxmlformats.org/officeDocument/2006/relationships/image" Target="../media/image1952.png"/><Relationship Id="rId103" Type="http://schemas.openxmlformats.org/officeDocument/2006/relationships/image" Target="../media/image1953.png"/><Relationship Id="rId104" Type="http://schemas.openxmlformats.org/officeDocument/2006/relationships/image" Target="../media/image1954.png"/><Relationship Id="rId105" Type="http://schemas.openxmlformats.org/officeDocument/2006/relationships/image" Target="../media/image1955.png"/><Relationship Id="rId106" Type="http://schemas.openxmlformats.org/officeDocument/2006/relationships/image" Target="../media/image1956.png"/><Relationship Id="rId107" Type="http://schemas.openxmlformats.org/officeDocument/2006/relationships/image" Target="../media/image1957.png"/><Relationship Id="rId108" Type="http://schemas.openxmlformats.org/officeDocument/2006/relationships/image" Target="../media/image1958.png"/><Relationship Id="rId109" Type="http://schemas.openxmlformats.org/officeDocument/2006/relationships/image" Target="../media/image1959.png"/><Relationship Id="rId110" Type="http://schemas.openxmlformats.org/officeDocument/2006/relationships/image" Target="../media/image126.png"/><Relationship Id="rId111" Type="http://schemas.openxmlformats.org/officeDocument/2006/relationships/image" Target="../media/image1960.png"/><Relationship Id="rId112" Type="http://schemas.openxmlformats.org/officeDocument/2006/relationships/image" Target="../media/image1961.png"/><Relationship Id="rId113" Type="http://schemas.openxmlformats.org/officeDocument/2006/relationships/image" Target="../media/image1962.png"/><Relationship Id="rId114" Type="http://schemas.openxmlformats.org/officeDocument/2006/relationships/image" Target="../media/image1963.png"/><Relationship Id="rId115" Type="http://schemas.openxmlformats.org/officeDocument/2006/relationships/image" Target="../media/image1964.png"/><Relationship Id="rId116" Type="http://schemas.openxmlformats.org/officeDocument/2006/relationships/image" Target="../media/image1965.png"/><Relationship Id="rId117" Type="http://schemas.openxmlformats.org/officeDocument/2006/relationships/image" Target="../media/image1966.png"/><Relationship Id="rId118" Type="http://schemas.openxmlformats.org/officeDocument/2006/relationships/image" Target="../media/image1967.png"/><Relationship Id="rId119" Type="http://schemas.openxmlformats.org/officeDocument/2006/relationships/image" Target="../media/image1968.png"/><Relationship Id="rId120" Type="http://schemas.openxmlformats.org/officeDocument/2006/relationships/image" Target="../media/image1969.png"/><Relationship Id="rId121" Type="http://schemas.openxmlformats.org/officeDocument/2006/relationships/image" Target="../media/image1970.png"/><Relationship Id="rId122" Type="http://schemas.openxmlformats.org/officeDocument/2006/relationships/image" Target="../media/image1971.png"/><Relationship Id="rId123" Type="http://schemas.openxmlformats.org/officeDocument/2006/relationships/image" Target="../media/image1972.png"/><Relationship Id="rId124" Type="http://schemas.openxmlformats.org/officeDocument/2006/relationships/image" Target="../media/image1973.png"/><Relationship Id="rId125" Type="http://schemas.openxmlformats.org/officeDocument/2006/relationships/image" Target="../media/image1974.png"/><Relationship Id="rId126" Type="http://schemas.openxmlformats.org/officeDocument/2006/relationships/image" Target="../media/image1975.png"/><Relationship Id="rId127" Type="http://schemas.openxmlformats.org/officeDocument/2006/relationships/image" Target="../media/image1976.png"/><Relationship Id="rId128" Type="http://schemas.openxmlformats.org/officeDocument/2006/relationships/image" Target="../media/image1977.png"/><Relationship Id="rId129" Type="http://schemas.openxmlformats.org/officeDocument/2006/relationships/image" Target="../media/image1978.png"/><Relationship Id="rId130" Type="http://schemas.openxmlformats.org/officeDocument/2006/relationships/image" Target="../media/image1979.png"/><Relationship Id="rId131" Type="http://schemas.openxmlformats.org/officeDocument/2006/relationships/image" Target="../media/image1980.png"/><Relationship Id="rId132" Type="http://schemas.openxmlformats.org/officeDocument/2006/relationships/image" Target="../media/image1981.png"/><Relationship Id="rId133" Type="http://schemas.openxmlformats.org/officeDocument/2006/relationships/image" Target="../media/image1982.png"/><Relationship Id="rId134" Type="http://schemas.openxmlformats.org/officeDocument/2006/relationships/image" Target="../media/image1983.png"/><Relationship Id="rId135" Type="http://schemas.openxmlformats.org/officeDocument/2006/relationships/image" Target="../media/image1984.png"/><Relationship Id="rId136" Type="http://schemas.openxmlformats.org/officeDocument/2006/relationships/image" Target="../media/image1985.png"/><Relationship Id="rId137" Type="http://schemas.openxmlformats.org/officeDocument/2006/relationships/image" Target="../media/image1986.png"/><Relationship Id="rId138" Type="http://schemas.openxmlformats.org/officeDocument/2006/relationships/image" Target="../media/image1987.png"/><Relationship Id="rId139" Type="http://schemas.openxmlformats.org/officeDocument/2006/relationships/image" Target="../media/image1988.png"/><Relationship Id="rId140" Type="http://schemas.openxmlformats.org/officeDocument/2006/relationships/image" Target="../media/image1989.png"/><Relationship Id="rId141" Type="http://schemas.openxmlformats.org/officeDocument/2006/relationships/image" Target="../media/image1990.png"/><Relationship Id="rId142" Type="http://schemas.openxmlformats.org/officeDocument/2006/relationships/image" Target="../media/image1991.png"/><Relationship Id="rId143" Type="http://schemas.openxmlformats.org/officeDocument/2006/relationships/image" Target="../media/image1992.png"/><Relationship Id="rId144" Type="http://schemas.openxmlformats.org/officeDocument/2006/relationships/image" Target="../media/image1993.png"/><Relationship Id="rId145" Type="http://schemas.openxmlformats.org/officeDocument/2006/relationships/image" Target="../media/image1994.png"/><Relationship Id="rId146" Type="http://schemas.openxmlformats.org/officeDocument/2006/relationships/image" Target="../media/image1995.png"/><Relationship Id="rId147" Type="http://schemas.openxmlformats.org/officeDocument/2006/relationships/image" Target="../media/image1996.png"/><Relationship Id="rId148" Type="http://schemas.openxmlformats.org/officeDocument/2006/relationships/image" Target="../media/image1997.png"/><Relationship Id="rId149" Type="http://schemas.openxmlformats.org/officeDocument/2006/relationships/image" Target="../media/image1998.png"/><Relationship Id="rId150" Type="http://schemas.openxmlformats.org/officeDocument/2006/relationships/image" Target="../media/image1999.png"/><Relationship Id="rId151" Type="http://schemas.openxmlformats.org/officeDocument/2006/relationships/image" Target="../media/image2000.png"/><Relationship Id="rId152" Type="http://schemas.openxmlformats.org/officeDocument/2006/relationships/image" Target="../media/image2001.png"/><Relationship Id="rId153" Type="http://schemas.openxmlformats.org/officeDocument/2006/relationships/image" Target="../media/image2002.png"/><Relationship Id="rId154" Type="http://schemas.openxmlformats.org/officeDocument/2006/relationships/image" Target="../media/image2003.png"/><Relationship Id="rId155" Type="http://schemas.openxmlformats.org/officeDocument/2006/relationships/image" Target="../media/image2004.png"/><Relationship Id="rId156" Type="http://schemas.openxmlformats.org/officeDocument/2006/relationships/image" Target="../media/image2005.png"/><Relationship Id="rId157" Type="http://schemas.openxmlformats.org/officeDocument/2006/relationships/image" Target="../media/image2006.png"/><Relationship Id="rId158" Type="http://schemas.openxmlformats.org/officeDocument/2006/relationships/image" Target="../media/image2007.png"/><Relationship Id="rId159" Type="http://schemas.openxmlformats.org/officeDocument/2006/relationships/image" Target="../media/image2008.png"/><Relationship Id="rId160" Type="http://schemas.openxmlformats.org/officeDocument/2006/relationships/image" Target="../media/image2009.png"/><Relationship Id="rId161" Type="http://schemas.openxmlformats.org/officeDocument/2006/relationships/image" Target="../media/image2010.png"/><Relationship Id="rId162" Type="http://schemas.openxmlformats.org/officeDocument/2006/relationships/image" Target="../media/image2011.png"/><Relationship Id="rId163" Type="http://schemas.openxmlformats.org/officeDocument/2006/relationships/image" Target="../media/image2012.png"/><Relationship Id="rId164" Type="http://schemas.openxmlformats.org/officeDocument/2006/relationships/image" Target="../media/image2013.png"/><Relationship Id="rId165" Type="http://schemas.openxmlformats.org/officeDocument/2006/relationships/image" Target="../media/image2014.png"/><Relationship Id="rId166" Type="http://schemas.openxmlformats.org/officeDocument/2006/relationships/image" Target="../media/image2015.png"/><Relationship Id="rId167" Type="http://schemas.openxmlformats.org/officeDocument/2006/relationships/image" Target="../media/image2016.png"/><Relationship Id="rId168" Type="http://schemas.openxmlformats.org/officeDocument/2006/relationships/image" Target="../media/image2017.png"/><Relationship Id="rId169" Type="http://schemas.openxmlformats.org/officeDocument/2006/relationships/image" Target="../media/image2018.png"/><Relationship Id="rId170" Type="http://schemas.openxmlformats.org/officeDocument/2006/relationships/image" Target="../media/image2019.png"/><Relationship Id="rId171" Type="http://schemas.openxmlformats.org/officeDocument/2006/relationships/image" Target="../media/image2020.png"/><Relationship Id="rId172" Type="http://schemas.openxmlformats.org/officeDocument/2006/relationships/image" Target="../media/image2021.png"/><Relationship Id="rId173" Type="http://schemas.openxmlformats.org/officeDocument/2006/relationships/image" Target="../media/image2022.png"/><Relationship Id="rId174" Type="http://schemas.openxmlformats.org/officeDocument/2006/relationships/image" Target="../media/image2023.png"/><Relationship Id="rId175" Type="http://schemas.openxmlformats.org/officeDocument/2006/relationships/image" Target="../media/image2024.png"/><Relationship Id="rId176" Type="http://schemas.openxmlformats.org/officeDocument/2006/relationships/image" Target="../media/image2025.png"/><Relationship Id="rId177" Type="http://schemas.openxmlformats.org/officeDocument/2006/relationships/image" Target="../media/image2026.png"/><Relationship Id="rId178" Type="http://schemas.openxmlformats.org/officeDocument/2006/relationships/image" Target="../media/image2027.png"/><Relationship Id="rId179" Type="http://schemas.openxmlformats.org/officeDocument/2006/relationships/image" Target="../media/image2028.png"/><Relationship Id="rId180" Type="http://schemas.openxmlformats.org/officeDocument/2006/relationships/image" Target="../media/image2029.png"/><Relationship Id="rId181" Type="http://schemas.openxmlformats.org/officeDocument/2006/relationships/image" Target="../media/image2030.png"/><Relationship Id="rId182" Type="http://schemas.openxmlformats.org/officeDocument/2006/relationships/image" Target="../media/image2031.png"/><Relationship Id="rId183" Type="http://schemas.openxmlformats.org/officeDocument/2006/relationships/image" Target="../media/image203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33.png"/><Relationship Id="rId3" Type="http://schemas.openxmlformats.org/officeDocument/2006/relationships/image" Target="../media/image2034.png"/><Relationship Id="rId4" Type="http://schemas.openxmlformats.org/officeDocument/2006/relationships/image" Target="../media/image2035.png"/><Relationship Id="rId5" Type="http://schemas.openxmlformats.org/officeDocument/2006/relationships/image" Target="../media/image2036.png"/><Relationship Id="rId6" Type="http://schemas.openxmlformats.org/officeDocument/2006/relationships/image" Target="../media/image2037.png"/><Relationship Id="rId7" Type="http://schemas.openxmlformats.org/officeDocument/2006/relationships/image" Target="../media/image2038.png"/><Relationship Id="rId8" Type="http://schemas.openxmlformats.org/officeDocument/2006/relationships/image" Target="../media/image2039.png"/><Relationship Id="rId9" Type="http://schemas.openxmlformats.org/officeDocument/2006/relationships/image" Target="../media/image2040.png"/><Relationship Id="rId10" Type="http://schemas.openxmlformats.org/officeDocument/2006/relationships/image" Target="../media/image2041.png"/><Relationship Id="rId11" Type="http://schemas.openxmlformats.org/officeDocument/2006/relationships/image" Target="../media/image2042.png"/><Relationship Id="rId12" Type="http://schemas.openxmlformats.org/officeDocument/2006/relationships/image" Target="../media/image2043.png"/><Relationship Id="rId13" Type="http://schemas.openxmlformats.org/officeDocument/2006/relationships/image" Target="../media/image2044.png"/><Relationship Id="rId14" Type="http://schemas.openxmlformats.org/officeDocument/2006/relationships/image" Target="../media/image2045.png"/><Relationship Id="rId15" Type="http://schemas.openxmlformats.org/officeDocument/2006/relationships/image" Target="../media/image2046.png"/><Relationship Id="rId16" Type="http://schemas.openxmlformats.org/officeDocument/2006/relationships/image" Target="../media/image2047.png"/><Relationship Id="rId17" Type="http://schemas.openxmlformats.org/officeDocument/2006/relationships/image" Target="../media/image2048.png"/><Relationship Id="rId18" Type="http://schemas.openxmlformats.org/officeDocument/2006/relationships/image" Target="../media/image2049.png"/><Relationship Id="rId19" Type="http://schemas.openxmlformats.org/officeDocument/2006/relationships/image" Target="../media/image2050.png"/><Relationship Id="rId20" Type="http://schemas.openxmlformats.org/officeDocument/2006/relationships/image" Target="../media/image2051.png"/><Relationship Id="rId21" Type="http://schemas.openxmlformats.org/officeDocument/2006/relationships/image" Target="../media/image2052.png"/><Relationship Id="rId22" Type="http://schemas.openxmlformats.org/officeDocument/2006/relationships/image" Target="../media/image2053.png"/><Relationship Id="rId23" Type="http://schemas.openxmlformats.org/officeDocument/2006/relationships/image" Target="../media/image2054.png"/><Relationship Id="rId24" Type="http://schemas.openxmlformats.org/officeDocument/2006/relationships/image" Target="../media/image2055.png"/><Relationship Id="rId25" Type="http://schemas.openxmlformats.org/officeDocument/2006/relationships/image" Target="../media/image2056.png"/><Relationship Id="rId26" Type="http://schemas.openxmlformats.org/officeDocument/2006/relationships/image" Target="../media/image2057.png"/><Relationship Id="rId27" Type="http://schemas.openxmlformats.org/officeDocument/2006/relationships/image" Target="../media/image2058.png"/><Relationship Id="rId28" Type="http://schemas.openxmlformats.org/officeDocument/2006/relationships/image" Target="../media/image2059.png"/><Relationship Id="rId29" Type="http://schemas.openxmlformats.org/officeDocument/2006/relationships/image" Target="../media/image2060.png"/><Relationship Id="rId30" Type="http://schemas.openxmlformats.org/officeDocument/2006/relationships/image" Target="../media/image2061.png"/><Relationship Id="rId31" Type="http://schemas.openxmlformats.org/officeDocument/2006/relationships/image" Target="../media/image2062.png"/><Relationship Id="rId32" Type="http://schemas.openxmlformats.org/officeDocument/2006/relationships/image" Target="../media/image2063.png"/><Relationship Id="rId33" Type="http://schemas.openxmlformats.org/officeDocument/2006/relationships/image" Target="../media/image2064.png"/><Relationship Id="rId34" Type="http://schemas.openxmlformats.org/officeDocument/2006/relationships/image" Target="../media/image2065.png"/><Relationship Id="rId35" Type="http://schemas.openxmlformats.org/officeDocument/2006/relationships/image" Target="../media/image2066.png"/><Relationship Id="rId36" Type="http://schemas.openxmlformats.org/officeDocument/2006/relationships/image" Target="../media/image2067.png"/><Relationship Id="rId37" Type="http://schemas.openxmlformats.org/officeDocument/2006/relationships/image" Target="../media/image2068.png"/><Relationship Id="rId38" Type="http://schemas.openxmlformats.org/officeDocument/2006/relationships/image" Target="../media/image2069.png"/><Relationship Id="rId39" Type="http://schemas.openxmlformats.org/officeDocument/2006/relationships/image" Target="../media/image2070.png"/><Relationship Id="rId40" Type="http://schemas.openxmlformats.org/officeDocument/2006/relationships/image" Target="../media/image2071.png"/><Relationship Id="rId41" Type="http://schemas.openxmlformats.org/officeDocument/2006/relationships/image" Target="../media/image2072.png"/><Relationship Id="rId42" Type="http://schemas.openxmlformats.org/officeDocument/2006/relationships/image" Target="../media/image2073.png"/><Relationship Id="rId43" Type="http://schemas.openxmlformats.org/officeDocument/2006/relationships/image" Target="../media/image2074.png"/><Relationship Id="rId44" Type="http://schemas.openxmlformats.org/officeDocument/2006/relationships/image" Target="../media/image2075.png"/><Relationship Id="rId45" Type="http://schemas.openxmlformats.org/officeDocument/2006/relationships/image" Target="../media/image2076.png"/><Relationship Id="rId46" Type="http://schemas.openxmlformats.org/officeDocument/2006/relationships/image" Target="../media/image2077.png"/><Relationship Id="rId47" Type="http://schemas.openxmlformats.org/officeDocument/2006/relationships/image" Target="../media/image2078.png"/><Relationship Id="rId48" Type="http://schemas.openxmlformats.org/officeDocument/2006/relationships/image" Target="../media/image2079.png"/><Relationship Id="rId49" Type="http://schemas.openxmlformats.org/officeDocument/2006/relationships/image" Target="../media/image2080.png"/><Relationship Id="rId50" Type="http://schemas.openxmlformats.org/officeDocument/2006/relationships/image" Target="../media/image2081.png"/><Relationship Id="rId51" Type="http://schemas.openxmlformats.org/officeDocument/2006/relationships/image" Target="../media/image2082.png"/><Relationship Id="rId52" Type="http://schemas.openxmlformats.org/officeDocument/2006/relationships/image" Target="../media/image2083.png"/><Relationship Id="rId53" Type="http://schemas.openxmlformats.org/officeDocument/2006/relationships/image" Target="../media/image2084.png"/><Relationship Id="rId54" Type="http://schemas.openxmlformats.org/officeDocument/2006/relationships/image" Target="../media/image2085.png"/><Relationship Id="rId55" Type="http://schemas.openxmlformats.org/officeDocument/2006/relationships/image" Target="../media/image2086.png"/><Relationship Id="rId56" Type="http://schemas.openxmlformats.org/officeDocument/2006/relationships/image" Target="../media/image2087.png"/><Relationship Id="rId57" Type="http://schemas.openxmlformats.org/officeDocument/2006/relationships/image" Target="../media/image2088.png"/><Relationship Id="rId58" Type="http://schemas.openxmlformats.org/officeDocument/2006/relationships/image" Target="../media/image2089.png"/><Relationship Id="rId59" Type="http://schemas.openxmlformats.org/officeDocument/2006/relationships/image" Target="../media/image2090.png"/><Relationship Id="rId60" Type="http://schemas.openxmlformats.org/officeDocument/2006/relationships/image" Target="../media/image2091.png"/><Relationship Id="rId61" Type="http://schemas.openxmlformats.org/officeDocument/2006/relationships/image" Target="../media/image2092.png"/><Relationship Id="rId62" Type="http://schemas.openxmlformats.org/officeDocument/2006/relationships/image" Target="../media/image2093.png"/><Relationship Id="rId63" Type="http://schemas.openxmlformats.org/officeDocument/2006/relationships/image" Target="../media/image2094.png"/><Relationship Id="rId64" Type="http://schemas.openxmlformats.org/officeDocument/2006/relationships/image" Target="../media/image2095.png"/><Relationship Id="rId65" Type="http://schemas.openxmlformats.org/officeDocument/2006/relationships/image" Target="../media/image2096.png"/><Relationship Id="rId66" Type="http://schemas.openxmlformats.org/officeDocument/2006/relationships/image" Target="../media/image2097.png"/><Relationship Id="rId67" Type="http://schemas.openxmlformats.org/officeDocument/2006/relationships/image" Target="../media/image2098.png"/><Relationship Id="rId68" Type="http://schemas.openxmlformats.org/officeDocument/2006/relationships/image" Target="../media/image2099.png"/><Relationship Id="rId69" Type="http://schemas.openxmlformats.org/officeDocument/2006/relationships/image" Target="../media/image2100.png"/><Relationship Id="rId70" Type="http://schemas.openxmlformats.org/officeDocument/2006/relationships/image" Target="../media/image210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02.png"/><Relationship Id="rId3" Type="http://schemas.openxmlformats.org/officeDocument/2006/relationships/image" Target="../media/image2103.png"/><Relationship Id="rId4" Type="http://schemas.openxmlformats.org/officeDocument/2006/relationships/image" Target="../media/image2104.png"/><Relationship Id="rId5" Type="http://schemas.openxmlformats.org/officeDocument/2006/relationships/image" Target="../media/image2105.png"/><Relationship Id="rId6" Type="http://schemas.openxmlformats.org/officeDocument/2006/relationships/image" Target="../media/image2106.png"/><Relationship Id="rId7" Type="http://schemas.openxmlformats.org/officeDocument/2006/relationships/image" Target="../media/image2107.png"/><Relationship Id="rId8" Type="http://schemas.openxmlformats.org/officeDocument/2006/relationships/image" Target="../media/image2108.png"/><Relationship Id="rId9" Type="http://schemas.openxmlformats.org/officeDocument/2006/relationships/image" Target="../media/image2109.png"/><Relationship Id="rId10" Type="http://schemas.openxmlformats.org/officeDocument/2006/relationships/image" Target="../media/image2110.png"/><Relationship Id="rId11" Type="http://schemas.openxmlformats.org/officeDocument/2006/relationships/image" Target="../media/image2111.png"/><Relationship Id="rId12" Type="http://schemas.openxmlformats.org/officeDocument/2006/relationships/image" Target="../media/image2112.png"/><Relationship Id="rId13" Type="http://schemas.openxmlformats.org/officeDocument/2006/relationships/image" Target="../media/image2113.png"/><Relationship Id="rId14" Type="http://schemas.openxmlformats.org/officeDocument/2006/relationships/image" Target="../media/image2114.png"/><Relationship Id="rId15" Type="http://schemas.openxmlformats.org/officeDocument/2006/relationships/image" Target="../media/image2115.png"/><Relationship Id="rId16" Type="http://schemas.openxmlformats.org/officeDocument/2006/relationships/image" Target="../media/image2116.png"/><Relationship Id="rId17" Type="http://schemas.openxmlformats.org/officeDocument/2006/relationships/image" Target="../media/image2117.png"/><Relationship Id="rId18" Type="http://schemas.openxmlformats.org/officeDocument/2006/relationships/image" Target="../media/image2118.png"/><Relationship Id="rId19" Type="http://schemas.openxmlformats.org/officeDocument/2006/relationships/image" Target="../media/image2119.png"/><Relationship Id="rId20" Type="http://schemas.openxmlformats.org/officeDocument/2006/relationships/image" Target="../media/image2120.png"/><Relationship Id="rId21" Type="http://schemas.openxmlformats.org/officeDocument/2006/relationships/image" Target="../media/image2121.png"/><Relationship Id="rId22" Type="http://schemas.openxmlformats.org/officeDocument/2006/relationships/image" Target="../media/image2122.png"/><Relationship Id="rId23" Type="http://schemas.openxmlformats.org/officeDocument/2006/relationships/image" Target="../media/image2123.png"/><Relationship Id="rId24" Type="http://schemas.openxmlformats.org/officeDocument/2006/relationships/image" Target="../media/image2124.png"/><Relationship Id="rId25" Type="http://schemas.openxmlformats.org/officeDocument/2006/relationships/image" Target="../media/image2125.png"/><Relationship Id="rId26" Type="http://schemas.openxmlformats.org/officeDocument/2006/relationships/image" Target="../media/image2126.png"/><Relationship Id="rId27" Type="http://schemas.openxmlformats.org/officeDocument/2006/relationships/image" Target="../media/image2127.png"/><Relationship Id="rId28" Type="http://schemas.openxmlformats.org/officeDocument/2006/relationships/image" Target="../media/image2128.png"/><Relationship Id="rId29" Type="http://schemas.openxmlformats.org/officeDocument/2006/relationships/image" Target="../media/image2129.png"/><Relationship Id="rId30" Type="http://schemas.openxmlformats.org/officeDocument/2006/relationships/image" Target="../media/image2130.png"/><Relationship Id="rId31" Type="http://schemas.openxmlformats.org/officeDocument/2006/relationships/image" Target="../media/image2131.png"/><Relationship Id="rId32" Type="http://schemas.openxmlformats.org/officeDocument/2006/relationships/image" Target="../media/image2132.png"/><Relationship Id="rId33" Type="http://schemas.openxmlformats.org/officeDocument/2006/relationships/image" Target="../media/image2133.png"/><Relationship Id="rId34" Type="http://schemas.openxmlformats.org/officeDocument/2006/relationships/image" Target="../media/image2134.png"/><Relationship Id="rId35" Type="http://schemas.openxmlformats.org/officeDocument/2006/relationships/image" Target="../media/image2135.png"/><Relationship Id="rId36" Type="http://schemas.openxmlformats.org/officeDocument/2006/relationships/image" Target="../media/image2136.png"/><Relationship Id="rId37" Type="http://schemas.openxmlformats.org/officeDocument/2006/relationships/image" Target="../media/image2137.png"/><Relationship Id="rId38" Type="http://schemas.openxmlformats.org/officeDocument/2006/relationships/image" Target="../media/image2138.png"/><Relationship Id="rId39" Type="http://schemas.openxmlformats.org/officeDocument/2006/relationships/image" Target="../media/image2139.png"/><Relationship Id="rId40" Type="http://schemas.openxmlformats.org/officeDocument/2006/relationships/image" Target="../media/image2140.png"/><Relationship Id="rId41" Type="http://schemas.openxmlformats.org/officeDocument/2006/relationships/image" Target="../media/image2141.png"/><Relationship Id="rId42" Type="http://schemas.openxmlformats.org/officeDocument/2006/relationships/image" Target="../media/image2142.png"/><Relationship Id="rId43" Type="http://schemas.openxmlformats.org/officeDocument/2006/relationships/image" Target="../media/image2143.png"/><Relationship Id="rId44" Type="http://schemas.openxmlformats.org/officeDocument/2006/relationships/image" Target="../media/image2144.png"/><Relationship Id="rId45" Type="http://schemas.openxmlformats.org/officeDocument/2006/relationships/image" Target="../media/image2145.png"/><Relationship Id="rId46" Type="http://schemas.openxmlformats.org/officeDocument/2006/relationships/image" Target="../media/image2146.png"/><Relationship Id="rId47" Type="http://schemas.openxmlformats.org/officeDocument/2006/relationships/image" Target="../media/image2147.png"/><Relationship Id="rId48" Type="http://schemas.openxmlformats.org/officeDocument/2006/relationships/image" Target="../media/image2148.png"/><Relationship Id="rId49" Type="http://schemas.openxmlformats.org/officeDocument/2006/relationships/image" Target="../media/image2149.png"/><Relationship Id="rId50" Type="http://schemas.openxmlformats.org/officeDocument/2006/relationships/image" Target="../media/image2150.png"/><Relationship Id="rId51" Type="http://schemas.openxmlformats.org/officeDocument/2006/relationships/image" Target="../media/image2151.png"/><Relationship Id="rId52" Type="http://schemas.openxmlformats.org/officeDocument/2006/relationships/image" Target="../media/image2152.png"/><Relationship Id="rId53" Type="http://schemas.openxmlformats.org/officeDocument/2006/relationships/image" Target="../media/image2153.png"/><Relationship Id="rId54" Type="http://schemas.openxmlformats.org/officeDocument/2006/relationships/image" Target="../media/image2154.png"/><Relationship Id="rId55" Type="http://schemas.openxmlformats.org/officeDocument/2006/relationships/image" Target="../media/image2155.png"/><Relationship Id="rId56" Type="http://schemas.openxmlformats.org/officeDocument/2006/relationships/image" Target="../media/image2156.png"/><Relationship Id="rId57" Type="http://schemas.openxmlformats.org/officeDocument/2006/relationships/image" Target="../media/image2157.png"/><Relationship Id="rId58" Type="http://schemas.openxmlformats.org/officeDocument/2006/relationships/image" Target="../media/image2158.png"/><Relationship Id="rId59" Type="http://schemas.openxmlformats.org/officeDocument/2006/relationships/image" Target="../media/image2159.png"/><Relationship Id="rId60" Type="http://schemas.openxmlformats.org/officeDocument/2006/relationships/image" Target="../media/image2160.png"/><Relationship Id="rId61" Type="http://schemas.openxmlformats.org/officeDocument/2006/relationships/image" Target="../media/image2161.png"/><Relationship Id="rId62" Type="http://schemas.openxmlformats.org/officeDocument/2006/relationships/image" Target="../media/image2162.png"/><Relationship Id="rId63" Type="http://schemas.openxmlformats.org/officeDocument/2006/relationships/image" Target="../media/image2163.png"/><Relationship Id="rId64" Type="http://schemas.openxmlformats.org/officeDocument/2006/relationships/image" Target="../media/image2164.png"/><Relationship Id="rId65" Type="http://schemas.openxmlformats.org/officeDocument/2006/relationships/image" Target="../media/image2165.png"/><Relationship Id="rId66" Type="http://schemas.openxmlformats.org/officeDocument/2006/relationships/image" Target="../media/image2166.png"/><Relationship Id="rId67" Type="http://schemas.openxmlformats.org/officeDocument/2006/relationships/image" Target="../media/image2167.png"/><Relationship Id="rId68" Type="http://schemas.openxmlformats.org/officeDocument/2006/relationships/image" Target="../media/image2168.png"/><Relationship Id="rId69" Type="http://schemas.openxmlformats.org/officeDocument/2006/relationships/image" Target="../media/image2169.png"/><Relationship Id="rId70" Type="http://schemas.openxmlformats.org/officeDocument/2006/relationships/image" Target="../media/image2170.png"/><Relationship Id="rId71" Type="http://schemas.openxmlformats.org/officeDocument/2006/relationships/image" Target="../media/image2171.png"/><Relationship Id="rId72" Type="http://schemas.openxmlformats.org/officeDocument/2006/relationships/image" Target="../media/image2172.png"/><Relationship Id="rId73" Type="http://schemas.openxmlformats.org/officeDocument/2006/relationships/image" Target="../media/image2173.png"/><Relationship Id="rId74" Type="http://schemas.openxmlformats.org/officeDocument/2006/relationships/image" Target="../media/image2174.png"/><Relationship Id="rId75" Type="http://schemas.openxmlformats.org/officeDocument/2006/relationships/image" Target="../media/image2175.png"/><Relationship Id="rId76" Type="http://schemas.openxmlformats.org/officeDocument/2006/relationships/image" Target="../media/image2176.png"/><Relationship Id="rId77" Type="http://schemas.openxmlformats.org/officeDocument/2006/relationships/image" Target="../media/image2177.png"/><Relationship Id="rId78" Type="http://schemas.openxmlformats.org/officeDocument/2006/relationships/image" Target="../media/image2178.png"/><Relationship Id="rId79" Type="http://schemas.openxmlformats.org/officeDocument/2006/relationships/image" Target="../media/image2179.png"/><Relationship Id="rId80" Type="http://schemas.openxmlformats.org/officeDocument/2006/relationships/image" Target="../media/image2180.png"/><Relationship Id="rId81" Type="http://schemas.openxmlformats.org/officeDocument/2006/relationships/image" Target="../media/image2181.png"/><Relationship Id="rId82" Type="http://schemas.openxmlformats.org/officeDocument/2006/relationships/image" Target="../media/image2182.png"/><Relationship Id="rId83" Type="http://schemas.openxmlformats.org/officeDocument/2006/relationships/image" Target="../media/image2183.png"/><Relationship Id="rId84" Type="http://schemas.openxmlformats.org/officeDocument/2006/relationships/image" Target="../media/image2184.png"/><Relationship Id="rId85" Type="http://schemas.openxmlformats.org/officeDocument/2006/relationships/image" Target="../media/image2185.png"/><Relationship Id="rId86" Type="http://schemas.openxmlformats.org/officeDocument/2006/relationships/image" Target="../media/image2186.png"/><Relationship Id="rId87" Type="http://schemas.openxmlformats.org/officeDocument/2006/relationships/image" Target="../media/image2187.png"/><Relationship Id="rId88" Type="http://schemas.openxmlformats.org/officeDocument/2006/relationships/image" Target="../media/image2188.png"/><Relationship Id="rId89" Type="http://schemas.openxmlformats.org/officeDocument/2006/relationships/image" Target="../media/image2189.png"/><Relationship Id="rId90" Type="http://schemas.openxmlformats.org/officeDocument/2006/relationships/image" Target="../media/image2190.png"/><Relationship Id="rId91" Type="http://schemas.openxmlformats.org/officeDocument/2006/relationships/image" Target="../media/image2191.png"/><Relationship Id="rId92" Type="http://schemas.openxmlformats.org/officeDocument/2006/relationships/image" Target="../media/image2192.png"/><Relationship Id="rId93" Type="http://schemas.openxmlformats.org/officeDocument/2006/relationships/image" Target="../media/image2193.png"/><Relationship Id="rId94" Type="http://schemas.openxmlformats.org/officeDocument/2006/relationships/image" Target="../media/image2194.png"/><Relationship Id="rId95" Type="http://schemas.openxmlformats.org/officeDocument/2006/relationships/image" Target="../media/image2195.png"/><Relationship Id="rId96" Type="http://schemas.openxmlformats.org/officeDocument/2006/relationships/image" Target="../media/image2196.png"/><Relationship Id="rId97" Type="http://schemas.openxmlformats.org/officeDocument/2006/relationships/image" Target="../media/image2197.png"/><Relationship Id="rId98" Type="http://schemas.openxmlformats.org/officeDocument/2006/relationships/image" Target="../media/image2198.png"/><Relationship Id="rId99" Type="http://schemas.openxmlformats.org/officeDocument/2006/relationships/image" Target="../media/image2199.png"/><Relationship Id="rId100" Type="http://schemas.openxmlformats.org/officeDocument/2006/relationships/image" Target="../media/image2200.png"/><Relationship Id="rId101" Type="http://schemas.openxmlformats.org/officeDocument/2006/relationships/image" Target="../media/image2201.png"/><Relationship Id="rId102" Type="http://schemas.openxmlformats.org/officeDocument/2006/relationships/image" Target="../media/image2202.png"/><Relationship Id="rId103" Type="http://schemas.openxmlformats.org/officeDocument/2006/relationships/image" Target="../media/image2203.png"/><Relationship Id="rId104" Type="http://schemas.openxmlformats.org/officeDocument/2006/relationships/image" Target="../media/image2204.png"/><Relationship Id="rId105" Type="http://schemas.openxmlformats.org/officeDocument/2006/relationships/image" Target="../media/image2205.png"/><Relationship Id="rId106" Type="http://schemas.openxmlformats.org/officeDocument/2006/relationships/image" Target="../media/image2206.png"/><Relationship Id="rId107" Type="http://schemas.openxmlformats.org/officeDocument/2006/relationships/image" Target="../media/image2207.png"/><Relationship Id="rId108" Type="http://schemas.openxmlformats.org/officeDocument/2006/relationships/image" Target="../media/image2208.png"/><Relationship Id="rId109" Type="http://schemas.openxmlformats.org/officeDocument/2006/relationships/image" Target="../media/image2209.png"/><Relationship Id="rId110" Type="http://schemas.openxmlformats.org/officeDocument/2006/relationships/image" Target="../media/image2210.png"/><Relationship Id="rId111" Type="http://schemas.openxmlformats.org/officeDocument/2006/relationships/image" Target="../media/image2211.png"/><Relationship Id="rId112" Type="http://schemas.openxmlformats.org/officeDocument/2006/relationships/image" Target="../media/image2212.png"/><Relationship Id="rId113" Type="http://schemas.openxmlformats.org/officeDocument/2006/relationships/image" Target="../media/image2213.png"/><Relationship Id="rId114" Type="http://schemas.openxmlformats.org/officeDocument/2006/relationships/image" Target="../media/image2214.png"/><Relationship Id="rId115" Type="http://schemas.openxmlformats.org/officeDocument/2006/relationships/image" Target="../media/image2215.png"/><Relationship Id="rId116" Type="http://schemas.openxmlformats.org/officeDocument/2006/relationships/image" Target="../media/image2216.png"/><Relationship Id="rId117" Type="http://schemas.openxmlformats.org/officeDocument/2006/relationships/image" Target="../media/image2217.png"/><Relationship Id="rId118" Type="http://schemas.openxmlformats.org/officeDocument/2006/relationships/image" Target="../media/image2218.png"/><Relationship Id="rId119" Type="http://schemas.openxmlformats.org/officeDocument/2006/relationships/image" Target="../media/image2219.png"/><Relationship Id="rId120" Type="http://schemas.openxmlformats.org/officeDocument/2006/relationships/image" Target="../media/image2220.png"/><Relationship Id="rId121" Type="http://schemas.openxmlformats.org/officeDocument/2006/relationships/image" Target="../media/image2221.png"/><Relationship Id="rId122" Type="http://schemas.openxmlformats.org/officeDocument/2006/relationships/image" Target="../media/image2222.png"/><Relationship Id="rId123" Type="http://schemas.openxmlformats.org/officeDocument/2006/relationships/image" Target="../media/image2223.png"/><Relationship Id="rId124" Type="http://schemas.openxmlformats.org/officeDocument/2006/relationships/image" Target="../media/image2224.png"/><Relationship Id="rId125" Type="http://schemas.openxmlformats.org/officeDocument/2006/relationships/image" Target="../media/image2225.png"/><Relationship Id="rId126" Type="http://schemas.openxmlformats.org/officeDocument/2006/relationships/image" Target="../media/image2226.png"/><Relationship Id="rId127" Type="http://schemas.openxmlformats.org/officeDocument/2006/relationships/image" Target="../media/image2227.png"/><Relationship Id="rId128" Type="http://schemas.openxmlformats.org/officeDocument/2006/relationships/image" Target="../media/image2228.png"/><Relationship Id="rId129" Type="http://schemas.openxmlformats.org/officeDocument/2006/relationships/image" Target="../media/image2229.png"/><Relationship Id="rId130" Type="http://schemas.openxmlformats.org/officeDocument/2006/relationships/image" Target="../media/image2230.png"/><Relationship Id="rId131" Type="http://schemas.openxmlformats.org/officeDocument/2006/relationships/image" Target="../media/image2231.png"/><Relationship Id="rId132" Type="http://schemas.openxmlformats.org/officeDocument/2006/relationships/image" Target="../media/image2232.png"/><Relationship Id="rId133" Type="http://schemas.openxmlformats.org/officeDocument/2006/relationships/image" Target="../media/image2233.png"/><Relationship Id="rId134" Type="http://schemas.openxmlformats.org/officeDocument/2006/relationships/image" Target="../media/image2234.png"/><Relationship Id="rId135" Type="http://schemas.openxmlformats.org/officeDocument/2006/relationships/image" Target="../media/image2235.png"/><Relationship Id="rId136" Type="http://schemas.openxmlformats.org/officeDocument/2006/relationships/image" Target="../media/image2236.png"/><Relationship Id="rId137" Type="http://schemas.openxmlformats.org/officeDocument/2006/relationships/image" Target="../media/image2237.png"/><Relationship Id="rId138" Type="http://schemas.openxmlformats.org/officeDocument/2006/relationships/image" Target="../media/image2238.png"/><Relationship Id="rId139" Type="http://schemas.openxmlformats.org/officeDocument/2006/relationships/image" Target="../media/image2239.png"/><Relationship Id="rId140" Type="http://schemas.openxmlformats.org/officeDocument/2006/relationships/image" Target="../media/image2240.png"/><Relationship Id="rId141" Type="http://schemas.openxmlformats.org/officeDocument/2006/relationships/image" Target="../media/image2241.png"/><Relationship Id="rId142" Type="http://schemas.openxmlformats.org/officeDocument/2006/relationships/image" Target="../media/image2242.png"/><Relationship Id="rId143" Type="http://schemas.openxmlformats.org/officeDocument/2006/relationships/image" Target="../media/image2243.png"/><Relationship Id="rId144" Type="http://schemas.openxmlformats.org/officeDocument/2006/relationships/image" Target="../media/image2244.png"/><Relationship Id="rId145" Type="http://schemas.openxmlformats.org/officeDocument/2006/relationships/image" Target="../media/image2245.png"/><Relationship Id="rId146" Type="http://schemas.openxmlformats.org/officeDocument/2006/relationships/image" Target="../media/image2246.png"/><Relationship Id="rId147" Type="http://schemas.openxmlformats.org/officeDocument/2006/relationships/image" Target="../media/image2247.png"/><Relationship Id="rId148" Type="http://schemas.openxmlformats.org/officeDocument/2006/relationships/image" Target="../media/image2248.png"/><Relationship Id="rId149" Type="http://schemas.openxmlformats.org/officeDocument/2006/relationships/image" Target="../media/image2249.png"/><Relationship Id="rId150" Type="http://schemas.openxmlformats.org/officeDocument/2006/relationships/image" Target="../media/image2250.png"/><Relationship Id="rId151" Type="http://schemas.openxmlformats.org/officeDocument/2006/relationships/image" Target="../media/image2251.png"/><Relationship Id="rId152" Type="http://schemas.openxmlformats.org/officeDocument/2006/relationships/image" Target="../media/image2252.png"/><Relationship Id="rId153" Type="http://schemas.openxmlformats.org/officeDocument/2006/relationships/image" Target="../media/image2253.png"/><Relationship Id="rId154" Type="http://schemas.openxmlformats.org/officeDocument/2006/relationships/image" Target="../media/image2254.png"/><Relationship Id="rId155" Type="http://schemas.openxmlformats.org/officeDocument/2006/relationships/image" Target="../media/image2255.png"/><Relationship Id="rId156" Type="http://schemas.openxmlformats.org/officeDocument/2006/relationships/image" Target="../media/image2256.png"/><Relationship Id="rId157" Type="http://schemas.openxmlformats.org/officeDocument/2006/relationships/image" Target="../media/image2257.png"/><Relationship Id="rId158" Type="http://schemas.openxmlformats.org/officeDocument/2006/relationships/image" Target="../media/image2258.png"/><Relationship Id="rId159" Type="http://schemas.openxmlformats.org/officeDocument/2006/relationships/image" Target="../media/image2259.png"/><Relationship Id="rId160" Type="http://schemas.openxmlformats.org/officeDocument/2006/relationships/image" Target="../media/image2260.png"/><Relationship Id="rId161" Type="http://schemas.openxmlformats.org/officeDocument/2006/relationships/image" Target="../media/image2261.png"/><Relationship Id="rId162" Type="http://schemas.openxmlformats.org/officeDocument/2006/relationships/image" Target="../media/image2262.png"/><Relationship Id="rId163" Type="http://schemas.openxmlformats.org/officeDocument/2006/relationships/image" Target="../media/image2263.png"/><Relationship Id="rId164" Type="http://schemas.openxmlformats.org/officeDocument/2006/relationships/image" Target="../media/image226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65.png"/><Relationship Id="rId3" Type="http://schemas.openxmlformats.org/officeDocument/2006/relationships/image" Target="../media/image2266.png"/><Relationship Id="rId4" Type="http://schemas.openxmlformats.org/officeDocument/2006/relationships/image" Target="../media/image2267.png"/><Relationship Id="rId5" Type="http://schemas.openxmlformats.org/officeDocument/2006/relationships/image" Target="../media/image2268.png"/><Relationship Id="rId6" Type="http://schemas.openxmlformats.org/officeDocument/2006/relationships/image" Target="../media/image2269.png"/><Relationship Id="rId7" Type="http://schemas.openxmlformats.org/officeDocument/2006/relationships/image" Target="../media/image2270.png"/><Relationship Id="rId8" Type="http://schemas.openxmlformats.org/officeDocument/2006/relationships/image" Target="../media/image2271.png"/><Relationship Id="rId9" Type="http://schemas.openxmlformats.org/officeDocument/2006/relationships/image" Target="../media/image2272.png"/><Relationship Id="rId10" Type="http://schemas.openxmlformats.org/officeDocument/2006/relationships/image" Target="../media/image2273.png"/><Relationship Id="rId11" Type="http://schemas.openxmlformats.org/officeDocument/2006/relationships/image" Target="../media/image2274.png"/><Relationship Id="rId12" Type="http://schemas.openxmlformats.org/officeDocument/2006/relationships/image" Target="../media/image2275.png"/><Relationship Id="rId13" Type="http://schemas.openxmlformats.org/officeDocument/2006/relationships/image" Target="../media/image2276.png"/><Relationship Id="rId14" Type="http://schemas.openxmlformats.org/officeDocument/2006/relationships/image" Target="../media/image2277.png"/><Relationship Id="rId15" Type="http://schemas.openxmlformats.org/officeDocument/2006/relationships/image" Target="../media/image2278.png"/><Relationship Id="rId16" Type="http://schemas.openxmlformats.org/officeDocument/2006/relationships/image" Target="../media/image2279.png"/><Relationship Id="rId17" Type="http://schemas.openxmlformats.org/officeDocument/2006/relationships/image" Target="../media/image2280.png"/><Relationship Id="rId18" Type="http://schemas.openxmlformats.org/officeDocument/2006/relationships/image" Target="../media/image2281.png"/><Relationship Id="rId19" Type="http://schemas.openxmlformats.org/officeDocument/2006/relationships/image" Target="../media/image2282.png"/><Relationship Id="rId20" Type="http://schemas.openxmlformats.org/officeDocument/2006/relationships/image" Target="../media/image2283.png"/><Relationship Id="rId21" Type="http://schemas.openxmlformats.org/officeDocument/2006/relationships/image" Target="../media/image2284.png"/><Relationship Id="rId22" Type="http://schemas.openxmlformats.org/officeDocument/2006/relationships/image" Target="../media/image2285.png"/><Relationship Id="rId23" Type="http://schemas.openxmlformats.org/officeDocument/2006/relationships/image" Target="../media/image2286.png"/><Relationship Id="rId24" Type="http://schemas.openxmlformats.org/officeDocument/2006/relationships/image" Target="../media/image1976.png"/><Relationship Id="rId25" Type="http://schemas.openxmlformats.org/officeDocument/2006/relationships/image" Target="../media/image2287.png"/><Relationship Id="rId26" Type="http://schemas.openxmlformats.org/officeDocument/2006/relationships/image" Target="../media/image2288.png"/><Relationship Id="rId27" Type="http://schemas.openxmlformats.org/officeDocument/2006/relationships/image" Target="../media/image2289.png"/><Relationship Id="rId28" Type="http://schemas.openxmlformats.org/officeDocument/2006/relationships/image" Target="../media/image2290.png"/><Relationship Id="rId29" Type="http://schemas.openxmlformats.org/officeDocument/2006/relationships/image" Target="../media/image2291.png"/><Relationship Id="rId30" Type="http://schemas.openxmlformats.org/officeDocument/2006/relationships/image" Target="../media/image2292.png"/><Relationship Id="rId31" Type="http://schemas.openxmlformats.org/officeDocument/2006/relationships/image" Target="../media/image2293.png"/><Relationship Id="rId32" Type="http://schemas.openxmlformats.org/officeDocument/2006/relationships/image" Target="../media/image2294.png"/><Relationship Id="rId33" Type="http://schemas.openxmlformats.org/officeDocument/2006/relationships/image" Target="../media/image2295.png"/><Relationship Id="rId34" Type="http://schemas.openxmlformats.org/officeDocument/2006/relationships/image" Target="../media/image2296.png"/><Relationship Id="rId35" Type="http://schemas.openxmlformats.org/officeDocument/2006/relationships/image" Target="../media/image2297.png"/><Relationship Id="rId36" Type="http://schemas.openxmlformats.org/officeDocument/2006/relationships/image" Target="../media/image126.png"/><Relationship Id="rId37" Type="http://schemas.openxmlformats.org/officeDocument/2006/relationships/image" Target="../media/image2298.png"/><Relationship Id="rId38" Type="http://schemas.openxmlformats.org/officeDocument/2006/relationships/image" Target="../media/image2299.png"/><Relationship Id="rId39" Type="http://schemas.openxmlformats.org/officeDocument/2006/relationships/image" Target="../media/image2300.png"/><Relationship Id="rId40" Type="http://schemas.openxmlformats.org/officeDocument/2006/relationships/image" Target="../media/image2301.png"/><Relationship Id="rId41" Type="http://schemas.openxmlformats.org/officeDocument/2006/relationships/image" Target="../media/image2302.png"/><Relationship Id="rId42" Type="http://schemas.openxmlformats.org/officeDocument/2006/relationships/image" Target="../media/image2303.png"/><Relationship Id="rId43" Type="http://schemas.openxmlformats.org/officeDocument/2006/relationships/image" Target="../media/image2304.png"/><Relationship Id="rId44" Type="http://schemas.openxmlformats.org/officeDocument/2006/relationships/image" Target="../media/image2305.png"/><Relationship Id="rId45" Type="http://schemas.openxmlformats.org/officeDocument/2006/relationships/image" Target="../media/image2306.png"/><Relationship Id="rId46" Type="http://schemas.openxmlformats.org/officeDocument/2006/relationships/image" Target="../media/image2307.png"/><Relationship Id="rId47" Type="http://schemas.openxmlformats.org/officeDocument/2006/relationships/image" Target="../media/image2308.png"/><Relationship Id="rId48" Type="http://schemas.openxmlformats.org/officeDocument/2006/relationships/image" Target="../media/image2309.png"/><Relationship Id="rId49" Type="http://schemas.openxmlformats.org/officeDocument/2006/relationships/image" Target="../media/image2310.png"/><Relationship Id="rId50" Type="http://schemas.openxmlformats.org/officeDocument/2006/relationships/image" Target="../media/image2311.png"/><Relationship Id="rId51" Type="http://schemas.openxmlformats.org/officeDocument/2006/relationships/image" Target="../media/image2312.png"/><Relationship Id="rId52" Type="http://schemas.openxmlformats.org/officeDocument/2006/relationships/image" Target="../media/image2313.png"/><Relationship Id="rId53" Type="http://schemas.openxmlformats.org/officeDocument/2006/relationships/image" Target="../media/image2314.png"/><Relationship Id="rId54" Type="http://schemas.openxmlformats.org/officeDocument/2006/relationships/image" Target="../media/image2315.png"/><Relationship Id="rId55" Type="http://schemas.openxmlformats.org/officeDocument/2006/relationships/image" Target="../media/image2316.png"/><Relationship Id="rId56" Type="http://schemas.openxmlformats.org/officeDocument/2006/relationships/image" Target="../media/image2317.png"/><Relationship Id="rId57" Type="http://schemas.openxmlformats.org/officeDocument/2006/relationships/image" Target="../media/image2318.png"/><Relationship Id="rId58" Type="http://schemas.openxmlformats.org/officeDocument/2006/relationships/image" Target="../media/image2319.png"/><Relationship Id="rId59" Type="http://schemas.openxmlformats.org/officeDocument/2006/relationships/image" Target="../media/image2320.png"/><Relationship Id="rId60" Type="http://schemas.openxmlformats.org/officeDocument/2006/relationships/image" Target="../media/image2321.png"/><Relationship Id="rId61" Type="http://schemas.openxmlformats.org/officeDocument/2006/relationships/image" Target="../media/image2322.png"/><Relationship Id="rId62" Type="http://schemas.openxmlformats.org/officeDocument/2006/relationships/image" Target="../media/image2323.png"/><Relationship Id="rId63" Type="http://schemas.openxmlformats.org/officeDocument/2006/relationships/image" Target="../media/image2324.png"/><Relationship Id="rId64" Type="http://schemas.openxmlformats.org/officeDocument/2006/relationships/image" Target="../media/image2325.png"/><Relationship Id="rId65" Type="http://schemas.openxmlformats.org/officeDocument/2006/relationships/image" Target="../media/image2326.png"/><Relationship Id="rId66" Type="http://schemas.openxmlformats.org/officeDocument/2006/relationships/image" Target="../media/image2327.png"/><Relationship Id="rId67" Type="http://schemas.openxmlformats.org/officeDocument/2006/relationships/image" Target="../media/image2328.png"/><Relationship Id="rId68" Type="http://schemas.openxmlformats.org/officeDocument/2006/relationships/image" Target="../media/image2329.png"/><Relationship Id="rId69" Type="http://schemas.openxmlformats.org/officeDocument/2006/relationships/image" Target="../media/image2330.png"/><Relationship Id="rId70" Type="http://schemas.openxmlformats.org/officeDocument/2006/relationships/image" Target="../media/image2331.png"/><Relationship Id="rId71" Type="http://schemas.openxmlformats.org/officeDocument/2006/relationships/image" Target="../media/image2332.png"/><Relationship Id="rId72" Type="http://schemas.openxmlformats.org/officeDocument/2006/relationships/image" Target="../media/image2333.png"/><Relationship Id="rId73" Type="http://schemas.openxmlformats.org/officeDocument/2006/relationships/image" Target="../media/image2334.png"/><Relationship Id="rId74" Type="http://schemas.openxmlformats.org/officeDocument/2006/relationships/image" Target="../media/image2335.png"/><Relationship Id="rId75" Type="http://schemas.openxmlformats.org/officeDocument/2006/relationships/image" Target="../media/image2336.png"/><Relationship Id="rId76" Type="http://schemas.openxmlformats.org/officeDocument/2006/relationships/image" Target="../media/image2337.png"/><Relationship Id="rId77" Type="http://schemas.openxmlformats.org/officeDocument/2006/relationships/image" Target="../media/image2338.png"/><Relationship Id="rId78" Type="http://schemas.openxmlformats.org/officeDocument/2006/relationships/image" Target="../media/image2339.png"/><Relationship Id="rId79" Type="http://schemas.openxmlformats.org/officeDocument/2006/relationships/image" Target="../media/image2340.png"/><Relationship Id="rId80" Type="http://schemas.openxmlformats.org/officeDocument/2006/relationships/image" Target="../media/image2341.png"/><Relationship Id="rId81" Type="http://schemas.openxmlformats.org/officeDocument/2006/relationships/image" Target="../media/image2342.png"/><Relationship Id="rId82" Type="http://schemas.openxmlformats.org/officeDocument/2006/relationships/image" Target="../media/image2343.png"/><Relationship Id="rId83" Type="http://schemas.openxmlformats.org/officeDocument/2006/relationships/image" Target="../media/image2344.png"/><Relationship Id="rId84" Type="http://schemas.openxmlformats.org/officeDocument/2006/relationships/image" Target="../media/image2345.png"/><Relationship Id="rId85" Type="http://schemas.openxmlformats.org/officeDocument/2006/relationships/image" Target="../media/image2346.png"/><Relationship Id="rId86" Type="http://schemas.openxmlformats.org/officeDocument/2006/relationships/image" Target="../media/image2347.png"/><Relationship Id="rId87" Type="http://schemas.openxmlformats.org/officeDocument/2006/relationships/image" Target="../media/image2348.png"/><Relationship Id="rId88" Type="http://schemas.openxmlformats.org/officeDocument/2006/relationships/image" Target="../media/image2349.png"/><Relationship Id="rId89" Type="http://schemas.openxmlformats.org/officeDocument/2006/relationships/image" Target="../media/image2350.png"/><Relationship Id="rId90" Type="http://schemas.openxmlformats.org/officeDocument/2006/relationships/image" Target="../media/image2351.png"/><Relationship Id="rId91" Type="http://schemas.openxmlformats.org/officeDocument/2006/relationships/image" Target="../media/image2352.png"/><Relationship Id="rId92" Type="http://schemas.openxmlformats.org/officeDocument/2006/relationships/image" Target="../media/image2353.png"/><Relationship Id="rId93" Type="http://schemas.openxmlformats.org/officeDocument/2006/relationships/image" Target="../media/image2354.png"/><Relationship Id="rId94" Type="http://schemas.openxmlformats.org/officeDocument/2006/relationships/image" Target="../media/image2355.png"/><Relationship Id="rId95" Type="http://schemas.openxmlformats.org/officeDocument/2006/relationships/image" Target="../media/image2356.png"/><Relationship Id="rId96" Type="http://schemas.openxmlformats.org/officeDocument/2006/relationships/image" Target="../media/image235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58.png"/><Relationship Id="rId3" Type="http://schemas.openxmlformats.org/officeDocument/2006/relationships/image" Target="../media/image2359.png"/><Relationship Id="rId4" Type="http://schemas.openxmlformats.org/officeDocument/2006/relationships/image" Target="../media/image2360.png"/><Relationship Id="rId5" Type="http://schemas.openxmlformats.org/officeDocument/2006/relationships/image" Target="../media/image2361.png"/><Relationship Id="rId6" Type="http://schemas.openxmlformats.org/officeDocument/2006/relationships/image" Target="../media/image2362.png"/><Relationship Id="rId7" Type="http://schemas.openxmlformats.org/officeDocument/2006/relationships/image" Target="../media/image2363.png"/><Relationship Id="rId8" Type="http://schemas.openxmlformats.org/officeDocument/2006/relationships/image" Target="../media/image2364.png"/><Relationship Id="rId9" Type="http://schemas.openxmlformats.org/officeDocument/2006/relationships/image" Target="../media/image2365.png"/><Relationship Id="rId10" Type="http://schemas.openxmlformats.org/officeDocument/2006/relationships/image" Target="../media/image2366.png"/><Relationship Id="rId11" Type="http://schemas.openxmlformats.org/officeDocument/2006/relationships/image" Target="../media/image2367.png"/><Relationship Id="rId12" Type="http://schemas.openxmlformats.org/officeDocument/2006/relationships/image" Target="../media/image2368.png"/><Relationship Id="rId13" Type="http://schemas.openxmlformats.org/officeDocument/2006/relationships/image" Target="../media/image2369.png"/><Relationship Id="rId14" Type="http://schemas.openxmlformats.org/officeDocument/2006/relationships/image" Target="../media/image2370.png"/><Relationship Id="rId15" Type="http://schemas.openxmlformats.org/officeDocument/2006/relationships/image" Target="../media/image2371.png"/><Relationship Id="rId16" Type="http://schemas.openxmlformats.org/officeDocument/2006/relationships/image" Target="../media/image2372.png"/><Relationship Id="rId17" Type="http://schemas.openxmlformats.org/officeDocument/2006/relationships/image" Target="../media/image2373.png"/><Relationship Id="rId18" Type="http://schemas.openxmlformats.org/officeDocument/2006/relationships/image" Target="../media/image2374.png"/><Relationship Id="rId19" Type="http://schemas.openxmlformats.org/officeDocument/2006/relationships/image" Target="../media/image2375.png"/><Relationship Id="rId20" Type="http://schemas.openxmlformats.org/officeDocument/2006/relationships/image" Target="../media/image2376.png"/><Relationship Id="rId21" Type="http://schemas.openxmlformats.org/officeDocument/2006/relationships/image" Target="../media/image2377.png"/><Relationship Id="rId22" Type="http://schemas.openxmlformats.org/officeDocument/2006/relationships/image" Target="../media/image2378.png"/><Relationship Id="rId23" Type="http://schemas.openxmlformats.org/officeDocument/2006/relationships/image" Target="../media/image2379.png"/><Relationship Id="rId24" Type="http://schemas.openxmlformats.org/officeDocument/2006/relationships/image" Target="../media/image2380.png"/><Relationship Id="rId25" Type="http://schemas.openxmlformats.org/officeDocument/2006/relationships/image" Target="../media/image2381.png"/><Relationship Id="rId26" Type="http://schemas.openxmlformats.org/officeDocument/2006/relationships/image" Target="../media/image2382.png"/><Relationship Id="rId27" Type="http://schemas.openxmlformats.org/officeDocument/2006/relationships/image" Target="../media/image2383.png"/><Relationship Id="rId28" Type="http://schemas.openxmlformats.org/officeDocument/2006/relationships/image" Target="../media/image2384.png"/><Relationship Id="rId29" Type="http://schemas.openxmlformats.org/officeDocument/2006/relationships/image" Target="../media/image2385.png"/><Relationship Id="rId30" Type="http://schemas.openxmlformats.org/officeDocument/2006/relationships/image" Target="../media/image2386.png"/><Relationship Id="rId31" Type="http://schemas.openxmlformats.org/officeDocument/2006/relationships/image" Target="../media/image2387.png"/><Relationship Id="rId32" Type="http://schemas.openxmlformats.org/officeDocument/2006/relationships/image" Target="../media/image2388.png"/><Relationship Id="rId33" Type="http://schemas.openxmlformats.org/officeDocument/2006/relationships/image" Target="../media/image2389.png"/><Relationship Id="rId34" Type="http://schemas.openxmlformats.org/officeDocument/2006/relationships/image" Target="../media/image2390.png"/><Relationship Id="rId35" Type="http://schemas.openxmlformats.org/officeDocument/2006/relationships/image" Target="../media/image2391.png"/><Relationship Id="rId36" Type="http://schemas.openxmlformats.org/officeDocument/2006/relationships/image" Target="../media/image2392.png"/><Relationship Id="rId37" Type="http://schemas.openxmlformats.org/officeDocument/2006/relationships/image" Target="../media/image2393.png"/><Relationship Id="rId38" Type="http://schemas.openxmlformats.org/officeDocument/2006/relationships/image" Target="../media/image2394.png"/><Relationship Id="rId39" Type="http://schemas.openxmlformats.org/officeDocument/2006/relationships/image" Target="../media/image2395.png"/><Relationship Id="rId40" Type="http://schemas.openxmlformats.org/officeDocument/2006/relationships/image" Target="../media/image2396.png"/><Relationship Id="rId41" Type="http://schemas.openxmlformats.org/officeDocument/2006/relationships/image" Target="../media/image2397.png"/><Relationship Id="rId42" Type="http://schemas.openxmlformats.org/officeDocument/2006/relationships/image" Target="../media/image2398.png"/><Relationship Id="rId43" Type="http://schemas.openxmlformats.org/officeDocument/2006/relationships/image" Target="../media/image2399.png"/><Relationship Id="rId44" Type="http://schemas.openxmlformats.org/officeDocument/2006/relationships/image" Target="../media/image2400.png"/><Relationship Id="rId45" Type="http://schemas.openxmlformats.org/officeDocument/2006/relationships/image" Target="../media/image2401.png"/><Relationship Id="rId46" Type="http://schemas.openxmlformats.org/officeDocument/2006/relationships/image" Target="../media/image2402.png"/><Relationship Id="rId47" Type="http://schemas.openxmlformats.org/officeDocument/2006/relationships/image" Target="../media/image2403.png"/><Relationship Id="rId48" Type="http://schemas.openxmlformats.org/officeDocument/2006/relationships/image" Target="../media/image2404.png"/><Relationship Id="rId49" Type="http://schemas.openxmlformats.org/officeDocument/2006/relationships/image" Target="../media/image2405.png"/><Relationship Id="rId50" Type="http://schemas.openxmlformats.org/officeDocument/2006/relationships/image" Target="../media/image2406.png"/><Relationship Id="rId51" Type="http://schemas.openxmlformats.org/officeDocument/2006/relationships/image" Target="../media/image2407.png"/><Relationship Id="rId52" Type="http://schemas.openxmlformats.org/officeDocument/2006/relationships/image" Target="../media/image2408.png"/><Relationship Id="rId53" Type="http://schemas.openxmlformats.org/officeDocument/2006/relationships/image" Target="../media/image2409.png"/><Relationship Id="rId54" Type="http://schemas.openxmlformats.org/officeDocument/2006/relationships/image" Target="../media/image2410.png"/><Relationship Id="rId55" Type="http://schemas.openxmlformats.org/officeDocument/2006/relationships/image" Target="../media/image2411.png"/><Relationship Id="rId56" Type="http://schemas.openxmlformats.org/officeDocument/2006/relationships/image" Target="../media/image2412.png"/><Relationship Id="rId57" Type="http://schemas.openxmlformats.org/officeDocument/2006/relationships/image" Target="../media/image2413.png"/><Relationship Id="rId58" Type="http://schemas.openxmlformats.org/officeDocument/2006/relationships/image" Target="../media/image2414.png"/><Relationship Id="rId59" Type="http://schemas.openxmlformats.org/officeDocument/2006/relationships/image" Target="../media/image2415.png"/><Relationship Id="rId60" Type="http://schemas.openxmlformats.org/officeDocument/2006/relationships/image" Target="../media/image2416.png"/><Relationship Id="rId61" Type="http://schemas.openxmlformats.org/officeDocument/2006/relationships/image" Target="../media/image2417.png"/><Relationship Id="rId62" Type="http://schemas.openxmlformats.org/officeDocument/2006/relationships/image" Target="../media/image2418.png"/><Relationship Id="rId63" Type="http://schemas.openxmlformats.org/officeDocument/2006/relationships/image" Target="../media/image2419.png"/><Relationship Id="rId64" Type="http://schemas.openxmlformats.org/officeDocument/2006/relationships/image" Target="../media/image2420.png"/><Relationship Id="rId65" Type="http://schemas.openxmlformats.org/officeDocument/2006/relationships/image" Target="../media/image2421.png"/><Relationship Id="rId66" Type="http://schemas.openxmlformats.org/officeDocument/2006/relationships/image" Target="../media/image2422.png"/><Relationship Id="rId67" Type="http://schemas.openxmlformats.org/officeDocument/2006/relationships/image" Target="../media/image2423.png"/><Relationship Id="rId68" Type="http://schemas.openxmlformats.org/officeDocument/2006/relationships/image" Target="../media/image2424.png"/><Relationship Id="rId69" Type="http://schemas.openxmlformats.org/officeDocument/2006/relationships/image" Target="../media/image24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png"/><Relationship Id="rId44" Type="http://schemas.openxmlformats.org/officeDocument/2006/relationships/image" Target="../media/image40.png"/><Relationship Id="rId45" Type="http://schemas.openxmlformats.org/officeDocument/2006/relationships/image" Target="../media/image41.pn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Relationship Id="rId50" Type="http://schemas.openxmlformats.org/officeDocument/2006/relationships/image" Target="../media/image46.png"/><Relationship Id="rId51" Type="http://schemas.openxmlformats.org/officeDocument/2006/relationships/image" Target="../media/image47.png"/><Relationship Id="rId52" Type="http://schemas.openxmlformats.org/officeDocument/2006/relationships/image" Target="../media/image48.png"/><Relationship Id="rId53" Type="http://schemas.openxmlformats.org/officeDocument/2006/relationships/image" Target="../media/image49.png"/><Relationship Id="rId54" Type="http://schemas.openxmlformats.org/officeDocument/2006/relationships/image" Target="../media/image50.png"/><Relationship Id="rId55" Type="http://schemas.openxmlformats.org/officeDocument/2006/relationships/image" Target="../media/image51.png"/><Relationship Id="rId56" Type="http://schemas.openxmlformats.org/officeDocument/2006/relationships/image" Target="../media/image52.png"/><Relationship Id="rId57" Type="http://schemas.openxmlformats.org/officeDocument/2006/relationships/image" Target="../media/image53.png"/><Relationship Id="rId58" Type="http://schemas.openxmlformats.org/officeDocument/2006/relationships/image" Target="../media/image54.png"/><Relationship Id="rId59" Type="http://schemas.openxmlformats.org/officeDocument/2006/relationships/image" Target="../media/image55.png"/><Relationship Id="rId60" Type="http://schemas.openxmlformats.org/officeDocument/2006/relationships/image" Target="../media/image56.png"/><Relationship Id="rId61" Type="http://schemas.openxmlformats.org/officeDocument/2006/relationships/image" Target="../media/image57.png"/><Relationship Id="rId62" Type="http://schemas.openxmlformats.org/officeDocument/2006/relationships/image" Target="../media/image58.png"/><Relationship Id="rId63" Type="http://schemas.openxmlformats.org/officeDocument/2006/relationships/image" Target="../media/image59.png"/><Relationship Id="rId64" Type="http://schemas.openxmlformats.org/officeDocument/2006/relationships/image" Target="../media/image60.png"/><Relationship Id="rId65" Type="http://schemas.openxmlformats.org/officeDocument/2006/relationships/image" Target="../media/image61.png"/><Relationship Id="rId66" Type="http://schemas.openxmlformats.org/officeDocument/2006/relationships/image" Target="../media/image62.png"/><Relationship Id="rId67" Type="http://schemas.openxmlformats.org/officeDocument/2006/relationships/image" Target="../media/image63.png"/><Relationship Id="rId68" Type="http://schemas.openxmlformats.org/officeDocument/2006/relationships/image" Target="../media/image64.png"/><Relationship Id="rId69" Type="http://schemas.openxmlformats.org/officeDocument/2006/relationships/image" Target="../media/image65.png"/><Relationship Id="rId70" Type="http://schemas.openxmlformats.org/officeDocument/2006/relationships/image" Target="../media/image66.png"/><Relationship Id="rId71" Type="http://schemas.openxmlformats.org/officeDocument/2006/relationships/image" Target="../media/image67.png"/><Relationship Id="rId72" Type="http://schemas.openxmlformats.org/officeDocument/2006/relationships/image" Target="../media/image68.png"/><Relationship Id="rId73" Type="http://schemas.openxmlformats.org/officeDocument/2006/relationships/image" Target="../media/image69.png"/><Relationship Id="rId74" Type="http://schemas.openxmlformats.org/officeDocument/2006/relationships/image" Target="../media/image70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26.png"/><Relationship Id="rId3" Type="http://schemas.openxmlformats.org/officeDocument/2006/relationships/image" Target="../media/image2427.png"/><Relationship Id="rId4" Type="http://schemas.openxmlformats.org/officeDocument/2006/relationships/image" Target="../media/image2428.png"/><Relationship Id="rId5" Type="http://schemas.openxmlformats.org/officeDocument/2006/relationships/image" Target="../media/image2429.png"/><Relationship Id="rId6" Type="http://schemas.openxmlformats.org/officeDocument/2006/relationships/image" Target="../media/image2430.png"/><Relationship Id="rId7" Type="http://schemas.openxmlformats.org/officeDocument/2006/relationships/image" Target="../media/image2431.png"/><Relationship Id="rId8" Type="http://schemas.openxmlformats.org/officeDocument/2006/relationships/image" Target="../media/image2432.png"/><Relationship Id="rId9" Type="http://schemas.openxmlformats.org/officeDocument/2006/relationships/image" Target="../media/image2433.png"/><Relationship Id="rId10" Type="http://schemas.openxmlformats.org/officeDocument/2006/relationships/image" Target="../media/image2434.png"/><Relationship Id="rId11" Type="http://schemas.openxmlformats.org/officeDocument/2006/relationships/image" Target="../media/image2435.png"/><Relationship Id="rId12" Type="http://schemas.openxmlformats.org/officeDocument/2006/relationships/image" Target="../media/image2436.png"/><Relationship Id="rId13" Type="http://schemas.openxmlformats.org/officeDocument/2006/relationships/image" Target="../media/image2437.png"/><Relationship Id="rId14" Type="http://schemas.openxmlformats.org/officeDocument/2006/relationships/image" Target="../media/image2438.png"/><Relationship Id="rId15" Type="http://schemas.openxmlformats.org/officeDocument/2006/relationships/image" Target="../media/image2439.png"/><Relationship Id="rId16" Type="http://schemas.openxmlformats.org/officeDocument/2006/relationships/image" Target="../media/image2440.png"/><Relationship Id="rId17" Type="http://schemas.openxmlformats.org/officeDocument/2006/relationships/image" Target="../media/image2441.png"/><Relationship Id="rId18" Type="http://schemas.openxmlformats.org/officeDocument/2006/relationships/image" Target="../media/image2442.png"/><Relationship Id="rId19" Type="http://schemas.openxmlformats.org/officeDocument/2006/relationships/image" Target="../media/image2443.png"/><Relationship Id="rId20" Type="http://schemas.openxmlformats.org/officeDocument/2006/relationships/image" Target="../media/image2444.png"/><Relationship Id="rId21" Type="http://schemas.openxmlformats.org/officeDocument/2006/relationships/image" Target="../media/image2445.png"/><Relationship Id="rId22" Type="http://schemas.openxmlformats.org/officeDocument/2006/relationships/image" Target="../media/image2446.png"/><Relationship Id="rId23" Type="http://schemas.openxmlformats.org/officeDocument/2006/relationships/image" Target="../media/image2447.png"/><Relationship Id="rId24" Type="http://schemas.openxmlformats.org/officeDocument/2006/relationships/image" Target="../media/image2448.png"/><Relationship Id="rId25" Type="http://schemas.openxmlformats.org/officeDocument/2006/relationships/image" Target="../media/image2449.png"/><Relationship Id="rId26" Type="http://schemas.openxmlformats.org/officeDocument/2006/relationships/image" Target="../media/image2450.png"/><Relationship Id="rId27" Type="http://schemas.openxmlformats.org/officeDocument/2006/relationships/image" Target="../media/image2451.png"/><Relationship Id="rId28" Type="http://schemas.openxmlformats.org/officeDocument/2006/relationships/image" Target="../media/image2452.png"/><Relationship Id="rId29" Type="http://schemas.openxmlformats.org/officeDocument/2006/relationships/image" Target="../media/image2453.png"/><Relationship Id="rId30" Type="http://schemas.openxmlformats.org/officeDocument/2006/relationships/image" Target="../media/image2454.png"/><Relationship Id="rId31" Type="http://schemas.openxmlformats.org/officeDocument/2006/relationships/image" Target="../media/image2455.png"/><Relationship Id="rId32" Type="http://schemas.openxmlformats.org/officeDocument/2006/relationships/image" Target="../media/image2456.png"/><Relationship Id="rId33" Type="http://schemas.openxmlformats.org/officeDocument/2006/relationships/image" Target="../media/image2457.png"/><Relationship Id="rId34" Type="http://schemas.openxmlformats.org/officeDocument/2006/relationships/image" Target="../media/image2458.png"/><Relationship Id="rId35" Type="http://schemas.openxmlformats.org/officeDocument/2006/relationships/image" Target="../media/image2459.png"/><Relationship Id="rId36" Type="http://schemas.openxmlformats.org/officeDocument/2006/relationships/image" Target="../media/image2460.png"/><Relationship Id="rId37" Type="http://schemas.openxmlformats.org/officeDocument/2006/relationships/image" Target="../media/image2461.png"/><Relationship Id="rId38" Type="http://schemas.openxmlformats.org/officeDocument/2006/relationships/image" Target="../media/image2462.png"/><Relationship Id="rId39" Type="http://schemas.openxmlformats.org/officeDocument/2006/relationships/image" Target="../media/image2463.png"/><Relationship Id="rId40" Type="http://schemas.openxmlformats.org/officeDocument/2006/relationships/image" Target="../media/image2464.png"/><Relationship Id="rId41" Type="http://schemas.openxmlformats.org/officeDocument/2006/relationships/image" Target="../media/image2465.png"/><Relationship Id="rId42" Type="http://schemas.openxmlformats.org/officeDocument/2006/relationships/image" Target="../media/image2466.png"/><Relationship Id="rId43" Type="http://schemas.openxmlformats.org/officeDocument/2006/relationships/image" Target="../media/image2467.png"/><Relationship Id="rId44" Type="http://schemas.openxmlformats.org/officeDocument/2006/relationships/image" Target="../media/image2468.png"/><Relationship Id="rId45" Type="http://schemas.openxmlformats.org/officeDocument/2006/relationships/image" Target="../media/image2469.png"/><Relationship Id="rId46" Type="http://schemas.openxmlformats.org/officeDocument/2006/relationships/image" Target="../media/image2470.png"/><Relationship Id="rId47" Type="http://schemas.openxmlformats.org/officeDocument/2006/relationships/image" Target="../media/image2471.png"/><Relationship Id="rId48" Type="http://schemas.openxmlformats.org/officeDocument/2006/relationships/image" Target="../media/image2472.png"/><Relationship Id="rId49" Type="http://schemas.openxmlformats.org/officeDocument/2006/relationships/image" Target="../media/image2473.png"/><Relationship Id="rId50" Type="http://schemas.openxmlformats.org/officeDocument/2006/relationships/image" Target="../media/image2474.png"/><Relationship Id="rId51" Type="http://schemas.openxmlformats.org/officeDocument/2006/relationships/image" Target="../media/image2475.png"/><Relationship Id="rId52" Type="http://schemas.openxmlformats.org/officeDocument/2006/relationships/image" Target="../media/image2476.png"/><Relationship Id="rId53" Type="http://schemas.openxmlformats.org/officeDocument/2006/relationships/image" Target="../media/image2477.png"/><Relationship Id="rId54" Type="http://schemas.openxmlformats.org/officeDocument/2006/relationships/image" Target="../media/image2478.png"/><Relationship Id="rId55" Type="http://schemas.openxmlformats.org/officeDocument/2006/relationships/image" Target="../media/image2479.png"/><Relationship Id="rId56" Type="http://schemas.openxmlformats.org/officeDocument/2006/relationships/image" Target="../media/image2480.png"/><Relationship Id="rId57" Type="http://schemas.openxmlformats.org/officeDocument/2006/relationships/image" Target="../media/image2481.png"/><Relationship Id="rId58" Type="http://schemas.openxmlformats.org/officeDocument/2006/relationships/image" Target="../media/image2482.png"/><Relationship Id="rId59" Type="http://schemas.openxmlformats.org/officeDocument/2006/relationships/image" Target="../media/image2483.png"/><Relationship Id="rId60" Type="http://schemas.openxmlformats.org/officeDocument/2006/relationships/image" Target="../media/image2484.png"/><Relationship Id="rId61" Type="http://schemas.openxmlformats.org/officeDocument/2006/relationships/image" Target="../media/image2485.png"/><Relationship Id="rId62" Type="http://schemas.openxmlformats.org/officeDocument/2006/relationships/image" Target="../media/image2486.png"/><Relationship Id="rId63" Type="http://schemas.openxmlformats.org/officeDocument/2006/relationships/image" Target="../media/image2487.png"/><Relationship Id="rId64" Type="http://schemas.openxmlformats.org/officeDocument/2006/relationships/image" Target="../media/image2488.png"/><Relationship Id="rId65" Type="http://schemas.openxmlformats.org/officeDocument/2006/relationships/image" Target="../media/image2489.png"/><Relationship Id="rId66" Type="http://schemas.openxmlformats.org/officeDocument/2006/relationships/image" Target="../media/image2490.png"/><Relationship Id="rId67" Type="http://schemas.openxmlformats.org/officeDocument/2006/relationships/image" Target="../media/image2491.png"/><Relationship Id="rId68" Type="http://schemas.openxmlformats.org/officeDocument/2006/relationships/image" Target="../media/image2492.png"/><Relationship Id="rId69" Type="http://schemas.openxmlformats.org/officeDocument/2006/relationships/image" Target="../media/image2493.png"/><Relationship Id="rId70" Type="http://schemas.openxmlformats.org/officeDocument/2006/relationships/image" Target="../media/image2494.png"/><Relationship Id="rId71" Type="http://schemas.openxmlformats.org/officeDocument/2006/relationships/image" Target="../media/image2495.png"/><Relationship Id="rId72" Type="http://schemas.openxmlformats.org/officeDocument/2006/relationships/image" Target="../media/image2496.png"/><Relationship Id="rId73" Type="http://schemas.openxmlformats.org/officeDocument/2006/relationships/image" Target="../media/image2497.png"/><Relationship Id="rId74" Type="http://schemas.openxmlformats.org/officeDocument/2006/relationships/image" Target="../media/image2498.png"/><Relationship Id="rId75" Type="http://schemas.openxmlformats.org/officeDocument/2006/relationships/image" Target="../media/image2499.png"/><Relationship Id="rId76" Type="http://schemas.openxmlformats.org/officeDocument/2006/relationships/image" Target="../media/image2500.png"/><Relationship Id="rId77" Type="http://schemas.openxmlformats.org/officeDocument/2006/relationships/image" Target="../media/image2501.png"/><Relationship Id="rId78" Type="http://schemas.openxmlformats.org/officeDocument/2006/relationships/image" Target="../media/image2502.png"/><Relationship Id="rId79" Type="http://schemas.openxmlformats.org/officeDocument/2006/relationships/image" Target="../media/image2503.png"/><Relationship Id="rId80" Type="http://schemas.openxmlformats.org/officeDocument/2006/relationships/image" Target="../media/image2504.png"/><Relationship Id="rId81" Type="http://schemas.openxmlformats.org/officeDocument/2006/relationships/image" Target="../media/image2505.png"/><Relationship Id="rId82" Type="http://schemas.openxmlformats.org/officeDocument/2006/relationships/image" Target="../media/image2506.png"/><Relationship Id="rId83" Type="http://schemas.openxmlformats.org/officeDocument/2006/relationships/image" Target="../media/image2507.png"/><Relationship Id="rId84" Type="http://schemas.openxmlformats.org/officeDocument/2006/relationships/image" Target="../media/image2508.png"/><Relationship Id="rId85" Type="http://schemas.openxmlformats.org/officeDocument/2006/relationships/image" Target="../media/image2509.png"/><Relationship Id="rId86" Type="http://schemas.openxmlformats.org/officeDocument/2006/relationships/image" Target="../media/image2510.png"/><Relationship Id="rId87" Type="http://schemas.openxmlformats.org/officeDocument/2006/relationships/image" Target="../media/image2511.png"/><Relationship Id="rId88" Type="http://schemas.openxmlformats.org/officeDocument/2006/relationships/image" Target="../media/image2512.png"/><Relationship Id="rId89" Type="http://schemas.openxmlformats.org/officeDocument/2006/relationships/image" Target="../media/image126.png"/><Relationship Id="rId90" Type="http://schemas.openxmlformats.org/officeDocument/2006/relationships/image" Target="../media/image2513.png"/><Relationship Id="rId91" Type="http://schemas.openxmlformats.org/officeDocument/2006/relationships/image" Target="../media/image2514.png"/><Relationship Id="rId92" Type="http://schemas.openxmlformats.org/officeDocument/2006/relationships/image" Target="../media/image2515.png"/><Relationship Id="rId93" Type="http://schemas.openxmlformats.org/officeDocument/2006/relationships/image" Target="../media/image2516.png"/><Relationship Id="rId94" Type="http://schemas.openxmlformats.org/officeDocument/2006/relationships/image" Target="../media/image2517.png"/><Relationship Id="rId95" Type="http://schemas.openxmlformats.org/officeDocument/2006/relationships/image" Target="../media/image2518.png"/><Relationship Id="rId96" Type="http://schemas.openxmlformats.org/officeDocument/2006/relationships/image" Target="../media/image2519.png"/><Relationship Id="rId97" Type="http://schemas.openxmlformats.org/officeDocument/2006/relationships/image" Target="../media/image2520.png"/><Relationship Id="rId98" Type="http://schemas.openxmlformats.org/officeDocument/2006/relationships/image" Target="../media/image2521.png"/><Relationship Id="rId99" Type="http://schemas.openxmlformats.org/officeDocument/2006/relationships/image" Target="../media/image2522.png"/><Relationship Id="rId100" Type="http://schemas.openxmlformats.org/officeDocument/2006/relationships/image" Target="../media/image2523.png"/><Relationship Id="rId101" Type="http://schemas.openxmlformats.org/officeDocument/2006/relationships/image" Target="../media/image2524.png"/><Relationship Id="rId102" Type="http://schemas.openxmlformats.org/officeDocument/2006/relationships/image" Target="../media/image2525.png"/><Relationship Id="rId103" Type="http://schemas.openxmlformats.org/officeDocument/2006/relationships/image" Target="../media/image2526.png"/><Relationship Id="rId104" Type="http://schemas.openxmlformats.org/officeDocument/2006/relationships/image" Target="../media/image2527.png"/><Relationship Id="rId105" Type="http://schemas.openxmlformats.org/officeDocument/2006/relationships/image" Target="../media/image2528.png"/><Relationship Id="rId106" Type="http://schemas.openxmlformats.org/officeDocument/2006/relationships/image" Target="../media/image2529.png"/><Relationship Id="rId107" Type="http://schemas.openxmlformats.org/officeDocument/2006/relationships/image" Target="../media/image2530.png"/><Relationship Id="rId108" Type="http://schemas.openxmlformats.org/officeDocument/2006/relationships/image" Target="../media/image2531.png"/><Relationship Id="rId109" Type="http://schemas.openxmlformats.org/officeDocument/2006/relationships/image" Target="../media/image2532.png"/><Relationship Id="rId110" Type="http://schemas.openxmlformats.org/officeDocument/2006/relationships/image" Target="../media/image2533.png"/><Relationship Id="rId111" Type="http://schemas.openxmlformats.org/officeDocument/2006/relationships/image" Target="../media/image2534.png"/><Relationship Id="rId112" Type="http://schemas.openxmlformats.org/officeDocument/2006/relationships/image" Target="../media/image2535.png"/><Relationship Id="rId113" Type="http://schemas.openxmlformats.org/officeDocument/2006/relationships/image" Target="../media/image2536.png"/><Relationship Id="rId114" Type="http://schemas.openxmlformats.org/officeDocument/2006/relationships/image" Target="../media/image2537.png"/><Relationship Id="rId115" Type="http://schemas.openxmlformats.org/officeDocument/2006/relationships/image" Target="../media/image2538.png"/><Relationship Id="rId116" Type="http://schemas.openxmlformats.org/officeDocument/2006/relationships/image" Target="../media/image2539.png"/><Relationship Id="rId117" Type="http://schemas.openxmlformats.org/officeDocument/2006/relationships/image" Target="../media/image2540.png"/><Relationship Id="rId118" Type="http://schemas.openxmlformats.org/officeDocument/2006/relationships/image" Target="../media/image2541.png"/><Relationship Id="rId119" Type="http://schemas.openxmlformats.org/officeDocument/2006/relationships/image" Target="../media/image2542.png"/><Relationship Id="rId120" Type="http://schemas.openxmlformats.org/officeDocument/2006/relationships/image" Target="../media/image2543.png"/><Relationship Id="rId121" Type="http://schemas.openxmlformats.org/officeDocument/2006/relationships/image" Target="../media/image2544.png"/><Relationship Id="rId122" Type="http://schemas.openxmlformats.org/officeDocument/2006/relationships/image" Target="../media/image2545.png"/><Relationship Id="rId123" Type="http://schemas.openxmlformats.org/officeDocument/2006/relationships/image" Target="../media/image2546.png"/><Relationship Id="rId124" Type="http://schemas.openxmlformats.org/officeDocument/2006/relationships/image" Target="../media/image2547.png"/><Relationship Id="rId125" Type="http://schemas.openxmlformats.org/officeDocument/2006/relationships/image" Target="../media/image2548.png"/><Relationship Id="rId126" Type="http://schemas.openxmlformats.org/officeDocument/2006/relationships/image" Target="../media/image2549.png"/><Relationship Id="rId127" Type="http://schemas.openxmlformats.org/officeDocument/2006/relationships/image" Target="../media/image2550.png"/><Relationship Id="rId128" Type="http://schemas.openxmlformats.org/officeDocument/2006/relationships/image" Target="../media/image2551.png"/><Relationship Id="rId129" Type="http://schemas.openxmlformats.org/officeDocument/2006/relationships/image" Target="../media/image2552.png"/><Relationship Id="rId130" Type="http://schemas.openxmlformats.org/officeDocument/2006/relationships/image" Target="../media/image2553.png"/><Relationship Id="rId131" Type="http://schemas.openxmlformats.org/officeDocument/2006/relationships/image" Target="../media/image2554.png"/><Relationship Id="rId132" Type="http://schemas.openxmlformats.org/officeDocument/2006/relationships/image" Target="../media/image2555.png"/><Relationship Id="rId133" Type="http://schemas.openxmlformats.org/officeDocument/2006/relationships/image" Target="../media/image2556.png"/><Relationship Id="rId134" Type="http://schemas.openxmlformats.org/officeDocument/2006/relationships/image" Target="../media/image2557.png"/><Relationship Id="rId135" Type="http://schemas.openxmlformats.org/officeDocument/2006/relationships/image" Target="../media/image2558.png"/><Relationship Id="rId136" Type="http://schemas.openxmlformats.org/officeDocument/2006/relationships/image" Target="../media/image2559.png"/><Relationship Id="rId137" Type="http://schemas.openxmlformats.org/officeDocument/2006/relationships/image" Target="../media/image2560.png"/><Relationship Id="rId138" Type="http://schemas.openxmlformats.org/officeDocument/2006/relationships/image" Target="../media/image2561.png"/><Relationship Id="rId139" Type="http://schemas.openxmlformats.org/officeDocument/2006/relationships/image" Target="../media/image2562.png"/><Relationship Id="rId140" Type="http://schemas.openxmlformats.org/officeDocument/2006/relationships/image" Target="../media/image2563.png"/><Relationship Id="rId141" Type="http://schemas.openxmlformats.org/officeDocument/2006/relationships/image" Target="../media/image2564.png"/><Relationship Id="rId142" Type="http://schemas.openxmlformats.org/officeDocument/2006/relationships/image" Target="../media/image2565.png"/><Relationship Id="rId143" Type="http://schemas.openxmlformats.org/officeDocument/2006/relationships/image" Target="../media/image2566.png"/><Relationship Id="rId144" Type="http://schemas.openxmlformats.org/officeDocument/2006/relationships/image" Target="../media/image2567.png"/><Relationship Id="rId145" Type="http://schemas.openxmlformats.org/officeDocument/2006/relationships/image" Target="../media/image2568.png"/><Relationship Id="rId146" Type="http://schemas.openxmlformats.org/officeDocument/2006/relationships/image" Target="../media/image2569.png"/><Relationship Id="rId147" Type="http://schemas.openxmlformats.org/officeDocument/2006/relationships/image" Target="../media/image2570.png"/><Relationship Id="rId148" Type="http://schemas.openxmlformats.org/officeDocument/2006/relationships/image" Target="../media/image2571.png"/><Relationship Id="rId149" Type="http://schemas.openxmlformats.org/officeDocument/2006/relationships/image" Target="../media/image2572.png"/><Relationship Id="rId150" Type="http://schemas.openxmlformats.org/officeDocument/2006/relationships/image" Target="../media/image2573.png"/><Relationship Id="rId151" Type="http://schemas.openxmlformats.org/officeDocument/2006/relationships/image" Target="../media/image2574.png"/><Relationship Id="rId152" Type="http://schemas.openxmlformats.org/officeDocument/2006/relationships/image" Target="../media/image2575.png"/><Relationship Id="rId153" Type="http://schemas.openxmlformats.org/officeDocument/2006/relationships/image" Target="../media/image2576.png"/><Relationship Id="rId154" Type="http://schemas.openxmlformats.org/officeDocument/2006/relationships/image" Target="../media/image2577.png"/><Relationship Id="rId155" Type="http://schemas.openxmlformats.org/officeDocument/2006/relationships/image" Target="../media/image2578.png"/><Relationship Id="rId156" Type="http://schemas.openxmlformats.org/officeDocument/2006/relationships/image" Target="../media/image2579.png"/><Relationship Id="rId157" Type="http://schemas.openxmlformats.org/officeDocument/2006/relationships/image" Target="../media/image2580.png"/><Relationship Id="rId158" Type="http://schemas.openxmlformats.org/officeDocument/2006/relationships/image" Target="../media/image2581.png"/><Relationship Id="rId159" Type="http://schemas.openxmlformats.org/officeDocument/2006/relationships/image" Target="../media/image2582.png"/><Relationship Id="rId160" Type="http://schemas.openxmlformats.org/officeDocument/2006/relationships/image" Target="../media/image2583.png"/><Relationship Id="rId161" Type="http://schemas.openxmlformats.org/officeDocument/2006/relationships/image" Target="../media/image2584.png"/><Relationship Id="rId162" Type="http://schemas.openxmlformats.org/officeDocument/2006/relationships/image" Target="../media/image2585.png"/><Relationship Id="rId163" Type="http://schemas.openxmlformats.org/officeDocument/2006/relationships/image" Target="../media/image2586.png"/><Relationship Id="rId164" Type="http://schemas.openxmlformats.org/officeDocument/2006/relationships/image" Target="../media/image2587.png"/><Relationship Id="rId165" Type="http://schemas.openxmlformats.org/officeDocument/2006/relationships/image" Target="../media/image2588.png"/><Relationship Id="rId166" Type="http://schemas.openxmlformats.org/officeDocument/2006/relationships/image" Target="../media/image2589.png"/><Relationship Id="rId167" Type="http://schemas.openxmlformats.org/officeDocument/2006/relationships/image" Target="../media/image2590.png"/><Relationship Id="rId168" Type="http://schemas.openxmlformats.org/officeDocument/2006/relationships/image" Target="../media/image2591.png"/><Relationship Id="rId169" Type="http://schemas.openxmlformats.org/officeDocument/2006/relationships/image" Target="../media/image259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93.png"/><Relationship Id="rId3" Type="http://schemas.openxmlformats.org/officeDocument/2006/relationships/image" Target="../media/image2594.png"/><Relationship Id="rId4" Type="http://schemas.openxmlformats.org/officeDocument/2006/relationships/image" Target="../media/image2595.png"/><Relationship Id="rId5" Type="http://schemas.openxmlformats.org/officeDocument/2006/relationships/image" Target="../media/image2596.png"/><Relationship Id="rId6" Type="http://schemas.openxmlformats.org/officeDocument/2006/relationships/image" Target="../media/image2597.png"/><Relationship Id="rId7" Type="http://schemas.openxmlformats.org/officeDocument/2006/relationships/image" Target="../media/image2598.png"/><Relationship Id="rId8" Type="http://schemas.openxmlformats.org/officeDocument/2006/relationships/image" Target="../media/image2599.png"/><Relationship Id="rId9" Type="http://schemas.openxmlformats.org/officeDocument/2006/relationships/image" Target="../media/image2600.png"/><Relationship Id="rId10" Type="http://schemas.openxmlformats.org/officeDocument/2006/relationships/image" Target="../media/image2601.png"/><Relationship Id="rId11" Type="http://schemas.openxmlformats.org/officeDocument/2006/relationships/image" Target="../media/image2602.png"/><Relationship Id="rId12" Type="http://schemas.openxmlformats.org/officeDocument/2006/relationships/image" Target="../media/image2603.png"/><Relationship Id="rId13" Type="http://schemas.openxmlformats.org/officeDocument/2006/relationships/image" Target="../media/image2604.png"/><Relationship Id="rId14" Type="http://schemas.openxmlformats.org/officeDocument/2006/relationships/image" Target="../media/image2605.png"/><Relationship Id="rId15" Type="http://schemas.openxmlformats.org/officeDocument/2006/relationships/image" Target="../media/image2606.png"/><Relationship Id="rId16" Type="http://schemas.openxmlformats.org/officeDocument/2006/relationships/image" Target="../media/image2607.png"/><Relationship Id="rId17" Type="http://schemas.openxmlformats.org/officeDocument/2006/relationships/image" Target="../media/image2608.png"/><Relationship Id="rId18" Type="http://schemas.openxmlformats.org/officeDocument/2006/relationships/image" Target="../media/image2609.png"/><Relationship Id="rId19" Type="http://schemas.openxmlformats.org/officeDocument/2006/relationships/image" Target="../media/image2610.png"/><Relationship Id="rId20" Type="http://schemas.openxmlformats.org/officeDocument/2006/relationships/image" Target="../media/image2611.png"/><Relationship Id="rId21" Type="http://schemas.openxmlformats.org/officeDocument/2006/relationships/image" Target="../media/image2612.png"/><Relationship Id="rId22" Type="http://schemas.openxmlformats.org/officeDocument/2006/relationships/image" Target="../media/image2613.png"/><Relationship Id="rId23" Type="http://schemas.openxmlformats.org/officeDocument/2006/relationships/image" Target="../media/image2614.png"/><Relationship Id="rId24" Type="http://schemas.openxmlformats.org/officeDocument/2006/relationships/image" Target="../media/image2615.png"/><Relationship Id="rId25" Type="http://schemas.openxmlformats.org/officeDocument/2006/relationships/image" Target="../media/image2616.png"/><Relationship Id="rId26" Type="http://schemas.openxmlformats.org/officeDocument/2006/relationships/image" Target="../media/image2617.png"/><Relationship Id="rId27" Type="http://schemas.openxmlformats.org/officeDocument/2006/relationships/image" Target="../media/image2618.png"/><Relationship Id="rId28" Type="http://schemas.openxmlformats.org/officeDocument/2006/relationships/image" Target="../media/image126.png"/><Relationship Id="rId29" Type="http://schemas.openxmlformats.org/officeDocument/2006/relationships/image" Target="../media/image2619.png"/><Relationship Id="rId30" Type="http://schemas.openxmlformats.org/officeDocument/2006/relationships/image" Target="../media/image2620.png"/><Relationship Id="rId31" Type="http://schemas.openxmlformats.org/officeDocument/2006/relationships/image" Target="../media/image2621.png"/><Relationship Id="rId32" Type="http://schemas.openxmlformats.org/officeDocument/2006/relationships/image" Target="../media/image2622.png"/><Relationship Id="rId33" Type="http://schemas.openxmlformats.org/officeDocument/2006/relationships/image" Target="../media/image2623.png"/><Relationship Id="rId34" Type="http://schemas.openxmlformats.org/officeDocument/2006/relationships/image" Target="../media/image2624.png"/><Relationship Id="rId35" Type="http://schemas.openxmlformats.org/officeDocument/2006/relationships/image" Target="../media/image2625.png"/><Relationship Id="rId36" Type="http://schemas.openxmlformats.org/officeDocument/2006/relationships/image" Target="../media/image2626.png"/><Relationship Id="rId37" Type="http://schemas.openxmlformats.org/officeDocument/2006/relationships/image" Target="../media/image2627.png"/><Relationship Id="rId38" Type="http://schemas.openxmlformats.org/officeDocument/2006/relationships/image" Target="../media/image2628.png"/><Relationship Id="rId39" Type="http://schemas.openxmlformats.org/officeDocument/2006/relationships/image" Target="../media/image2629.png"/><Relationship Id="rId40" Type="http://schemas.openxmlformats.org/officeDocument/2006/relationships/image" Target="../media/image2630.png"/><Relationship Id="rId41" Type="http://schemas.openxmlformats.org/officeDocument/2006/relationships/image" Target="../media/image2631.png"/><Relationship Id="rId42" Type="http://schemas.openxmlformats.org/officeDocument/2006/relationships/image" Target="../media/image2632.png"/><Relationship Id="rId43" Type="http://schemas.openxmlformats.org/officeDocument/2006/relationships/image" Target="../media/image2633.png"/><Relationship Id="rId44" Type="http://schemas.openxmlformats.org/officeDocument/2006/relationships/image" Target="../media/image2634.png"/><Relationship Id="rId45" Type="http://schemas.openxmlformats.org/officeDocument/2006/relationships/image" Target="../media/image2635.png"/><Relationship Id="rId46" Type="http://schemas.openxmlformats.org/officeDocument/2006/relationships/image" Target="../media/image2636.png"/><Relationship Id="rId47" Type="http://schemas.openxmlformats.org/officeDocument/2006/relationships/image" Target="../media/image2637.png"/><Relationship Id="rId48" Type="http://schemas.openxmlformats.org/officeDocument/2006/relationships/image" Target="../media/image2638.png"/><Relationship Id="rId49" Type="http://schemas.openxmlformats.org/officeDocument/2006/relationships/image" Target="../media/image2639.png"/><Relationship Id="rId50" Type="http://schemas.openxmlformats.org/officeDocument/2006/relationships/image" Target="../media/image2640.png"/><Relationship Id="rId51" Type="http://schemas.openxmlformats.org/officeDocument/2006/relationships/image" Target="../media/image2641.png"/><Relationship Id="rId52" Type="http://schemas.openxmlformats.org/officeDocument/2006/relationships/image" Target="../media/image2642.png"/><Relationship Id="rId53" Type="http://schemas.openxmlformats.org/officeDocument/2006/relationships/image" Target="../media/image2643.png"/><Relationship Id="rId54" Type="http://schemas.openxmlformats.org/officeDocument/2006/relationships/image" Target="../media/image2644.png"/><Relationship Id="rId55" Type="http://schemas.openxmlformats.org/officeDocument/2006/relationships/image" Target="../media/image2645.png"/><Relationship Id="rId56" Type="http://schemas.openxmlformats.org/officeDocument/2006/relationships/image" Target="../media/image2646.png"/><Relationship Id="rId57" Type="http://schemas.openxmlformats.org/officeDocument/2006/relationships/image" Target="../media/image2647.png"/><Relationship Id="rId58" Type="http://schemas.openxmlformats.org/officeDocument/2006/relationships/image" Target="../media/image2648.png"/><Relationship Id="rId59" Type="http://schemas.openxmlformats.org/officeDocument/2006/relationships/image" Target="../media/image2649.png"/><Relationship Id="rId60" Type="http://schemas.openxmlformats.org/officeDocument/2006/relationships/image" Target="../media/image2650.png"/><Relationship Id="rId61" Type="http://schemas.openxmlformats.org/officeDocument/2006/relationships/image" Target="../media/image2651.png"/><Relationship Id="rId62" Type="http://schemas.openxmlformats.org/officeDocument/2006/relationships/image" Target="../media/image2652.png"/><Relationship Id="rId63" Type="http://schemas.openxmlformats.org/officeDocument/2006/relationships/image" Target="../media/image2653.png"/><Relationship Id="rId64" Type="http://schemas.openxmlformats.org/officeDocument/2006/relationships/image" Target="../media/image2654.png"/><Relationship Id="rId65" Type="http://schemas.openxmlformats.org/officeDocument/2006/relationships/image" Target="../media/image2655.png"/><Relationship Id="rId66" Type="http://schemas.openxmlformats.org/officeDocument/2006/relationships/image" Target="../media/image2656.png"/><Relationship Id="rId67" Type="http://schemas.openxmlformats.org/officeDocument/2006/relationships/image" Target="../media/image2657.png"/><Relationship Id="rId68" Type="http://schemas.openxmlformats.org/officeDocument/2006/relationships/image" Target="../media/image2658.png"/><Relationship Id="rId69" Type="http://schemas.openxmlformats.org/officeDocument/2006/relationships/image" Target="../media/image2659.png"/><Relationship Id="rId70" Type="http://schemas.openxmlformats.org/officeDocument/2006/relationships/image" Target="../media/image2660.png"/><Relationship Id="rId71" Type="http://schemas.openxmlformats.org/officeDocument/2006/relationships/image" Target="../media/image2661.png"/><Relationship Id="rId72" Type="http://schemas.openxmlformats.org/officeDocument/2006/relationships/image" Target="../media/image2662.png"/><Relationship Id="rId73" Type="http://schemas.openxmlformats.org/officeDocument/2006/relationships/image" Target="../media/image2663.png"/><Relationship Id="rId74" Type="http://schemas.openxmlformats.org/officeDocument/2006/relationships/image" Target="../media/image2664.png"/><Relationship Id="rId75" Type="http://schemas.openxmlformats.org/officeDocument/2006/relationships/image" Target="../media/image2665.png"/><Relationship Id="rId76" Type="http://schemas.openxmlformats.org/officeDocument/2006/relationships/image" Target="../media/image2666.png"/><Relationship Id="rId77" Type="http://schemas.openxmlformats.org/officeDocument/2006/relationships/image" Target="../media/image2667.png"/><Relationship Id="rId78" Type="http://schemas.openxmlformats.org/officeDocument/2006/relationships/image" Target="../media/image2668.png"/><Relationship Id="rId79" Type="http://schemas.openxmlformats.org/officeDocument/2006/relationships/image" Target="../media/image2669.png"/><Relationship Id="rId80" Type="http://schemas.openxmlformats.org/officeDocument/2006/relationships/image" Target="../media/image2670.png"/><Relationship Id="rId81" Type="http://schemas.openxmlformats.org/officeDocument/2006/relationships/image" Target="../media/image2671.png"/><Relationship Id="rId82" Type="http://schemas.openxmlformats.org/officeDocument/2006/relationships/image" Target="../media/image2672.png"/><Relationship Id="rId83" Type="http://schemas.openxmlformats.org/officeDocument/2006/relationships/image" Target="../media/image2673.png"/><Relationship Id="rId84" Type="http://schemas.openxmlformats.org/officeDocument/2006/relationships/image" Target="../media/image2674.png"/><Relationship Id="rId85" Type="http://schemas.openxmlformats.org/officeDocument/2006/relationships/image" Target="../media/image2675.png"/><Relationship Id="rId86" Type="http://schemas.openxmlformats.org/officeDocument/2006/relationships/image" Target="../media/image2676.png"/><Relationship Id="rId87" Type="http://schemas.openxmlformats.org/officeDocument/2006/relationships/image" Target="../media/image2677.png"/><Relationship Id="rId88" Type="http://schemas.openxmlformats.org/officeDocument/2006/relationships/image" Target="../media/image2678.png"/><Relationship Id="rId89" Type="http://schemas.openxmlformats.org/officeDocument/2006/relationships/image" Target="../media/image2679.png"/><Relationship Id="rId90" Type="http://schemas.openxmlformats.org/officeDocument/2006/relationships/image" Target="../media/image2680.png"/><Relationship Id="rId91" Type="http://schemas.openxmlformats.org/officeDocument/2006/relationships/image" Target="../media/image2681.png"/><Relationship Id="rId92" Type="http://schemas.openxmlformats.org/officeDocument/2006/relationships/image" Target="../media/image2682.png"/><Relationship Id="rId93" Type="http://schemas.openxmlformats.org/officeDocument/2006/relationships/image" Target="../media/image2683.png"/><Relationship Id="rId94" Type="http://schemas.openxmlformats.org/officeDocument/2006/relationships/image" Target="../media/image2684.png"/><Relationship Id="rId95" Type="http://schemas.openxmlformats.org/officeDocument/2006/relationships/image" Target="../media/image2685.png"/><Relationship Id="rId96" Type="http://schemas.openxmlformats.org/officeDocument/2006/relationships/image" Target="../media/image2686.png"/><Relationship Id="rId97" Type="http://schemas.openxmlformats.org/officeDocument/2006/relationships/image" Target="../media/image2687.png"/><Relationship Id="rId98" Type="http://schemas.openxmlformats.org/officeDocument/2006/relationships/image" Target="../media/image2688.png"/><Relationship Id="rId99" Type="http://schemas.openxmlformats.org/officeDocument/2006/relationships/image" Target="../media/image2689.png"/><Relationship Id="rId100" Type="http://schemas.openxmlformats.org/officeDocument/2006/relationships/image" Target="../media/image2690.png"/><Relationship Id="rId101" Type="http://schemas.openxmlformats.org/officeDocument/2006/relationships/image" Target="../media/image2691.png"/><Relationship Id="rId102" Type="http://schemas.openxmlformats.org/officeDocument/2006/relationships/image" Target="../media/image2692.png"/><Relationship Id="rId103" Type="http://schemas.openxmlformats.org/officeDocument/2006/relationships/image" Target="../media/image2693.png"/><Relationship Id="rId104" Type="http://schemas.openxmlformats.org/officeDocument/2006/relationships/image" Target="../media/image2694.png"/><Relationship Id="rId105" Type="http://schemas.openxmlformats.org/officeDocument/2006/relationships/image" Target="../media/image2695.png"/><Relationship Id="rId106" Type="http://schemas.openxmlformats.org/officeDocument/2006/relationships/image" Target="../media/image2696.png"/><Relationship Id="rId107" Type="http://schemas.openxmlformats.org/officeDocument/2006/relationships/image" Target="../media/image2697.png"/><Relationship Id="rId108" Type="http://schemas.openxmlformats.org/officeDocument/2006/relationships/image" Target="../media/image2698.png"/><Relationship Id="rId109" Type="http://schemas.openxmlformats.org/officeDocument/2006/relationships/image" Target="../media/image2699.png"/><Relationship Id="rId110" Type="http://schemas.openxmlformats.org/officeDocument/2006/relationships/image" Target="../media/image2700.png"/><Relationship Id="rId111" Type="http://schemas.openxmlformats.org/officeDocument/2006/relationships/image" Target="../media/image2701.png"/><Relationship Id="rId112" Type="http://schemas.openxmlformats.org/officeDocument/2006/relationships/image" Target="../media/image2702.png"/><Relationship Id="rId113" Type="http://schemas.openxmlformats.org/officeDocument/2006/relationships/image" Target="../media/image2703.png"/><Relationship Id="rId114" Type="http://schemas.openxmlformats.org/officeDocument/2006/relationships/image" Target="../media/image2704.png"/><Relationship Id="rId115" Type="http://schemas.openxmlformats.org/officeDocument/2006/relationships/image" Target="../media/image2705.png"/><Relationship Id="rId116" Type="http://schemas.openxmlformats.org/officeDocument/2006/relationships/image" Target="../media/image2706.png"/><Relationship Id="rId117" Type="http://schemas.openxmlformats.org/officeDocument/2006/relationships/image" Target="../media/image2707.png"/><Relationship Id="rId118" Type="http://schemas.openxmlformats.org/officeDocument/2006/relationships/image" Target="../media/image2708.png"/><Relationship Id="rId119" Type="http://schemas.openxmlformats.org/officeDocument/2006/relationships/image" Target="../media/image2709.png"/><Relationship Id="rId120" Type="http://schemas.openxmlformats.org/officeDocument/2006/relationships/image" Target="../media/image2710.png"/><Relationship Id="rId121" Type="http://schemas.openxmlformats.org/officeDocument/2006/relationships/image" Target="../media/image2711.png"/><Relationship Id="rId122" Type="http://schemas.openxmlformats.org/officeDocument/2006/relationships/image" Target="../media/image2712.png"/><Relationship Id="rId123" Type="http://schemas.openxmlformats.org/officeDocument/2006/relationships/image" Target="../media/image2713.png"/><Relationship Id="rId124" Type="http://schemas.openxmlformats.org/officeDocument/2006/relationships/image" Target="../media/image2714.png"/><Relationship Id="rId125" Type="http://schemas.openxmlformats.org/officeDocument/2006/relationships/image" Target="../media/image2715.png"/><Relationship Id="rId126" Type="http://schemas.openxmlformats.org/officeDocument/2006/relationships/image" Target="../media/image2716.png"/><Relationship Id="rId127" Type="http://schemas.openxmlformats.org/officeDocument/2006/relationships/image" Target="../media/image2717.png"/><Relationship Id="rId128" Type="http://schemas.openxmlformats.org/officeDocument/2006/relationships/image" Target="../media/image2718.png"/><Relationship Id="rId129" Type="http://schemas.openxmlformats.org/officeDocument/2006/relationships/image" Target="../media/image2719.png"/><Relationship Id="rId130" Type="http://schemas.openxmlformats.org/officeDocument/2006/relationships/image" Target="../media/image2720.png"/><Relationship Id="rId131" Type="http://schemas.openxmlformats.org/officeDocument/2006/relationships/image" Target="../media/image2721.png"/><Relationship Id="rId132" Type="http://schemas.openxmlformats.org/officeDocument/2006/relationships/image" Target="../media/image2722.png"/><Relationship Id="rId133" Type="http://schemas.openxmlformats.org/officeDocument/2006/relationships/image" Target="../media/image2723.png"/><Relationship Id="rId134" Type="http://schemas.openxmlformats.org/officeDocument/2006/relationships/image" Target="../media/image2724.png"/><Relationship Id="rId135" Type="http://schemas.openxmlformats.org/officeDocument/2006/relationships/image" Target="../media/image2725.png"/><Relationship Id="rId136" Type="http://schemas.openxmlformats.org/officeDocument/2006/relationships/image" Target="../media/image2726.png"/><Relationship Id="rId137" Type="http://schemas.openxmlformats.org/officeDocument/2006/relationships/image" Target="../media/image2727.png"/><Relationship Id="rId138" Type="http://schemas.openxmlformats.org/officeDocument/2006/relationships/image" Target="../media/image2728.png"/><Relationship Id="rId139" Type="http://schemas.openxmlformats.org/officeDocument/2006/relationships/image" Target="../media/image2729.png"/><Relationship Id="rId140" Type="http://schemas.openxmlformats.org/officeDocument/2006/relationships/image" Target="../media/image2730.png"/><Relationship Id="rId141" Type="http://schemas.openxmlformats.org/officeDocument/2006/relationships/image" Target="../media/image2731.png"/><Relationship Id="rId142" Type="http://schemas.openxmlformats.org/officeDocument/2006/relationships/image" Target="../media/image2732.png"/><Relationship Id="rId143" Type="http://schemas.openxmlformats.org/officeDocument/2006/relationships/image" Target="../media/image2733.png"/><Relationship Id="rId144" Type="http://schemas.openxmlformats.org/officeDocument/2006/relationships/image" Target="../media/image2734.png"/><Relationship Id="rId145" Type="http://schemas.openxmlformats.org/officeDocument/2006/relationships/image" Target="../media/image273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36.png"/><Relationship Id="rId3" Type="http://schemas.openxmlformats.org/officeDocument/2006/relationships/image" Target="../media/image2737.png"/><Relationship Id="rId4" Type="http://schemas.openxmlformats.org/officeDocument/2006/relationships/image" Target="../media/image2738.png"/><Relationship Id="rId5" Type="http://schemas.openxmlformats.org/officeDocument/2006/relationships/image" Target="../media/image2739.png"/><Relationship Id="rId6" Type="http://schemas.openxmlformats.org/officeDocument/2006/relationships/image" Target="../media/image2740.png"/><Relationship Id="rId7" Type="http://schemas.openxmlformats.org/officeDocument/2006/relationships/image" Target="../media/image2741.png"/><Relationship Id="rId8" Type="http://schemas.openxmlformats.org/officeDocument/2006/relationships/image" Target="../media/image2742.png"/><Relationship Id="rId9" Type="http://schemas.openxmlformats.org/officeDocument/2006/relationships/image" Target="../media/image2743.png"/><Relationship Id="rId10" Type="http://schemas.openxmlformats.org/officeDocument/2006/relationships/image" Target="../media/image2744.png"/><Relationship Id="rId11" Type="http://schemas.openxmlformats.org/officeDocument/2006/relationships/image" Target="../media/image2745.png"/><Relationship Id="rId12" Type="http://schemas.openxmlformats.org/officeDocument/2006/relationships/image" Target="../media/image2746.png"/><Relationship Id="rId13" Type="http://schemas.openxmlformats.org/officeDocument/2006/relationships/image" Target="../media/image2747.png"/><Relationship Id="rId14" Type="http://schemas.openxmlformats.org/officeDocument/2006/relationships/image" Target="../media/image2748.png"/><Relationship Id="rId15" Type="http://schemas.openxmlformats.org/officeDocument/2006/relationships/image" Target="../media/image2749.png"/><Relationship Id="rId16" Type="http://schemas.openxmlformats.org/officeDocument/2006/relationships/image" Target="../media/image2750.png"/><Relationship Id="rId17" Type="http://schemas.openxmlformats.org/officeDocument/2006/relationships/image" Target="../media/image2751.png"/><Relationship Id="rId18" Type="http://schemas.openxmlformats.org/officeDocument/2006/relationships/image" Target="../media/image2752.png"/><Relationship Id="rId19" Type="http://schemas.openxmlformats.org/officeDocument/2006/relationships/image" Target="../media/image2753.png"/><Relationship Id="rId20" Type="http://schemas.openxmlformats.org/officeDocument/2006/relationships/image" Target="../media/image2754.png"/><Relationship Id="rId21" Type="http://schemas.openxmlformats.org/officeDocument/2006/relationships/image" Target="../media/image2755.png"/><Relationship Id="rId22" Type="http://schemas.openxmlformats.org/officeDocument/2006/relationships/image" Target="../media/image2756.png"/><Relationship Id="rId23" Type="http://schemas.openxmlformats.org/officeDocument/2006/relationships/image" Target="../media/image2757.png"/><Relationship Id="rId24" Type="http://schemas.openxmlformats.org/officeDocument/2006/relationships/image" Target="../media/image2758.png"/><Relationship Id="rId25" Type="http://schemas.openxmlformats.org/officeDocument/2006/relationships/image" Target="../media/image2759.png"/><Relationship Id="rId26" Type="http://schemas.openxmlformats.org/officeDocument/2006/relationships/image" Target="../media/image2760.png"/><Relationship Id="rId27" Type="http://schemas.openxmlformats.org/officeDocument/2006/relationships/image" Target="../media/image2761.png"/><Relationship Id="rId28" Type="http://schemas.openxmlformats.org/officeDocument/2006/relationships/image" Target="../media/image2762.png"/><Relationship Id="rId29" Type="http://schemas.openxmlformats.org/officeDocument/2006/relationships/image" Target="../media/image2763.png"/><Relationship Id="rId30" Type="http://schemas.openxmlformats.org/officeDocument/2006/relationships/image" Target="../media/image2764.png"/><Relationship Id="rId31" Type="http://schemas.openxmlformats.org/officeDocument/2006/relationships/image" Target="../media/image2765.png"/><Relationship Id="rId32" Type="http://schemas.openxmlformats.org/officeDocument/2006/relationships/image" Target="../media/image2766.png"/><Relationship Id="rId33" Type="http://schemas.openxmlformats.org/officeDocument/2006/relationships/image" Target="../media/image2767.png"/><Relationship Id="rId34" Type="http://schemas.openxmlformats.org/officeDocument/2006/relationships/image" Target="../media/image2768.png"/><Relationship Id="rId35" Type="http://schemas.openxmlformats.org/officeDocument/2006/relationships/image" Target="../media/image2769.png"/><Relationship Id="rId36" Type="http://schemas.openxmlformats.org/officeDocument/2006/relationships/image" Target="../media/image2770.png"/><Relationship Id="rId37" Type="http://schemas.openxmlformats.org/officeDocument/2006/relationships/image" Target="../media/image2771.png"/><Relationship Id="rId38" Type="http://schemas.openxmlformats.org/officeDocument/2006/relationships/image" Target="../media/image2772.png"/><Relationship Id="rId39" Type="http://schemas.openxmlformats.org/officeDocument/2006/relationships/image" Target="../media/image2773.png"/><Relationship Id="rId40" Type="http://schemas.openxmlformats.org/officeDocument/2006/relationships/image" Target="../media/image2774.png"/><Relationship Id="rId41" Type="http://schemas.openxmlformats.org/officeDocument/2006/relationships/image" Target="../media/image2775.png"/><Relationship Id="rId42" Type="http://schemas.openxmlformats.org/officeDocument/2006/relationships/image" Target="../media/image2776.png"/><Relationship Id="rId43" Type="http://schemas.openxmlformats.org/officeDocument/2006/relationships/image" Target="../media/image2777.png"/><Relationship Id="rId44" Type="http://schemas.openxmlformats.org/officeDocument/2006/relationships/image" Target="../media/image2778.png"/><Relationship Id="rId45" Type="http://schemas.openxmlformats.org/officeDocument/2006/relationships/image" Target="../media/image2779.png"/><Relationship Id="rId46" Type="http://schemas.openxmlformats.org/officeDocument/2006/relationships/image" Target="../media/image2780.png"/><Relationship Id="rId47" Type="http://schemas.openxmlformats.org/officeDocument/2006/relationships/image" Target="../media/image2781.png"/><Relationship Id="rId48" Type="http://schemas.openxmlformats.org/officeDocument/2006/relationships/image" Target="../media/image2782.png"/><Relationship Id="rId49" Type="http://schemas.openxmlformats.org/officeDocument/2006/relationships/image" Target="../media/image2783.png"/><Relationship Id="rId50" Type="http://schemas.openxmlformats.org/officeDocument/2006/relationships/image" Target="../media/image2784.png"/><Relationship Id="rId51" Type="http://schemas.openxmlformats.org/officeDocument/2006/relationships/image" Target="../media/image2785.png"/><Relationship Id="rId52" Type="http://schemas.openxmlformats.org/officeDocument/2006/relationships/image" Target="../media/image2786.png"/><Relationship Id="rId53" Type="http://schemas.openxmlformats.org/officeDocument/2006/relationships/image" Target="../media/image2787.png"/><Relationship Id="rId54" Type="http://schemas.openxmlformats.org/officeDocument/2006/relationships/image" Target="../media/image2788.png"/><Relationship Id="rId55" Type="http://schemas.openxmlformats.org/officeDocument/2006/relationships/image" Target="../media/image2789.png"/><Relationship Id="rId56" Type="http://schemas.openxmlformats.org/officeDocument/2006/relationships/image" Target="../media/image2790.png"/><Relationship Id="rId57" Type="http://schemas.openxmlformats.org/officeDocument/2006/relationships/image" Target="../media/image2791.png"/><Relationship Id="rId58" Type="http://schemas.openxmlformats.org/officeDocument/2006/relationships/image" Target="../media/image2792.png"/><Relationship Id="rId59" Type="http://schemas.openxmlformats.org/officeDocument/2006/relationships/image" Target="../media/image2793.png"/><Relationship Id="rId60" Type="http://schemas.openxmlformats.org/officeDocument/2006/relationships/image" Target="../media/image2794.png"/><Relationship Id="rId61" Type="http://schemas.openxmlformats.org/officeDocument/2006/relationships/image" Target="../media/image2795.png"/><Relationship Id="rId62" Type="http://schemas.openxmlformats.org/officeDocument/2006/relationships/image" Target="../media/image2796.png"/><Relationship Id="rId63" Type="http://schemas.openxmlformats.org/officeDocument/2006/relationships/image" Target="../media/image2797.png"/><Relationship Id="rId64" Type="http://schemas.openxmlformats.org/officeDocument/2006/relationships/image" Target="../media/image2798.png"/><Relationship Id="rId65" Type="http://schemas.openxmlformats.org/officeDocument/2006/relationships/image" Target="../media/image2799.png"/><Relationship Id="rId66" Type="http://schemas.openxmlformats.org/officeDocument/2006/relationships/image" Target="../media/image2800.png"/><Relationship Id="rId67" Type="http://schemas.openxmlformats.org/officeDocument/2006/relationships/image" Target="../media/image2801.png"/><Relationship Id="rId68" Type="http://schemas.openxmlformats.org/officeDocument/2006/relationships/image" Target="../media/image2802.png"/><Relationship Id="rId69" Type="http://schemas.openxmlformats.org/officeDocument/2006/relationships/image" Target="../media/image2803.png"/><Relationship Id="rId70" Type="http://schemas.openxmlformats.org/officeDocument/2006/relationships/image" Target="../media/image2804.png"/><Relationship Id="rId71" Type="http://schemas.openxmlformats.org/officeDocument/2006/relationships/image" Target="../media/image2805.png"/><Relationship Id="rId72" Type="http://schemas.openxmlformats.org/officeDocument/2006/relationships/image" Target="../media/image2806.png"/><Relationship Id="rId73" Type="http://schemas.openxmlformats.org/officeDocument/2006/relationships/image" Target="../media/image280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08.png"/><Relationship Id="rId3" Type="http://schemas.openxmlformats.org/officeDocument/2006/relationships/image" Target="../media/image2809.png"/><Relationship Id="rId4" Type="http://schemas.openxmlformats.org/officeDocument/2006/relationships/image" Target="../media/image2810.png"/><Relationship Id="rId5" Type="http://schemas.openxmlformats.org/officeDocument/2006/relationships/image" Target="../media/image2811.png"/><Relationship Id="rId6" Type="http://schemas.openxmlformats.org/officeDocument/2006/relationships/image" Target="../media/image2812.png"/><Relationship Id="rId7" Type="http://schemas.openxmlformats.org/officeDocument/2006/relationships/image" Target="../media/image2813.png"/><Relationship Id="rId8" Type="http://schemas.openxmlformats.org/officeDocument/2006/relationships/image" Target="../media/image2814.png"/><Relationship Id="rId9" Type="http://schemas.openxmlformats.org/officeDocument/2006/relationships/image" Target="../media/image2815.png"/><Relationship Id="rId10" Type="http://schemas.openxmlformats.org/officeDocument/2006/relationships/image" Target="../media/image2816.png"/><Relationship Id="rId11" Type="http://schemas.openxmlformats.org/officeDocument/2006/relationships/image" Target="../media/image2817.png"/><Relationship Id="rId12" Type="http://schemas.openxmlformats.org/officeDocument/2006/relationships/image" Target="../media/image2818.png"/><Relationship Id="rId13" Type="http://schemas.openxmlformats.org/officeDocument/2006/relationships/image" Target="../media/image2819.png"/><Relationship Id="rId14" Type="http://schemas.openxmlformats.org/officeDocument/2006/relationships/image" Target="../media/image2820.png"/><Relationship Id="rId15" Type="http://schemas.openxmlformats.org/officeDocument/2006/relationships/image" Target="../media/image2821.png"/><Relationship Id="rId16" Type="http://schemas.openxmlformats.org/officeDocument/2006/relationships/image" Target="../media/image2822.png"/><Relationship Id="rId17" Type="http://schemas.openxmlformats.org/officeDocument/2006/relationships/image" Target="../media/image2823.png"/><Relationship Id="rId18" Type="http://schemas.openxmlformats.org/officeDocument/2006/relationships/image" Target="../media/image2824.png"/><Relationship Id="rId19" Type="http://schemas.openxmlformats.org/officeDocument/2006/relationships/image" Target="../media/image2825.png"/><Relationship Id="rId20" Type="http://schemas.openxmlformats.org/officeDocument/2006/relationships/image" Target="../media/image2826.png"/><Relationship Id="rId21" Type="http://schemas.openxmlformats.org/officeDocument/2006/relationships/image" Target="../media/image2827.png"/><Relationship Id="rId22" Type="http://schemas.openxmlformats.org/officeDocument/2006/relationships/image" Target="../media/image2828.png"/><Relationship Id="rId23" Type="http://schemas.openxmlformats.org/officeDocument/2006/relationships/image" Target="../media/image2829.png"/><Relationship Id="rId24" Type="http://schemas.openxmlformats.org/officeDocument/2006/relationships/image" Target="../media/image2830.png"/><Relationship Id="rId25" Type="http://schemas.openxmlformats.org/officeDocument/2006/relationships/image" Target="../media/image2831.png"/><Relationship Id="rId26" Type="http://schemas.openxmlformats.org/officeDocument/2006/relationships/image" Target="../media/image2832.png"/><Relationship Id="rId27" Type="http://schemas.openxmlformats.org/officeDocument/2006/relationships/image" Target="../media/image2833.png"/><Relationship Id="rId28" Type="http://schemas.openxmlformats.org/officeDocument/2006/relationships/image" Target="../media/image2834.png"/><Relationship Id="rId29" Type="http://schemas.openxmlformats.org/officeDocument/2006/relationships/image" Target="../media/image2835.png"/><Relationship Id="rId30" Type="http://schemas.openxmlformats.org/officeDocument/2006/relationships/image" Target="../media/image126.png"/><Relationship Id="rId31" Type="http://schemas.openxmlformats.org/officeDocument/2006/relationships/image" Target="../media/image2836.png"/><Relationship Id="rId32" Type="http://schemas.openxmlformats.org/officeDocument/2006/relationships/image" Target="../media/image2837.png"/><Relationship Id="rId33" Type="http://schemas.openxmlformats.org/officeDocument/2006/relationships/image" Target="../media/image2838.png"/><Relationship Id="rId34" Type="http://schemas.openxmlformats.org/officeDocument/2006/relationships/image" Target="../media/image2839.png"/><Relationship Id="rId35" Type="http://schemas.openxmlformats.org/officeDocument/2006/relationships/image" Target="../media/image2840.png"/><Relationship Id="rId36" Type="http://schemas.openxmlformats.org/officeDocument/2006/relationships/image" Target="../media/image2841.png"/><Relationship Id="rId37" Type="http://schemas.openxmlformats.org/officeDocument/2006/relationships/image" Target="../media/image2842.png"/><Relationship Id="rId38" Type="http://schemas.openxmlformats.org/officeDocument/2006/relationships/image" Target="../media/image2843.png"/><Relationship Id="rId39" Type="http://schemas.openxmlformats.org/officeDocument/2006/relationships/image" Target="../media/image2844.png"/><Relationship Id="rId40" Type="http://schemas.openxmlformats.org/officeDocument/2006/relationships/image" Target="../media/image2845.png"/><Relationship Id="rId41" Type="http://schemas.openxmlformats.org/officeDocument/2006/relationships/image" Target="../media/image2846.png"/><Relationship Id="rId42" Type="http://schemas.openxmlformats.org/officeDocument/2006/relationships/image" Target="../media/image2847.png"/><Relationship Id="rId43" Type="http://schemas.openxmlformats.org/officeDocument/2006/relationships/image" Target="../media/image2848.png"/><Relationship Id="rId44" Type="http://schemas.openxmlformats.org/officeDocument/2006/relationships/image" Target="../media/image2849.png"/><Relationship Id="rId45" Type="http://schemas.openxmlformats.org/officeDocument/2006/relationships/image" Target="../media/image2850.png"/><Relationship Id="rId46" Type="http://schemas.openxmlformats.org/officeDocument/2006/relationships/image" Target="../media/image2851.png"/><Relationship Id="rId47" Type="http://schemas.openxmlformats.org/officeDocument/2006/relationships/image" Target="../media/image2852.png"/><Relationship Id="rId48" Type="http://schemas.openxmlformats.org/officeDocument/2006/relationships/image" Target="../media/image2853.png"/><Relationship Id="rId49" Type="http://schemas.openxmlformats.org/officeDocument/2006/relationships/image" Target="../media/image2854.png"/><Relationship Id="rId50" Type="http://schemas.openxmlformats.org/officeDocument/2006/relationships/image" Target="../media/image2855.png"/><Relationship Id="rId51" Type="http://schemas.openxmlformats.org/officeDocument/2006/relationships/image" Target="../media/image2856.png"/><Relationship Id="rId52" Type="http://schemas.openxmlformats.org/officeDocument/2006/relationships/image" Target="../media/image2857.png"/><Relationship Id="rId53" Type="http://schemas.openxmlformats.org/officeDocument/2006/relationships/image" Target="../media/image2858.png"/><Relationship Id="rId54" Type="http://schemas.openxmlformats.org/officeDocument/2006/relationships/image" Target="../media/image2859.png"/><Relationship Id="rId55" Type="http://schemas.openxmlformats.org/officeDocument/2006/relationships/image" Target="../media/image2860.png"/><Relationship Id="rId56" Type="http://schemas.openxmlformats.org/officeDocument/2006/relationships/image" Target="../media/image2861.png"/><Relationship Id="rId57" Type="http://schemas.openxmlformats.org/officeDocument/2006/relationships/image" Target="../media/image2862.png"/><Relationship Id="rId58" Type="http://schemas.openxmlformats.org/officeDocument/2006/relationships/image" Target="../media/image2863.png"/><Relationship Id="rId59" Type="http://schemas.openxmlformats.org/officeDocument/2006/relationships/image" Target="../media/image2864.png"/><Relationship Id="rId60" Type="http://schemas.openxmlformats.org/officeDocument/2006/relationships/image" Target="../media/image2865.png"/><Relationship Id="rId61" Type="http://schemas.openxmlformats.org/officeDocument/2006/relationships/image" Target="../media/image2866.png"/><Relationship Id="rId62" Type="http://schemas.openxmlformats.org/officeDocument/2006/relationships/image" Target="../media/image2867.png"/><Relationship Id="rId63" Type="http://schemas.openxmlformats.org/officeDocument/2006/relationships/image" Target="../media/image2868.png"/><Relationship Id="rId64" Type="http://schemas.openxmlformats.org/officeDocument/2006/relationships/image" Target="../media/image2869.png"/><Relationship Id="rId65" Type="http://schemas.openxmlformats.org/officeDocument/2006/relationships/image" Target="../media/image2870.png"/><Relationship Id="rId66" Type="http://schemas.openxmlformats.org/officeDocument/2006/relationships/image" Target="../media/image2871.png"/><Relationship Id="rId67" Type="http://schemas.openxmlformats.org/officeDocument/2006/relationships/image" Target="../media/image2872.png"/><Relationship Id="rId68" Type="http://schemas.openxmlformats.org/officeDocument/2006/relationships/image" Target="../media/image2873.png"/><Relationship Id="rId69" Type="http://schemas.openxmlformats.org/officeDocument/2006/relationships/image" Target="../media/image2874.png"/><Relationship Id="rId70" Type="http://schemas.openxmlformats.org/officeDocument/2006/relationships/image" Target="../media/image2875.png"/><Relationship Id="rId71" Type="http://schemas.openxmlformats.org/officeDocument/2006/relationships/image" Target="../media/image2876.png"/><Relationship Id="rId72" Type="http://schemas.openxmlformats.org/officeDocument/2006/relationships/image" Target="../media/image2877.png"/><Relationship Id="rId73" Type="http://schemas.openxmlformats.org/officeDocument/2006/relationships/image" Target="../media/image2878.png"/><Relationship Id="rId74" Type="http://schemas.openxmlformats.org/officeDocument/2006/relationships/image" Target="../media/image2879.png"/><Relationship Id="rId75" Type="http://schemas.openxmlformats.org/officeDocument/2006/relationships/image" Target="../media/image2880.png"/><Relationship Id="rId76" Type="http://schemas.openxmlformats.org/officeDocument/2006/relationships/image" Target="../media/image2881.png"/><Relationship Id="rId77" Type="http://schemas.openxmlformats.org/officeDocument/2006/relationships/image" Target="../media/image2882.png"/><Relationship Id="rId78" Type="http://schemas.openxmlformats.org/officeDocument/2006/relationships/image" Target="../media/image2883.png"/><Relationship Id="rId79" Type="http://schemas.openxmlformats.org/officeDocument/2006/relationships/image" Target="../media/image2884.png"/><Relationship Id="rId80" Type="http://schemas.openxmlformats.org/officeDocument/2006/relationships/image" Target="../media/image2885.png"/><Relationship Id="rId81" Type="http://schemas.openxmlformats.org/officeDocument/2006/relationships/image" Target="../media/image2886.png"/><Relationship Id="rId82" Type="http://schemas.openxmlformats.org/officeDocument/2006/relationships/image" Target="../media/image2887.png"/><Relationship Id="rId83" Type="http://schemas.openxmlformats.org/officeDocument/2006/relationships/image" Target="../media/image2888.png"/><Relationship Id="rId84" Type="http://schemas.openxmlformats.org/officeDocument/2006/relationships/image" Target="../media/image2889.png"/><Relationship Id="rId85" Type="http://schemas.openxmlformats.org/officeDocument/2006/relationships/image" Target="../media/image2890.png"/><Relationship Id="rId86" Type="http://schemas.openxmlformats.org/officeDocument/2006/relationships/image" Target="../media/image2891.png"/><Relationship Id="rId87" Type="http://schemas.openxmlformats.org/officeDocument/2006/relationships/image" Target="../media/image2892.png"/><Relationship Id="rId88" Type="http://schemas.openxmlformats.org/officeDocument/2006/relationships/image" Target="../media/image2893.png"/><Relationship Id="rId89" Type="http://schemas.openxmlformats.org/officeDocument/2006/relationships/image" Target="../media/image2894.png"/><Relationship Id="rId90" Type="http://schemas.openxmlformats.org/officeDocument/2006/relationships/image" Target="../media/image2895.png"/><Relationship Id="rId91" Type="http://schemas.openxmlformats.org/officeDocument/2006/relationships/image" Target="../media/image2896.png"/><Relationship Id="rId92" Type="http://schemas.openxmlformats.org/officeDocument/2006/relationships/image" Target="../media/image2897.png"/><Relationship Id="rId93" Type="http://schemas.openxmlformats.org/officeDocument/2006/relationships/image" Target="../media/image2898.png"/><Relationship Id="rId94" Type="http://schemas.openxmlformats.org/officeDocument/2006/relationships/image" Target="../media/image2899.png"/><Relationship Id="rId95" Type="http://schemas.openxmlformats.org/officeDocument/2006/relationships/image" Target="../media/image2900.png"/><Relationship Id="rId96" Type="http://schemas.openxmlformats.org/officeDocument/2006/relationships/image" Target="../media/image2901.png"/><Relationship Id="rId97" Type="http://schemas.openxmlformats.org/officeDocument/2006/relationships/image" Target="../media/image2902.png"/><Relationship Id="rId98" Type="http://schemas.openxmlformats.org/officeDocument/2006/relationships/image" Target="../media/image2903.png"/><Relationship Id="rId99" Type="http://schemas.openxmlformats.org/officeDocument/2006/relationships/image" Target="../media/image2904.png"/><Relationship Id="rId100" Type="http://schemas.openxmlformats.org/officeDocument/2006/relationships/image" Target="../media/image2905.png"/><Relationship Id="rId101" Type="http://schemas.openxmlformats.org/officeDocument/2006/relationships/image" Target="../media/image2906.png"/><Relationship Id="rId102" Type="http://schemas.openxmlformats.org/officeDocument/2006/relationships/image" Target="../media/image2907.png"/><Relationship Id="rId103" Type="http://schemas.openxmlformats.org/officeDocument/2006/relationships/image" Target="../media/image2908.png"/><Relationship Id="rId104" Type="http://schemas.openxmlformats.org/officeDocument/2006/relationships/image" Target="../media/image2909.png"/><Relationship Id="rId105" Type="http://schemas.openxmlformats.org/officeDocument/2006/relationships/image" Target="../media/image2910.png"/><Relationship Id="rId106" Type="http://schemas.openxmlformats.org/officeDocument/2006/relationships/image" Target="../media/image2911.png"/><Relationship Id="rId107" Type="http://schemas.openxmlformats.org/officeDocument/2006/relationships/image" Target="../media/image2912.png"/><Relationship Id="rId108" Type="http://schemas.openxmlformats.org/officeDocument/2006/relationships/image" Target="../media/image2913.png"/><Relationship Id="rId109" Type="http://schemas.openxmlformats.org/officeDocument/2006/relationships/image" Target="../media/image2914.png"/><Relationship Id="rId110" Type="http://schemas.openxmlformats.org/officeDocument/2006/relationships/image" Target="../media/image2915.png"/><Relationship Id="rId111" Type="http://schemas.openxmlformats.org/officeDocument/2006/relationships/image" Target="../media/image2916.png"/><Relationship Id="rId112" Type="http://schemas.openxmlformats.org/officeDocument/2006/relationships/image" Target="../media/image2917.png"/><Relationship Id="rId113" Type="http://schemas.openxmlformats.org/officeDocument/2006/relationships/image" Target="../media/image2918.png"/><Relationship Id="rId114" Type="http://schemas.openxmlformats.org/officeDocument/2006/relationships/image" Target="../media/image2919.png"/><Relationship Id="rId115" Type="http://schemas.openxmlformats.org/officeDocument/2006/relationships/image" Target="../media/image2920.png"/><Relationship Id="rId116" Type="http://schemas.openxmlformats.org/officeDocument/2006/relationships/image" Target="../media/image2921.png"/><Relationship Id="rId117" Type="http://schemas.openxmlformats.org/officeDocument/2006/relationships/image" Target="../media/image2922.png"/><Relationship Id="rId118" Type="http://schemas.openxmlformats.org/officeDocument/2006/relationships/image" Target="../media/image2923.png"/><Relationship Id="rId119" Type="http://schemas.openxmlformats.org/officeDocument/2006/relationships/image" Target="../media/image2924.png"/><Relationship Id="rId120" Type="http://schemas.openxmlformats.org/officeDocument/2006/relationships/image" Target="../media/image2925.png"/><Relationship Id="rId121" Type="http://schemas.openxmlformats.org/officeDocument/2006/relationships/image" Target="../media/image2926.png"/><Relationship Id="rId122" Type="http://schemas.openxmlformats.org/officeDocument/2006/relationships/image" Target="../media/image2927.png"/><Relationship Id="rId123" Type="http://schemas.openxmlformats.org/officeDocument/2006/relationships/image" Target="../media/image2928.png"/><Relationship Id="rId124" Type="http://schemas.openxmlformats.org/officeDocument/2006/relationships/image" Target="../media/image2929.png"/><Relationship Id="rId125" Type="http://schemas.openxmlformats.org/officeDocument/2006/relationships/image" Target="../media/image2930.png"/><Relationship Id="rId126" Type="http://schemas.openxmlformats.org/officeDocument/2006/relationships/image" Target="../media/image2931.png"/><Relationship Id="rId127" Type="http://schemas.openxmlformats.org/officeDocument/2006/relationships/image" Target="../media/image2932.png"/><Relationship Id="rId128" Type="http://schemas.openxmlformats.org/officeDocument/2006/relationships/image" Target="../media/image2933.png"/><Relationship Id="rId129" Type="http://schemas.openxmlformats.org/officeDocument/2006/relationships/image" Target="../media/image2934.png"/><Relationship Id="rId130" Type="http://schemas.openxmlformats.org/officeDocument/2006/relationships/image" Target="../media/image2935.png"/><Relationship Id="rId131" Type="http://schemas.openxmlformats.org/officeDocument/2006/relationships/image" Target="../media/image2936.png"/><Relationship Id="rId132" Type="http://schemas.openxmlformats.org/officeDocument/2006/relationships/image" Target="../media/image2937.png"/><Relationship Id="rId133" Type="http://schemas.openxmlformats.org/officeDocument/2006/relationships/image" Target="../media/image2938.png"/><Relationship Id="rId134" Type="http://schemas.openxmlformats.org/officeDocument/2006/relationships/image" Target="../media/image2939.png"/><Relationship Id="rId135" Type="http://schemas.openxmlformats.org/officeDocument/2006/relationships/image" Target="../media/image2940.png"/><Relationship Id="rId136" Type="http://schemas.openxmlformats.org/officeDocument/2006/relationships/image" Target="../media/image2941.png"/><Relationship Id="rId137" Type="http://schemas.openxmlformats.org/officeDocument/2006/relationships/image" Target="../media/image2942.png"/><Relationship Id="rId138" Type="http://schemas.openxmlformats.org/officeDocument/2006/relationships/image" Target="../media/image2943.png"/><Relationship Id="rId139" Type="http://schemas.openxmlformats.org/officeDocument/2006/relationships/image" Target="../media/image2944.png"/><Relationship Id="rId140" Type="http://schemas.openxmlformats.org/officeDocument/2006/relationships/image" Target="../media/image2945.png"/><Relationship Id="rId141" Type="http://schemas.openxmlformats.org/officeDocument/2006/relationships/image" Target="../media/image2946.png"/><Relationship Id="rId142" Type="http://schemas.openxmlformats.org/officeDocument/2006/relationships/image" Target="../media/image2947.png"/><Relationship Id="rId143" Type="http://schemas.openxmlformats.org/officeDocument/2006/relationships/image" Target="../media/image2948.png"/><Relationship Id="rId144" Type="http://schemas.openxmlformats.org/officeDocument/2006/relationships/image" Target="../media/image2949.png"/><Relationship Id="rId145" Type="http://schemas.openxmlformats.org/officeDocument/2006/relationships/image" Target="../media/image2950.png"/><Relationship Id="rId146" Type="http://schemas.openxmlformats.org/officeDocument/2006/relationships/image" Target="../media/image2951.png"/><Relationship Id="rId147" Type="http://schemas.openxmlformats.org/officeDocument/2006/relationships/image" Target="../media/image2952.png"/><Relationship Id="rId148" Type="http://schemas.openxmlformats.org/officeDocument/2006/relationships/image" Target="../media/image2953.png"/><Relationship Id="rId149" Type="http://schemas.openxmlformats.org/officeDocument/2006/relationships/image" Target="../media/image2954.png"/><Relationship Id="rId150" Type="http://schemas.openxmlformats.org/officeDocument/2006/relationships/image" Target="../media/image2955.png"/><Relationship Id="rId151" Type="http://schemas.openxmlformats.org/officeDocument/2006/relationships/image" Target="../media/image2956.png"/><Relationship Id="rId152" Type="http://schemas.openxmlformats.org/officeDocument/2006/relationships/image" Target="../media/image2957.png"/><Relationship Id="rId153" Type="http://schemas.openxmlformats.org/officeDocument/2006/relationships/image" Target="../media/image2958.png"/><Relationship Id="rId154" Type="http://schemas.openxmlformats.org/officeDocument/2006/relationships/image" Target="../media/image2959.png"/><Relationship Id="rId155" Type="http://schemas.openxmlformats.org/officeDocument/2006/relationships/image" Target="../media/image2960.png"/><Relationship Id="rId156" Type="http://schemas.openxmlformats.org/officeDocument/2006/relationships/image" Target="../media/image2961.png"/><Relationship Id="rId157" Type="http://schemas.openxmlformats.org/officeDocument/2006/relationships/image" Target="../media/image2962.png"/><Relationship Id="rId158" Type="http://schemas.openxmlformats.org/officeDocument/2006/relationships/image" Target="../media/image2963.png"/><Relationship Id="rId159" Type="http://schemas.openxmlformats.org/officeDocument/2006/relationships/image" Target="../media/image2964.png"/><Relationship Id="rId160" Type="http://schemas.openxmlformats.org/officeDocument/2006/relationships/image" Target="../media/image2965.png"/><Relationship Id="rId161" Type="http://schemas.openxmlformats.org/officeDocument/2006/relationships/image" Target="../media/image2966.png"/><Relationship Id="rId162" Type="http://schemas.openxmlformats.org/officeDocument/2006/relationships/image" Target="../media/image2967.png"/><Relationship Id="rId163" Type="http://schemas.openxmlformats.org/officeDocument/2006/relationships/image" Target="../media/image2968.png"/><Relationship Id="rId164" Type="http://schemas.openxmlformats.org/officeDocument/2006/relationships/image" Target="../media/image2969.png"/><Relationship Id="rId165" Type="http://schemas.openxmlformats.org/officeDocument/2006/relationships/image" Target="../media/image2970.png"/><Relationship Id="rId166" Type="http://schemas.openxmlformats.org/officeDocument/2006/relationships/image" Target="../media/image2971.png"/><Relationship Id="rId167" Type="http://schemas.openxmlformats.org/officeDocument/2006/relationships/image" Target="../media/image2972.png"/><Relationship Id="rId168" Type="http://schemas.openxmlformats.org/officeDocument/2006/relationships/image" Target="../media/image2973.png"/><Relationship Id="rId169" Type="http://schemas.openxmlformats.org/officeDocument/2006/relationships/image" Target="../media/image297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75.png"/><Relationship Id="rId3" Type="http://schemas.openxmlformats.org/officeDocument/2006/relationships/image" Target="../media/image2976.png"/><Relationship Id="rId4" Type="http://schemas.openxmlformats.org/officeDocument/2006/relationships/image" Target="../media/image2977.png"/><Relationship Id="rId5" Type="http://schemas.openxmlformats.org/officeDocument/2006/relationships/image" Target="../media/image2978.png"/><Relationship Id="rId6" Type="http://schemas.openxmlformats.org/officeDocument/2006/relationships/image" Target="../media/image2979.png"/><Relationship Id="rId7" Type="http://schemas.openxmlformats.org/officeDocument/2006/relationships/image" Target="../media/image2980.png"/><Relationship Id="rId8" Type="http://schemas.openxmlformats.org/officeDocument/2006/relationships/image" Target="../media/image2981.png"/><Relationship Id="rId9" Type="http://schemas.openxmlformats.org/officeDocument/2006/relationships/image" Target="../media/image2982.png"/><Relationship Id="rId10" Type="http://schemas.openxmlformats.org/officeDocument/2006/relationships/image" Target="../media/image2983.png"/><Relationship Id="rId11" Type="http://schemas.openxmlformats.org/officeDocument/2006/relationships/image" Target="../media/image2984.png"/><Relationship Id="rId12" Type="http://schemas.openxmlformats.org/officeDocument/2006/relationships/image" Target="../media/image2985.png"/><Relationship Id="rId13" Type="http://schemas.openxmlformats.org/officeDocument/2006/relationships/image" Target="../media/image2986.png"/><Relationship Id="rId14" Type="http://schemas.openxmlformats.org/officeDocument/2006/relationships/image" Target="../media/image2987.png"/><Relationship Id="rId15" Type="http://schemas.openxmlformats.org/officeDocument/2006/relationships/image" Target="../media/image2988.png"/><Relationship Id="rId16" Type="http://schemas.openxmlformats.org/officeDocument/2006/relationships/image" Target="../media/image2989.png"/><Relationship Id="rId17" Type="http://schemas.openxmlformats.org/officeDocument/2006/relationships/image" Target="../media/image2990.png"/><Relationship Id="rId18" Type="http://schemas.openxmlformats.org/officeDocument/2006/relationships/image" Target="../media/image2991.png"/><Relationship Id="rId19" Type="http://schemas.openxmlformats.org/officeDocument/2006/relationships/image" Target="../media/image2992.png"/><Relationship Id="rId20" Type="http://schemas.openxmlformats.org/officeDocument/2006/relationships/image" Target="../media/image2993.png"/><Relationship Id="rId21" Type="http://schemas.openxmlformats.org/officeDocument/2006/relationships/image" Target="../media/image2994.png"/><Relationship Id="rId22" Type="http://schemas.openxmlformats.org/officeDocument/2006/relationships/image" Target="../media/image2995.png"/><Relationship Id="rId23" Type="http://schemas.openxmlformats.org/officeDocument/2006/relationships/image" Target="../media/image2996.png"/><Relationship Id="rId24" Type="http://schemas.openxmlformats.org/officeDocument/2006/relationships/image" Target="../media/image2997.png"/><Relationship Id="rId25" Type="http://schemas.openxmlformats.org/officeDocument/2006/relationships/image" Target="../media/image2998.png"/><Relationship Id="rId26" Type="http://schemas.openxmlformats.org/officeDocument/2006/relationships/image" Target="../media/image2999.png"/><Relationship Id="rId27" Type="http://schemas.openxmlformats.org/officeDocument/2006/relationships/image" Target="../media/image3000.png"/><Relationship Id="rId28" Type="http://schemas.openxmlformats.org/officeDocument/2006/relationships/image" Target="../media/image3001.png"/><Relationship Id="rId29" Type="http://schemas.openxmlformats.org/officeDocument/2006/relationships/image" Target="../media/image3002.png"/><Relationship Id="rId30" Type="http://schemas.openxmlformats.org/officeDocument/2006/relationships/image" Target="../media/image3003.png"/><Relationship Id="rId31" Type="http://schemas.openxmlformats.org/officeDocument/2006/relationships/image" Target="../media/image3004.png"/><Relationship Id="rId32" Type="http://schemas.openxmlformats.org/officeDocument/2006/relationships/image" Target="../media/image3005.png"/><Relationship Id="rId33" Type="http://schemas.openxmlformats.org/officeDocument/2006/relationships/image" Target="../media/image3006.png"/><Relationship Id="rId34" Type="http://schemas.openxmlformats.org/officeDocument/2006/relationships/image" Target="../media/image3007.png"/><Relationship Id="rId35" Type="http://schemas.openxmlformats.org/officeDocument/2006/relationships/image" Target="../media/image3008.png"/><Relationship Id="rId36" Type="http://schemas.openxmlformats.org/officeDocument/2006/relationships/image" Target="../media/image3009.png"/><Relationship Id="rId37" Type="http://schemas.openxmlformats.org/officeDocument/2006/relationships/image" Target="../media/image3010.png"/><Relationship Id="rId38" Type="http://schemas.openxmlformats.org/officeDocument/2006/relationships/image" Target="../media/image3011.png"/><Relationship Id="rId39" Type="http://schemas.openxmlformats.org/officeDocument/2006/relationships/image" Target="../media/image3012.png"/><Relationship Id="rId40" Type="http://schemas.openxmlformats.org/officeDocument/2006/relationships/image" Target="../media/image3013.png"/><Relationship Id="rId41" Type="http://schemas.openxmlformats.org/officeDocument/2006/relationships/image" Target="../media/image3014.png"/><Relationship Id="rId42" Type="http://schemas.openxmlformats.org/officeDocument/2006/relationships/image" Target="../media/image3015.png"/><Relationship Id="rId43" Type="http://schemas.openxmlformats.org/officeDocument/2006/relationships/image" Target="../media/image3016.png"/><Relationship Id="rId44" Type="http://schemas.openxmlformats.org/officeDocument/2006/relationships/image" Target="../media/image3017.png"/><Relationship Id="rId45" Type="http://schemas.openxmlformats.org/officeDocument/2006/relationships/image" Target="../media/image3018.png"/><Relationship Id="rId46" Type="http://schemas.openxmlformats.org/officeDocument/2006/relationships/image" Target="../media/image3019.png"/><Relationship Id="rId47" Type="http://schemas.openxmlformats.org/officeDocument/2006/relationships/image" Target="../media/image3020.png"/><Relationship Id="rId48" Type="http://schemas.openxmlformats.org/officeDocument/2006/relationships/image" Target="../media/image3021.png"/><Relationship Id="rId49" Type="http://schemas.openxmlformats.org/officeDocument/2006/relationships/image" Target="../media/image3022.png"/><Relationship Id="rId50" Type="http://schemas.openxmlformats.org/officeDocument/2006/relationships/image" Target="../media/image3023.png"/><Relationship Id="rId51" Type="http://schemas.openxmlformats.org/officeDocument/2006/relationships/image" Target="../media/image3024.png"/><Relationship Id="rId52" Type="http://schemas.openxmlformats.org/officeDocument/2006/relationships/image" Target="../media/image3025.png"/><Relationship Id="rId53" Type="http://schemas.openxmlformats.org/officeDocument/2006/relationships/image" Target="../media/image3026.png"/><Relationship Id="rId54" Type="http://schemas.openxmlformats.org/officeDocument/2006/relationships/image" Target="../media/image3027.png"/><Relationship Id="rId55" Type="http://schemas.openxmlformats.org/officeDocument/2006/relationships/image" Target="../media/image3028.png"/><Relationship Id="rId56" Type="http://schemas.openxmlformats.org/officeDocument/2006/relationships/image" Target="../media/image3029.png"/><Relationship Id="rId57" Type="http://schemas.openxmlformats.org/officeDocument/2006/relationships/image" Target="../media/image3030.png"/><Relationship Id="rId58" Type="http://schemas.openxmlformats.org/officeDocument/2006/relationships/image" Target="../media/image3031.png"/><Relationship Id="rId59" Type="http://schemas.openxmlformats.org/officeDocument/2006/relationships/image" Target="../media/image3032.png"/><Relationship Id="rId60" Type="http://schemas.openxmlformats.org/officeDocument/2006/relationships/image" Target="../media/image3033.png"/><Relationship Id="rId61" Type="http://schemas.openxmlformats.org/officeDocument/2006/relationships/image" Target="../media/image3034.png"/><Relationship Id="rId62" Type="http://schemas.openxmlformats.org/officeDocument/2006/relationships/image" Target="../media/image3035.png"/><Relationship Id="rId63" Type="http://schemas.openxmlformats.org/officeDocument/2006/relationships/image" Target="../media/image3036.png"/><Relationship Id="rId64" Type="http://schemas.openxmlformats.org/officeDocument/2006/relationships/image" Target="../media/image3037.png"/><Relationship Id="rId65" Type="http://schemas.openxmlformats.org/officeDocument/2006/relationships/image" Target="../media/image3038.png"/><Relationship Id="rId66" Type="http://schemas.openxmlformats.org/officeDocument/2006/relationships/image" Target="../media/image3039.png"/><Relationship Id="rId67" Type="http://schemas.openxmlformats.org/officeDocument/2006/relationships/image" Target="../media/image3040.png"/><Relationship Id="rId68" Type="http://schemas.openxmlformats.org/officeDocument/2006/relationships/image" Target="../media/image3041.png"/><Relationship Id="rId69" Type="http://schemas.openxmlformats.org/officeDocument/2006/relationships/image" Target="../media/image3042.png"/><Relationship Id="rId70" Type="http://schemas.openxmlformats.org/officeDocument/2006/relationships/image" Target="../media/image3043.png"/><Relationship Id="rId71" Type="http://schemas.openxmlformats.org/officeDocument/2006/relationships/image" Target="../media/image3044.png"/><Relationship Id="rId72" Type="http://schemas.openxmlformats.org/officeDocument/2006/relationships/image" Target="../media/image3045.png"/><Relationship Id="rId73" Type="http://schemas.openxmlformats.org/officeDocument/2006/relationships/image" Target="../media/image3046.png"/><Relationship Id="rId74" Type="http://schemas.openxmlformats.org/officeDocument/2006/relationships/image" Target="../media/image3047.png"/><Relationship Id="rId75" Type="http://schemas.openxmlformats.org/officeDocument/2006/relationships/image" Target="../media/image3048.png"/><Relationship Id="rId76" Type="http://schemas.openxmlformats.org/officeDocument/2006/relationships/image" Target="../media/image3049.png"/><Relationship Id="rId77" Type="http://schemas.openxmlformats.org/officeDocument/2006/relationships/image" Target="../media/image3050.png"/><Relationship Id="rId78" Type="http://schemas.openxmlformats.org/officeDocument/2006/relationships/image" Target="../media/image126.png"/><Relationship Id="rId79" Type="http://schemas.openxmlformats.org/officeDocument/2006/relationships/image" Target="../media/image3051.png"/><Relationship Id="rId80" Type="http://schemas.openxmlformats.org/officeDocument/2006/relationships/image" Target="../media/image3052.png"/><Relationship Id="rId81" Type="http://schemas.openxmlformats.org/officeDocument/2006/relationships/image" Target="../media/image3053.png"/><Relationship Id="rId82" Type="http://schemas.openxmlformats.org/officeDocument/2006/relationships/image" Target="../media/image3054.png"/><Relationship Id="rId83" Type="http://schemas.openxmlformats.org/officeDocument/2006/relationships/image" Target="../media/image3055.png"/><Relationship Id="rId84" Type="http://schemas.openxmlformats.org/officeDocument/2006/relationships/image" Target="../media/image3056.png"/><Relationship Id="rId85" Type="http://schemas.openxmlformats.org/officeDocument/2006/relationships/image" Target="../media/image3057.png"/><Relationship Id="rId86" Type="http://schemas.openxmlformats.org/officeDocument/2006/relationships/image" Target="../media/image3058.png"/><Relationship Id="rId87" Type="http://schemas.openxmlformats.org/officeDocument/2006/relationships/image" Target="../media/image3059.png"/><Relationship Id="rId88" Type="http://schemas.openxmlformats.org/officeDocument/2006/relationships/image" Target="../media/image3060.png"/><Relationship Id="rId89" Type="http://schemas.openxmlformats.org/officeDocument/2006/relationships/image" Target="../media/image3061.png"/><Relationship Id="rId90" Type="http://schemas.openxmlformats.org/officeDocument/2006/relationships/image" Target="../media/image3062.png"/><Relationship Id="rId91" Type="http://schemas.openxmlformats.org/officeDocument/2006/relationships/image" Target="../media/image3063.png"/><Relationship Id="rId92" Type="http://schemas.openxmlformats.org/officeDocument/2006/relationships/image" Target="../media/image3064.png"/><Relationship Id="rId93" Type="http://schemas.openxmlformats.org/officeDocument/2006/relationships/image" Target="../media/image3065.png"/><Relationship Id="rId94" Type="http://schemas.openxmlformats.org/officeDocument/2006/relationships/image" Target="../media/image3066.png"/><Relationship Id="rId95" Type="http://schemas.openxmlformats.org/officeDocument/2006/relationships/image" Target="../media/image3067.png"/><Relationship Id="rId96" Type="http://schemas.openxmlformats.org/officeDocument/2006/relationships/image" Target="../media/image3068.png"/><Relationship Id="rId97" Type="http://schemas.openxmlformats.org/officeDocument/2006/relationships/image" Target="../media/image3069.png"/><Relationship Id="rId98" Type="http://schemas.openxmlformats.org/officeDocument/2006/relationships/image" Target="../media/image3070.png"/><Relationship Id="rId99" Type="http://schemas.openxmlformats.org/officeDocument/2006/relationships/image" Target="../media/image3071.png"/><Relationship Id="rId100" Type="http://schemas.openxmlformats.org/officeDocument/2006/relationships/image" Target="../media/image3072.png"/><Relationship Id="rId101" Type="http://schemas.openxmlformats.org/officeDocument/2006/relationships/image" Target="../media/image3073.png"/><Relationship Id="rId102" Type="http://schemas.openxmlformats.org/officeDocument/2006/relationships/image" Target="../media/image3074.png"/><Relationship Id="rId103" Type="http://schemas.openxmlformats.org/officeDocument/2006/relationships/image" Target="../media/image3075.png"/><Relationship Id="rId104" Type="http://schemas.openxmlformats.org/officeDocument/2006/relationships/image" Target="../media/image3076.png"/><Relationship Id="rId105" Type="http://schemas.openxmlformats.org/officeDocument/2006/relationships/image" Target="../media/image3077.png"/><Relationship Id="rId106" Type="http://schemas.openxmlformats.org/officeDocument/2006/relationships/image" Target="../media/image3078.png"/><Relationship Id="rId107" Type="http://schemas.openxmlformats.org/officeDocument/2006/relationships/image" Target="../media/image3079.png"/><Relationship Id="rId108" Type="http://schemas.openxmlformats.org/officeDocument/2006/relationships/image" Target="../media/image3080.png"/><Relationship Id="rId109" Type="http://schemas.openxmlformats.org/officeDocument/2006/relationships/image" Target="../media/image3081.png"/><Relationship Id="rId110" Type="http://schemas.openxmlformats.org/officeDocument/2006/relationships/image" Target="../media/image3082.png"/><Relationship Id="rId111" Type="http://schemas.openxmlformats.org/officeDocument/2006/relationships/image" Target="../media/image3083.png"/><Relationship Id="rId112" Type="http://schemas.openxmlformats.org/officeDocument/2006/relationships/image" Target="../media/image3084.png"/><Relationship Id="rId113" Type="http://schemas.openxmlformats.org/officeDocument/2006/relationships/image" Target="../media/image3085.png"/><Relationship Id="rId114" Type="http://schemas.openxmlformats.org/officeDocument/2006/relationships/image" Target="../media/image3086.png"/><Relationship Id="rId115" Type="http://schemas.openxmlformats.org/officeDocument/2006/relationships/image" Target="../media/image3087.png"/><Relationship Id="rId116" Type="http://schemas.openxmlformats.org/officeDocument/2006/relationships/image" Target="../media/image3088.png"/><Relationship Id="rId117" Type="http://schemas.openxmlformats.org/officeDocument/2006/relationships/image" Target="../media/image3089.png"/><Relationship Id="rId118" Type="http://schemas.openxmlformats.org/officeDocument/2006/relationships/image" Target="../media/image3090.png"/><Relationship Id="rId119" Type="http://schemas.openxmlformats.org/officeDocument/2006/relationships/image" Target="../media/image3091.png"/><Relationship Id="rId120" Type="http://schemas.openxmlformats.org/officeDocument/2006/relationships/image" Target="../media/image3092.png"/><Relationship Id="rId121" Type="http://schemas.openxmlformats.org/officeDocument/2006/relationships/image" Target="../media/image3093.png"/><Relationship Id="rId122" Type="http://schemas.openxmlformats.org/officeDocument/2006/relationships/image" Target="../media/image3094.png"/><Relationship Id="rId123" Type="http://schemas.openxmlformats.org/officeDocument/2006/relationships/image" Target="../media/image3095.png"/><Relationship Id="rId124" Type="http://schemas.openxmlformats.org/officeDocument/2006/relationships/image" Target="../media/image3096.png"/><Relationship Id="rId125" Type="http://schemas.openxmlformats.org/officeDocument/2006/relationships/image" Target="../media/image3097.png"/><Relationship Id="rId126" Type="http://schemas.openxmlformats.org/officeDocument/2006/relationships/image" Target="../media/image3098.png"/><Relationship Id="rId127" Type="http://schemas.openxmlformats.org/officeDocument/2006/relationships/image" Target="../media/image3099.png"/><Relationship Id="rId128" Type="http://schemas.openxmlformats.org/officeDocument/2006/relationships/image" Target="../media/image3100.png"/><Relationship Id="rId129" Type="http://schemas.openxmlformats.org/officeDocument/2006/relationships/image" Target="../media/image3101.png"/><Relationship Id="rId130" Type="http://schemas.openxmlformats.org/officeDocument/2006/relationships/image" Target="../media/image3102.png"/><Relationship Id="rId131" Type="http://schemas.openxmlformats.org/officeDocument/2006/relationships/image" Target="../media/image3103.png"/><Relationship Id="rId132" Type="http://schemas.openxmlformats.org/officeDocument/2006/relationships/image" Target="../media/image3104.png"/><Relationship Id="rId133" Type="http://schemas.openxmlformats.org/officeDocument/2006/relationships/image" Target="../media/image3105.png"/><Relationship Id="rId134" Type="http://schemas.openxmlformats.org/officeDocument/2006/relationships/image" Target="../media/image3106.png"/><Relationship Id="rId135" Type="http://schemas.openxmlformats.org/officeDocument/2006/relationships/image" Target="../media/image3107.png"/><Relationship Id="rId136" Type="http://schemas.openxmlformats.org/officeDocument/2006/relationships/image" Target="../media/image3108.png"/><Relationship Id="rId137" Type="http://schemas.openxmlformats.org/officeDocument/2006/relationships/image" Target="../media/image3109.png"/><Relationship Id="rId138" Type="http://schemas.openxmlformats.org/officeDocument/2006/relationships/image" Target="../media/image260.png"/><Relationship Id="rId139" Type="http://schemas.openxmlformats.org/officeDocument/2006/relationships/image" Target="../media/image3110.png"/><Relationship Id="rId140" Type="http://schemas.openxmlformats.org/officeDocument/2006/relationships/image" Target="../media/image3111.png"/><Relationship Id="rId141" Type="http://schemas.openxmlformats.org/officeDocument/2006/relationships/image" Target="../media/image3112.png"/><Relationship Id="rId142" Type="http://schemas.openxmlformats.org/officeDocument/2006/relationships/image" Target="../media/image3113.png"/><Relationship Id="rId143" Type="http://schemas.openxmlformats.org/officeDocument/2006/relationships/image" Target="../media/image3114.png"/><Relationship Id="rId144" Type="http://schemas.openxmlformats.org/officeDocument/2006/relationships/image" Target="../media/image3115.png"/><Relationship Id="rId145" Type="http://schemas.openxmlformats.org/officeDocument/2006/relationships/image" Target="../media/image3116.png"/><Relationship Id="rId146" Type="http://schemas.openxmlformats.org/officeDocument/2006/relationships/image" Target="../media/image3117.png"/><Relationship Id="rId147" Type="http://schemas.openxmlformats.org/officeDocument/2006/relationships/image" Target="../media/image3118.png"/><Relationship Id="rId148" Type="http://schemas.openxmlformats.org/officeDocument/2006/relationships/image" Target="../media/image3119.png"/><Relationship Id="rId149" Type="http://schemas.openxmlformats.org/officeDocument/2006/relationships/image" Target="../media/image3120.png"/><Relationship Id="rId150" Type="http://schemas.openxmlformats.org/officeDocument/2006/relationships/image" Target="../media/image3121.png"/><Relationship Id="rId151" Type="http://schemas.openxmlformats.org/officeDocument/2006/relationships/image" Target="../media/image3122.png"/><Relationship Id="rId152" Type="http://schemas.openxmlformats.org/officeDocument/2006/relationships/image" Target="../media/image3123.png"/><Relationship Id="rId153" Type="http://schemas.openxmlformats.org/officeDocument/2006/relationships/image" Target="../media/image3124.png"/><Relationship Id="rId154" Type="http://schemas.openxmlformats.org/officeDocument/2006/relationships/image" Target="../media/image3125.png"/><Relationship Id="rId155" Type="http://schemas.openxmlformats.org/officeDocument/2006/relationships/image" Target="../media/image3126.png"/><Relationship Id="rId156" Type="http://schemas.openxmlformats.org/officeDocument/2006/relationships/image" Target="../media/image3127.png"/><Relationship Id="rId157" Type="http://schemas.openxmlformats.org/officeDocument/2006/relationships/image" Target="../media/image3128.png"/><Relationship Id="rId158" Type="http://schemas.openxmlformats.org/officeDocument/2006/relationships/image" Target="../media/image3129.png"/><Relationship Id="rId159" Type="http://schemas.openxmlformats.org/officeDocument/2006/relationships/image" Target="../media/image3130.png"/><Relationship Id="rId160" Type="http://schemas.openxmlformats.org/officeDocument/2006/relationships/image" Target="../media/image3131.png"/><Relationship Id="rId161" Type="http://schemas.openxmlformats.org/officeDocument/2006/relationships/image" Target="../media/image3132.png"/><Relationship Id="rId162" Type="http://schemas.openxmlformats.org/officeDocument/2006/relationships/image" Target="../media/image3133.png"/><Relationship Id="rId163" Type="http://schemas.openxmlformats.org/officeDocument/2006/relationships/image" Target="../media/image3134.png"/><Relationship Id="rId164" Type="http://schemas.openxmlformats.org/officeDocument/2006/relationships/image" Target="../media/image3135.png"/><Relationship Id="rId165" Type="http://schemas.openxmlformats.org/officeDocument/2006/relationships/image" Target="../media/image3136.png"/><Relationship Id="rId166" Type="http://schemas.openxmlformats.org/officeDocument/2006/relationships/image" Target="../media/image3137.png"/><Relationship Id="rId167" Type="http://schemas.openxmlformats.org/officeDocument/2006/relationships/image" Target="../media/image3138.png"/><Relationship Id="rId168" Type="http://schemas.openxmlformats.org/officeDocument/2006/relationships/image" Target="../media/image3139.png"/><Relationship Id="rId169" Type="http://schemas.openxmlformats.org/officeDocument/2006/relationships/image" Target="../media/image3140.png"/><Relationship Id="rId170" Type="http://schemas.openxmlformats.org/officeDocument/2006/relationships/image" Target="../media/image3141.png"/><Relationship Id="rId171" Type="http://schemas.openxmlformats.org/officeDocument/2006/relationships/image" Target="../media/image3142.png"/><Relationship Id="rId172" Type="http://schemas.openxmlformats.org/officeDocument/2006/relationships/image" Target="../media/image3143.png"/><Relationship Id="rId173" Type="http://schemas.openxmlformats.org/officeDocument/2006/relationships/image" Target="../media/image3144.png"/><Relationship Id="rId174" Type="http://schemas.openxmlformats.org/officeDocument/2006/relationships/image" Target="../media/image3145.png"/><Relationship Id="rId175" Type="http://schemas.openxmlformats.org/officeDocument/2006/relationships/image" Target="../media/image3146.png"/><Relationship Id="rId176" Type="http://schemas.openxmlformats.org/officeDocument/2006/relationships/image" Target="../media/image3147.png"/><Relationship Id="rId177" Type="http://schemas.openxmlformats.org/officeDocument/2006/relationships/image" Target="../media/image3148.png"/><Relationship Id="rId178" Type="http://schemas.openxmlformats.org/officeDocument/2006/relationships/image" Target="../media/image3149.png"/><Relationship Id="rId179" Type="http://schemas.openxmlformats.org/officeDocument/2006/relationships/image" Target="../media/image3150.png"/><Relationship Id="rId180" Type="http://schemas.openxmlformats.org/officeDocument/2006/relationships/image" Target="../media/image3151.png"/><Relationship Id="rId181" Type="http://schemas.openxmlformats.org/officeDocument/2006/relationships/image" Target="../media/image3152.png"/><Relationship Id="rId182" Type="http://schemas.openxmlformats.org/officeDocument/2006/relationships/image" Target="../media/image3153.png"/><Relationship Id="rId183" Type="http://schemas.openxmlformats.org/officeDocument/2006/relationships/image" Target="../media/image3154.png"/><Relationship Id="rId184" Type="http://schemas.openxmlformats.org/officeDocument/2006/relationships/image" Target="../media/image3155.png"/><Relationship Id="rId185" Type="http://schemas.openxmlformats.org/officeDocument/2006/relationships/image" Target="../media/image3156.png"/><Relationship Id="rId186" Type="http://schemas.openxmlformats.org/officeDocument/2006/relationships/image" Target="../media/image3157.png"/><Relationship Id="rId187" Type="http://schemas.openxmlformats.org/officeDocument/2006/relationships/image" Target="../media/image3158.png"/><Relationship Id="rId188" Type="http://schemas.openxmlformats.org/officeDocument/2006/relationships/image" Target="../media/image3159.png"/><Relationship Id="rId189" Type="http://schemas.openxmlformats.org/officeDocument/2006/relationships/image" Target="../media/image3160.png"/><Relationship Id="rId190" Type="http://schemas.openxmlformats.org/officeDocument/2006/relationships/image" Target="../media/image3161.png"/><Relationship Id="rId191" Type="http://schemas.openxmlformats.org/officeDocument/2006/relationships/image" Target="../media/image3162.png"/><Relationship Id="rId192" Type="http://schemas.openxmlformats.org/officeDocument/2006/relationships/image" Target="../media/image3163.png"/><Relationship Id="rId193" Type="http://schemas.openxmlformats.org/officeDocument/2006/relationships/image" Target="../media/image3164.png"/><Relationship Id="rId194" Type="http://schemas.openxmlformats.org/officeDocument/2006/relationships/image" Target="../media/image3165.png"/><Relationship Id="rId195" Type="http://schemas.openxmlformats.org/officeDocument/2006/relationships/image" Target="../media/image3166.png"/><Relationship Id="rId196" Type="http://schemas.openxmlformats.org/officeDocument/2006/relationships/image" Target="../media/image3167.png"/><Relationship Id="rId197" Type="http://schemas.openxmlformats.org/officeDocument/2006/relationships/image" Target="../media/image3168.png"/><Relationship Id="rId198" Type="http://schemas.openxmlformats.org/officeDocument/2006/relationships/image" Target="../media/image3169.png"/><Relationship Id="rId199" Type="http://schemas.openxmlformats.org/officeDocument/2006/relationships/image" Target="../media/image3170.png"/><Relationship Id="rId200" Type="http://schemas.openxmlformats.org/officeDocument/2006/relationships/image" Target="../media/image3171.png"/><Relationship Id="rId201" Type="http://schemas.openxmlformats.org/officeDocument/2006/relationships/image" Target="../media/image3172.png"/><Relationship Id="rId202" Type="http://schemas.openxmlformats.org/officeDocument/2006/relationships/image" Target="../media/image3173.png"/><Relationship Id="rId203" Type="http://schemas.openxmlformats.org/officeDocument/2006/relationships/image" Target="../media/image3174.png"/><Relationship Id="rId204" Type="http://schemas.openxmlformats.org/officeDocument/2006/relationships/image" Target="../media/image3175.png"/><Relationship Id="rId205" Type="http://schemas.openxmlformats.org/officeDocument/2006/relationships/image" Target="../media/image3176.png"/><Relationship Id="rId206" Type="http://schemas.openxmlformats.org/officeDocument/2006/relationships/image" Target="../media/image3177.png"/><Relationship Id="rId207" Type="http://schemas.openxmlformats.org/officeDocument/2006/relationships/image" Target="../media/image3178.png"/><Relationship Id="rId208" Type="http://schemas.openxmlformats.org/officeDocument/2006/relationships/image" Target="../media/image3179.png"/><Relationship Id="rId209" Type="http://schemas.openxmlformats.org/officeDocument/2006/relationships/image" Target="../media/image3180.png"/><Relationship Id="rId210" Type="http://schemas.openxmlformats.org/officeDocument/2006/relationships/image" Target="../media/image318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82.png"/><Relationship Id="rId3" Type="http://schemas.openxmlformats.org/officeDocument/2006/relationships/image" Target="../media/image3183.png"/><Relationship Id="rId4" Type="http://schemas.openxmlformats.org/officeDocument/2006/relationships/image" Target="../media/image3184.png"/><Relationship Id="rId5" Type="http://schemas.openxmlformats.org/officeDocument/2006/relationships/image" Target="../media/image3185.png"/><Relationship Id="rId6" Type="http://schemas.openxmlformats.org/officeDocument/2006/relationships/image" Target="../media/image3186.png"/><Relationship Id="rId7" Type="http://schemas.openxmlformats.org/officeDocument/2006/relationships/image" Target="../media/image3187.png"/><Relationship Id="rId8" Type="http://schemas.openxmlformats.org/officeDocument/2006/relationships/image" Target="../media/image3188.png"/><Relationship Id="rId9" Type="http://schemas.openxmlformats.org/officeDocument/2006/relationships/image" Target="../media/image3189.png"/><Relationship Id="rId10" Type="http://schemas.openxmlformats.org/officeDocument/2006/relationships/image" Target="../media/image3190.png"/><Relationship Id="rId11" Type="http://schemas.openxmlformats.org/officeDocument/2006/relationships/image" Target="../media/image3191.png"/><Relationship Id="rId12" Type="http://schemas.openxmlformats.org/officeDocument/2006/relationships/image" Target="../media/image3192.png"/><Relationship Id="rId13" Type="http://schemas.openxmlformats.org/officeDocument/2006/relationships/image" Target="../media/image3193.png"/><Relationship Id="rId14" Type="http://schemas.openxmlformats.org/officeDocument/2006/relationships/image" Target="../media/image3194.png"/><Relationship Id="rId15" Type="http://schemas.openxmlformats.org/officeDocument/2006/relationships/image" Target="../media/image3195.png"/><Relationship Id="rId16" Type="http://schemas.openxmlformats.org/officeDocument/2006/relationships/image" Target="../media/image3196.png"/><Relationship Id="rId17" Type="http://schemas.openxmlformats.org/officeDocument/2006/relationships/image" Target="../media/image3197.png"/><Relationship Id="rId18" Type="http://schemas.openxmlformats.org/officeDocument/2006/relationships/image" Target="../media/image3198.png"/><Relationship Id="rId19" Type="http://schemas.openxmlformats.org/officeDocument/2006/relationships/image" Target="../media/image3199.png"/><Relationship Id="rId20" Type="http://schemas.openxmlformats.org/officeDocument/2006/relationships/image" Target="../media/image3200.png"/><Relationship Id="rId21" Type="http://schemas.openxmlformats.org/officeDocument/2006/relationships/image" Target="../media/image3201.png"/><Relationship Id="rId22" Type="http://schemas.openxmlformats.org/officeDocument/2006/relationships/image" Target="../media/image3202.png"/><Relationship Id="rId23" Type="http://schemas.openxmlformats.org/officeDocument/2006/relationships/image" Target="../media/image3203.png"/><Relationship Id="rId24" Type="http://schemas.openxmlformats.org/officeDocument/2006/relationships/image" Target="../media/image3204.png"/><Relationship Id="rId25" Type="http://schemas.openxmlformats.org/officeDocument/2006/relationships/image" Target="../media/image3205.png"/><Relationship Id="rId26" Type="http://schemas.openxmlformats.org/officeDocument/2006/relationships/image" Target="../media/image3206.png"/><Relationship Id="rId27" Type="http://schemas.openxmlformats.org/officeDocument/2006/relationships/image" Target="../media/image3207.png"/><Relationship Id="rId28" Type="http://schemas.openxmlformats.org/officeDocument/2006/relationships/image" Target="../media/image3208.png"/><Relationship Id="rId29" Type="http://schemas.openxmlformats.org/officeDocument/2006/relationships/image" Target="../media/image3209.png"/><Relationship Id="rId30" Type="http://schemas.openxmlformats.org/officeDocument/2006/relationships/image" Target="../media/image3210.png"/><Relationship Id="rId31" Type="http://schemas.openxmlformats.org/officeDocument/2006/relationships/image" Target="../media/image3211.png"/><Relationship Id="rId32" Type="http://schemas.openxmlformats.org/officeDocument/2006/relationships/image" Target="../media/image3212.png"/><Relationship Id="rId33" Type="http://schemas.openxmlformats.org/officeDocument/2006/relationships/image" Target="../media/image3213.png"/><Relationship Id="rId34" Type="http://schemas.openxmlformats.org/officeDocument/2006/relationships/image" Target="../media/image3214.png"/><Relationship Id="rId35" Type="http://schemas.openxmlformats.org/officeDocument/2006/relationships/image" Target="../media/image3215.png"/><Relationship Id="rId36" Type="http://schemas.openxmlformats.org/officeDocument/2006/relationships/image" Target="../media/image3216.png"/><Relationship Id="rId37" Type="http://schemas.openxmlformats.org/officeDocument/2006/relationships/image" Target="../media/image3217.png"/><Relationship Id="rId38" Type="http://schemas.openxmlformats.org/officeDocument/2006/relationships/image" Target="../media/image3218.png"/><Relationship Id="rId39" Type="http://schemas.openxmlformats.org/officeDocument/2006/relationships/image" Target="../media/image3219.png"/><Relationship Id="rId40" Type="http://schemas.openxmlformats.org/officeDocument/2006/relationships/image" Target="../media/image3220.png"/><Relationship Id="rId41" Type="http://schemas.openxmlformats.org/officeDocument/2006/relationships/image" Target="../media/image3221.png"/><Relationship Id="rId42" Type="http://schemas.openxmlformats.org/officeDocument/2006/relationships/image" Target="../media/image126.png"/><Relationship Id="rId43" Type="http://schemas.openxmlformats.org/officeDocument/2006/relationships/image" Target="../media/image3222.png"/><Relationship Id="rId44" Type="http://schemas.openxmlformats.org/officeDocument/2006/relationships/image" Target="../media/image3223.png"/><Relationship Id="rId45" Type="http://schemas.openxmlformats.org/officeDocument/2006/relationships/image" Target="../media/image3224.png"/><Relationship Id="rId46" Type="http://schemas.openxmlformats.org/officeDocument/2006/relationships/image" Target="../media/image3225.png"/><Relationship Id="rId47" Type="http://schemas.openxmlformats.org/officeDocument/2006/relationships/image" Target="../media/image3226.png"/><Relationship Id="rId48" Type="http://schemas.openxmlformats.org/officeDocument/2006/relationships/image" Target="../media/image3227.png"/><Relationship Id="rId49" Type="http://schemas.openxmlformats.org/officeDocument/2006/relationships/image" Target="../media/image3228.png"/><Relationship Id="rId50" Type="http://schemas.openxmlformats.org/officeDocument/2006/relationships/image" Target="../media/image3229.png"/><Relationship Id="rId51" Type="http://schemas.openxmlformats.org/officeDocument/2006/relationships/image" Target="../media/image3230.png"/><Relationship Id="rId52" Type="http://schemas.openxmlformats.org/officeDocument/2006/relationships/image" Target="../media/image3231.png"/><Relationship Id="rId53" Type="http://schemas.openxmlformats.org/officeDocument/2006/relationships/image" Target="../media/image3232.png"/><Relationship Id="rId54" Type="http://schemas.openxmlformats.org/officeDocument/2006/relationships/image" Target="../media/image3233.png"/><Relationship Id="rId55" Type="http://schemas.openxmlformats.org/officeDocument/2006/relationships/image" Target="../media/image3234.png"/><Relationship Id="rId56" Type="http://schemas.openxmlformats.org/officeDocument/2006/relationships/image" Target="../media/image3235.png"/><Relationship Id="rId57" Type="http://schemas.openxmlformats.org/officeDocument/2006/relationships/image" Target="../media/image323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37.png"/><Relationship Id="rId3" Type="http://schemas.openxmlformats.org/officeDocument/2006/relationships/image" Target="../media/image3238.png"/><Relationship Id="rId4" Type="http://schemas.openxmlformats.org/officeDocument/2006/relationships/image" Target="../media/image3239.png"/><Relationship Id="rId5" Type="http://schemas.openxmlformats.org/officeDocument/2006/relationships/image" Target="../media/image3240.png"/><Relationship Id="rId6" Type="http://schemas.openxmlformats.org/officeDocument/2006/relationships/image" Target="../media/image3241.png"/><Relationship Id="rId7" Type="http://schemas.openxmlformats.org/officeDocument/2006/relationships/image" Target="../media/image3242.png"/><Relationship Id="rId8" Type="http://schemas.openxmlformats.org/officeDocument/2006/relationships/image" Target="../media/image3243.png"/><Relationship Id="rId9" Type="http://schemas.openxmlformats.org/officeDocument/2006/relationships/image" Target="../media/image3244.png"/><Relationship Id="rId10" Type="http://schemas.openxmlformats.org/officeDocument/2006/relationships/image" Target="../media/image3245.png"/><Relationship Id="rId11" Type="http://schemas.openxmlformats.org/officeDocument/2006/relationships/image" Target="../media/image3246.png"/><Relationship Id="rId12" Type="http://schemas.openxmlformats.org/officeDocument/2006/relationships/image" Target="../media/image3247.png"/><Relationship Id="rId13" Type="http://schemas.openxmlformats.org/officeDocument/2006/relationships/image" Target="../media/image3248.png"/><Relationship Id="rId14" Type="http://schemas.openxmlformats.org/officeDocument/2006/relationships/image" Target="../media/image3249.png"/><Relationship Id="rId15" Type="http://schemas.openxmlformats.org/officeDocument/2006/relationships/image" Target="../media/image3250.png"/><Relationship Id="rId16" Type="http://schemas.openxmlformats.org/officeDocument/2006/relationships/image" Target="../media/image3251.png"/><Relationship Id="rId17" Type="http://schemas.openxmlformats.org/officeDocument/2006/relationships/image" Target="../media/image3252.png"/><Relationship Id="rId18" Type="http://schemas.openxmlformats.org/officeDocument/2006/relationships/image" Target="../media/image3253.png"/><Relationship Id="rId19" Type="http://schemas.openxmlformats.org/officeDocument/2006/relationships/image" Target="../media/image3254.png"/><Relationship Id="rId20" Type="http://schemas.openxmlformats.org/officeDocument/2006/relationships/image" Target="../media/image3255.png"/><Relationship Id="rId21" Type="http://schemas.openxmlformats.org/officeDocument/2006/relationships/image" Target="../media/image3256.png"/><Relationship Id="rId22" Type="http://schemas.openxmlformats.org/officeDocument/2006/relationships/image" Target="../media/image3257.png"/><Relationship Id="rId23" Type="http://schemas.openxmlformats.org/officeDocument/2006/relationships/image" Target="../media/image3258.png"/><Relationship Id="rId24" Type="http://schemas.openxmlformats.org/officeDocument/2006/relationships/image" Target="../media/image3259.png"/><Relationship Id="rId25" Type="http://schemas.openxmlformats.org/officeDocument/2006/relationships/image" Target="../media/image3260.png"/><Relationship Id="rId26" Type="http://schemas.openxmlformats.org/officeDocument/2006/relationships/image" Target="../media/image3261.png"/><Relationship Id="rId27" Type="http://schemas.openxmlformats.org/officeDocument/2006/relationships/image" Target="../media/image3262.png"/><Relationship Id="rId28" Type="http://schemas.openxmlformats.org/officeDocument/2006/relationships/image" Target="../media/image3263.png"/><Relationship Id="rId29" Type="http://schemas.openxmlformats.org/officeDocument/2006/relationships/image" Target="../media/image3264.png"/><Relationship Id="rId30" Type="http://schemas.openxmlformats.org/officeDocument/2006/relationships/image" Target="../media/image3265.png"/><Relationship Id="rId31" Type="http://schemas.openxmlformats.org/officeDocument/2006/relationships/image" Target="../media/image3266.png"/><Relationship Id="rId32" Type="http://schemas.openxmlformats.org/officeDocument/2006/relationships/image" Target="../media/image3267.png"/><Relationship Id="rId33" Type="http://schemas.openxmlformats.org/officeDocument/2006/relationships/image" Target="../media/image3268.png"/><Relationship Id="rId34" Type="http://schemas.openxmlformats.org/officeDocument/2006/relationships/image" Target="../media/image3269.png"/><Relationship Id="rId35" Type="http://schemas.openxmlformats.org/officeDocument/2006/relationships/image" Target="../media/image3270.png"/><Relationship Id="rId36" Type="http://schemas.openxmlformats.org/officeDocument/2006/relationships/image" Target="../media/image3271.png"/><Relationship Id="rId37" Type="http://schemas.openxmlformats.org/officeDocument/2006/relationships/image" Target="../media/image3272.png"/><Relationship Id="rId38" Type="http://schemas.openxmlformats.org/officeDocument/2006/relationships/image" Target="../media/image3273.png"/><Relationship Id="rId39" Type="http://schemas.openxmlformats.org/officeDocument/2006/relationships/image" Target="../media/image3274.png"/><Relationship Id="rId40" Type="http://schemas.openxmlformats.org/officeDocument/2006/relationships/image" Target="../media/image3275.png"/><Relationship Id="rId41" Type="http://schemas.openxmlformats.org/officeDocument/2006/relationships/image" Target="../media/image3276.png"/><Relationship Id="rId42" Type="http://schemas.openxmlformats.org/officeDocument/2006/relationships/image" Target="../media/image3277.png"/><Relationship Id="rId43" Type="http://schemas.openxmlformats.org/officeDocument/2006/relationships/image" Target="../media/image3278.png"/><Relationship Id="rId44" Type="http://schemas.openxmlformats.org/officeDocument/2006/relationships/image" Target="../media/image3279.png"/><Relationship Id="rId45" Type="http://schemas.openxmlformats.org/officeDocument/2006/relationships/image" Target="../media/image3280.png"/><Relationship Id="rId46" Type="http://schemas.openxmlformats.org/officeDocument/2006/relationships/image" Target="../media/image3281.png"/><Relationship Id="rId47" Type="http://schemas.openxmlformats.org/officeDocument/2006/relationships/image" Target="../media/image3282.png"/><Relationship Id="rId48" Type="http://schemas.openxmlformats.org/officeDocument/2006/relationships/image" Target="../media/image3283.png"/><Relationship Id="rId49" Type="http://schemas.openxmlformats.org/officeDocument/2006/relationships/image" Target="../media/image3284.png"/><Relationship Id="rId50" Type="http://schemas.openxmlformats.org/officeDocument/2006/relationships/image" Target="../media/image3285.png"/><Relationship Id="rId51" Type="http://schemas.openxmlformats.org/officeDocument/2006/relationships/image" Target="../media/image3286.png"/><Relationship Id="rId52" Type="http://schemas.openxmlformats.org/officeDocument/2006/relationships/image" Target="../media/image3287.png"/><Relationship Id="rId53" Type="http://schemas.openxmlformats.org/officeDocument/2006/relationships/image" Target="../media/image3288.png"/><Relationship Id="rId54" Type="http://schemas.openxmlformats.org/officeDocument/2006/relationships/image" Target="../media/image3289.png"/><Relationship Id="rId55" Type="http://schemas.openxmlformats.org/officeDocument/2006/relationships/image" Target="../media/image3290.png"/><Relationship Id="rId56" Type="http://schemas.openxmlformats.org/officeDocument/2006/relationships/image" Target="../media/image3291.png"/><Relationship Id="rId57" Type="http://schemas.openxmlformats.org/officeDocument/2006/relationships/image" Target="../media/image3292.png"/><Relationship Id="rId58" Type="http://schemas.openxmlformats.org/officeDocument/2006/relationships/image" Target="../media/image3293.png"/><Relationship Id="rId59" Type="http://schemas.openxmlformats.org/officeDocument/2006/relationships/image" Target="../media/image3294.png"/><Relationship Id="rId60" Type="http://schemas.openxmlformats.org/officeDocument/2006/relationships/image" Target="../media/image3295.png"/><Relationship Id="rId61" Type="http://schemas.openxmlformats.org/officeDocument/2006/relationships/image" Target="../media/image3296.png"/><Relationship Id="rId62" Type="http://schemas.openxmlformats.org/officeDocument/2006/relationships/image" Target="../media/image3297.png"/><Relationship Id="rId63" Type="http://schemas.openxmlformats.org/officeDocument/2006/relationships/image" Target="../media/image3298.png"/><Relationship Id="rId64" Type="http://schemas.openxmlformats.org/officeDocument/2006/relationships/image" Target="../media/image3299.png"/><Relationship Id="rId65" Type="http://schemas.openxmlformats.org/officeDocument/2006/relationships/image" Target="../media/image3300.png"/><Relationship Id="rId66" Type="http://schemas.openxmlformats.org/officeDocument/2006/relationships/image" Target="../media/image3301.png"/><Relationship Id="rId67" Type="http://schemas.openxmlformats.org/officeDocument/2006/relationships/image" Target="../media/image3302.png"/><Relationship Id="rId68" Type="http://schemas.openxmlformats.org/officeDocument/2006/relationships/image" Target="../media/image3303.png"/><Relationship Id="rId69" Type="http://schemas.openxmlformats.org/officeDocument/2006/relationships/image" Target="../media/image3304.png"/><Relationship Id="rId70" Type="http://schemas.openxmlformats.org/officeDocument/2006/relationships/image" Target="../media/image3305.png"/><Relationship Id="rId71" Type="http://schemas.openxmlformats.org/officeDocument/2006/relationships/image" Target="../media/image3306.png"/><Relationship Id="rId72" Type="http://schemas.openxmlformats.org/officeDocument/2006/relationships/image" Target="../media/image3307.png"/><Relationship Id="rId73" Type="http://schemas.openxmlformats.org/officeDocument/2006/relationships/image" Target="../media/image3308.png"/><Relationship Id="rId74" Type="http://schemas.openxmlformats.org/officeDocument/2006/relationships/image" Target="../media/image3309.png"/><Relationship Id="rId75" Type="http://schemas.openxmlformats.org/officeDocument/2006/relationships/image" Target="../media/image3310.png"/><Relationship Id="rId76" Type="http://schemas.openxmlformats.org/officeDocument/2006/relationships/image" Target="../media/image3311.png"/><Relationship Id="rId77" Type="http://schemas.openxmlformats.org/officeDocument/2006/relationships/image" Target="../media/image3312.png"/><Relationship Id="rId78" Type="http://schemas.openxmlformats.org/officeDocument/2006/relationships/image" Target="../media/image3313.png"/><Relationship Id="rId79" Type="http://schemas.openxmlformats.org/officeDocument/2006/relationships/image" Target="../media/image3314.png"/><Relationship Id="rId80" Type="http://schemas.openxmlformats.org/officeDocument/2006/relationships/image" Target="../media/image3315.png"/><Relationship Id="rId81" Type="http://schemas.openxmlformats.org/officeDocument/2006/relationships/image" Target="../media/image3316.png"/><Relationship Id="rId82" Type="http://schemas.openxmlformats.org/officeDocument/2006/relationships/image" Target="../media/image3317.png"/><Relationship Id="rId83" Type="http://schemas.openxmlformats.org/officeDocument/2006/relationships/image" Target="../media/image3318.png"/><Relationship Id="rId84" Type="http://schemas.openxmlformats.org/officeDocument/2006/relationships/image" Target="../media/image3319.png"/><Relationship Id="rId85" Type="http://schemas.openxmlformats.org/officeDocument/2006/relationships/image" Target="../media/image3320.png"/><Relationship Id="rId86" Type="http://schemas.openxmlformats.org/officeDocument/2006/relationships/image" Target="../media/image3321.png"/><Relationship Id="rId87" Type="http://schemas.openxmlformats.org/officeDocument/2006/relationships/image" Target="../media/image3322.png"/><Relationship Id="rId88" Type="http://schemas.openxmlformats.org/officeDocument/2006/relationships/image" Target="../media/image3323.png"/><Relationship Id="rId89" Type="http://schemas.openxmlformats.org/officeDocument/2006/relationships/image" Target="../media/image3324.png"/><Relationship Id="rId90" Type="http://schemas.openxmlformats.org/officeDocument/2006/relationships/image" Target="../media/image3325.png"/><Relationship Id="rId91" Type="http://schemas.openxmlformats.org/officeDocument/2006/relationships/image" Target="../media/image3326.png"/><Relationship Id="rId92" Type="http://schemas.openxmlformats.org/officeDocument/2006/relationships/image" Target="../media/image3327.png"/><Relationship Id="rId93" Type="http://schemas.openxmlformats.org/officeDocument/2006/relationships/image" Target="../media/image3328.png"/><Relationship Id="rId94" Type="http://schemas.openxmlformats.org/officeDocument/2006/relationships/image" Target="../media/image3329.png"/><Relationship Id="rId95" Type="http://schemas.openxmlformats.org/officeDocument/2006/relationships/image" Target="../media/image3330.png"/><Relationship Id="rId96" Type="http://schemas.openxmlformats.org/officeDocument/2006/relationships/image" Target="../media/image3331.png"/><Relationship Id="rId97" Type="http://schemas.openxmlformats.org/officeDocument/2006/relationships/image" Target="../media/image3332.png"/><Relationship Id="rId98" Type="http://schemas.openxmlformats.org/officeDocument/2006/relationships/image" Target="../media/image3333.png"/><Relationship Id="rId99" Type="http://schemas.openxmlformats.org/officeDocument/2006/relationships/image" Target="../media/image3334.png"/><Relationship Id="rId100" Type="http://schemas.openxmlformats.org/officeDocument/2006/relationships/image" Target="../media/image3335.png"/><Relationship Id="rId101" Type="http://schemas.openxmlformats.org/officeDocument/2006/relationships/image" Target="../media/image3336.png"/><Relationship Id="rId102" Type="http://schemas.openxmlformats.org/officeDocument/2006/relationships/image" Target="../media/image3337.png"/><Relationship Id="rId103" Type="http://schemas.openxmlformats.org/officeDocument/2006/relationships/image" Target="../media/image3338.png"/><Relationship Id="rId104" Type="http://schemas.openxmlformats.org/officeDocument/2006/relationships/image" Target="../media/image3339.png"/><Relationship Id="rId105" Type="http://schemas.openxmlformats.org/officeDocument/2006/relationships/image" Target="../media/image3340.png"/><Relationship Id="rId106" Type="http://schemas.openxmlformats.org/officeDocument/2006/relationships/image" Target="../media/image3341.png"/><Relationship Id="rId107" Type="http://schemas.openxmlformats.org/officeDocument/2006/relationships/image" Target="../media/image3342.png"/><Relationship Id="rId108" Type="http://schemas.openxmlformats.org/officeDocument/2006/relationships/image" Target="../media/image3343.png"/><Relationship Id="rId109" Type="http://schemas.openxmlformats.org/officeDocument/2006/relationships/image" Target="../media/image3344.png"/><Relationship Id="rId110" Type="http://schemas.openxmlformats.org/officeDocument/2006/relationships/image" Target="../media/image3345.png"/><Relationship Id="rId111" Type="http://schemas.openxmlformats.org/officeDocument/2006/relationships/image" Target="../media/image3346.png"/><Relationship Id="rId112" Type="http://schemas.openxmlformats.org/officeDocument/2006/relationships/image" Target="../media/image3347.png"/><Relationship Id="rId113" Type="http://schemas.openxmlformats.org/officeDocument/2006/relationships/image" Target="../media/image3348.png"/><Relationship Id="rId114" Type="http://schemas.openxmlformats.org/officeDocument/2006/relationships/image" Target="../media/image3349.png"/><Relationship Id="rId115" Type="http://schemas.openxmlformats.org/officeDocument/2006/relationships/image" Target="../media/image3350.png"/><Relationship Id="rId116" Type="http://schemas.openxmlformats.org/officeDocument/2006/relationships/image" Target="../media/image3351.png"/><Relationship Id="rId117" Type="http://schemas.openxmlformats.org/officeDocument/2006/relationships/image" Target="../media/image3352.png"/><Relationship Id="rId118" Type="http://schemas.openxmlformats.org/officeDocument/2006/relationships/image" Target="../media/image3353.png"/><Relationship Id="rId119" Type="http://schemas.openxmlformats.org/officeDocument/2006/relationships/image" Target="../media/image3354.png"/><Relationship Id="rId120" Type="http://schemas.openxmlformats.org/officeDocument/2006/relationships/image" Target="../media/image3355.png"/><Relationship Id="rId121" Type="http://schemas.openxmlformats.org/officeDocument/2006/relationships/image" Target="../media/image3356.png"/><Relationship Id="rId122" Type="http://schemas.openxmlformats.org/officeDocument/2006/relationships/image" Target="../media/image3357.png"/><Relationship Id="rId123" Type="http://schemas.openxmlformats.org/officeDocument/2006/relationships/image" Target="../media/image335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59.png"/><Relationship Id="rId3" Type="http://schemas.openxmlformats.org/officeDocument/2006/relationships/image" Target="../media/image3360.png"/><Relationship Id="rId4" Type="http://schemas.openxmlformats.org/officeDocument/2006/relationships/image" Target="../media/image3361.png"/><Relationship Id="rId5" Type="http://schemas.openxmlformats.org/officeDocument/2006/relationships/image" Target="../media/image3362.png"/><Relationship Id="rId6" Type="http://schemas.openxmlformats.org/officeDocument/2006/relationships/image" Target="../media/image3363.png"/><Relationship Id="rId7" Type="http://schemas.openxmlformats.org/officeDocument/2006/relationships/image" Target="../media/image3364.png"/><Relationship Id="rId8" Type="http://schemas.openxmlformats.org/officeDocument/2006/relationships/image" Target="../media/image3365.png"/><Relationship Id="rId9" Type="http://schemas.openxmlformats.org/officeDocument/2006/relationships/image" Target="../media/image3366.png"/><Relationship Id="rId10" Type="http://schemas.openxmlformats.org/officeDocument/2006/relationships/image" Target="../media/image3367.png"/><Relationship Id="rId11" Type="http://schemas.openxmlformats.org/officeDocument/2006/relationships/image" Target="../media/image3368.png"/><Relationship Id="rId12" Type="http://schemas.openxmlformats.org/officeDocument/2006/relationships/image" Target="../media/image3369.png"/><Relationship Id="rId13" Type="http://schemas.openxmlformats.org/officeDocument/2006/relationships/image" Target="../media/image202.png"/><Relationship Id="rId14" Type="http://schemas.openxmlformats.org/officeDocument/2006/relationships/image" Target="../media/image3370.png"/><Relationship Id="rId15" Type="http://schemas.openxmlformats.org/officeDocument/2006/relationships/image" Target="../media/image3371.png"/><Relationship Id="rId16" Type="http://schemas.openxmlformats.org/officeDocument/2006/relationships/image" Target="../media/image3372.png"/><Relationship Id="rId17" Type="http://schemas.openxmlformats.org/officeDocument/2006/relationships/image" Target="../media/image3373.png"/><Relationship Id="rId18" Type="http://schemas.openxmlformats.org/officeDocument/2006/relationships/image" Target="../media/image3374.png"/><Relationship Id="rId19" Type="http://schemas.openxmlformats.org/officeDocument/2006/relationships/image" Target="../media/image3375.png"/><Relationship Id="rId20" Type="http://schemas.openxmlformats.org/officeDocument/2006/relationships/image" Target="../media/image3376.png"/><Relationship Id="rId21" Type="http://schemas.openxmlformats.org/officeDocument/2006/relationships/image" Target="../media/image3377.png"/><Relationship Id="rId22" Type="http://schemas.openxmlformats.org/officeDocument/2006/relationships/image" Target="../media/image3378.png"/><Relationship Id="rId23" Type="http://schemas.openxmlformats.org/officeDocument/2006/relationships/image" Target="../media/image3379.png"/><Relationship Id="rId24" Type="http://schemas.openxmlformats.org/officeDocument/2006/relationships/image" Target="../media/image3380.png"/><Relationship Id="rId25" Type="http://schemas.openxmlformats.org/officeDocument/2006/relationships/image" Target="../media/image3381.png"/><Relationship Id="rId26" Type="http://schemas.openxmlformats.org/officeDocument/2006/relationships/image" Target="../media/image3382.png"/><Relationship Id="rId27" Type="http://schemas.openxmlformats.org/officeDocument/2006/relationships/image" Target="../media/image3383.png"/><Relationship Id="rId28" Type="http://schemas.openxmlformats.org/officeDocument/2006/relationships/image" Target="../media/image3384.png"/><Relationship Id="rId29" Type="http://schemas.openxmlformats.org/officeDocument/2006/relationships/image" Target="../media/image3385.png"/><Relationship Id="rId30" Type="http://schemas.openxmlformats.org/officeDocument/2006/relationships/image" Target="../media/image3386.png"/><Relationship Id="rId31" Type="http://schemas.openxmlformats.org/officeDocument/2006/relationships/image" Target="../media/image3387.png"/><Relationship Id="rId32" Type="http://schemas.openxmlformats.org/officeDocument/2006/relationships/image" Target="../media/image3388.png"/><Relationship Id="rId33" Type="http://schemas.openxmlformats.org/officeDocument/2006/relationships/image" Target="../media/image3389.png"/><Relationship Id="rId34" Type="http://schemas.openxmlformats.org/officeDocument/2006/relationships/image" Target="../media/image3390.png"/><Relationship Id="rId35" Type="http://schemas.openxmlformats.org/officeDocument/2006/relationships/image" Target="../media/image3391.png"/><Relationship Id="rId36" Type="http://schemas.openxmlformats.org/officeDocument/2006/relationships/image" Target="../media/image3392.png"/><Relationship Id="rId37" Type="http://schemas.openxmlformats.org/officeDocument/2006/relationships/image" Target="../media/image3393.png"/><Relationship Id="rId38" Type="http://schemas.openxmlformats.org/officeDocument/2006/relationships/image" Target="../media/image3394.png"/><Relationship Id="rId39" Type="http://schemas.openxmlformats.org/officeDocument/2006/relationships/image" Target="../media/image3395.png"/><Relationship Id="rId40" Type="http://schemas.openxmlformats.org/officeDocument/2006/relationships/image" Target="../media/image3396.png"/><Relationship Id="rId41" Type="http://schemas.openxmlformats.org/officeDocument/2006/relationships/image" Target="../media/image2914.png"/><Relationship Id="rId42" Type="http://schemas.openxmlformats.org/officeDocument/2006/relationships/image" Target="../media/image3397.png"/><Relationship Id="rId43" Type="http://schemas.openxmlformats.org/officeDocument/2006/relationships/image" Target="../media/image3398.png"/><Relationship Id="rId44" Type="http://schemas.openxmlformats.org/officeDocument/2006/relationships/image" Target="../media/image3399.png"/><Relationship Id="rId45" Type="http://schemas.openxmlformats.org/officeDocument/2006/relationships/image" Target="../media/image3400.png"/><Relationship Id="rId46" Type="http://schemas.openxmlformats.org/officeDocument/2006/relationships/image" Target="../media/image3401.png"/><Relationship Id="rId47" Type="http://schemas.openxmlformats.org/officeDocument/2006/relationships/image" Target="../media/image3402.png"/><Relationship Id="rId48" Type="http://schemas.openxmlformats.org/officeDocument/2006/relationships/image" Target="../media/image3403.png"/><Relationship Id="rId49" Type="http://schemas.openxmlformats.org/officeDocument/2006/relationships/image" Target="../media/image3404.png"/><Relationship Id="rId50" Type="http://schemas.openxmlformats.org/officeDocument/2006/relationships/image" Target="../media/image3405.png"/><Relationship Id="rId51" Type="http://schemas.openxmlformats.org/officeDocument/2006/relationships/image" Target="../media/image3406.png"/><Relationship Id="rId52" Type="http://schemas.openxmlformats.org/officeDocument/2006/relationships/image" Target="../media/image3407.png"/><Relationship Id="rId53" Type="http://schemas.openxmlformats.org/officeDocument/2006/relationships/image" Target="../media/image3408.png"/><Relationship Id="rId54" Type="http://schemas.openxmlformats.org/officeDocument/2006/relationships/image" Target="../media/image3409.png"/><Relationship Id="rId55" Type="http://schemas.openxmlformats.org/officeDocument/2006/relationships/image" Target="../media/image3410.png"/><Relationship Id="rId56" Type="http://schemas.openxmlformats.org/officeDocument/2006/relationships/image" Target="../media/image3411.png"/><Relationship Id="rId57" Type="http://schemas.openxmlformats.org/officeDocument/2006/relationships/image" Target="../media/image3412.png"/><Relationship Id="rId58" Type="http://schemas.openxmlformats.org/officeDocument/2006/relationships/image" Target="../media/image3413.png"/><Relationship Id="rId59" Type="http://schemas.openxmlformats.org/officeDocument/2006/relationships/image" Target="../media/image3414.png"/><Relationship Id="rId60" Type="http://schemas.openxmlformats.org/officeDocument/2006/relationships/image" Target="../media/image3415.png"/><Relationship Id="rId61" Type="http://schemas.openxmlformats.org/officeDocument/2006/relationships/image" Target="../media/image3416.png"/><Relationship Id="rId62" Type="http://schemas.openxmlformats.org/officeDocument/2006/relationships/image" Target="../media/image3417.png"/><Relationship Id="rId63" Type="http://schemas.openxmlformats.org/officeDocument/2006/relationships/image" Target="../media/image3418.png"/><Relationship Id="rId64" Type="http://schemas.openxmlformats.org/officeDocument/2006/relationships/image" Target="../media/image3419.png"/><Relationship Id="rId65" Type="http://schemas.openxmlformats.org/officeDocument/2006/relationships/image" Target="../media/image3420.png"/><Relationship Id="rId66" Type="http://schemas.openxmlformats.org/officeDocument/2006/relationships/image" Target="../media/image3421.png"/><Relationship Id="rId67" Type="http://schemas.openxmlformats.org/officeDocument/2006/relationships/image" Target="../media/image3422.png"/><Relationship Id="rId68" Type="http://schemas.openxmlformats.org/officeDocument/2006/relationships/image" Target="../media/image3423.png"/><Relationship Id="rId69" Type="http://schemas.openxmlformats.org/officeDocument/2006/relationships/image" Target="../media/image3424.png"/><Relationship Id="rId70" Type="http://schemas.openxmlformats.org/officeDocument/2006/relationships/image" Target="../media/image3425.png"/><Relationship Id="rId71" Type="http://schemas.openxmlformats.org/officeDocument/2006/relationships/image" Target="../media/image3426.png"/><Relationship Id="rId72" Type="http://schemas.openxmlformats.org/officeDocument/2006/relationships/image" Target="../media/image3427.png"/><Relationship Id="rId73" Type="http://schemas.openxmlformats.org/officeDocument/2006/relationships/image" Target="../media/image3428.png"/><Relationship Id="rId74" Type="http://schemas.openxmlformats.org/officeDocument/2006/relationships/image" Target="../media/image3429.png"/><Relationship Id="rId75" Type="http://schemas.openxmlformats.org/officeDocument/2006/relationships/image" Target="../media/image3430.png"/><Relationship Id="rId76" Type="http://schemas.openxmlformats.org/officeDocument/2006/relationships/image" Target="../media/image3431.png"/><Relationship Id="rId77" Type="http://schemas.openxmlformats.org/officeDocument/2006/relationships/image" Target="../media/image3432.png"/><Relationship Id="rId78" Type="http://schemas.openxmlformats.org/officeDocument/2006/relationships/image" Target="../media/image3433.png"/><Relationship Id="rId79" Type="http://schemas.openxmlformats.org/officeDocument/2006/relationships/image" Target="../media/image3434.png"/><Relationship Id="rId80" Type="http://schemas.openxmlformats.org/officeDocument/2006/relationships/image" Target="../media/image3435.png"/><Relationship Id="rId81" Type="http://schemas.openxmlformats.org/officeDocument/2006/relationships/image" Target="../media/image3436.png"/><Relationship Id="rId82" Type="http://schemas.openxmlformats.org/officeDocument/2006/relationships/image" Target="../media/image3437.png"/><Relationship Id="rId83" Type="http://schemas.openxmlformats.org/officeDocument/2006/relationships/image" Target="../media/image3438.png"/><Relationship Id="rId84" Type="http://schemas.openxmlformats.org/officeDocument/2006/relationships/image" Target="../media/image3439.png"/><Relationship Id="rId85" Type="http://schemas.openxmlformats.org/officeDocument/2006/relationships/image" Target="../media/image3440.png"/><Relationship Id="rId86" Type="http://schemas.openxmlformats.org/officeDocument/2006/relationships/image" Target="../media/image3441.png"/><Relationship Id="rId87" Type="http://schemas.openxmlformats.org/officeDocument/2006/relationships/image" Target="../media/image3442.png"/><Relationship Id="rId88" Type="http://schemas.openxmlformats.org/officeDocument/2006/relationships/image" Target="../media/image3443.png"/><Relationship Id="rId89" Type="http://schemas.openxmlformats.org/officeDocument/2006/relationships/image" Target="../media/image3444.png"/><Relationship Id="rId90" Type="http://schemas.openxmlformats.org/officeDocument/2006/relationships/image" Target="../media/image3445.png"/><Relationship Id="rId91" Type="http://schemas.openxmlformats.org/officeDocument/2006/relationships/image" Target="../media/image3446.png"/><Relationship Id="rId92" Type="http://schemas.openxmlformats.org/officeDocument/2006/relationships/image" Target="../media/image3447.png"/><Relationship Id="rId93" Type="http://schemas.openxmlformats.org/officeDocument/2006/relationships/image" Target="../media/image3448.png"/><Relationship Id="rId94" Type="http://schemas.openxmlformats.org/officeDocument/2006/relationships/image" Target="../media/image3449.png"/><Relationship Id="rId95" Type="http://schemas.openxmlformats.org/officeDocument/2006/relationships/image" Target="../media/image3450.png"/><Relationship Id="rId96" Type="http://schemas.openxmlformats.org/officeDocument/2006/relationships/image" Target="../media/image3451.png"/><Relationship Id="rId97" Type="http://schemas.openxmlformats.org/officeDocument/2006/relationships/image" Target="../media/image3452.png"/><Relationship Id="rId98" Type="http://schemas.openxmlformats.org/officeDocument/2006/relationships/image" Target="../media/image3453.png"/><Relationship Id="rId99" Type="http://schemas.openxmlformats.org/officeDocument/2006/relationships/image" Target="../media/image3454.png"/><Relationship Id="rId100" Type="http://schemas.openxmlformats.org/officeDocument/2006/relationships/image" Target="../media/image3455.png"/><Relationship Id="rId101" Type="http://schemas.openxmlformats.org/officeDocument/2006/relationships/image" Target="../media/image3456.png"/><Relationship Id="rId102" Type="http://schemas.openxmlformats.org/officeDocument/2006/relationships/image" Target="../media/image3457.png"/><Relationship Id="rId103" Type="http://schemas.openxmlformats.org/officeDocument/2006/relationships/image" Target="../media/image3458.png"/><Relationship Id="rId104" Type="http://schemas.openxmlformats.org/officeDocument/2006/relationships/image" Target="../media/image3459.png"/><Relationship Id="rId105" Type="http://schemas.openxmlformats.org/officeDocument/2006/relationships/image" Target="../media/image3460.png"/><Relationship Id="rId106" Type="http://schemas.openxmlformats.org/officeDocument/2006/relationships/image" Target="../media/image3461.png"/><Relationship Id="rId107" Type="http://schemas.openxmlformats.org/officeDocument/2006/relationships/image" Target="../media/image3462.png"/><Relationship Id="rId108" Type="http://schemas.openxmlformats.org/officeDocument/2006/relationships/image" Target="../media/image3463.png"/><Relationship Id="rId109" Type="http://schemas.openxmlformats.org/officeDocument/2006/relationships/image" Target="../media/image3464.png"/><Relationship Id="rId110" Type="http://schemas.openxmlformats.org/officeDocument/2006/relationships/image" Target="../media/image3465.png"/><Relationship Id="rId111" Type="http://schemas.openxmlformats.org/officeDocument/2006/relationships/image" Target="../media/image3466.png"/><Relationship Id="rId112" Type="http://schemas.openxmlformats.org/officeDocument/2006/relationships/image" Target="../media/image3467.png"/><Relationship Id="rId113" Type="http://schemas.openxmlformats.org/officeDocument/2006/relationships/image" Target="../media/image3468.png"/><Relationship Id="rId114" Type="http://schemas.openxmlformats.org/officeDocument/2006/relationships/image" Target="../media/image3469.png"/><Relationship Id="rId115" Type="http://schemas.openxmlformats.org/officeDocument/2006/relationships/image" Target="../media/image3470.png"/><Relationship Id="rId116" Type="http://schemas.openxmlformats.org/officeDocument/2006/relationships/image" Target="../media/image3471.png"/><Relationship Id="rId117" Type="http://schemas.openxmlformats.org/officeDocument/2006/relationships/image" Target="../media/image3472.png"/><Relationship Id="rId118" Type="http://schemas.openxmlformats.org/officeDocument/2006/relationships/image" Target="../media/image3473.png"/><Relationship Id="rId119" Type="http://schemas.openxmlformats.org/officeDocument/2006/relationships/image" Target="../media/image3474.png"/><Relationship Id="rId120" Type="http://schemas.openxmlformats.org/officeDocument/2006/relationships/image" Target="../media/image3475.png"/><Relationship Id="rId121" Type="http://schemas.openxmlformats.org/officeDocument/2006/relationships/image" Target="../media/image3476.png"/><Relationship Id="rId122" Type="http://schemas.openxmlformats.org/officeDocument/2006/relationships/image" Target="../media/image3477.png"/><Relationship Id="rId123" Type="http://schemas.openxmlformats.org/officeDocument/2006/relationships/image" Target="../media/image3478.png"/><Relationship Id="rId124" Type="http://schemas.openxmlformats.org/officeDocument/2006/relationships/image" Target="../media/image3479.png"/><Relationship Id="rId125" Type="http://schemas.openxmlformats.org/officeDocument/2006/relationships/image" Target="../media/image3480.png"/><Relationship Id="rId126" Type="http://schemas.openxmlformats.org/officeDocument/2006/relationships/image" Target="../media/image3481.png"/><Relationship Id="rId127" Type="http://schemas.openxmlformats.org/officeDocument/2006/relationships/image" Target="../media/image3482.png"/><Relationship Id="rId128" Type="http://schemas.openxmlformats.org/officeDocument/2006/relationships/image" Target="../media/image3483.png"/><Relationship Id="rId129" Type="http://schemas.openxmlformats.org/officeDocument/2006/relationships/image" Target="../media/image3484.png"/><Relationship Id="rId130" Type="http://schemas.openxmlformats.org/officeDocument/2006/relationships/image" Target="../media/image3485.png"/><Relationship Id="rId131" Type="http://schemas.openxmlformats.org/officeDocument/2006/relationships/image" Target="../media/image3486.png"/><Relationship Id="rId132" Type="http://schemas.openxmlformats.org/officeDocument/2006/relationships/image" Target="../media/image3487.png"/><Relationship Id="rId133" Type="http://schemas.openxmlformats.org/officeDocument/2006/relationships/image" Target="../media/image3488.png"/><Relationship Id="rId134" Type="http://schemas.openxmlformats.org/officeDocument/2006/relationships/image" Target="../media/image3489.png"/><Relationship Id="rId135" Type="http://schemas.openxmlformats.org/officeDocument/2006/relationships/image" Target="../media/image3490.png"/><Relationship Id="rId136" Type="http://schemas.openxmlformats.org/officeDocument/2006/relationships/image" Target="../media/image3491.png"/><Relationship Id="rId137" Type="http://schemas.openxmlformats.org/officeDocument/2006/relationships/image" Target="../media/image3492.png"/><Relationship Id="rId138" Type="http://schemas.openxmlformats.org/officeDocument/2006/relationships/image" Target="../media/image3493.png"/><Relationship Id="rId139" Type="http://schemas.openxmlformats.org/officeDocument/2006/relationships/image" Target="../media/image3494.png"/><Relationship Id="rId140" Type="http://schemas.openxmlformats.org/officeDocument/2006/relationships/image" Target="../media/image3495.png"/><Relationship Id="rId141" Type="http://schemas.openxmlformats.org/officeDocument/2006/relationships/image" Target="../media/image3496.png"/><Relationship Id="rId142" Type="http://schemas.openxmlformats.org/officeDocument/2006/relationships/image" Target="../media/image3497.png"/><Relationship Id="rId143" Type="http://schemas.openxmlformats.org/officeDocument/2006/relationships/image" Target="../media/image3498.png"/><Relationship Id="rId144" Type="http://schemas.openxmlformats.org/officeDocument/2006/relationships/image" Target="../media/image3499.png"/><Relationship Id="rId145" Type="http://schemas.openxmlformats.org/officeDocument/2006/relationships/image" Target="../media/image3500.png"/><Relationship Id="rId146" Type="http://schemas.openxmlformats.org/officeDocument/2006/relationships/image" Target="../media/image3501.png"/><Relationship Id="rId147" Type="http://schemas.openxmlformats.org/officeDocument/2006/relationships/image" Target="../media/image3502.png"/><Relationship Id="rId148" Type="http://schemas.openxmlformats.org/officeDocument/2006/relationships/image" Target="../media/image3503.png"/><Relationship Id="rId149" Type="http://schemas.openxmlformats.org/officeDocument/2006/relationships/image" Target="../media/image3504.png"/><Relationship Id="rId150" Type="http://schemas.openxmlformats.org/officeDocument/2006/relationships/image" Target="../media/image3505.png"/><Relationship Id="rId151" Type="http://schemas.openxmlformats.org/officeDocument/2006/relationships/image" Target="../media/image3506.png"/><Relationship Id="rId152" Type="http://schemas.openxmlformats.org/officeDocument/2006/relationships/image" Target="../media/image3507.png"/><Relationship Id="rId153" Type="http://schemas.openxmlformats.org/officeDocument/2006/relationships/image" Target="../media/image3508.png"/><Relationship Id="rId154" Type="http://schemas.openxmlformats.org/officeDocument/2006/relationships/image" Target="../media/image3509.png"/><Relationship Id="rId155" Type="http://schemas.openxmlformats.org/officeDocument/2006/relationships/image" Target="../media/image3510.png"/><Relationship Id="rId156" Type="http://schemas.openxmlformats.org/officeDocument/2006/relationships/image" Target="../media/image3511.png"/><Relationship Id="rId157" Type="http://schemas.openxmlformats.org/officeDocument/2006/relationships/image" Target="../media/image3512.png"/><Relationship Id="rId158" Type="http://schemas.openxmlformats.org/officeDocument/2006/relationships/image" Target="../media/image3513.png"/><Relationship Id="rId159" Type="http://schemas.openxmlformats.org/officeDocument/2006/relationships/image" Target="../media/image3514.png"/><Relationship Id="rId160" Type="http://schemas.openxmlformats.org/officeDocument/2006/relationships/image" Target="../media/image3515.png"/><Relationship Id="rId161" Type="http://schemas.openxmlformats.org/officeDocument/2006/relationships/image" Target="../media/image3516.png"/><Relationship Id="rId162" Type="http://schemas.openxmlformats.org/officeDocument/2006/relationships/image" Target="../media/image3517.png"/><Relationship Id="rId163" Type="http://schemas.openxmlformats.org/officeDocument/2006/relationships/image" Target="../media/image3518.png"/><Relationship Id="rId164" Type="http://schemas.openxmlformats.org/officeDocument/2006/relationships/image" Target="../media/image3519.png"/><Relationship Id="rId165" Type="http://schemas.openxmlformats.org/officeDocument/2006/relationships/image" Target="../media/image3520.png"/><Relationship Id="rId166" Type="http://schemas.openxmlformats.org/officeDocument/2006/relationships/image" Target="../media/image3521.png"/><Relationship Id="rId167" Type="http://schemas.openxmlformats.org/officeDocument/2006/relationships/image" Target="../media/image3522.png"/><Relationship Id="rId168" Type="http://schemas.openxmlformats.org/officeDocument/2006/relationships/image" Target="../media/image3523.png"/><Relationship Id="rId169" Type="http://schemas.openxmlformats.org/officeDocument/2006/relationships/image" Target="../media/image3524.png"/><Relationship Id="rId170" Type="http://schemas.openxmlformats.org/officeDocument/2006/relationships/image" Target="../media/image3525.png"/><Relationship Id="rId171" Type="http://schemas.openxmlformats.org/officeDocument/2006/relationships/image" Target="../media/image3526.png"/><Relationship Id="rId172" Type="http://schemas.openxmlformats.org/officeDocument/2006/relationships/image" Target="../media/image3527.png"/><Relationship Id="rId173" Type="http://schemas.openxmlformats.org/officeDocument/2006/relationships/image" Target="../media/image3528.png"/><Relationship Id="rId174" Type="http://schemas.openxmlformats.org/officeDocument/2006/relationships/image" Target="../media/image3529.png"/><Relationship Id="rId175" Type="http://schemas.openxmlformats.org/officeDocument/2006/relationships/image" Target="../media/image3530.png"/><Relationship Id="rId176" Type="http://schemas.openxmlformats.org/officeDocument/2006/relationships/image" Target="../media/image3531.png"/><Relationship Id="rId177" Type="http://schemas.openxmlformats.org/officeDocument/2006/relationships/image" Target="../media/image3532.png"/><Relationship Id="rId178" Type="http://schemas.openxmlformats.org/officeDocument/2006/relationships/image" Target="../media/image3533.png"/><Relationship Id="rId179" Type="http://schemas.openxmlformats.org/officeDocument/2006/relationships/image" Target="../media/image3534.png"/><Relationship Id="rId180" Type="http://schemas.openxmlformats.org/officeDocument/2006/relationships/image" Target="../media/image3535.png"/><Relationship Id="rId181" Type="http://schemas.openxmlformats.org/officeDocument/2006/relationships/image" Target="../media/image3536.png"/><Relationship Id="rId182" Type="http://schemas.openxmlformats.org/officeDocument/2006/relationships/image" Target="../media/image3537.png"/><Relationship Id="rId183" Type="http://schemas.openxmlformats.org/officeDocument/2006/relationships/image" Target="../media/image3538.png"/><Relationship Id="rId184" Type="http://schemas.openxmlformats.org/officeDocument/2006/relationships/image" Target="../media/image3539.png"/><Relationship Id="rId185" Type="http://schemas.openxmlformats.org/officeDocument/2006/relationships/image" Target="../media/image3540.png"/><Relationship Id="rId186" Type="http://schemas.openxmlformats.org/officeDocument/2006/relationships/image" Target="../media/image3541.png"/><Relationship Id="rId187" Type="http://schemas.openxmlformats.org/officeDocument/2006/relationships/image" Target="../media/image3542.png"/><Relationship Id="rId188" Type="http://schemas.openxmlformats.org/officeDocument/2006/relationships/image" Target="../media/image3543.png"/><Relationship Id="rId189" Type="http://schemas.openxmlformats.org/officeDocument/2006/relationships/image" Target="../media/image3544.png"/><Relationship Id="rId190" Type="http://schemas.openxmlformats.org/officeDocument/2006/relationships/image" Target="../media/image3545.png"/><Relationship Id="rId191" Type="http://schemas.openxmlformats.org/officeDocument/2006/relationships/image" Target="../media/image3546.png"/><Relationship Id="rId192" Type="http://schemas.openxmlformats.org/officeDocument/2006/relationships/image" Target="../media/image3547.png"/><Relationship Id="rId193" Type="http://schemas.openxmlformats.org/officeDocument/2006/relationships/image" Target="../media/image3548.png"/><Relationship Id="rId194" Type="http://schemas.openxmlformats.org/officeDocument/2006/relationships/image" Target="../media/image3549.png"/><Relationship Id="rId195" Type="http://schemas.openxmlformats.org/officeDocument/2006/relationships/image" Target="../media/image3550.png"/><Relationship Id="rId196" Type="http://schemas.openxmlformats.org/officeDocument/2006/relationships/image" Target="../media/image3551.png"/><Relationship Id="rId197" Type="http://schemas.openxmlformats.org/officeDocument/2006/relationships/image" Target="../media/image3552.png"/><Relationship Id="rId198" Type="http://schemas.openxmlformats.org/officeDocument/2006/relationships/image" Target="../media/image3553.png"/><Relationship Id="rId199" Type="http://schemas.openxmlformats.org/officeDocument/2006/relationships/image" Target="../media/image3554.png"/><Relationship Id="rId200" Type="http://schemas.openxmlformats.org/officeDocument/2006/relationships/image" Target="../media/image3555.png"/><Relationship Id="rId201" Type="http://schemas.openxmlformats.org/officeDocument/2006/relationships/image" Target="../media/image126.png"/><Relationship Id="rId202" Type="http://schemas.openxmlformats.org/officeDocument/2006/relationships/image" Target="../media/image3556.png"/><Relationship Id="rId203" Type="http://schemas.openxmlformats.org/officeDocument/2006/relationships/image" Target="../media/image3557.png"/><Relationship Id="rId204" Type="http://schemas.openxmlformats.org/officeDocument/2006/relationships/image" Target="../media/image3558.png"/><Relationship Id="rId205" Type="http://schemas.openxmlformats.org/officeDocument/2006/relationships/image" Target="../media/image3559.png"/><Relationship Id="rId206" Type="http://schemas.openxmlformats.org/officeDocument/2006/relationships/image" Target="../media/image3560.png"/><Relationship Id="rId207" Type="http://schemas.openxmlformats.org/officeDocument/2006/relationships/image" Target="../media/image3561.png"/><Relationship Id="rId208" Type="http://schemas.openxmlformats.org/officeDocument/2006/relationships/image" Target="../media/image3562.png"/><Relationship Id="rId209" Type="http://schemas.openxmlformats.org/officeDocument/2006/relationships/image" Target="../media/image3563.png"/><Relationship Id="rId210" Type="http://schemas.openxmlformats.org/officeDocument/2006/relationships/image" Target="../media/image3564.png"/><Relationship Id="rId211" Type="http://schemas.openxmlformats.org/officeDocument/2006/relationships/image" Target="../media/image3565.png"/><Relationship Id="rId212" Type="http://schemas.openxmlformats.org/officeDocument/2006/relationships/image" Target="../media/image3566.png"/><Relationship Id="rId213" Type="http://schemas.openxmlformats.org/officeDocument/2006/relationships/image" Target="../media/image3567.png"/><Relationship Id="rId214" Type="http://schemas.openxmlformats.org/officeDocument/2006/relationships/image" Target="../media/image3568.png"/><Relationship Id="rId215" Type="http://schemas.openxmlformats.org/officeDocument/2006/relationships/image" Target="../media/image3569.png"/><Relationship Id="rId216" Type="http://schemas.openxmlformats.org/officeDocument/2006/relationships/image" Target="../media/image3570.png"/><Relationship Id="rId217" Type="http://schemas.openxmlformats.org/officeDocument/2006/relationships/image" Target="../media/image3571.png"/><Relationship Id="rId218" Type="http://schemas.openxmlformats.org/officeDocument/2006/relationships/image" Target="../media/image3572.png"/><Relationship Id="rId219" Type="http://schemas.openxmlformats.org/officeDocument/2006/relationships/image" Target="../media/image3573.png"/><Relationship Id="rId220" Type="http://schemas.openxmlformats.org/officeDocument/2006/relationships/image" Target="../media/image3574.png"/><Relationship Id="rId221" Type="http://schemas.openxmlformats.org/officeDocument/2006/relationships/image" Target="../media/image3575.png"/><Relationship Id="rId222" Type="http://schemas.openxmlformats.org/officeDocument/2006/relationships/image" Target="../media/image3576.png"/><Relationship Id="rId223" Type="http://schemas.openxmlformats.org/officeDocument/2006/relationships/image" Target="../media/image3577.png"/><Relationship Id="rId224" Type="http://schemas.openxmlformats.org/officeDocument/2006/relationships/image" Target="../media/image3578.png"/><Relationship Id="rId225" Type="http://schemas.openxmlformats.org/officeDocument/2006/relationships/image" Target="../media/image3579.png"/><Relationship Id="rId226" Type="http://schemas.openxmlformats.org/officeDocument/2006/relationships/image" Target="../media/image3580.png"/><Relationship Id="rId227" Type="http://schemas.openxmlformats.org/officeDocument/2006/relationships/image" Target="../media/image3581.png"/><Relationship Id="rId228" Type="http://schemas.openxmlformats.org/officeDocument/2006/relationships/image" Target="../media/image3582.png"/><Relationship Id="rId229" Type="http://schemas.openxmlformats.org/officeDocument/2006/relationships/image" Target="../media/image3583.png"/><Relationship Id="rId230" Type="http://schemas.openxmlformats.org/officeDocument/2006/relationships/image" Target="../media/image3584.png"/><Relationship Id="rId231" Type="http://schemas.openxmlformats.org/officeDocument/2006/relationships/image" Target="../media/image3585.png"/><Relationship Id="rId232" Type="http://schemas.openxmlformats.org/officeDocument/2006/relationships/image" Target="../media/image3586.png"/><Relationship Id="rId233" Type="http://schemas.openxmlformats.org/officeDocument/2006/relationships/image" Target="../media/image3587.png"/><Relationship Id="rId234" Type="http://schemas.openxmlformats.org/officeDocument/2006/relationships/image" Target="../media/image3588.png"/><Relationship Id="rId235" Type="http://schemas.openxmlformats.org/officeDocument/2006/relationships/image" Target="../media/image3589.png"/><Relationship Id="rId236" Type="http://schemas.openxmlformats.org/officeDocument/2006/relationships/image" Target="../media/image3590.png"/><Relationship Id="rId237" Type="http://schemas.openxmlformats.org/officeDocument/2006/relationships/image" Target="../media/image3591.png"/><Relationship Id="rId238" Type="http://schemas.openxmlformats.org/officeDocument/2006/relationships/image" Target="../media/image3592.png"/><Relationship Id="rId239" Type="http://schemas.openxmlformats.org/officeDocument/2006/relationships/image" Target="../media/image3593.png"/><Relationship Id="rId240" Type="http://schemas.openxmlformats.org/officeDocument/2006/relationships/image" Target="../media/image3594.png"/><Relationship Id="rId241" Type="http://schemas.openxmlformats.org/officeDocument/2006/relationships/image" Target="../media/image3595.png"/><Relationship Id="rId242" Type="http://schemas.openxmlformats.org/officeDocument/2006/relationships/image" Target="../media/image3596.png"/><Relationship Id="rId243" Type="http://schemas.openxmlformats.org/officeDocument/2006/relationships/image" Target="../media/image3597.png"/><Relationship Id="rId244" Type="http://schemas.openxmlformats.org/officeDocument/2006/relationships/image" Target="../media/image3598.png"/><Relationship Id="rId245" Type="http://schemas.openxmlformats.org/officeDocument/2006/relationships/image" Target="../media/image3599.png"/><Relationship Id="rId246" Type="http://schemas.openxmlformats.org/officeDocument/2006/relationships/image" Target="../media/image3600.png"/><Relationship Id="rId247" Type="http://schemas.openxmlformats.org/officeDocument/2006/relationships/image" Target="../media/image3601.png"/><Relationship Id="rId248" Type="http://schemas.openxmlformats.org/officeDocument/2006/relationships/image" Target="../media/image3602.png"/><Relationship Id="rId249" Type="http://schemas.openxmlformats.org/officeDocument/2006/relationships/image" Target="../media/image3603.png"/><Relationship Id="rId250" Type="http://schemas.openxmlformats.org/officeDocument/2006/relationships/image" Target="../media/image3604.png"/><Relationship Id="rId251" Type="http://schemas.openxmlformats.org/officeDocument/2006/relationships/image" Target="../media/image3605.png"/><Relationship Id="rId252" Type="http://schemas.openxmlformats.org/officeDocument/2006/relationships/image" Target="../media/image3606.png"/><Relationship Id="rId253" Type="http://schemas.openxmlformats.org/officeDocument/2006/relationships/image" Target="../media/image3607.png"/><Relationship Id="rId254" Type="http://schemas.openxmlformats.org/officeDocument/2006/relationships/image" Target="../media/image3608.png"/><Relationship Id="rId255" Type="http://schemas.openxmlformats.org/officeDocument/2006/relationships/image" Target="../media/image3609.png"/><Relationship Id="rId256" Type="http://schemas.openxmlformats.org/officeDocument/2006/relationships/image" Target="../media/image361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37.png"/><Relationship Id="rId3" Type="http://schemas.openxmlformats.org/officeDocument/2006/relationships/image" Target="../media/image3611.png"/><Relationship Id="rId4" Type="http://schemas.openxmlformats.org/officeDocument/2006/relationships/image" Target="../media/image3612.png"/><Relationship Id="rId5" Type="http://schemas.openxmlformats.org/officeDocument/2006/relationships/image" Target="../media/image3613.png"/><Relationship Id="rId6" Type="http://schemas.openxmlformats.org/officeDocument/2006/relationships/image" Target="../media/image3614.png"/><Relationship Id="rId7" Type="http://schemas.openxmlformats.org/officeDocument/2006/relationships/image" Target="../media/image3615.png"/><Relationship Id="rId8" Type="http://schemas.openxmlformats.org/officeDocument/2006/relationships/image" Target="../media/image3616.png"/><Relationship Id="rId9" Type="http://schemas.openxmlformats.org/officeDocument/2006/relationships/image" Target="../media/image3617.png"/><Relationship Id="rId10" Type="http://schemas.openxmlformats.org/officeDocument/2006/relationships/image" Target="../media/image3618.png"/><Relationship Id="rId11" Type="http://schemas.openxmlformats.org/officeDocument/2006/relationships/image" Target="../media/image3619.png"/><Relationship Id="rId12" Type="http://schemas.openxmlformats.org/officeDocument/2006/relationships/image" Target="../media/image3620.png"/><Relationship Id="rId13" Type="http://schemas.openxmlformats.org/officeDocument/2006/relationships/image" Target="../media/image3621.png"/><Relationship Id="rId14" Type="http://schemas.openxmlformats.org/officeDocument/2006/relationships/image" Target="../media/image3622.png"/><Relationship Id="rId15" Type="http://schemas.openxmlformats.org/officeDocument/2006/relationships/image" Target="../media/image3623.png"/><Relationship Id="rId16" Type="http://schemas.openxmlformats.org/officeDocument/2006/relationships/image" Target="../media/image3624.png"/><Relationship Id="rId17" Type="http://schemas.openxmlformats.org/officeDocument/2006/relationships/image" Target="../media/image3625.png"/><Relationship Id="rId18" Type="http://schemas.openxmlformats.org/officeDocument/2006/relationships/image" Target="../media/image3626.png"/><Relationship Id="rId19" Type="http://schemas.openxmlformats.org/officeDocument/2006/relationships/image" Target="../media/image3627.png"/><Relationship Id="rId20" Type="http://schemas.openxmlformats.org/officeDocument/2006/relationships/image" Target="../media/image3628.png"/><Relationship Id="rId21" Type="http://schemas.openxmlformats.org/officeDocument/2006/relationships/image" Target="../media/image3629.png"/><Relationship Id="rId22" Type="http://schemas.openxmlformats.org/officeDocument/2006/relationships/image" Target="../media/image3630.png"/><Relationship Id="rId23" Type="http://schemas.openxmlformats.org/officeDocument/2006/relationships/image" Target="../media/image3631.png"/><Relationship Id="rId24" Type="http://schemas.openxmlformats.org/officeDocument/2006/relationships/image" Target="../media/image3632.png"/><Relationship Id="rId25" Type="http://schemas.openxmlformats.org/officeDocument/2006/relationships/image" Target="../media/image3633.png"/><Relationship Id="rId26" Type="http://schemas.openxmlformats.org/officeDocument/2006/relationships/image" Target="../media/image3634.png"/><Relationship Id="rId27" Type="http://schemas.openxmlformats.org/officeDocument/2006/relationships/image" Target="../media/image3635.png"/><Relationship Id="rId28" Type="http://schemas.openxmlformats.org/officeDocument/2006/relationships/image" Target="../media/image3636.png"/><Relationship Id="rId29" Type="http://schemas.openxmlformats.org/officeDocument/2006/relationships/image" Target="../media/image3637.png"/><Relationship Id="rId30" Type="http://schemas.openxmlformats.org/officeDocument/2006/relationships/image" Target="../media/image3638.png"/><Relationship Id="rId31" Type="http://schemas.openxmlformats.org/officeDocument/2006/relationships/image" Target="../media/image3639.png"/><Relationship Id="rId32" Type="http://schemas.openxmlformats.org/officeDocument/2006/relationships/image" Target="../media/image3640.png"/><Relationship Id="rId33" Type="http://schemas.openxmlformats.org/officeDocument/2006/relationships/image" Target="../media/image3641.png"/><Relationship Id="rId34" Type="http://schemas.openxmlformats.org/officeDocument/2006/relationships/image" Target="../media/image3642.png"/><Relationship Id="rId35" Type="http://schemas.openxmlformats.org/officeDocument/2006/relationships/image" Target="../media/image3643.png"/><Relationship Id="rId36" Type="http://schemas.openxmlformats.org/officeDocument/2006/relationships/image" Target="../media/image3644.png"/><Relationship Id="rId37" Type="http://schemas.openxmlformats.org/officeDocument/2006/relationships/image" Target="../media/image3645.png"/><Relationship Id="rId38" Type="http://schemas.openxmlformats.org/officeDocument/2006/relationships/image" Target="../media/image3646.png"/><Relationship Id="rId39" Type="http://schemas.openxmlformats.org/officeDocument/2006/relationships/image" Target="../media/image3647.png"/><Relationship Id="rId40" Type="http://schemas.openxmlformats.org/officeDocument/2006/relationships/image" Target="../media/image3648.png"/><Relationship Id="rId41" Type="http://schemas.openxmlformats.org/officeDocument/2006/relationships/image" Target="../media/image3649.png"/><Relationship Id="rId42" Type="http://schemas.openxmlformats.org/officeDocument/2006/relationships/image" Target="../media/image3650.png"/><Relationship Id="rId43" Type="http://schemas.openxmlformats.org/officeDocument/2006/relationships/image" Target="../media/image3651.png"/><Relationship Id="rId44" Type="http://schemas.openxmlformats.org/officeDocument/2006/relationships/image" Target="../media/image3652.png"/><Relationship Id="rId45" Type="http://schemas.openxmlformats.org/officeDocument/2006/relationships/image" Target="../media/image3653.png"/><Relationship Id="rId46" Type="http://schemas.openxmlformats.org/officeDocument/2006/relationships/image" Target="../media/image3654.png"/><Relationship Id="rId47" Type="http://schemas.openxmlformats.org/officeDocument/2006/relationships/image" Target="../media/image3655.png"/><Relationship Id="rId48" Type="http://schemas.openxmlformats.org/officeDocument/2006/relationships/image" Target="../media/image3656.png"/><Relationship Id="rId49" Type="http://schemas.openxmlformats.org/officeDocument/2006/relationships/image" Target="../media/image3657.png"/><Relationship Id="rId50" Type="http://schemas.openxmlformats.org/officeDocument/2006/relationships/image" Target="../media/image3658.png"/><Relationship Id="rId51" Type="http://schemas.openxmlformats.org/officeDocument/2006/relationships/image" Target="../media/image3659.png"/><Relationship Id="rId52" Type="http://schemas.openxmlformats.org/officeDocument/2006/relationships/image" Target="../media/image3660.png"/><Relationship Id="rId53" Type="http://schemas.openxmlformats.org/officeDocument/2006/relationships/image" Target="../media/image3661.png"/><Relationship Id="rId54" Type="http://schemas.openxmlformats.org/officeDocument/2006/relationships/image" Target="../media/image3662.png"/><Relationship Id="rId55" Type="http://schemas.openxmlformats.org/officeDocument/2006/relationships/image" Target="../media/image3663.png"/><Relationship Id="rId56" Type="http://schemas.openxmlformats.org/officeDocument/2006/relationships/image" Target="../media/image3664.png"/><Relationship Id="rId57" Type="http://schemas.openxmlformats.org/officeDocument/2006/relationships/image" Target="../media/image3665.png"/><Relationship Id="rId58" Type="http://schemas.openxmlformats.org/officeDocument/2006/relationships/image" Target="../media/image3666.png"/><Relationship Id="rId59" Type="http://schemas.openxmlformats.org/officeDocument/2006/relationships/image" Target="../media/image3667.png"/><Relationship Id="rId60" Type="http://schemas.openxmlformats.org/officeDocument/2006/relationships/image" Target="../media/image3668.png"/><Relationship Id="rId61" Type="http://schemas.openxmlformats.org/officeDocument/2006/relationships/image" Target="../media/image3669.png"/><Relationship Id="rId62" Type="http://schemas.openxmlformats.org/officeDocument/2006/relationships/image" Target="../media/image3670.png"/><Relationship Id="rId63" Type="http://schemas.openxmlformats.org/officeDocument/2006/relationships/image" Target="../media/image3671.png"/><Relationship Id="rId64" Type="http://schemas.openxmlformats.org/officeDocument/2006/relationships/image" Target="../media/image3672.png"/><Relationship Id="rId65" Type="http://schemas.openxmlformats.org/officeDocument/2006/relationships/image" Target="../media/image3673.png"/><Relationship Id="rId66" Type="http://schemas.openxmlformats.org/officeDocument/2006/relationships/image" Target="../media/image3674.png"/><Relationship Id="rId67" Type="http://schemas.openxmlformats.org/officeDocument/2006/relationships/image" Target="../media/image3675.png"/><Relationship Id="rId68" Type="http://schemas.openxmlformats.org/officeDocument/2006/relationships/image" Target="../media/image3676.png"/><Relationship Id="rId69" Type="http://schemas.openxmlformats.org/officeDocument/2006/relationships/image" Target="../media/image3677.png"/><Relationship Id="rId70" Type="http://schemas.openxmlformats.org/officeDocument/2006/relationships/image" Target="../media/image3678.png"/><Relationship Id="rId71" Type="http://schemas.openxmlformats.org/officeDocument/2006/relationships/image" Target="../media/image3679.png"/><Relationship Id="rId72" Type="http://schemas.openxmlformats.org/officeDocument/2006/relationships/image" Target="../media/image3680.png"/><Relationship Id="rId73" Type="http://schemas.openxmlformats.org/officeDocument/2006/relationships/image" Target="../media/image3681.png"/><Relationship Id="rId74" Type="http://schemas.openxmlformats.org/officeDocument/2006/relationships/image" Target="../media/image3682.png"/><Relationship Id="rId75" Type="http://schemas.openxmlformats.org/officeDocument/2006/relationships/image" Target="../media/image3683.png"/><Relationship Id="rId76" Type="http://schemas.openxmlformats.org/officeDocument/2006/relationships/image" Target="../media/image3684.png"/><Relationship Id="rId77" Type="http://schemas.openxmlformats.org/officeDocument/2006/relationships/image" Target="../media/image3685.png"/><Relationship Id="rId78" Type="http://schemas.openxmlformats.org/officeDocument/2006/relationships/image" Target="../media/image3686.png"/><Relationship Id="rId79" Type="http://schemas.openxmlformats.org/officeDocument/2006/relationships/image" Target="../media/image3687.png"/><Relationship Id="rId80" Type="http://schemas.openxmlformats.org/officeDocument/2006/relationships/image" Target="../media/image3688.png"/><Relationship Id="rId81" Type="http://schemas.openxmlformats.org/officeDocument/2006/relationships/image" Target="../media/image3689.png"/><Relationship Id="rId82" Type="http://schemas.openxmlformats.org/officeDocument/2006/relationships/image" Target="../media/image3690.png"/><Relationship Id="rId83" Type="http://schemas.openxmlformats.org/officeDocument/2006/relationships/image" Target="../media/image3691.png"/><Relationship Id="rId84" Type="http://schemas.openxmlformats.org/officeDocument/2006/relationships/image" Target="../media/image3692.png"/><Relationship Id="rId85" Type="http://schemas.openxmlformats.org/officeDocument/2006/relationships/image" Target="../media/image3693.png"/><Relationship Id="rId86" Type="http://schemas.openxmlformats.org/officeDocument/2006/relationships/image" Target="../media/image3694.png"/><Relationship Id="rId87" Type="http://schemas.openxmlformats.org/officeDocument/2006/relationships/image" Target="../media/image3695.png"/><Relationship Id="rId88" Type="http://schemas.openxmlformats.org/officeDocument/2006/relationships/image" Target="../media/image3696.png"/><Relationship Id="rId89" Type="http://schemas.openxmlformats.org/officeDocument/2006/relationships/image" Target="../media/image3697.png"/><Relationship Id="rId90" Type="http://schemas.openxmlformats.org/officeDocument/2006/relationships/image" Target="../media/image3698.png"/><Relationship Id="rId91" Type="http://schemas.openxmlformats.org/officeDocument/2006/relationships/image" Target="../media/image3699.png"/><Relationship Id="rId92" Type="http://schemas.openxmlformats.org/officeDocument/2006/relationships/image" Target="../media/image3700.png"/><Relationship Id="rId93" Type="http://schemas.openxmlformats.org/officeDocument/2006/relationships/image" Target="../media/image3701.png"/><Relationship Id="rId94" Type="http://schemas.openxmlformats.org/officeDocument/2006/relationships/image" Target="../media/image3702.png"/><Relationship Id="rId95" Type="http://schemas.openxmlformats.org/officeDocument/2006/relationships/image" Target="../media/image3703.png"/><Relationship Id="rId96" Type="http://schemas.openxmlformats.org/officeDocument/2006/relationships/image" Target="../media/image3704.png"/><Relationship Id="rId97" Type="http://schemas.openxmlformats.org/officeDocument/2006/relationships/image" Target="../media/image3705.png"/><Relationship Id="rId98" Type="http://schemas.openxmlformats.org/officeDocument/2006/relationships/image" Target="../media/image3706.png"/><Relationship Id="rId99" Type="http://schemas.openxmlformats.org/officeDocument/2006/relationships/image" Target="../media/image3707.png"/><Relationship Id="rId100" Type="http://schemas.openxmlformats.org/officeDocument/2006/relationships/image" Target="../media/image3708.png"/><Relationship Id="rId101" Type="http://schemas.openxmlformats.org/officeDocument/2006/relationships/image" Target="../media/image3709.png"/><Relationship Id="rId102" Type="http://schemas.openxmlformats.org/officeDocument/2006/relationships/image" Target="../media/image3710.png"/><Relationship Id="rId103" Type="http://schemas.openxmlformats.org/officeDocument/2006/relationships/image" Target="../media/image3711.png"/><Relationship Id="rId104" Type="http://schemas.openxmlformats.org/officeDocument/2006/relationships/image" Target="../media/image3712.png"/><Relationship Id="rId105" Type="http://schemas.openxmlformats.org/officeDocument/2006/relationships/image" Target="../media/image3713.png"/><Relationship Id="rId106" Type="http://schemas.openxmlformats.org/officeDocument/2006/relationships/image" Target="../media/image3714.png"/><Relationship Id="rId107" Type="http://schemas.openxmlformats.org/officeDocument/2006/relationships/image" Target="../media/image3715.png"/><Relationship Id="rId108" Type="http://schemas.openxmlformats.org/officeDocument/2006/relationships/image" Target="../media/image3716.png"/><Relationship Id="rId109" Type="http://schemas.openxmlformats.org/officeDocument/2006/relationships/image" Target="../media/image3717.png"/><Relationship Id="rId110" Type="http://schemas.openxmlformats.org/officeDocument/2006/relationships/image" Target="../media/image3718.png"/><Relationship Id="rId111" Type="http://schemas.openxmlformats.org/officeDocument/2006/relationships/image" Target="../media/image3719.png"/><Relationship Id="rId112" Type="http://schemas.openxmlformats.org/officeDocument/2006/relationships/image" Target="../media/image3720.png"/><Relationship Id="rId113" Type="http://schemas.openxmlformats.org/officeDocument/2006/relationships/image" Target="../media/image3721.png"/><Relationship Id="rId114" Type="http://schemas.openxmlformats.org/officeDocument/2006/relationships/image" Target="../media/image3722.png"/><Relationship Id="rId115" Type="http://schemas.openxmlformats.org/officeDocument/2006/relationships/image" Target="../media/image3723.png"/><Relationship Id="rId116" Type="http://schemas.openxmlformats.org/officeDocument/2006/relationships/image" Target="../media/image3724.png"/><Relationship Id="rId117" Type="http://schemas.openxmlformats.org/officeDocument/2006/relationships/image" Target="../media/image3725.png"/><Relationship Id="rId118" Type="http://schemas.openxmlformats.org/officeDocument/2006/relationships/image" Target="../media/image3726.png"/><Relationship Id="rId119" Type="http://schemas.openxmlformats.org/officeDocument/2006/relationships/image" Target="../media/image3727.png"/><Relationship Id="rId120" Type="http://schemas.openxmlformats.org/officeDocument/2006/relationships/image" Target="../media/image3728.png"/><Relationship Id="rId121" Type="http://schemas.openxmlformats.org/officeDocument/2006/relationships/image" Target="../media/image3729.png"/><Relationship Id="rId122" Type="http://schemas.openxmlformats.org/officeDocument/2006/relationships/image" Target="../media/image3730.png"/><Relationship Id="rId123" Type="http://schemas.openxmlformats.org/officeDocument/2006/relationships/image" Target="../media/image3731.png"/><Relationship Id="rId124" Type="http://schemas.openxmlformats.org/officeDocument/2006/relationships/image" Target="../media/image3732.png"/><Relationship Id="rId125" Type="http://schemas.openxmlformats.org/officeDocument/2006/relationships/image" Target="../media/image3733.png"/><Relationship Id="rId126" Type="http://schemas.openxmlformats.org/officeDocument/2006/relationships/image" Target="../media/image3734.png"/><Relationship Id="rId127" Type="http://schemas.openxmlformats.org/officeDocument/2006/relationships/image" Target="../media/image3735.png"/><Relationship Id="rId128" Type="http://schemas.openxmlformats.org/officeDocument/2006/relationships/image" Target="../media/image3736.png"/><Relationship Id="rId129" Type="http://schemas.openxmlformats.org/officeDocument/2006/relationships/image" Target="../media/image3737.png"/><Relationship Id="rId130" Type="http://schemas.openxmlformats.org/officeDocument/2006/relationships/image" Target="../media/image3738.png"/><Relationship Id="rId131" Type="http://schemas.openxmlformats.org/officeDocument/2006/relationships/image" Target="../media/image3739.png"/><Relationship Id="rId132" Type="http://schemas.openxmlformats.org/officeDocument/2006/relationships/image" Target="../media/image3740.png"/><Relationship Id="rId133" Type="http://schemas.openxmlformats.org/officeDocument/2006/relationships/image" Target="../media/image3741.png"/><Relationship Id="rId134" Type="http://schemas.openxmlformats.org/officeDocument/2006/relationships/image" Target="../media/image3742.png"/><Relationship Id="rId135" Type="http://schemas.openxmlformats.org/officeDocument/2006/relationships/image" Target="../media/image3743.png"/><Relationship Id="rId136" Type="http://schemas.openxmlformats.org/officeDocument/2006/relationships/image" Target="../media/image3744.png"/><Relationship Id="rId137" Type="http://schemas.openxmlformats.org/officeDocument/2006/relationships/image" Target="../media/image3745.png"/><Relationship Id="rId138" Type="http://schemas.openxmlformats.org/officeDocument/2006/relationships/image" Target="../media/image3746.png"/><Relationship Id="rId139" Type="http://schemas.openxmlformats.org/officeDocument/2006/relationships/image" Target="../media/image3747.png"/><Relationship Id="rId140" Type="http://schemas.openxmlformats.org/officeDocument/2006/relationships/image" Target="../media/image3748.png"/><Relationship Id="rId141" Type="http://schemas.openxmlformats.org/officeDocument/2006/relationships/image" Target="../media/image3749.png"/><Relationship Id="rId142" Type="http://schemas.openxmlformats.org/officeDocument/2006/relationships/image" Target="../media/image3750.png"/><Relationship Id="rId143" Type="http://schemas.openxmlformats.org/officeDocument/2006/relationships/image" Target="../media/image3751.png"/><Relationship Id="rId144" Type="http://schemas.openxmlformats.org/officeDocument/2006/relationships/image" Target="../media/image3752.png"/><Relationship Id="rId145" Type="http://schemas.openxmlformats.org/officeDocument/2006/relationships/image" Target="../media/image375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54.png"/><Relationship Id="rId3" Type="http://schemas.openxmlformats.org/officeDocument/2006/relationships/image" Target="../media/image3755.png"/><Relationship Id="rId4" Type="http://schemas.openxmlformats.org/officeDocument/2006/relationships/image" Target="../media/image3756.png"/><Relationship Id="rId5" Type="http://schemas.openxmlformats.org/officeDocument/2006/relationships/image" Target="../media/image3757.png"/><Relationship Id="rId6" Type="http://schemas.openxmlformats.org/officeDocument/2006/relationships/image" Target="../media/image3758.png"/><Relationship Id="rId7" Type="http://schemas.openxmlformats.org/officeDocument/2006/relationships/image" Target="../media/image3759.png"/><Relationship Id="rId8" Type="http://schemas.openxmlformats.org/officeDocument/2006/relationships/image" Target="../media/image3760.png"/><Relationship Id="rId9" Type="http://schemas.openxmlformats.org/officeDocument/2006/relationships/image" Target="../media/image3761.png"/><Relationship Id="rId10" Type="http://schemas.openxmlformats.org/officeDocument/2006/relationships/image" Target="../media/image3762.png"/><Relationship Id="rId11" Type="http://schemas.openxmlformats.org/officeDocument/2006/relationships/image" Target="../media/image3763.png"/><Relationship Id="rId12" Type="http://schemas.openxmlformats.org/officeDocument/2006/relationships/image" Target="../media/image3764.png"/><Relationship Id="rId13" Type="http://schemas.openxmlformats.org/officeDocument/2006/relationships/image" Target="../media/image3765.png"/><Relationship Id="rId14" Type="http://schemas.openxmlformats.org/officeDocument/2006/relationships/image" Target="../media/image3766.png"/><Relationship Id="rId15" Type="http://schemas.openxmlformats.org/officeDocument/2006/relationships/image" Target="../media/image3767.png"/><Relationship Id="rId16" Type="http://schemas.openxmlformats.org/officeDocument/2006/relationships/image" Target="../media/image3768.png"/><Relationship Id="rId17" Type="http://schemas.openxmlformats.org/officeDocument/2006/relationships/image" Target="../media/image3769.png"/><Relationship Id="rId18" Type="http://schemas.openxmlformats.org/officeDocument/2006/relationships/image" Target="../media/image3770.png"/><Relationship Id="rId19" Type="http://schemas.openxmlformats.org/officeDocument/2006/relationships/image" Target="../media/image3771.png"/><Relationship Id="rId20" Type="http://schemas.openxmlformats.org/officeDocument/2006/relationships/image" Target="../media/image3772.png"/><Relationship Id="rId21" Type="http://schemas.openxmlformats.org/officeDocument/2006/relationships/image" Target="../media/image3773.png"/><Relationship Id="rId22" Type="http://schemas.openxmlformats.org/officeDocument/2006/relationships/image" Target="../media/image3774.png"/><Relationship Id="rId23" Type="http://schemas.openxmlformats.org/officeDocument/2006/relationships/image" Target="../media/image3775.png"/><Relationship Id="rId24" Type="http://schemas.openxmlformats.org/officeDocument/2006/relationships/image" Target="../media/image3776.png"/><Relationship Id="rId25" Type="http://schemas.openxmlformats.org/officeDocument/2006/relationships/image" Target="../media/image3777.png"/><Relationship Id="rId26" Type="http://schemas.openxmlformats.org/officeDocument/2006/relationships/image" Target="../media/image3778.png"/><Relationship Id="rId27" Type="http://schemas.openxmlformats.org/officeDocument/2006/relationships/image" Target="../media/image3779.png"/><Relationship Id="rId28" Type="http://schemas.openxmlformats.org/officeDocument/2006/relationships/image" Target="../media/image3780.png"/><Relationship Id="rId29" Type="http://schemas.openxmlformats.org/officeDocument/2006/relationships/image" Target="../media/image3781.png"/><Relationship Id="rId30" Type="http://schemas.openxmlformats.org/officeDocument/2006/relationships/image" Target="../media/image3782.png"/><Relationship Id="rId31" Type="http://schemas.openxmlformats.org/officeDocument/2006/relationships/image" Target="../media/image3783.png"/><Relationship Id="rId32" Type="http://schemas.openxmlformats.org/officeDocument/2006/relationships/image" Target="../media/image3784.png"/><Relationship Id="rId33" Type="http://schemas.openxmlformats.org/officeDocument/2006/relationships/image" Target="../media/image3785.png"/><Relationship Id="rId34" Type="http://schemas.openxmlformats.org/officeDocument/2006/relationships/image" Target="../media/image3786.png"/><Relationship Id="rId35" Type="http://schemas.openxmlformats.org/officeDocument/2006/relationships/image" Target="../media/image3787.png"/><Relationship Id="rId36" Type="http://schemas.openxmlformats.org/officeDocument/2006/relationships/image" Target="../media/image3788.png"/><Relationship Id="rId37" Type="http://schemas.openxmlformats.org/officeDocument/2006/relationships/image" Target="../media/image3789.png"/><Relationship Id="rId38" Type="http://schemas.openxmlformats.org/officeDocument/2006/relationships/image" Target="../media/image3790.png"/><Relationship Id="rId39" Type="http://schemas.openxmlformats.org/officeDocument/2006/relationships/image" Target="../media/image3791.png"/><Relationship Id="rId40" Type="http://schemas.openxmlformats.org/officeDocument/2006/relationships/image" Target="../media/image3792.png"/><Relationship Id="rId41" Type="http://schemas.openxmlformats.org/officeDocument/2006/relationships/image" Target="../media/image3793.png"/><Relationship Id="rId42" Type="http://schemas.openxmlformats.org/officeDocument/2006/relationships/image" Target="../media/image3794.png"/><Relationship Id="rId43" Type="http://schemas.openxmlformats.org/officeDocument/2006/relationships/image" Target="../media/image3795.png"/><Relationship Id="rId44" Type="http://schemas.openxmlformats.org/officeDocument/2006/relationships/image" Target="../media/image3796.png"/><Relationship Id="rId45" Type="http://schemas.openxmlformats.org/officeDocument/2006/relationships/image" Target="../media/image3797.png"/><Relationship Id="rId46" Type="http://schemas.openxmlformats.org/officeDocument/2006/relationships/image" Target="../media/image3798.png"/><Relationship Id="rId47" Type="http://schemas.openxmlformats.org/officeDocument/2006/relationships/image" Target="../media/image3799.png"/><Relationship Id="rId48" Type="http://schemas.openxmlformats.org/officeDocument/2006/relationships/image" Target="../media/image3800.png"/><Relationship Id="rId49" Type="http://schemas.openxmlformats.org/officeDocument/2006/relationships/image" Target="../media/image3801.png"/><Relationship Id="rId50" Type="http://schemas.openxmlformats.org/officeDocument/2006/relationships/image" Target="../media/image3802.png"/><Relationship Id="rId51" Type="http://schemas.openxmlformats.org/officeDocument/2006/relationships/image" Target="../media/image3803.png"/><Relationship Id="rId52" Type="http://schemas.openxmlformats.org/officeDocument/2006/relationships/image" Target="../media/image3804.png"/><Relationship Id="rId53" Type="http://schemas.openxmlformats.org/officeDocument/2006/relationships/image" Target="../media/image3805.png"/><Relationship Id="rId54" Type="http://schemas.openxmlformats.org/officeDocument/2006/relationships/image" Target="../media/image3806.png"/><Relationship Id="rId55" Type="http://schemas.openxmlformats.org/officeDocument/2006/relationships/image" Target="../media/image3807.png"/><Relationship Id="rId56" Type="http://schemas.openxmlformats.org/officeDocument/2006/relationships/image" Target="../media/image3808.png"/><Relationship Id="rId57" Type="http://schemas.openxmlformats.org/officeDocument/2006/relationships/image" Target="../media/image3809.png"/><Relationship Id="rId58" Type="http://schemas.openxmlformats.org/officeDocument/2006/relationships/image" Target="../media/image3810.png"/><Relationship Id="rId59" Type="http://schemas.openxmlformats.org/officeDocument/2006/relationships/image" Target="../media/image3811.png"/><Relationship Id="rId60" Type="http://schemas.openxmlformats.org/officeDocument/2006/relationships/image" Target="../media/image3812.png"/><Relationship Id="rId61" Type="http://schemas.openxmlformats.org/officeDocument/2006/relationships/image" Target="../media/image3813.png"/><Relationship Id="rId62" Type="http://schemas.openxmlformats.org/officeDocument/2006/relationships/image" Target="../media/image3814.png"/><Relationship Id="rId63" Type="http://schemas.openxmlformats.org/officeDocument/2006/relationships/image" Target="../media/image3815.png"/><Relationship Id="rId64" Type="http://schemas.openxmlformats.org/officeDocument/2006/relationships/image" Target="../media/image3816.png"/><Relationship Id="rId65" Type="http://schemas.openxmlformats.org/officeDocument/2006/relationships/image" Target="../media/image3817.png"/><Relationship Id="rId66" Type="http://schemas.openxmlformats.org/officeDocument/2006/relationships/image" Target="../media/image3818.png"/><Relationship Id="rId67" Type="http://schemas.openxmlformats.org/officeDocument/2006/relationships/image" Target="../media/image3819.png"/><Relationship Id="rId68" Type="http://schemas.openxmlformats.org/officeDocument/2006/relationships/image" Target="../media/image3820.png"/><Relationship Id="rId69" Type="http://schemas.openxmlformats.org/officeDocument/2006/relationships/image" Target="../media/image3821.png"/><Relationship Id="rId70" Type="http://schemas.openxmlformats.org/officeDocument/2006/relationships/image" Target="../media/image3822.png"/><Relationship Id="rId71" Type="http://schemas.openxmlformats.org/officeDocument/2006/relationships/image" Target="../media/image3823.png"/><Relationship Id="rId72" Type="http://schemas.openxmlformats.org/officeDocument/2006/relationships/image" Target="../media/image3824.png"/><Relationship Id="rId73" Type="http://schemas.openxmlformats.org/officeDocument/2006/relationships/image" Target="../media/image3825.png"/><Relationship Id="rId74" Type="http://schemas.openxmlformats.org/officeDocument/2006/relationships/image" Target="../media/image126.png"/><Relationship Id="rId75" Type="http://schemas.openxmlformats.org/officeDocument/2006/relationships/image" Target="../media/image3826.png"/><Relationship Id="rId76" Type="http://schemas.openxmlformats.org/officeDocument/2006/relationships/image" Target="../media/image3827.png"/><Relationship Id="rId77" Type="http://schemas.openxmlformats.org/officeDocument/2006/relationships/image" Target="../media/image3828.png"/><Relationship Id="rId78" Type="http://schemas.openxmlformats.org/officeDocument/2006/relationships/image" Target="../media/image3829.png"/><Relationship Id="rId79" Type="http://schemas.openxmlformats.org/officeDocument/2006/relationships/image" Target="../media/image3830.png"/><Relationship Id="rId80" Type="http://schemas.openxmlformats.org/officeDocument/2006/relationships/image" Target="../media/image3831.png"/><Relationship Id="rId81" Type="http://schemas.openxmlformats.org/officeDocument/2006/relationships/image" Target="../media/image3832.png"/><Relationship Id="rId82" Type="http://schemas.openxmlformats.org/officeDocument/2006/relationships/image" Target="../media/image3833.png"/><Relationship Id="rId83" Type="http://schemas.openxmlformats.org/officeDocument/2006/relationships/image" Target="../media/image3834.png"/><Relationship Id="rId84" Type="http://schemas.openxmlformats.org/officeDocument/2006/relationships/image" Target="../media/image3835.png"/><Relationship Id="rId85" Type="http://schemas.openxmlformats.org/officeDocument/2006/relationships/image" Target="../media/image3836.png"/><Relationship Id="rId86" Type="http://schemas.openxmlformats.org/officeDocument/2006/relationships/image" Target="../media/image3837.png"/><Relationship Id="rId87" Type="http://schemas.openxmlformats.org/officeDocument/2006/relationships/image" Target="../media/image3838.png"/><Relationship Id="rId88" Type="http://schemas.openxmlformats.org/officeDocument/2006/relationships/image" Target="../media/image3839.png"/><Relationship Id="rId89" Type="http://schemas.openxmlformats.org/officeDocument/2006/relationships/image" Target="../media/image3840.png"/><Relationship Id="rId90" Type="http://schemas.openxmlformats.org/officeDocument/2006/relationships/image" Target="../media/image3841.png"/><Relationship Id="rId91" Type="http://schemas.openxmlformats.org/officeDocument/2006/relationships/image" Target="../media/image3842.png"/><Relationship Id="rId92" Type="http://schemas.openxmlformats.org/officeDocument/2006/relationships/image" Target="../media/image3843.png"/><Relationship Id="rId93" Type="http://schemas.openxmlformats.org/officeDocument/2006/relationships/image" Target="../media/image3844.png"/><Relationship Id="rId94" Type="http://schemas.openxmlformats.org/officeDocument/2006/relationships/image" Target="../media/image3845.png"/><Relationship Id="rId95" Type="http://schemas.openxmlformats.org/officeDocument/2006/relationships/image" Target="../media/image3846.png"/><Relationship Id="rId96" Type="http://schemas.openxmlformats.org/officeDocument/2006/relationships/image" Target="../media/image3847.png"/><Relationship Id="rId97" Type="http://schemas.openxmlformats.org/officeDocument/2006/relationships/image" Target="../media/image3848.png"/><Relationship Id="rId98" Type="http://schemas.openxmlformats.org/officeDocument/2006/relationships/image" Target="../media/image3849.png"/><Relationship Id="rId99" Type="http://schemas.openxmlformats.org/officeDocument/2006/relationships/image" Target="../media/image3850.png"/><Relationship Id="rId100" Type="http://schemas.openxmlformats.org/officeDocument/2006/relationships/image" Target="../media/image3851.png"/><Relationship Id="rId101" Type="http://schemas.openxmlformats.org/officeDocument/2006/relationships/image" Target="../media/image3852.png"/><Relationship Id="rId102" Type="http://schemas.openxmlformats.org/officeDocument/2006/relationships/image" Target="../media/image3853.png"/><Relationship Id="rId103" Type="http://schemas.openxmlformats.org/officeDocument/2006/relationships/image" Target="../media/image3854.png"/><Relationship Id="rId104" Type="http://schemas.openxmlformats.org/officeDocument/2006/relationships/image" Target="../media/image3855.png"/><Relationship Id="rId105" Type="http://schemas.openxmlformats.org/officeDocument/2006/relationships/image" Target="../media/image3856.png"/><Relationship Id="rId106" Type="http://schemas.openxmlformats.org/officeDocument/2006/relationships/image" Target="../media/image3857.png"/><Relationship Id="rId107" Type="http://schemas.openxmlformats.org/officeDocument/2006/relationships/image" Target="../media/image3858.png"/><Relationship Id="rId108" Type="http://schemas.openxmlformats.org/officeDocument/2006/relationships/image" Target="../media/image3859.png"/><Relationship Id="rId109" Type="http://schemas.openxmlformats.org/officeDocument/2006/relationships/image" Target="../media/image3860.png"/><Relationship Id="rId110" Type="http://schemas.openxmlformats.org/officeDocument/2006/relationships/image" Target="../media/image3861.png"/><Relationship Id="rId111" Type="http://schemas.openxmlformats.org/officeDocument/2006/relationships/image" Target="../media/image3862.png"/><Relationship Id="rId112" Type="http://schemas.openxmlformats.org/officeDocument/2006/relationships/image" Target="../media/image3863.png"/><Relationship Id="rId113" Type="http://schemas.openxmlformats.org/officeDocument/2006/relationships/image" Target="../media/image3864.png"/><Relationship Id="rId114" Type="http://schemas.openxmlformats.org/officeDocument/2006/relationships/image" Target="../media/image3865.png"/><Relationship Id="rId115" Type="http://schemas.openxmlformats.org/officeDocument/2006/relationships/image" Target="../media/image3866.png"/><Relationship Id="rId116" Type="http://schemas.openxmlformats.org/officeDocument/2006/relationships/image" Target="../media/image3867.png"/><Relationship Id="rId117" Type="http://schemas.openxmlformats.org/officeDocument/2006/relationships/image" Target="../media/image3868.png"/><Relationship Id="rId118" Type="http://schemas.openxmlformats.org/officeDocument/2006/relationships/image" Target="../media/image3869.png"/><Relationship Id="rId119" Type="http://schemas.openxmlformats.org/officeDocument/2006/relationships/image" Target="../media/image3870.png"/><Relationship Id="rId120" Type="http://schemas.openxmlformats.org/officeDocument/2006/relationships/image" Target="../media/image3871.png"/><Relationship Id="rId121" Type="http://schemas.openxmlformats.org/officeDocument/2006/relationships/image" Target="../media/image3872.png"/><Relationship Id="rId122" Type="http://schemas.openxmlformats.org/officeDocument/2006/relationships/image" Target="../media/image3873.png"/><Relationship Id="rId123" Type="http://schemas.openxmlformats.org/officeDocument/2006/relationships/image" Target="../media/image3874.png"/><Relationship Id="rId124" Type="http://schemas.openxmlformats.org/officeDocument/2006/relationships/image" Target="../media/image3875.png"/><Relationship Id="rId125" Type="http://schemas.openxmlformats.org/officeDocument/2006/relationships/image" Target="../media/image3876.png"/><Relationship Id="rId126" Type="http://schemas.openxmlformats.org/officeDocument/2006/relationships/image" Target="../media/image3877.png"/><Relationship Id="rId127" Type="http://schemas.openxmlformats.org/officeDocument/2006/relationships/image" Target="../media/image3878.png"/><Relationship Id="rId128" Type="http://schemas.openxmlformats.org/officeDocument/2006/relationships/image" Target="../media/image3879.png"/><Relationship Id="rId129" Type="http://schemas.openxmlformats.org/officeDocument/2006/relationships/image" Target="../media/image3880.png"/><Relationship Id="rId130" Type="http://schemas.openxmlformats.org/officeDocument/2006/relationships/image" Target="../media/image3881.png"/><Relationship Id="rId131" Type="http://schemas.openxmlformats.org/officeDocument/2006/relationships/image" Target="../media/image3882.png"/><Relationship Id="rId132" Type="http://schemas.openxmlformats.org/officeDocument/2006/relationships/image" Target="../media/image3883.png"/><Relationship Id="rId133" Type="http://schemas.openxmlformats.org/officeDocument/2006/relationships/image" Target="../media/image3884.png"/><Relationship Id="rId134" Type="http://schemas.openxmlformats.org/officeDocument/2006/relationships/image" Target="../media/image3885.png"/><Relationship Id="rId135" Type="http://schemas.openxmlformats.org/officeDocument/2006/relationships/image" Target="../media/image3886.png"/><Relationship Id="rId136" Type="http://schemas.openxmlformats.org/officeDocument/2006/relationships/image" Target="../media/image3887.png"/><Relationship Id="rId137" Type="http://schemas.openxmlformats.org/officeDocument/2006/relationships/image" Target="../media/image3888.png"/><Relationship Id="rId138" Type="http://schemas.openxmlformats.org/officeDocument/2006/relationships/image" Target="../media/image3889.png"/><Relationship Id="rId139" Type="http://schemas.openxmlformats.org/officeDocument/2006/relationships/image" Target="../media/image3890.png"/><Relationship Id="rId140" Type="http://schemas.openxmlformats.org/officeDocument/2006/relationships/image" Target="../media/image3891.png"/><Relationship Id="rId141" Type="http://schemas.openxmlformats.org/officeDocument/2006/relationships/image" Target="../media/image3892.png"/><Relationship Id="rId142" Type="http://schemas.openxmlformats.org/officeDocument/2006/relationships/image" Target="../media/image3893.png"/><Relationship Id="rId143" Type="http://schemas.openxmlformats.org/officeDocument/2006/relationships/image" Target="../media/image3894.png"/><Relationship Id="rId144" Type="http://schemas.openxmlformats.org/officeDocument/2006/relationships/image" Target="../media/image3895.png"/><Relationship Id="rId145" Type="http://schemas.openxmlformats.org/officeDocument/2006/relationships/image" Target="../media/image3896.png"/><Relationship Id="rId146" Type="http://schemas.openxmlformats.org/officeDocument/2006/relationships/image" Target="../media/image3897.png"/><Relationship Id="rId147" Type="http://schemas.openxmlformats.org/officeDocument/2006/relationships/image" Target="../media/image3898.png"/><Relationship Id="rId148" Type="http://schemas.openxmlformats.org/officeDocument/2006/relationships/image" Target="../media/image3899.png"/><Relationship Id="rId149" Type="http://schemas.openxmlformats.org/officeDocument/2006/relationships/image" Target="../media/image3900.png"/><Relationship Id="rId150" Type="http://schemas.openxmlformats.org/officeDocument/2006/relationships/image" Target="../media/image3901.png"/><Relationship Id="rId151" Type="http://schemas.openxmlformats.org/officeDocument/2006/relationships/image" Target="../media/image390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Relationship Id="rId26" Type="http://schemas.openxmlformats.org/officeDocument/2006/relationships/image" Target="../media/image95.png"/><Relationship Id="rId27" Type="http://schemas.openxmlformats.org/officeDocument/2006/relationships/image" Target="../media/image96.png"/><Relationship Id="rId28" Type="http://schemas.openxmlformats.org/officeDocument/2006/relationships/image" Target="../media/image97.png"/><Relationship Id="rId29" Type="http://schemas.openxmlformats.org/officeDocument/2006/relationships/image" Target="../media/image98.png"/><Relationship Id="rId30" Type="http://schemas.openxmlformats.org/officeDocument/2006/relationships/image" Target="../media/image99.png"/><Relationship Id="rId31" Type="http://schemas.openxmlformats.org/officeDocument/2006/relationships/image" Target="../media/image100.png"/><Relationship Id="rId32" Type="http://schemas.openxmlformats.org/officeDocument/2006/relationships/image" Target="../media/image101.png"/><Relationship Id="rId33" Type="http://schemas.openxmlformats.org/officeDocument/2006/relationships/image" Target="../media/image102.png"/><Relationship Id="rId34" Type="http://schemas.openxmlformats.org/officeDocument/2006/relationships/image" Target="../media/image103.png"/><Relationship Id="rId35" Type="http://schemas.openxmlformats.org/officeDocument/2006/relationships/image" Target="../media/image104.png"/><Relationship Id="rId36" Type="http://schemas.openxmlformats.org/officeDocument/2006/relationships/image" Target="../media/image105.png"/><Relationship Id="rId37" Type="http://schemas.openxmlformats.org/officeDocument/2006/relationships/image" Target="../media/image106.png"/><Relationship Id="rId38" Type="http://schemas.openxmlformats.org/officeDocument/2006/relationships/image" Target="../media/image107.png"/><Relationship Id="rId39" Type="http://schemas.openxmlformats.org/officeDocument/2006/relationships/image" Target="../media/image108.png"/><Relationship Id="rId40" Type="http://schemas.openxmlformats.org/officeDocument/2006/relationships/image" Target="../media/image109.png"/><Relationship Id="rId41" Type="http://schemas.openxmlformats.org/officeDocument/2006/relationships/image" Target="../media/image110.png"/><Relationship Id="rId42" Type="http://schemas.openxmlformats.org/officeDocument/2006/relationships/image" Target="../media/image111.png"/><Relationship Id="rId43" Type="http://schemas.openxmlformats.org/officeDocument/2006/relationships/image" Target="../media/image112.png"/><Relationship Id="rId44" Type="http://schemas.openxmlformats.org/officeDocument/2006/relationships/image" Target="../media/image113.png"/><Relationship Id="rId45" Type="http://schemas.openxmlformats.org/officeDocument/2006/relationships/image" Target="../media/image114.png"/><Relationship Id="rId46" Type="http://schemas.openxmlformats.org/officeDocument/2006/relationships/image" Target="../media/image115.png"/><Relationship Id="rId47" Type="http://schemas.openxmlformats.org/officeDocument/2006/relationships/image" Target="../media/image116.png"/><Relationship Id="rId48" Type="http://schemas.openxmlformats.org/officeDocument/2006/relationships/image" Target="../media/image117.png"/><Relationship Id="rId49" Type="http://schemas.openxmlformats.org/officeDocument/2006/relationships/image" Target="../media/image118.png"/><Relationship Id="rId50" Type="http://schemas.openxmlformats.org/officeDocument/2006/relationships/image" Target="../media/image119.png"/><Relationship Id="rId51" Type="http://schemas.openxmlformats.org/officeDocument/2006/relationships/image" Target="../media/image120.png"/><Relationship Id="rId52" Type="http://schemas.openxmlformats.org/officeDocument/2006/relationships/image" Target="../media/image121.png"/><Relationship Id="rId53" Type="http://schemas.openxmlformats.org/officeDocument/2006/relationships/image" Target="../media/image122.png"/><Relationship Id="rId54" Type="http://schemas.openxmlformats.org/officeDocument/2006/relationships/image" Target="../media/image123.png"/><Relationship Id="rId55" Type="http://schemas.openxmlformats.org/officeDocument/2006/relationships/image" Target="../media/image124.png"/><Relationship Id="rId56" Type="http://schemas.openxmlformats.org/officeDocument/2006/relationships/image" Target="../media/image125.png"/><Relationship Id="rId57" Type="http://schemas.openxmlformats.org/officeDocument/2006/relationships/image" Target="../media/image126.png"/><Relationship Id="rId58" Type="http://schemas.openxmlformats.org/officeDocument/2006/relationships/image" Target="../media/image127.png"/><Relationship Id="rId59" Type="http://schemas.openxmlformats.org/officeDocument/2006/relationships/image" Target="../media/image128.png"/><Relationship Id="rId60" Type="http://schemas.openxmlformats.org/officeDocument/2006/relationships/image" Target="../media/image129.png"/><Relationship Id="rId61" Type="http://schemas.openxmlformats.org/officeDocument/2006/relationships/image" Target="../media/image130.png"/><Relationship Id="rId62" Type="http://schemas.openxmlformats.org/officeDocument/2006/relationships/image" Target="../media/image131.png"/><Relationship Id="rId63" Type="http://schemas.openxmlformats.org/officeDocument/2006/relationships/image" Target="../media/image132.png"/><Relationship Id="rId64" Type="http://schemas.openxmlformats.org/officeDocument/2006/relationships/image" Target="../media/image133.png"/><Relationship Id="rId65" Type="http://schemas.openxmlformats.org/officeDocument/2006/relationships/image" Target="../media/image134.png"/><Relationship Id="rId66" Type="http://schemas.openxmlformats.org/officeDocument/2006/relationships/image" Target="../media/image135.png"/><Relationship Id="rId67" Type="http://schemas.openxmlformats.org/officeDocument/2006/relationships/image" Target="../media/image136.png"/><Relationship Id="rId68" Type="http://schemas.openxmlformats.org/officeDocument/2006/relationships/image" Target="../media/image137.png"/><Relationship Id="rId69" Type="http://schemas.openxmlformats.org/officeDocument/2006/relationships/image" Target="../media/image138.png"/><Relationship Id="rId70" Type="http://schemas.openxmlformats.org/officeDocument/2006/relationships/image" Target="../media/image139.png"/><Relationship Id="rId71" Type="http://schemas.openxmlformats.org/officeDocument/2006/relationships/image" Target="../media/image140.png"/><Relationship Id="rId72" Type="http://schemas.openxmlformats.org/officeDocument/2006/relationships/image" Target="../media/image141.png"/><Relationship Id="rId73" Type="http://schemas.openxmlformats.org/officeDocument/2006/relationships/image" Target="../media/image142.png"/><Relationship Id="rId74" Type="http://schemas.openxmlformats.org/officeDocument/2006/relationships/image" Target="../media/image143.png"/><Relationship Id="rId75" Type="http://schemas.openxmlformats.org/officeDocument/2006/relationships/image" Target="../media/image144.png"/><Relationship Id="rId76" Type="http://schemas.openxmlformats.org/officeDocument/2006/relationships/image" Target="../media/image145.png"/><Relationship Id="rId77" Type="http://schemas.openxmlformats.org/officeDocument/2006/relationships/image" Target="../media/image146.png"/><Relationship Id="rId78" Type="http://schemas.openxmlformats.org/officeDocument/2006/relationships/image" Target="../media/image147.png"/><Relationship Id="rId79" Type="http://schemas.openxmlformats.org/officeDocument/2006/relationships/image" Target="../media/image148.png"/><Relationship Id="rId80" Type="http://schemas.openxmlformats.org/officeDocument/2006/relationships/image" Target="../media/image149.png"/><Relationship Id="rId81" Type="http://schemas.openxmlformats.org/officeDocument/2006/relationships/image" Target="../media/image150.png"/><Relationship Id="rId82" Type="http://schemas.openxmlformats.org/officeDocument/2006/relationships/image" Target="../media/image151.png"/><Relationship Id="rId83" Type="http://schemas.openxmlformats.org/officeDocument/2006/relationships/image" Target="../media/image152.png"/><Relationship Id="rId84" Type="http://schemas.openxmlformats.org/officeDocument/2006/relationships/image" Target="../media/image153.png"/><Relationship Id="rId85" Type="http://schemas.openxmlformats.org/officeDocument/2006/relationships/image" Target="../media/image154.png"/><Relationship Id="rId86" Type="http://schemas.openxmlformats.org/officeDocument/2006/relationships/image" Target="../media/image155.png"/><Relationship Id="rId87" Type="http://schemas.openxmlformats.org/officeDocument/2006/relationships/image" Target="../media/image156.png"/><Relationship Id="rId88" Type="http://schemas.openxmlformats.org/officeDocument/2006/relationships/image" Target="../media/image157.png"/><Relationship Id="rId89" Type="http://schemas.openxmlformats.org/officeDocument/2006/relationships/image" Target="../media/image158.png"/><Relationship Id="rId90" Type="http://schemas.openxmlformats.org/officeDocument/2006/relationships/image" Target="../media/image159.png"/><Relationship Id="rId91" Type="http://schemas.openxmlformats.org/officeDocument/2006/relationships/image" Target="../media/image160.png"/><Relationship Id="rId92" Type="http://schemas.openxmlformats.org/officeDocument/2006/relationships/image" Target="../media/image161.png"/><Relationship Id="rId93" Type="http://schemas.openxmlformats.org/officeDocument/2006/relationships/image" Target="../media/image162.png"/><Relationship Id="rId94" Type="http://schemas.openxmlformats.org/officeDocument/2006/relationships/image" Target="../media/image163.png"/><Relationship Id="rId95" Type="http://schemas.openxmlformats.org/officeDocument/2006/relationships/image" Target="../media/image164.png"/><Relationship Id="rId96" Type="http://schemas.openxmlformats.org/officeDocument/2006/relationships/image" Target="../media/image165.png"/><Relationship Id="rId97" Type="http://schemas.openxmlformats.org/officeDocument/2006/relationships/image" Target="../media/image166.png"/><Relationship Id="rId98" Type="http://schemas.openxmlformats.org/officeDocument/2006/relationships/image" Target="../media/image167.png"/><Relationship Id="rId99" Type="http://schemas.openxmlformats.org/officeDocument/2006/relationships/image" Target="../media/image168.png"/><Relationship Id="rId100" Type="http://schemas.openxmlformats.org/officeDocument/2006/relationships/image" Target="../media/image169.png"/><Relationship Id="rId101" Type="http://schemas.openxmlformats.org/officeDocument/2006/relationships/image" Target="../media/image170.png"/><Relationship Id="rId102" Type="http://schemas.openxmlformats.org/officeDocument/2006/relationships/image" Target="../media/image171.png"/><Relationship Id="rId103" Type="http://schemas.openxmlformats.org/officeDocument/2006/relationships/image" Target="../media/image172.png"/><Relationship Id="rId104" Type="http://schemas.openxmlformats.org/officeDocument/2006/relationships/image" Target="../media/image173.png"/><Relationship Id="rId105" Type="http://schemas.openxmlformats.org/officeDocument/2006/relationships/image" Target="../media/image174.png"/><Relationship Id="rId106" Type="http://schemas.openxmlformats.org/officeDocument/2006/relationships/image" Target="../media/image175.png"/><Relationship Id="rId107" Type="http://schemas.openxmlformats.org/officeDocument/2006/relationships/image" Target="../media/image176.png"/><Relationship Id="rId108" Type="http://schemas.openxmlformats.org/officeDocument/2006/relationships/image" Target="../media/image177.png"/><Relationship Id="rId109" Type="http://schemas.openxmlformats.org/officeDocument/2006/relationships/image" Target="../media/image178.png"/><Relationship Id="rId110" Type="http://schemas.openxmlformats.org/officeDocument/2006/relationships/image" Target="../media/image179.png"/><Relationship Id="rId111" Type="http://schemas.openxmlformats.org/officeDocument/2006/relationships/image" Target="../media/image180.png"/><Relationship Id="rId112" Type="http://schemas.openxmlformats.org/officeDocument/2006/relationships/image" Target="../media/image181.png"/><Relationship Id="rId113" Type="http://schemas.openxmlformats.org/officeDocument/2006/relationships/image" Target="../media/image182.png"/><Relationship Id="rId114" Type="http://schemas.openxmlformats.org/officeDocument/2006/relationships/image" Target="../media/image183.png"/><Relationship Id="rId115" Type="http://schemas.openxmlformats.org/officeDocument/2006/relationships/image" Target="../media/image184.png"/><Relationship Id="rId116" Type="http://schemas.openxmlformats.org/officeDocument/2006/relationships/image" Target="../media/image185.png"/><Relationship Id="rId117" Type="http://schemas.openxmlformats.org/officeDocument/2006/relationships/image" Target="../media/image186.png"/><Relationship Id="rId118" Type="http://schemas.openxmlformats.org/officeDocument/2006/relationships/image" Target="../media/image187.png"/><Relationship Id="rId119" Type="http://schemas.openxmlformats.org/officeDocument/2006/relationships/image" Target="../media/image188.png"/><Relationship Id="rId120" Type="http://schemas.openxmlformats.org/officeDocument/2006/relationships/image" Target="../media/image189.png"/><Relationship Id="rId121" Type="http://schemas.openxmlformats.org/officeDocument/2006/relationships/image" Target="../media/image190.png"/><Relationship Id="rId122" Type="http://schemas.openxmlformats.org/officeDocument/2006/relationships/image" Target="../media/image191.png"/><Relationship Id="rId123" Type="http://schemas.openxmlformats.org/officeDocument/2006/relationships/image" Target="../media/image192.png"/><Relationship Id="rId124" Type="http://schemas.openxmlformats.org/officeDocument/2006/relationships/image" Target="../media/image193.png"/><Relationship Id="rId125" Type="http://schemas.openxmlformats.org/officeDocument/2006/relationships/image" Target="../media/image194.png"/><Relationship Id="rId126" Type="http://schemas.openxmlformats.org/officeDocument/2006/relationships/image" Target="../media/image195.png"/><Relationship Id="rId127" Type="http://schemas.openxmlformats.org/officeDocument/2006/relationships/image" Target="../media/image196.png"/><Relationship Id="rId128" Type="http://schemas.openxmlformats.org/officeDocument/2006/relationships/image" Target="../media/image197.png"/><Relationship Id="rId129" Type="http://schemas.openxmlformats.org/officeDocument/2006/relationships/image" Target="../media/image198.png"/><Relationship Id="rId130" Type="http://schemas.openxmlformats.org/officeDocument/2006/relationships/image" Target="../media/image199.png"/><Relationship Id="rId131" Type="http://schemas.openxmlformats.org/officeDocument/2006/relationships/image" Target="../media/image200.png"/><Relationship Id="rId132" Type="http://schemas.openxmlformats.org/officeDocument/2006/relationships/image" Target="../media/image201.png"/><Relationship Id="rId133" Type="http://schemas.openxmlformats.org/officeDocument/2006/relationships/image" Target="../media/image202.png"/><Relationship Id="rId134" Type="http://schemas.openxmlformats.org/officeDocument/2006/relationships/image" Target="../media/image203.png"/><Relationship Id="rId135" Type="http://schemas.openxmlformats.org/officeDocument/2006/relationships/image" Target="../media/image204.png"/><Relationship Id="rId136" Type="http://schemas.openxmlformats.org/officeDocument/2006/relationships/image" Target="../media/image205.png"/><Relationship Id="rId137" Type="http://schemas.openxmlformats.org/officeDocument/2006/relationships/image" Target="../media/image206.png"/><Relationship Id="rId138" Type="http://schemas.openxmlformats.org/officeDocument/2006/relationships/image" Target="../media/image207.png"/><Relationship Id="rId139" Type="http://schemas.openxmlformats.org/officeDocument/2006/relationships/image" Target="../media/image208.png"/><Relationship Id="rId140" Type="http://schemas.openxmlformats.org/officeDocument/2006/relationships/image" Target="../media/image209.png"/><Relationship Id="rId141" Type="http://schemas.openxmlformats.org/officeDocument/2006/relationships/image" Target="../media/image210.png"/><Relationship Id="rId142" Type="http://schemas.openxmlformats.org/officeDocument/2006/relationships/image" Target="../media/image211.png"/><Relationship Id="rId143" Type="http://schemas.openxmlformats.org/officeDocument/2006/relationships/image" Target="../media/image212.png"/><Relationship Id="rId144" Type="http://schemas.openxmlformats.org/officeDocument/2006/relationships/image" Target="../media/image213.png"/><Relationship Id="rId145" Type="http://schemas.openxmlformats.org/officeDocument/2006/relationships/image" Target="../media/image214.png"/><Relationship Id="rId146" Type="http://schemas.openxmlformats.org/officeDocument/2006/relationships/image" Target="../media/image215.png"/><Relationship Id="rId147" Type="http://schemas.openxmlformats.org/officeDocument/2006/relationships/image" Target="../media/image216.png"/><Relationship Id="rId148" Type="http://schemas.openxmlformats.org/officeDocument/2006/relationships/image" Target="../media/image217.png"/><Relationship Id="rId149" Type="http://schemas.openxmlformats.org/officeDocument/2006/relationships/image" Target="../media/image218.png"/><Relationship Id="rId150" Type="http://schemas.openxmlformats.org/officeDocument/2006/relationships/image" Target="../media/image219.png"/><Relationship Id="rId151" Type="http://schemas.openxmlformats.org/officeDocument/2006/relationships/image" Target="../media/image220.png"/><Relationship Id="rId152" Type="http://schemas.openxmlformats.org/officeDocument/2006/relationships/image" Target="../media/image221.png"/><Relationship Id="rId153" Type="http://schemas.openxmlformats.org/officeDocument/2006/relationships/image" Target="../media/image222.png"/><Relationship Id="rId154" Type="http://schemas.openxmlformats.org/officeDocument/2006/relationships/image" Target="../media/image223.png"/><Relationship Id="rId155" Type="http://schemas.openxmlformats.org/officeDocument/2006/relationships/image" Target="../media/image224.png"/><Relationship Id="rId156" Type="http://schemas.openxmlformats.org/officeDocument/2006/relationships/image" Target="../media/image225.png"/><Relationship Id="rId157" Type="http://schemas.openxmlformats.org/officeDocument/2006/relationships/image" Target="../media/image226.png"/><Relationship Id="rId158" Type="http://schemas.openxmlformats.org/officeDocument/2006/relationships/image" Target="../media/image227.png"/><Relationship Id="rId159" Type="http://schemas.openxmlformats.org/officeDocument/2006/relationships/image" Target="../media/image228.png"/><Relationship Id="rId160" Type="http://schemas.openxmlformats.org/officeDocument/2006/relationships/image" Target="../media/image229.png"/><Relationship Id="rId161" Type="http://schemas.openxmlformats.org/officeDocument/2006/relationships/image" Target="../media/image230.png"/><Relationship Id="rId162" Type="http://schemas.openxmlformats.org/officeDocument/2006/relationships/image" Target="../media/image231.png"/><Relationship Id="rId163" Type="http://schemas.openxmlformats.org/officeDocument/2006/relationships/image" Target="../media/image232.png"/><Relationship Id="rId164" Type="http://schemas.openxmlformats.org/officeDocument/2006/relationships/image" Target="../media/image233.png"/><Relationship Id="rId165" Type="http://schemas.openxmlformats.org/officeDocument/2006/relationships/image" Target="../media/image234.png"/><Relationship Id="rId166" Type="http://schemas.openxmlformats.org/officeDocument/2006/relationships/image" Target="../media/image235.png"/><Relationship Id="rId167" Type="http://schemas.openxmlformats.org/officeDocument/2006/relationships/image" Target="../media/image236.png"/><Relationship Id="rId168" Type="http://schemas.openxmlformats.org/officeDocument/2006/relationships/image" Target="../media/image237.png"/><Relationship Id="rId169" Type="http://schemas.openxmlformats.org/officeDocument/2006/relationships/image" Target="../media/image238.png"/><Relationship Id="rId170" Type="http://schemas.openxmlformats.org/officeDocument/2006/relationships/image" Target="../media/image239.png"/><Relationship Id="rId171" Type="http://schemas.openxmlformats.org/officeDocument/2006/relationships/image" Target="../media/image240.png"/><Relationship Id="rId172" Type="http://schemas.openxmlformats.org/officeDocument/2006/relationships/image" Target="../media/image241.png"/><Relationship Id="rId173" Type="http://schemas.openxmlformats.org/officeDocument/2006/relationships/image" Target="../media/image242.png"/><Relationship Id="rId174" Type="http://schemas.openxmlformats.org/officeDocument/2006/relationships/image" Target="../media/image243.png"/><Relationship Id="rId175" Type="http://schemas.openxmlformats.org/officeDocument/2006/relationships/image" Target="../media/image244.png"/><Relationship Id="rId176" Type="http://schemas.openxmlformats.org/officeDocument/2006/relationships/image" Target="../media/image245.png"/><Relationship Id="rId177" Type="http://schemas.openxmlformats.org/officeDocument/2006/relationships/image" Target="../media/image246.png"/><Relationship Id="rId178" Type="http://schemas.openxmlformats.org/officeDocument/2006/relationships/image" Target="../media/image247.png"/><Relationship Id="rId179" Type="http://schemas.openxmlformats.org/officeDocument/2006/relationships/image" Target="../media/image248.png"/><Relationship Id="rId180" Type="http://schemas.openxmlformats.org/officeDocument/2006/relationships/image" Target="../media/image249.png"/><Relationship Id="rId181" Type="http://schemas.openxmlformats.org/officeDocument/2006/relationships/image" Target="../media/image250.png"/><Relationship Id="rId182" Type="http://schemas.openxmlformats.org/officeDocument/2006/relationships/image" Target="../media/image251.png"/><Relationship Id="rId183" Type="http://schemas.openxmlformats.org/officeDocument/2006/relationships/image" Target="../media/image252.png"/><Relationship Id="rId184" Type="http://schemas.openxmlformats.org/officeDocument/2006/relationships/image" Target="../media/image253.png"/><Relationship Id="rId185" Type="http://schemas.openxmlformats.org/officeDocument/2006/relationships/image" Target="../media/image254.png"/><Relationship Id="rId186" Type="http://schemas.openxmlformats.org/officeDocument/2006/relationships/image" Target="../media/image255.png"/><Relationship Id="rId187" Type="http://schemas.openxmlformats.org/officeDocument/2006/relationships/image" Target="../media/image25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03.png"/><Relationship Id="rId3" Type="http://schemas.openxmlformats.org/officeDocument/2006/relationships/image" Target="../media/image3904.png"/><Relationship Id="rId4" Type="http://schemas.openxmlformats.org/officeDocument/2006/relationships/image" Target="../media/image3905.png"/><Relationship Id="rId5" Type="http://schemas.openxmlformats.org/officeDocument/2006/relationships/image" Target="../media/image3906.png"/><Relationship Id="rId6" Type="http://schemas.openxmlformats.org/officeDocument/2006/relationships/image" Target="../media/image3907.png"/><Relationship Id="rId7" Type="http://schemas.openxmlformats.org/officeDocument/2006/relationships/image" Target="../media/image3908.png"/><Relationship Id="rId8" Type="http://schemas.openxmlformats.org/officeDocument/2006/relationships/image" Target="../media/image3909.png"/><Relationship Id="rId9" Type="http://schemas.openxmlformats.org/officeDocument/2006/relationships/image" Target="../media/image3910.png"/><Relationship Id="rId10" Type="http://schemas.openxmlformats.org/officeDocument/2006/relationships/image" Target="../media/image3911.png"/><Relationship Id="rId11" Type="http://schemas.openxmlformats.org/officeDocument/2006/relationships/image" Target="../media/image3912.png"/><Relationship Id="rId12" Type="http://schemas.openxmlformats.org/officeDocument/2006/relationships/image" Target="../media/image3913.png"/><Relationship Id="rId13" Type="http://schemas.openxmlformats.org/officeDocument/2006/relationships/image" Target="../media/image3914.png"/><Relationship Id="rId14" Type="http://schemas.openxmlformats.org/officeDocument/2006/relationships/image" Target="../media/image3915.png"/><Relationship Id="rId15" Type="http://schemas.openxmlformats.org/officeDocument/2006/relationships/image" Target="../media/image3916.png"/><Relationship Id="rId16" Type="http://schemas.openxmlformats.org/officeDocument/2006/relationships/image" Target="../media/image3917.png"/><Relationship Id="rId17" Type="http://schemas.openxmlformats.org/officeDocument/2006/relationships/image" Target="../media/image3918.png"/><Relationship Id="rId18" Type="http://schemas.openxmlformats.org/officeDocument/2006/relationships/image" Target="../media/image3919.png"/><Relationship Id="rId19" Type="http://schemas.openxmlformats.org/officeDocument/2006/relationships/image" Target="../media/image3920.png"/><Relationship Id="rId20" Type="http://schemas.openxmlformats.org/officeDocument/2006/relationships/image" Target="../media/image3921.png"/><Relationship Id="rId21" Type="http://schemas.openxmlformats.org/officeDocument/2006/relationships/image" Target="../media/image3922.png"/><Relationship Id="rId22" Type="http://schemas.openxmlformats.org/officeDocument/2006/relationships/image" Target="../media/image3337.png"/><Relationship Id="rId23" Type="http://schemas.openxmlformats.org/officeDocument/2006/relationships/image" Target="../media/image3923.png"/><Relationship Id="rId24" Type="http://schemas.openxmlformats.org/officeDocument/2006/relationships/image" Target="../media/image3924.png"/><Relationship Id="rId25" Type="http://schemas.openxmlformats.org/officeDocument/2006/relationships/image" Target="../media/image3925.png"/><Relationship Id="rId26" Type="http://schemas.openxmlformats.org/officeDocument/2006/relationships/image" Target="../media/image3926.png"/><Relationship Id="rId27" Type="http://schemas.openxmlformats.org/officeDocument/2006/relationships/image" Target="../media/image3927.png"/><Relationship Id="rId28" Type="http://schemas.openxmlformats.org/officeDocument/2006/relationships/image" Target="../media/image3928.png"/><Relationship Id="rId29" Type="http://schemas.openxmlformats.org/officeDocument/2006/relationships/image" Target="../media/image3929.png"/><Relationship Id="rId30" Type="http://schemas.openxmlformats.org/officeDocument/2006/relationships/image" Target="../media/image3930.png"/><Relationship Id="rId31" Type="http://schemas.openxmlformats.org/officeDocument/2006/relationships/image" Target="../media/image3931.png"/><Relationship Id="rId32" Type="http://schemas.openxmlformats.org/officeDocument/2006/relationships/image" Target="../media/image3932.png"/><Relationship Id="rId33" Type="http://schemas.openxmlformats.org/officeDocument/2006/relationships/image" Target="../media/image3933.png"/><Relationship Id="rId34" Type="http://schemas.openxmlformats.org/officeDocument/2006/relationships/image" Target="../media/image3934.png"/><Relationship Id="rId35" Type="http://schemas.openxmlformats.org/officeDocument/2006/relationships/image" Target="../media/image3935.png"/><Relationship Id="rId36" Type="http://schemas.openxmlformats.org/officeDocument/2006/relationships/image" Target="../media/image3936.png"/><Relationship Id="rId37" Type="http://schemas.openxmlformats.org/officeDocument/2006/relationships/image" Target="../media/image3937.png"/><Relationship Id="rId38" Type="http://schemas.openxmlformats.org/officeDocument/2006/relationships/image" Target="../media/image3938.png"/><Relationship Id="rId39" Type="http://schemas.openxmlformats.org/officeDocument/2006/relationships/image" Target="../media/image3939.png"/><Relationship Id="rId40" Type="http://schemas.openxmlformats.org/officeDocument/2006/relationships/image" Target="../media/image3940.png"/><Relationship Id="rId41" Type="http://schemas.openxmlformats.org/officeDocument/2006/relationships/image" Target="../media/image3941.png"/><Relationship Id="rId42" Type="http://schemas.openxmlformats.org/officeDocument/2006/relationships/image" Target="../media/image3942.png"/><Relationship Id="rId43" Type="http://schemas.openxmlformats.org/officeDocument/2006/relationships/image" Target="../media/image3943.png"/><Relationship Id="rId44" Type="http://schemas.openxmlformats.org/officeDocument/2006/relationships/image" Target="../media/image3944.png"/><Relationship Id="rId45" Type="http://schemas.openxmlformats.org/officeDocument/2006/relationships/image" Target="../media/image3945.png"/><Relationship Id="rId46" Type="http://schemas.openxmlformats.org/officeDocument/2006/relationships/image" Target="../media/image3946.png"/><Relationship Id="rId47" Type="http://schemas.openxmlformats.org/officeDocument/2006/relationships/image" Target="../media/image3947.png"/><Relationship Id="rId48" Type="http://schemas.openxmlformats.org/officeDocument/2006/relationships/image" Target="../media/image3948.png"/><Relationship Id="rId49" Type="http://schemas.openxmlformats.org/officeDocument/2006/relationships/image" Target="../media/image3949.png"/><Relationship Id="rId50" Type="http://schemas.openxmlformats.org/officeDocument/2006/relationships/image" Target="../media/image3950.png"/><Relationship Id="rId51" Type="http://schemas.openxmlformats.org/officeDocument/2006/relationships/image" Target="../media/image3951.png"/><Relationship Id="rId52" Type="http://schemas.openxmlformats.org/officeDocument/2006/relationships/image" Target="../media/image3952.png"/><Relationship Id="rId53" Type="http://schemas.openxmlformats.org/officeDocument/2006/relationships/image" Target="../media/image3953.png"/><Relationship Id="rId54" Type="http://schemas.openxmlformats.org/officeDocument/2006/relationships/image" Target="../media/image3954.png"/><Relationship Id="rId55" Type="http://schemas.openxmlformats.org/officeDocument/2006/relationships/image" Target="../media/image3955.png"/><Relationship Id="rId56" Type="http://schemas.openxmlformats.org/officeDocument/2006/relationships/image" Target="../media/image3956.png"/><Relationship Id="rId57" Type="http://schemas.openxmlformats.org/officeDocument/2006/relationships/image" Target="../media/image3957.png"/><Relationship Id="rId58" Type="http://schemas.openxmlformats.org/officeDocument/2006/relationships/image" Target="../media/image3958.png"/><Relationship Id="rId59" Type="http://schemas.openxmlformats.org/officeDocument/2006/relationships/image" Target="../media/image3959.png"/><Relationship Id="rId60" Type="http://schemas.openxmlformats.org/officeDocument/2006/relationships/image" Target="../media/image3960.png"/><Relationship Id="rId61" Type="http://schemas.openxmlformats.org/officeDocument/2006/relationships/image" Target="../media/image3961.png"/><Relationship Id="rId62" Type="http://schemas.openxmlformats.org/officeDocument/2006/relationships/image" Target="../media/image3962.png"/><Relationship Id="rId63" Type="http://schemas.openxmlformats.org/officeDocument/2006/relationships/image" Target="../media/image3963.png"/><Relationship Id="rId64" Type="http://schemas.openxmlformats.org/officeDocument/2006/relationships/image" Target="../media/image3964.png"/><Relationship Id="rId65" Type="http://schemas.openxmlformats.org/officeDocument/2006/relationships/image" Target="../media/image3965.png"/><Relationship Id="rId66" Type="http://schemas.openxmlformats.org/officeDocument/2006/relationships/image" Target="../media/image3966.png"/><Relationship Id="rId67" Type="http://schemas.openxmlformats.org/officeDocument/2006/relationships/image" Target="../media/image3967.png"/><Relationship Id="rId68" Type="http://schemas.openxmlformats.org/officeDocument/2006/relationships/image" Target="../media/image3968.png"/><Relationship Id="rId69" Type="http://schemas.openxmlformats.org/officeDocument/2006/relationships/image" Target="../media/image3969.png"/><Relationship Id="rId70" Type="http://schemas.openxmlformats.org/officeDocument/2006/relationships/image" Target="../media/image3970.png"/><Relationship Id="rId71" Type="http://schemas.openxmlformats.org/officeDocument/2006/relationships/image" Target="../media/image3971.png"/><Relationship Id="rId72" Type="http://schemas.openxmlformats.org/officeDocument/2006/relationships/image" Target="../media/image3972.png"/><Relationship Id="rId73" Type="http://schemas.openxmlformats.org/officeDocument/2006/relationships/image" Target="../media/image3973.png"/><Relationship Id="rId74" Type="http://schemas.openxmlformats.org/officeDocument/2006/relationships/image" Target="../media/image3974.png"/><Relationship Id="rId75" Type="http://schemas.openxmlformats.org/officeDocument/2006/relationships/image" Target="../media/image3975.png"/><Relationship Id="rId76" Type="http://schemas.openxmlformats.org/officeDocument/2006/relationships/image" Target="../media/image3976.png"/><Relationship Id="rId77" Type="http://schemas.openxmlformats.org/officeDocument/2006/relationships/image" Target="../media/image3977.png"/><Relationship Id="rId78" Type="http://schemas.openxmlformats.org/officeDocument/2006/relationships/image" Target="../media/image3978.png"/><Relationship Id="rId79" Type="http://schemas.openxmlformats.org/officeDocument/2006/relationships/image" Target="../media/image3979.png"/><Relationship Id="rId80" Type="http://schemas.openxmlformats.org/officeDocument/2006/relationships/image" Target="../media/image3980.png"/><Relationship Id="rId81" Type="http://schemas.openxmlformats.org/officeDocument/2006/relationships/image" Target="../media/image3981.png"/><Relationship Id="rId82" Type="http://schemas.openxmlformats.org/officeDocument/2006/relationships/image" Target="../media/image3982.png"/><Relationship Id="rId83" Type="http://schemas.openxmlformats.org/officeDocument/2006/relationships/image" Target="../media/image3983.png"/><Relationship Id="rId84" Type="http://schemas.openxmlformats.org/officeDocument/2006/relationships/image" Target="../media/image3984.png"/><Relationship Id="rId85" Type="http://schemas.openxmlformats.org/officeDocument/2006/relationships/image" Target="../media/image3985.png"/><Relationship Id="rId86" Type="http://schemas.openxmlformats.org/officeDocument/2006/relationships/image" Target="../media/image3986.png"/><Relationship Id="rId87" Type="http://schemas.openxmlformats.org/officeDocument/2006/relationships/image" Target="../media/image3987.png"/><Relationship Id="rId88" Type="http://schemas.openxmlformats.org/officeDocument/2006/relationships/image" Target="../media/image3988.png"/><Relationship Id="rId89" Type="http://schemas.openxmlformats.org/officeDocument/2006/relationships/image" Target="../media/image3989.png"/><Relationship Id="rId90" Type="http://schemas.openxmlformats.org/officeDocument/2006/relationships/image" Target="../media/image3990.png"/><Relationship Id="rId91" Type="http://schemas.openxmlformats.org/officeDocument/2006/relationships/image" Target="../media/image3991.png"/><Relationship Id="rId92" Type="http://schemas.openxmlformats.org/officeDocument/2006/relationships/image" Target="../media/image3992.png"/><Relationship Id="rId93" Type="http://schemas.openxmlformats.org/officeDocument/2006/relationships/image" Target="../media/image3993.png"/><Relationship Id="rId94" Type="http://schemas.openxmlformats.org/officeDocument/2006/relationships/image" Target="../media/image3994.png"/><Relationship Id="rId95" Type="http://schemas.openxmlformats.org/officeDocument/2006/relationships/image" Target="../media/image3995.png"/><Relationship Id="rId96" Type="http://schemas.openxmlformats.org/officeDocument/2006/relationships/image" Target="../media/image3996.png"/><Relationship Id="rId97" Type="http://schemas.openxmlformats.org/officeDocument/2006/relationships/image" Target="../media/image3997.png"/><Relationship Id="rId98" Type="http://schemas.openxmlformats.org/officeDocument/2006/relationships/image" Target="../media/image3998.png"/><Relationship Id="rId99" Type="http://schemas.openxmlformats.org/officeDocument/2006/relationships/image" Target="../media/image3999.png"/><Relationship Id="rId100" Type="http://schemas.openxmlformats.org/officeDocument/2006/relationships/image" Target="../media/image4000.png"/><Relationship Id="rId101" Type="http://schemas.openxmlformats.org/officeDocument/2006/relationships/image" Target="../media/image4001.png"/><Relationship Id="rId102" Type="http://schemas.openxmlformats.org/officeDocument/2006/relationships/image" Target="../media/image4002.png"/><Relationship Id="rId103" Type="http://schemas.openxmlformats.org/officeDocument/2006/relationships/image" Target="../media/image4003.png"/><Relationship Id="rId104" Type="http://schemas.openxmlformats.org/officeDocument/2006/relationships/image" Target="../media/image4004.png"/><Relationship Id="rId105" Type="http://schemas.openxmlformats.org/officeDocument/2006/relationships/image" Target="../media/image4005.png"/><Relationship Id="rId106" Type="http://schemas.openxmlformats.org/officeDocument/2006/relationships/image" Target="../media/image4006.png"/><Relationship Id="rId107" Type="http://schemas.openxmlformats.org/officeDocument/2006/relationships/image" Target="../media/image4007.png"/><Relationship Id="rId108" Type="http://schemas.openxmlformats.org/officeDocument/2006/relationships/image" Target="../media/image4008.png"/><Relationship Id="rId109" Type="http://schemas.openxmlformats.org/officeDocument/2006/relationships/image" Target="../media/image4009.png"/><Relationship Id="rId110" Type="http://schemas.openxmlformats.org/officeDocument/2006/relationships/image" Target="../media/image4010.png"/><Relationship Id="rId111" Type="http://schemas.openxmlformats.org/officeDocument/2006/relationships/image" Target="../media/image4011.png"/><Relationship Id="rId112" Type="http://schemas.openxmlformats.org/officeDocument/2006/relationships/image" Target="../media/image4012.png"/><Relationship Id="rId113" Type="http://schemas.openxmlformats.org/officeDocument/2006/relationships/image" Target="../media/image4013.png"/><Relationship Id="rId114" Type="http://schemas.openxmlformats.org/officeDocument/2006/relationships/image" Target="../media/image4014.png"/><Relationship Id="rId115" Type="http://schemas.openxmlformats.org/officeDocument/2006/relationships/image" Target="../media/image4015.png"/><Relationship Id="rId116" Type="http://schemas.openxmlformats.org/officeDocument/2006/relationships/image" Target="../media/image4016.png"/><Relationship Id="rId117" Type="http://schemas.openxmlformats.org/officeDocument/2006/relationships/image" Target="../media/image4017.png"/><Relationship Id="rId118" Type="http://schemas.openxmlformats.org/officeDocument/2006/relationships/image" Target="../media/image4018.png"/><Relationship Id="rId119" Type="http://schemas.openxmlformats.org/officeDocument/2006/relationships/image" Target="../media/image4019.png"/><Relationship Id="rId120" Type="http://schemas.openxmlformats.org/officeDocument/2006/relationships/image" Target="../media/image4020.png"/><Relationship Id="rId121" Type="http://schemas.openxmlformats.org/officeDocument/2006/relationships/image" Target="../media/image4021.png"/><Relationship Id="rId122" Type="http://schemas.openxmlformats.org/officeDocument/2006/relationships/image" Target="../media/image4022.png"/><Relationship Id="rId123" Type="http://schemas.openxmlformats.org/officeDocument/2006/relationships/image" Target="../media/image4023.png"/><Relationship Id="rId124" Type="http://schemas.openxmlformats.org/officeDocument/2006/relationships/image" Target="../media/image4024.png"/><Relationship Id="rId125" Type="http://schemas.openxmlformats.org/officeDocument/2006/relationships/image" Target="../media/image4025.png"/><Relationship Id="rId126" Type="http://schemas.openxmlformats.org/officeDocument/2006/relationships/image" Target="../media/image4026.png"/><Relationship Id="rId127" Type="http://schemas.openxmlformats.org/officeDocument/2006/relationships/image" Target="../media/image4027.png"/><Relationship Id="rId128" Type="http://schemas.openxmlformats.org/officeDocument/2006/relationships/image" Target="../media/image4028.png"/><Relationship Id="rId129" Type="http://schemas.openxmlformats.org/officeDocument/2006/relationships/image" Target="../media/image4029.png"/><Relationship Id="rId130" Type="http://schemas.openxmlformats.org/officeDocument/2006/relationships/image" Target="../media/image4030.png"/><Relationship Id="rId131" Type="http://schemas.openxmlformats.org/officeDocument/2006/relationships/image" Target="../media/image4031.png"/><Relationship Id="rId132" Type="http://schemas.openxmlformats.org/officeDocument/2006/relationships/image" Target="../media/image4032.png"/><Relationship Id="rId133" Type="http://schemas.openxmlformats.org/officeDocument/2006/relationships/image" Target="../media/image4033.png"/><Relationship Id="rId134" Type="http://schemas.openxmlformats.org/officeDocument/2006/relationships/image" Target="../media/image4034.png"/><Relationship Id="rId135" Type="http://schemas.openxmlformats.org/officeDocument/2006/relationships/image" Target="../media/image4035.png"/><Relationship Id="rId136" Type="http://schemas.openxmlformats.org/officeDocument/2006/relationships/image" Target="../media/image4036.png"/><Relationship Id="rId137" Type="http://schemas.openxmlformats.org/officeDocument/2006/relationships/image" Target="../media/image4037.png"/><Relationship Id="rId138" Type="http://schemas.openxmlformats.org/officeDocument/2006/relationships/image" Target="../media/image4038.png"/><Relationship Id="rId139" Type="http://schemas.openxmlformats.org/officeDocument/2006/relationships/image" Target="../media/image4039.png"/><Relationship Id="rId140" Type="http://schemas.openxmlformats.org/officeDocument/2006/relationships/image" Target="../media/image4040.png"/><Relationship Id="rId141" Type="http://schemas.openxmlformats.org/officeDocument/2006/relationships/image" Target="../media/image4041.png"/><Relationship Id="rId142" Type="http://schemas.openxmlformats.org/officeDocument/2006/relationships/image" Target="../media/image4042.png"/><Relationship Id="rId143" Type="http://schemas.openxmlformats.org/officeDocument/2006/relationships/image" Target="../media/image4043.png"/><Relationship Id="rId144" Type="http://schemas.openxmlformats.org/officeDocument/2006/relationships/image" Target="../media/image4044.png"/><Relationship Id="rId145" Type="http://schemas.openxmlformats.org/officeDocument/2006/relationships/image" Target="../media/image4045.png"/><Relationship Id="rId146" Type="http://schemas.openxmlformats.org/officeDocument/2006/relationships/image" Target="../media/image4046.png"/><Relationship Id="rId147" Type="http://schemas.openxmlformats.org/officeDocument/2006/relationships/image" Target="../media/image4047.png"/><Relationship Id="rId148" Type="http://schemas.openxmlformats.org/officeDocument/2006/relationships/image" Target="../media/image4048.png"/><Relationship Id="rId149" Type="http://schemas.openxmlformats.org/officeDocument/2006/relationships/image" Target="../media/image4049.png"/><Relationship Id="rId150" Type="http://schemas.openxmlformats.org/officeDocument/2006/relationships/image" Target="../media/image4050.png"/><Relationship Id="rId151" Type="http://schemas.openxmlformats.org/officeDocument/2006/relationships/image" Target="../media/image4051.png"/><Relationship Id="rId152" Type="http://schemas.openxmlformats.org/officeDocument/2006/relationships/image" Target="../media/image4052.png"/><Relationship Id="rId153" Type="http://schemas.openxmlformats.org/officeDocument/2006/relationships/image" Target="../media/image4053.png"/><Relationship Id="rId154" Type="http://schemas.openxmlformats.org/officeDocument/2006/relationships/image" Target="../media/image4054.png"/><Relationship Id="rId155" Type="http://schemas.openxmlformats.org/officeDocument/2006/relationships/image" Target="../media/image4055.png"/><Relationship Id="rId156" Type="http://schemas.openxmlformats.org/officeDocument/2006/relationships/image" Target="../media/image4056.png"/><Relationship Id="rId157" Type="http://schemas.openxmlformats.org/officeDocument/2006/relationships/image" Target="../media/image4057.png"/><Relationship Id="rId158" Type="http://schemas.openxmlformats.org/officeDocument/2006/relationships/image" Target="../media/image4058.png"/><Relationship Id="rId159" Type="http://schemas.openxmlformats.org/officeDocument/2006/relationships/image" Target="../media/image4059.png"/><Relationship Id="rId160" Type="http://schemas.openxmlformats.org/officeDocument/2006/relationships/image" Target="../media/image4060.png"/><Relationship Id="rId161" Type="http://schemas.openxmlformats.org/officeDocument/2006/relationships/image" Target="../media/image4061.png"/><Relationship Id="rId162" Type="http://schemas.openxmlformats.org/officeDocument/2006/relationships/image" Target="../media/image4062.png"/><Relationship Id="rId163" Type="http://schemas.openxmlformats.org/officeDocument/2006/relationships/image" Target="../media/image4063.png"/><Relationship Id="rId164" Type="http://schemas.openxmlformats.org/officeDocument/2006/relationships/image" Target="../media/image4064.png"/><Relationship Id="rId165" Type="http://schemas.openxmlformats.org/officeDocument/2006/relationships/image" Target="../media/image4065.png"/><Relationship Id="rId166" Type="http://schemas.openxmlformats.org/officeDocument/2006/relationships/image" Target="../media/image4066.png"/><Relationship Id="rId167" Type="http://schemas.openxmlformats.org/officeDocument/2006/relationships/image" Target="../media/image4067.png"/><Relationship Id="rId168" Type="http://schemas.openxmlformats.org/officeDocument/2006/relationships/image" Target="../media/image4068.png"/><Relationship Id="rId169" Type="http://schemas.openxmlformats.org/officeDocument/2006/relationships/image" Target="../media/image4069.png"/><Relationship Id="rId170" Type="http://schemas.openxmlformats.org/officeDocument/2006/relationships/image" Target="../media/image4070.png"/><Relationship Id="rId171" Type="http://schemas.openxmlformats.org/officeDocument/2006/relationships/image" Target="../media/image4071.png"/><Relationship Id="rId172" Type="http://schemas.openxmlformats.org/officeDocument/2006/relationships/image" Target="../media/image4072.png"/><Relationship Id="rId173" Type="http://schemas.openxmlformats.org/officeDocument/2006/relationships/image" Target="../media/image4073.png"/><Relationship Id="rId174" Type="http://schemas.openxmlformats.org/officeDocument/2006/relationships/image" Target="../media/image4074.png"/><Relationship Id="rId175" Type="http://schemas.openxmlformats.org/officeDocument/2006/relationships/image" Target="../media/image4075.png"/><Relationship Id="rId176" Type="http://schemas.openxmlformats.org/officeDocument/2006/relationships/image" Target="../media/image4076.png"/><Relationship Id="rId177" Type="http://schemas.openxmlformats.org/officeDocument/2006/relationships/image" Target="../media/image4077.png"/><Relationship Id="rId178" Type="http://schemas.openxmlformats.org/officeDocument/2006/relationships/image" Target="../media/image4078.png"/><Relationship Id="rId179" Type="http://schemas.openxmlformats.org/officeDocument/2006/relationships/image" Target="../media/image4079.png"/><Relationship Id="rId180" Type="http://schemas.openxmlformats.org/officeDocument/2006/relationships/image" Target="../media/image4080.png"/><Relationship Id="rId181" Type="http://schemas.openxmlformats.org/officeDocument/2006/relationships/image" Target="../media/image4081.png"/><Relationship Id="rId182" Type="http://schemas.openxmlformats.org/officeDocument/2006/relationships/image" Target="../media/image4082.png"/><Relationship Id="rId183" Type="http://schemas.openxmlformats.org/officeDocument/2006/relationships/image" Target="../media/image4083.png"/><Relationship Id="rId184" Type="http://schemas.openxmlformats.org/officeDocument/2006/relationships/image" Target="../media/image4084.png"/><Relationship Id="rId185" Type="http://schemas.openxmlformats.org/officeDocument/2006/relationships/image" Target="../media/image4085.png"/><Relationship Id="rId186" Type="http://schemas.openxmlformats.org/officeDocument/2006/relationships/image" Target="../media/image4086.png"/><Relationship Id="rId187" Type="http://schemas.openxmlformats.org/officeDocument/2006/relationships/image" Target="../media/image4087.png"/><Relationship Id="rId188" Type="http://schemas.openxmlformats.org/officeDocument/2006/relationships/image" Target="../media/image4088.png"/><Relationship Id="rId189" Type="http://schemas.openxmlformats.org/officeDocument/2006/relationships/image" Target="../media/image4089.png"/><Relationship Id="rId190" Type="http://schemas.openxmlformats.org/officeDocument/2006/relationships/image" Target="../media/image4090.png"/><Relationship Id="rId191" Type="http://schemas.openxmlformats.org/officeDocument/2006/relationships/image" Target="../media/image4091.png"/><Relationship Id="rId192" Type="http://schemas.openxmlformats.org/officeDocument/2006/relationships/image" Target="../media/image4092.png"/><Relationship Id="rId193" Type="http://schemas.openxmlformats.org/officeDocument/2006/relationships/image" Target="../media/image4093.png"/><Relationship Id="rId194" Type="http://schemas.openxmlformats.org/officeDocument/2006/relationships/image" Target="../media/image4094.png"/><Relationship Id="rId195" Type="http://schemas.openxmlformats.org/officeDocument/2006/relationships/image" Target="../media/image4095.png"/><Relationship Id="rId196" Type="http://schemas.openxmlformats.org/officeDocument/2006/relationships/image" Target="../media/image4096.png"/><Relationship Id="rId197" Type="http://schemas.openxmlformats.org/officeDocument/2006/relationships/image" Target="../media/image4097.png"/><Relationship Id="rId198" Type="http://schemas.openxmlformats.org/officeDocument/2006/relationships/image" Target="../media/image4098.png"/><Relationship Id="rId199" Type="http://schemas.openxmlformats.org/officeDocument/2006/relationships/image" Target="../media/image4099.png"/><Relationship Id="rId200" Type="http://schemas.openxmlformats.org/officeDocument/2006/relationships/image" Target="../media/image4100.png"/><Relationship Id="rId201" Type="http://schemas.openxmlformats.org/officeDocument/2006/relationships/image" Target="../media/image4101.png"/><Relationship Id="rId202" Type="http://schemas.openxmlformats.org/officeDocument/2006/relationships/image" Target="../media/image4102.png"/><Relationship Id="rId203" Type="http://schemas.openxmlformats.org/officeDocument/2006/relationships/image" Target="../media/image4103.png"/><Relationship Id="rId204" Type="http://schemas.openxmlformats.org/officeDocument/2006/relationships/image" Target="../media/image4104.png"/><Relationship Id="rId205" Type="http://schemas.openxmlformats.org/officeDocument/2006/relationships/image" Target="../media/image4105.png"/><Relationship Id="rId206" Type="http://schemas.openxmlformats.org/officeDocument/2006/relationships/image" Target="../media/image4106.png"/><Relationship Id="rId207" Type="http://schemas.openxmlformats.org/officeDocument/2006/relationships/image" Target="../media/image4107.png"/><Relationship Id="rId208" Type="http://schemas.openxmlformats.org/officeDocument/2006/relationships/image" Target="../media/image4108.png"/><Relationship Id="rId209" Type="http://schemas.openxmlformats.org/officeDocument/2006/relationships/image" Target="../media/image4109.png"/><Relationship Id="rId210" Type="http://schemas.openxmlformats.org/officeDocument/2006/relationships/image" Target="../media/image4110.png"/><Relationship Id="rId211" Type="http://schemas.openxmlformats.org/officeDocument/2006/relationships/image" Target="../media/image4111.png"/><Relationship Id="rId212" Type="http://schemas.openxmlformats.org/officeDocument/2006/relationships/image" Target="../media/image4112.png"/><Relationship Id="rId213" Type="http://schemas.openxmlformats.org/officeDocument/2006/relationships/image" Target="../media/image4113.png"/><Relationship Id="rId214" Type="http://schemas.openxmlformats.org/officeDocument/2006/relationships/image" Target="../media/image4114.png"/><Relationship Id="rId215" Type="http://schemas.openxmlformats.org/officeDocument/2006/relationships/image" Target="../media/image4115.png"/><Relationship Id="rId216" Type="http://schemas.openxmlformats.org/officeDocument/2006/relationships/image" Target="../media/image4116.png"/><Relationship Id="rId217" Type="http://schemas.openxmlformats.org/officeDocument/2006/relationships/image" Target="../media/image4117.png"/><Relationship Id="rId218" Type="http://schemas.openxmlformats.org/officeDocument/2006/relationships/image" Target="../media/image4118.png"/><Relationship Id="rId219" Type="http://schemas.openxmlformats.org/officeDocument/2006/relationships/image" Target="../media/image4119.png"/><Relationship Id="rId220" Type="http://schemas.openxmlformats.org/officeDocument/2006/relationships/image" Target="../media/image4120.png"/><Relationship Id="rId221" Type="http://schemas.openxmlformats.org/officeDocument/2006/relationships/image" Target="../media/image4121.png"/><Relationship Id="rId222" Type="http://schemas.openxmlformats.org/officeDocument/2006/relationships/image" Target="../media/image4122.png"/><Relationship Id="rId223" Type="http://schemas.openxmlformats.org/officeDocument/2006/relationships/image" Target="../media/image4123.png"/><Relationship Id="rId224" Type="http://schemas.openxmlformats.org/officeDocument/2006/relationships/image" Target="../media/image4124.png"/><Relationship Id="rId225" Type="http://schemas.openxmlformats.org/officeDocument/2006/relationships/image" Target="../media/image4125.png"/><Relationship Id="rId226" Type="http://schemas.openxmlformats.org/officeDocument/2006/relationships/image" Target="../media/image4126.png"/><Relationship Id="rId227" Type="http://schemas.openxmlformats.org/officeDocument/2006/relationships/image" Target="../media/image4127.png"/><Relationship Id="rId228" Type="http://schemas.openxmlformats.org/officeDocument/2006/relationships/image" Target="../media/image4128.png"/><Relationship Id="rId229" Type="http://schemas.openxmlformats.org/officeDocument/2006/relationships/image" Target="../media/image4129.png"/><Relationship Id="rId230" Type="http://schemas.openxmlformats.org/officeDocument/2006/relationships/image" Target="../media/image41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31.png"/><Relationship Id="rId3" Type="http://schemas.openxmlformats.org/officeDocument/2006/relationships/image" Target="../media/image4132.png"/><Relationship Id="rId4" Type="http://schemas.openxmlformats.org/officeDocument/2006/relationships/image" Target="../media/image4133.png"/><Relationship Id="rId5" Type="http://schemas.openxmlformats.org/officeDocument/2006/relationships/image" Target="../media/image4134.png"/><Relationship Id="rId6" Type="http://schemas.openxmlformats.org/officeDocument/2006/relationships/image" Target="../media/image4135.png"/><Relationship Id="rId7" Type="http://schemas.openxmlformats.org/officeDocument/2006/relationships/image" Target="../media/image4136.png"/><Relationship Id="rId8" Type="http://schemas.openxmlformats.org/officeDocument/2006/relationships/image" Target="../media/image4137.png"/><Relationship Id="rId9" Type="http://schemas.openxmlformats.org/officeDocument/2006/relationships/image" Target="../media/image4138.png"/><Relationship Id="rId10" Type="http://schemas.openxmlformats.org/officeDocument/2006/relationships/image" Target="../media/image4139.png"/><Relationship Id="rId11" Type="http://schemas.openxmlformats.org/officeDocument/2006/relationships/image" Target="../media/image4140.png"/><Relationship Id="rId12" Type="http://schemas.openxmlformats.org/officeDocument/2006/relationships/image" Target="../media/image4141.png"/><Relationship Id="rId13" Type="http://schemas.openxmlformats.org/officeDocument/2006/relationships/image" Target="../media/image4142.png"/><Relationship Id="rId14" Type="http://schemas.openxmlformats.org/officeDocument/2006/relationships/image" Target="../media/image4143.png"/><Relationship Id="rId15" Type="http://schemas.openxmlformats.org/officeDocument/2006/relationships/image" Target="../media/image4144.png"/><Relationship Id="rId16" Type="http://schemas.openxmlformats.org/officeDocument/2006/relationships/image" Target="../media/image4145.png"/><Relationship Id="rId17" Type="http://schemas.openxmlformats.org/officeDocument/2006/relationships/image" Target="../media/image4146.png"/><Relationship Id="rId18" Type="http://schemas.openxmlformats.org/officeDocument/2006/relationships/image" Target="../media/image4147.png"/><Relationship Id="rId19" Type="http://schemas.openxmlformats.org/officeDocument/2006/relationships/image" Target="../media/image4148.png"/><Relationship Id="rId20" Type="http://schemas.openxmlformats.org/officeDocument/2006/relationships/image" Target="../media/image4149.png"/><Relationship Id="rId21" Type="http://schemas.openxmlformats.org/officeDocument/2006/relationships/image" Target="../media/image4150.png"/><Relationship Id="rId22" Type="http://schemas.openxmlformats.org/officeDocument/2006/relationships/image" Target="../media/image4151.png"/><Relationship Id="rId23" Type="http://schemas.openxmlformats.org/officeDocument/2006/relationships/image" Target="../media/image4152.png"/><Relationship Id="rId24" Type="http://schemas.openxmlformats.org/officeDocument/2006/relationships/image" Target="../media/image4153.png"/><Relationship Id="rId25" Type="http://schemas.openxmlformats.org/officeDocument/2006/relationships/image" Target="../media/image4154.png"/><Relationship Id="rId26" Type="http://schemas.openxmlformats.org/officeDocument/2006/relationships/image" Target="../media/image4155.png"/><Relationship Id="rId27" Type="http://schemas.openxmlformats.org/officeDocument/2006/relationships/image" Target="../media/image4156.png"/><Relationship Id="rId28" Type="http://schemas.openxmlformats.org/officeDocument/2006/relationships/image" Target="../media/image4157.png"/><Relationship Id="rId29" Type="http://schemas.openxmlformats.org/officeDocument/2006/relationships/image" Target="../media/image4158.png"/><Relationship Id="rId30" Type="http://schemas.openxmlformats.org/officeDocument/2006/relationships/image" Target="../media/image4159.png"/><Relationship Id="rId31" Type="http://schemas.openxmlformats.org/officeDocument/2006/relationships/image" Target="../media/image4160.png"/><Relationship Id="rId32" Type="http://schemas.openxmlformats.org/officeDocument/2006/relationships/image" Target="../media/image4161.png"/><Relationship Id="rId33" Type="http://schemas.openxmlformats.org/officeDocument/2006/relationships/image" Target="../media/image4162.png"/><Relationship Id="rId34" Type="http://schemas.openxmlformats.org/officeDocument/2006/relationships/image" Target="../media/image4163.png"/><Relationship Id="rId35" Type="http://schemas.openxmlformats.org/officeDocument/2006/relationships/image" Target="../media/image4164.png"/><Relationship Id="rId36" Type="http://schemas.openxmlformats.org/officeDocument/2006/relationships/image" Target="../media/image4165.png"/><Relationship Id="rId37" Type="http://schemas.openxmlformats.org/officeDocument/2006/relationships/image" Target="../media/image4166.png"/><Relationship Id="rId38" Type="http://schemas.openxmlformats.org/officeDocument/2006/relationships/image" Target="../media/image4167.png"/><Relationship Id="rId39" Type="http://schemas.openxmlformats.org/officeDocument/2006/relationships/image" Target="../media/image4168.png"/><Relationship Id="rId40" Type="http://schemas.openxmlformats.org/officeDocument/2006/relationships/image" Target="../media/image4169.png"/><Relationship Id="rId41" Type="http://schemas.openxmlformats.org/officeDocument/2006/relationships/image" Target="../media/image4170.png"/><Relationship Id="rId42" Type="http://schemas.openxmlformats.org/officeDocument/2006/relationships/image" Target="../media/image4171.png"/><Relationship Id="rId43" Type="http://schemas.openxmlformats.org/officeDocument/2006/relationships/image" Target="../media/image4172.png"/><Relationship Id="rId44" Type="http://schemas.openxmlformats.org/officeDocument/2006/relationships/image" Target="../media/image4173.png"/><Relationship Id="rId45" Type="http://schemas.openxmlformats.org/officeDocument/2006/relationships/image" Target="../media/image4174.png"/><Relationship Id="rId46" Type="http://schemas.openxmlformats.org/officeDocument/2006/relationships/image" Target="../media/image4175.png"/><Relationship Id="rId47" Type="http://schemas.openxmlformats.org/officeDocument/2006/relationships/image" Target="../media/image4176.png"/><Relationship Id="rId48" Type="http://schemas.openxmlformats.org/officeDocument/2006/relationships/image" Target="../media/image4177.png"/><Relationship Id="rId49" Type="http://schemas.openxmlformats.org/officeDocument/2006/relationships/image" Target="../media/image4178.png"/><Relationship Id="rId50" Type="http://schemas.openxmlformats.org/officeDocument/2006/relationships/image" Target="../media/image4179.png"/><Relationship Id="rId51" Type="http://schemas.openxmlformats.org/officeDocument/2006/relationships/image" Target="../media/image4180.png"/><Relationship Id="rId52" Type="http://schemas.openxmlformats.org/officeDocument/2006/relationships/image" Target="../media/image4181.png"/><Relationship Id="rId53" Type="http://schemas.openxmlformats.org/officeDocument/2006/relationships/image" Target="../media/image4182.png"/><Relationship Id="rId54" Type="http://schemas.openxmlformats.org/officeDocument/2006/relationships/image" Target="../media/image4183.png"/><Relationship Id="rId55" Type="http://schemas.openxmlformats.org/officeDocument/2006/relationships/image" Target="../media/image4184.png"/><Relationship Id="rId56" Type="http://schemas.openxmlformats.org/officeDocument/2006/relationships/image" Target="../media/image4185.png"/><Relationship Id="rId57" Type="http://schemas.openxmlformats.org/officeDocument/2006/relationships/image" Target="../media/image4186.png"/><Relationship Id="rId58" Type="http://schemas.openxmlformats.org/officeDocument/2006/relationships/image" Target="../media/image4187.png"/><Relationship Id="rId59" Type="http://schemas.openxmlformats.org/officeDocument/2006/relationships/image" Target="../media/image4188.png"/><Relationship Id="rId60" Type="http://schemas.openxmlformats.org/officeDocument/2006/relationships/image" Target="../media/image4189.png"/><Relationship Id="rId61" Type="http://schemas.openxmlformats.org/officeDocument/2006/relationships/image" Target="../media/image4190.png"/><Relationship Id="rId62" Type="http://schemas.openxmlformats.org/officeDocument/2006/relationships/image" Target="../media/image4191.png"/><Relationship Id="rId63" Type="http://schemas.openxmlformats.org/officeDocument/2006/relationships/image" Target="../media/image4192.png"/><Relationship Id="rId64" Type="http://schemas.openxmlformats.org/officeDocument/2006/relationships/image" Target="../media/image4193.png"/><Relationship Id="rId65" Type="http://schemas.openxmlformats.org/officeDocument/2006/relationships/image" Target="../media/image1510.png"/><Relationship Id="rId66" Type="http://schemas.openxmlformats.org/officeDocument/2006/relationships/image" Target="../media/image4194.png"/><Relationship Id="rId67" Type="http://schemas.openxmlformats.org/officeDocument/2006/relationships/image" Target="../media/image4195.png"/><Relationship Id="rId68" Type="http://schemas.openxmlformats.org/officeDocument/2006/relationships/image" Target="../media/image4196.png"/><Relationship Id="rId69" Type="http://schemas.openxmlformats.org/officeDocument/2006/relationships/image" Target="../media/image4197.png"/><Relationship Id="rId70" Type="http://schemas.openxmlformats.org/officeDocument/2006/relationships/image" Target="../media/image4198.png"/><Relationship Id="rId71" Type="http://schemas.openxmlformats.org/officeDocument/2006/relationships/image" Target="../media/image4199.png"/><Relationship Id="rId72" Type="http://schemas.openxmlformats.org/officeDocument/2006/relationships/image" Target="../media/image4200.png"/><Relationship Id="rId73" Type="http://schemas.openxmlformats.org/officeDocument/2006/relationships/image" Target="../media/image4201.png"/><Relationship Id="rId74" Type="http://schemas.openxmlformats.org/officeDocument/2006/relationships/image" Target="../media/image4202.png"/><Relationship Id="rId75" Type="http://schemas.openxmlformats.org/officeDocument/2006/relationships/image" Target="../media/image4203.png"/><Relationship Id="rId76" Type="http://schemas.openxmlformats.org/officeDocument/2006/relationships/image" Target="../media/image4204.png"/><Relationship Id="rId77" Type="http://schemas.openxmlformats.org/officeDocument/2006/relationships/image" Target="../media/image4205.png"/><Relationship Id="rId78" Type="http://schemas.openxmlformats.org/officeDocument/2006/relationships/image" Target="../media/image4206.png"/><Relationship Id="rId79" Type="http://schemas.openxmlformats.org/officeDocument/2006/relationships/image" Target="../media/image4207.png"/><Relationship Id="rId80" Type="http://schemas.openxmlformats.org/officeDocument/2006/relationships/image" Target="../media/image4208.png"/><Relationship Id="rId81" Type="http://schemas.openxmlformats.org/officeDocument/2006/relationships/image" Target="../media/image4209.png"/><Relationship Id="rId82" Type="http://schemas.openxmlformats.org/officeDocument/2006/relationships/image" Target="../media/image4210.png"/><Relationship Id="rId83" Type="http://schemas.openxmlformats.org/officeDocument/2006/relationships/image" Target="../media/image4211.png"/><Relationship Id="rId84" Type="http://schemas.openxmlformats.org/officeDocument/2006/relationships/image" Target="../media/image4212.png"/><Relationship Id="rId85" Type="http://schemas.openxmlformats.org/officeDocument/2006/relationships/image" Target="../media/image4213.png"/><Relationship Id="rId86" Type="http://schemas.openxmlformats.org/officeDocument/2006/relationships/image" Target="../media/image4214.png"/><Relationship Id="rId87" Type="http://schemas.openxmlformats.org/officeDocument/2006/relationships/image" Target="../media/image4215.png"/><Relationship Id="rId88" Type="http://schemas.openxmlformats.org/officeDocument/2006/relationships/image" Target="../media/image4216.png"/><Relationship Id="rId89" Type="http://schemas.openxmlformats.org/officeDocument/2006/relationships/image" Target="../media/image4217.png"/><Relationship Id="rId90" Type="http://schemas.openxmlformats.org/officeDocument/2006/relationships/image" Target="../media/image126.png"/><Relationship Id="rId91" Type="http://schemas.openxmlformats.org/officeDocument/2006/relationships/image" Target="../media/image4218.png"/><Relationship Id="rId92" Type="http://schemas.openxmlformats.org/officeDocument/2006/relationships/image" Target="../media/image4219.png"/><Relationship Id="rId93" Type="http://schemas.openxmlformats.org/officeDocument/2006/relationships/image" Target="../media/image4220.png"/><Relationship Id="rId94" Type="http://schemas.openxmlformats.org/officeDocument/2006/relationships/image" Target="../media/image4221.png"/><Relationship Id="rId95" Type="http://schemas.openxmlformats.org/officeDocument/2006/relationships/image" Target="../media/image4222.png"/><Relationship Id="rId96" Type="http://schemas.openxmlformats.org/officeDocument/2006/relationships/image" Target="../media/image4223.png"/><Relationship Id="rId97" Type="http://schemas.openxmlformats.org/officeDocument/2006/relationships/image" Target="../media/image4224.png"/><Relationship Id="rId98" Type="http://schemas.openxmlformats.org/officeDocument/2006/relationships/image" Target="../media/image4225.png"/><Relationship Id="rId99" Type="http://schemas.openxmlformats.org/officeDocument/2006/relationships/image" Target="../media/image4226.png"/><Relationship Id="rId100" Type="http://schemas.openxmlformats.org/officeDocument/2006/relationships/image" Target="../media/image4227.png"/><Relationship Id="rId101" Type="http://schemas.openxmlformats.org/officeDocument/2006/relationships/image" Target="../media/image4228.png"/><Relationship Id="rId102" Type="http://schemas.openxmlformats.org/officeDocument/2006/relationships/image" Target="../media/image4229.png"/><Relationship Id="rId103" Type="http://schemas.openxmlformats.org/officeDocument/2006/relationships/image" Target="../media/image4230.png"/><Relationship Id="rId104" Type="http://schemas.openxmlformats.org/officeDocument/2006/relationships/image" Target="../media/image4231.png"/><Relationship Id="rId105" Type="http://schemas.openxmlformats.org/officeDocument/2006/relationships/image" Target="../media/image4232.png"/><Relationship Id="rId106" Type="http://schemas.openxmlformats.org/officeDocument/2006/relationships/image" Target="../media/image4233.png"/><Relationship Id="rId107" Type="http://schemas.openxmlformats.org/officeDocument/2006/relationships/image" Target="../media/image4234.png"/><Relationship Id="rId108" Type="http://schemas.openxmlformats.org/officeDocument/2006/relationships/image" Target="../media/image4235.png"/><Relationship Id="rId109" Type="http://schemas.openxmlformats.org/officeDocument/2006/relationships/image" Target="../media/image4236.png"/><Relationship Id="rId110" Type="http://schemas.openxmlformats.org/officeDocument/2006/relationships/image" Target="../media/image4237.png"/><Relationship Id="rId111" Type="http://schemas.openxmlformats.org/officeDocument/2006/relationships/image" Target="../media/image4238.png"/><Relationship Id="rId112" Type="http://schemas.openxmlformats.org/officeDocument/2006/relationships/image" Target="../media/image4239.png"/><Relationship Id="rId113" Type="http://schemas.openxmlformats.org/officeDocument/2006/relationships/image" Target="../media/image4240.png"/><Relationship Id="rId114" Type="http://schemas.openxmlformats.org/officeDocument/2006/relationships/image" Target="../media/image4241.png"/><Relationship Id="rId115" Type="http://schemas.openxmlformats.org/officeDocument/2006/relationships/image" Target="../media/image4242.png"/><Relationship Id="rId116" Type="http://schemas.openxmlformats.org/officeDocument/2006/relationships/image" Target="../media/image4243.png"/><Relationship Id="rId117" Type="http://schemas.openxmlformats.org/officeDocument/2006/relationships/image" Target="../media/image4244.png"/><Relationship Id="rId118" Type="http://schemas.openxmlformats.org/officeDocument/2006/relationships/image" Target="../media/image4245.png"/><Relationship Id="rId119" Type="http://schemas.openxmlformats.org/officeDocument/2006/relationships/image" Target="../media/image4246.png"/><Relationship Id="rId120" Type="http://schemas.openxmlformats.org/officeDocument/2006/relationships/image" Target="../media/image4247.png"/><Relationship Id="rId121" Type="http://schemas.openxmlformats.org/officeDocument/2006/relationships/image" Target="../media/image4248.png"/><Relationship Id="rId122" Type="http://schemas.openxmlformats.org/officeDocument/2006/relationships/image" Target="../media/image4249.png"/><Relationship Id="rId123" Type="http://schemas.openxmlformats.org/officeDocument/2006/relationships/image" Target="../media/image4250.png"/><Relationship Id="rId124" Type="http://schemas.openxmlformats.org/officeDocument/2006/relationships/image" Target="../media/image4251.png"/><Relationship Id="rId125" Type="http://schemas.openxmlformats.org/officeDocument/2006/relationships/image" Target="../media/image4252.png"/><Relationship Id="rId126" Type="http://schemas.openxmlformats.org/officeDocument/2006/relationships/image" Target="../media/image4253.png"/><Relationship Id="rId127" Type="http://schemas.openxmlformats.org/officeDocument/2006/relationships/image" Target="../media/image4254.png"/><Relationship Id="rId128" Type="http://schemas.openxmlformats.org/officeDocument/2006/relationships/image" Target="../media/image4255.png"/><Relationship Id="rId129" Type="http://schemas.openxmlformats.org/officeDocument/2006/relationships/image" Target="../media/image4256.png"/><Relationship Id="rId130" Type="http://schemas.openxmlformats.org/officeDocument/2006/relationships/image" Target="../media/image4257.png"/><Relationship Id="rId131" Type="http://schemas.openxmlformats.org/officeDocument/2006/relationships/image" Target="../media/image4258.png"/><Relationship Id="rId132" Type="http://schemas.openxmlformats.org/officeDocument/2006/relationships/image" Target="../media/image4259.png"/><Relationship Id="rId133" Type="http://schemas.openxmlformats.org/officeDocument/2006/relationships/image" Target="../media/image4260.png"/><Relationship Id="rId134" Type="http://schemas.openxmlformats.org/officeDocument/2006/relationships/image" Target="../media/image4261.png"/><Relationship Id="rId135" Type="http://schemas.openxmlformats.org/officeDocument/2006/relationships/image" Target="../media/image4262.png"/><Relationship Id="rId136" Type="http://schemas.openxmlformats.org/officeDocument/2006/relationships/image" Target="../media/image4263.png"/><Relationship Id="rId137" Type="http://schemas.openxmlformats.org/officeDocument/2006/relationships/image" Target="../media/image4264.png"/><Relationship Id="rId138" Type="http://schemas.openxmlformats.org/officeDocument/2006/relationships/image" Target="../media/image4265.png"/><Relationship Id="rId139" Type="http://schemas.openxmlformats.org/officeDocument/2006/relationships/image" Target="../media/image4266.png"/><Relationship Id="rId140" Type="http://schemas.openxmlformats.org/officeDocument/2006/relationships/image" Target="../media/image4267.png"/><Relationship Id="rId141" Type="http://schemas.openxmlformats.org/officeDocument/2006/relationships/image" Target="../media/image4268.png"/><Relationship Id="rId142" Type="http://schemas.openxmlformats.org/officeDocument/2006/relationships/image" Target="../media/image4269.png"/><Relationship Id="rId143" Type="http://schemas.openxmlformats.org/officeDocument/2006/relationships/image" Target="../media/image4270.png"/><Relationship Id="rId144" Type="http://schemas.openxmlformats.org/officeDocument/2006/relationships/image" Target="../media/image4271.png"/><Relationship Id="rId145" Type="http://schemas.openxmlformats.org/officeDocument/2006/relationships/image" Target="../media/image4272.png"/><Relationship Id="rId146" Type="http://schemas.openxmlformats.org/officeDocument/2006/relationships/image" Target="../media/image4273.png"/><Relationship Id="rId147" Type="http://schemas.openxmlformats.org/officeDocument/2006/relationships/image" Target="../media/image4274.png"/><Relationship Id="rId148" Type="http://schemas.openxmlformats.org/officeDocument/2006/relationships/image" Target="../media/image4275.png"/><Relationship Id="rId149" Type="http://schemas.openxmlformats.org/officeDocument/2006/relationships/image" Target="../media/image4276.png"/><Relationship Id="rId150" Type="http://schemas.openxmlformats.org/officeDocument/2006/relationships/image" Target="../media/image4277.png"/><Relationship Id="rId151" Type="http://schemas.openxmlformats.org/officeDocument/2006/relationships/image" Target="../media/image4278.png"/><Relationship Id="rId152" Type="http://schemas.openxmlformats.org/officeDocument/2006/relationships/image" Target="../media/image4279.png"/><Relationship Id="rId153" Type="http://schemas.openxmlformats.org/officeDocument/2006/relationships/image" Target="../media/image4280.png"/><Relationship Id="rId154" Type="http://schemas.openxmlformats.org/officeDocument/2006/relationships/image" Target="../media/image4281.png"/><Relationship Id="rId155" Type="http://schemas.openxmlformats.org/officeDocument/2006/relationships/image" Target="../media/image4282.png"/><Relationship Id="rId156" Type="http://schemas.openxmlformats.org/officeDocument/2006/relationships/image" Target="../media/image4283.png"/><Relationship Id="rId157" Type="http://schemas.openxmlformats.org/officeDocument/2006/relationships/image" Target="../media/image4284.png"/><Relationship Id="rId158" Type="http://schemas.openxmlformats.org/officeDocument/2006/relationships/image" Target="../media/image4285.png"/><Relationship Id="rId159" Type="http://schemas.openxmlformats.org/officeDocument/2006/relationships/image" Target="../media/image4286.png"/><Relationship Id="rId160" Type="http://schemas.openxmlformats.org/officeDocument/2006/relationships/image" Target="../media/image4287.png"/><Relationship Id="rId161" Type="http://schemas.openxmlformats.org/officeDocument/2006/relationships/image" Target="../media/image820.png"/><Relationship Id="rId162" Type="http://schemas.openxmlformats.org/officeDocument/2006/relationships/image" Target="../media/image4288.png"/><Relationship Id="rId163" Type="http://schemas.openxmlformats.org/officeDocument/2006/relationships/image" Target="../media/image4289.png"/><Relationship Id="rId164" Type="http://schemas.openxmlformats.org/officeDocument/2006/relationships/image" Target="../media/image4290.png"/><Relationship Id="rId165" Type="http://schemas.openxmlformats.org/officeDocument/2006/relationships/image" Target="../media/image4291.png"/><Relationship Id="rId166" Type="http://schemas.openxmlformats.org/officeDocument/2006/relationships/image" Target="../media/image4292.png"/><Relationship Id="rId167" Type="http://schemas.openxmlformats.org/officeDocument/2006/relationships/image" Target="../media/image4293.png"/><Relationship Id="rId168" Type="http://schemas.openxmlformats.org/officeDocument/2006/relationships/image" Target="../media/image4294.png"/><Relationship Id="rId169" Type="http://schemas.openxmlformats.org/officeDocument/2006/relationships/image" Target="../media/image4295.png"/><Relationship Id="rId170" Type="http://schemas.openxmlformats.org/officeDocument/2006/relationships/image" Target="../media/image4296.png"/><Relationship Id="rId171" Type="http://schemas.openxmlformats.org/officeDocument/2006/relationships/image" Target="../media/image4297.png"/><Relationship Id="rId172" Type="http://schemas.openxmlformats.org/officeDocument/2006/relationships/image" Target="../media/image4298.png"/><Relationship Id="rId173" Type="http://schemas.openxmlformats.org/officeDocument/2006/relationships/image" Target="../media/image4299.png"/><Relationship Id="rId174" Type="http://schemas.openxmlformats.org/officeDocument/2006/relationships/image" Target="../media/image4300.png"/><Relationship Id="rId175" Type="http://schemas.openxmlformats.org/officeDocument/2006/relationships/image" Target="../media/image4301.png"/><Relationship Id="rId176" Type="http://schemas.openxmlformats.org/officeDocument/2006/relationships/image" Target="../media/image4302.png"/><Relationship Id="rId177" Type="http://schemas.openxmlformats.org/officeDocument/2006/relationships/image" Target="../media/image4303.png"/><Relationship Id="rId178" Type="http://schemas.openxmlformats.org/officeDocument/2006/relationships/image" Target="../media/image4304.png"/><Relationship Id="rId179" Type="http://schemas.openxmlformats.org/officeDocument/2006/relationships/image" Target="../media/image4305.png"/><Relationship Id="rId180" Type="http://schemas.openxmlformats.org/officeDocument/2006/relationships/image" Target="../media/image4306.png"/><Relationship Id="rId181" Type="http://schemas.openxmlformats.org/officeDocument/2006/relationships/image" Target="../media/image4307.png"/><Relationship Id="rId182" Type="http://schemas.openxmlformats.org/officeDocument/2006/relationships/image" Target="../media/image4308.png"/><Relationship Id="rId183" Type="http://schemas.openxmlformats.org/officeDocument/2006/relationships/image" Target="../media/image4309.png"/><Relationship Id="rId184" Type="http://schemas.openxmlformats.org/officeDocument/2006/relationships/image" Target="../media/image4310.png"/><Relationship Id="rId185" Type="http://schemas.openxmlformats.org/officeDocument/2006/relationships/image" Target="../media/image4311.png"/><Relationship Id="rId186" Type="http://schemas.openxmlformats.org/officeDocument/2006/relationships/image" Target="../media/image4312.png"/><Relationship Id="rId187" Type="http://schemas.openxmlformats.org/officeDocument/2006/relationships/image" Target="../media/image4313.png"/><Relationship Id="rId188" Type="http://schemas.openxmlformats.org/officeDocument/2006/relationships/image" Target="../media/image4314.png"/><Relationship Id="rId189" Type="http://schemas.openxmlformats.org/officeDocument/2006/relationships/image" Target="../media/image431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16.png"/><Relationship Id="rId3" Type="http://schemas.openxmlformats.org/officeDocument/2006/relationships/image" Target="../media/image4317.png"/><Relationship Id="rId4" Type="http://schemas.openxmlformats.org/officeDocument/2006/relationships/image" Target="../media/image4318.png"/><Relationship Id="rId5" Type="http://schemas.openxmlformats.org/officeDocument/2006/relationships/image" Target="../media/image4319.png"/><Relationship Id="rId6" Type="http://schemas.openxmlformats.org/officeDocument/2006/relationships/image" Target="../media/image4320.png"/><Relationship Id="rId7" Type="http://schemas.openxmlformats.org/officeDocument/2006/relationships/image" Target="../media/image4321.png"/><Relationship Id="rId8" Type="http://schemas.openxmlformats.org/officeDocument/2006/relationships/image" Target="../media/image4322.png"/><Relationship Id="rId9" Type="http://schemas.openxmlformats.org/officeDocument/2006/relationships/image" Target="../media/image4323.png"/><Relationship Id="rId10" Type="http://schemas.openxmlformats.org/officeDocument/2006/relationships/image" Target="../media/image4324.png"/><Relationship Id="rId11" Type="http://schemas.openxmlformats.org/officeDocument/2006/relationships/image" Target="../media/image4325.png"/><Relationship Id="rId12" Type="http://schemas.openxmlformats.org/officeDocument/2006/relationships/image" Target="../media/image4326.png"/><Relationship Id="rId13" Type="http://schemas.openxmlformats.org/officeDocument/2006/relationships/image" Target="../media/image4327.png"/><Relationship Id="rId14" Type="http://schemas.openxmlformats.org/officeDocument/2006/relationships/image" Target="../media/image4328.png"/><Relationship Id="rId15" Type="http://schemas.openxmlformats.org/officeDocument/2006/relationships/image" Target="../media/image4329.png"/><Relationship Id="rId16" Type="http://schemas.openxmlformats.org/officeDocument/2006/relationships/image" Target="../media/image4330.png"/><Relationship Id="rId17" Type="http://schemas.openxmlformats.org/officeDocument/2006/relationships/image" Target="../media/image4331.png"/><Relationship Id="rId18" Type="http://schemas.openxmlformats.org/officeDocument/2006/relationships/image" Target="../media/image4332.png"/><Relationship Id="rId19" Type="http://schemas.openxmlformats.org/officeDocument/2006/relationships/image" Target="../media/image4333.png"/><Relationship Id="rId20" Type="http://schemas.openxmlformats.org/officeDocument/2006/relationships/image" Target="../media/image4334.png"/><Relationship Id="rId21" Type="http://schemas.openxmlformats.org/officeDocument/2006/relationships/image" Target="../media/image126.png"/><Relationship Id="rId22" Type="http://schemas.openxmlformats.org/officeDocument/2006/relationships/image" Target="../media/image4335.png"/><Relationship Id="rId23" Type="http://schemas.openxmlformats.org/officeDocument/2006/relationships/image" Target="../media/image4336.png"/><Relationship Id="rId24" Type="http://schemas.openxmlformats.org/officeDocument/2006/relationships/image" Target="../media/image4337.png"/><Relationship Id="rId25" Type="http://schemas.openxmlformats.org/officeDocument/2006/relationships/image" Target="../media/image4338.png"/><Relationship Id="rId26" Type="http://schemas.openxmlformats.org/officeDocument/2006/relationships/image" Target="../media/image4339.png"/><Relationship Id="rId27" Type="http://schemas.openxmlformats.org/officeDocument/2006/relationships/image" Target="../media/image4340.png"/><Relationship Id="rId28" Type="http://schemas.openxmlformats.org/officeDocument/2006/relationships/image" Target="../media/image4341.png"/><Relationship Id="rId29" Type="http://schemas.openxmlformats.org/officeDocument/2006/relationships/image" Target="../media/image4342.png"/><Relationship Id="rId30" Type="http://schemas.openxmlformats.org/officeDocument/2006/relationships/image" Target="../media/image4343.png"/><Relationship Id="rId31" Type="http://schemas.openxmlformats.org/officeDocument/2006/relationships/image" Target="../media/image4344.png"/><Relationship Id="rId32" Type="http://schemas.openxmlformats.org/officeDocument/2006/relationships/image" Target="../media/image4345.png"/><Relationship Id="rId33" Type="http://schemas.openxmlformats.org/officeDocument/2006/relationships/image" Target="../media/image4346.png"/><Relationship Id="rId34" Type="http://schemas.openxmlformats.org/officeDocument/2006/relationships/image" Target="../media/image4347.png"/><Relationship Id="rId35" Type="http://schemas.openxmlformats.org/officeDocument/2006/relationships/image" Target="../media/image4348.png"/><Relationship Id="rId36" Type="http://schemas.openxmlformats.org/officeDocument/2006/relationships/image" Target="../media/image4349.png"/><Relationship Id="rId37" Type="http://schemas.openxmlformats.org/officeDocument/2006/relationships/image" Target="../media/image4350.png"/><Relationship Id="rId38" Type="http://schemas.openxmlformats.org/officeDocument/2006/relationships/image" Target="../media/image4351.png"/><Relationship Id="rId39" Type="http://schemas.openxmlformats.org/officeDocument/2006/relationships/image" Target="../media/image4352.png"/><Relationship Id="rId40" Type="http://schemas.openxmlformats.org/officeDocument/2006/relationships/image" Target="../media/image4353.png"/><Relationship Id="rId41" Type="http://schemas.openxmlformats.org/officeDocument/2006/relationships/image" Target="../media/image4354.png"/><Relationship Id="rId42" Type="http://schemas.openxmlformats.org/officeDocument/2006/relationships/image" Target="../media/image4355.png"/><Relationship Id="rId43" Type="http://schemas.openxmlformats.org/officeDocument/2006/relationships/image" Target="../media/image4356.png"/><Relationship Id="rId44" Type="http://schemas.openxmlformats.org/officeDocument/2006/relationships/image" Target="../media/image4357.png"/><Relationship Id="rId45" Type="http://schemas.openxmlformats.org/officeDocument/2006/relationships/image" Target="../media/image4358.png"/><Relationship Id="rId46" Type="http://schemas.openxmlformats.org/officeDocument/2006/relationships/image" Target="../media/image4359.png"/><Relationship Id="rId47" Type="http://schemas.openxmlformats.org/officeDocument/2006/relationships/image" Target="../media/image4360.png"/><Relationship Id="rId48" Type="http://schemas.openxmlformats.org/officeDocument/2006/relationships/image" Target="../media/image4361.png"/><Relationship Id="rId49" Type="http://schemas.openxmlformats.org/officeDocument/2006/relationships/image" Target="../media/image4362.png"/><Relationship Id="rId50" Type="http://schemas.openxmlformats.org/officeDocument/2006/relationships/image" Target="../media/image4363.png"/><Relationship Id="rId51" Type="http://schemas.openxmlformats.org/officeDocument/2006/relationships/image" Target="../media/image4364.png"/><Relationship Id="rId52" Type="http://schemas.openxmlformats.org/officeDocument/2006/relationships/image" Target="../media/image4365.png"/><Relationship Id="rId53" Type="http://schemas.openxmlformats.org/officeDocument/2006/relationships/image" Target="../media/image4366.png"/><Relationship Id="rId54" Type="http://schemas.openxmlformats.org/officeDocument/2006/relationships/image" Target="../media/image4367.png"/><Relationship Id="rId55" Type="http://schemas.openxmlformats.org/officeDocument/2006/relationships/image" Target="../media/image4368.png"/><Relationship Id="rId56" Type="http://schemas.openxmlformats.org/officeDocument/2006/relationships/image" Target="../media/image4369.png"/><Relationship Id="rId57" Type="http://schemas.openxmlformats.org/officeDocument/2006/relationships/image" Target="../media/image4370.png"/><Relationship Id="rId58" Type="http://schemas.openxmlformats.org/officeDocument/2006/relationships/image" Target="../media/image4371.png"/><Relationship Id="rId59" Type="http://schemas.openxmlformats.org/officeDocument/2006/relationships/image" Target="../media/image4372.png"/><Relationship Id="rId60" Type="http://schemas.openxmlformats.org/officeDocument/2006/relationships/image" Target="../media/image4373.png"/><Relationship Id="rId61" Type="http://schemas.openxmlformats.org/officeDocument/2006/relationships/image" Target="../media/image4374.png"/><Relationship Id="rId62" Type="http://schemas.openxmlformats.org/officeDocument/2006/relationships/image" Target="../media/image4375.png"/><Relationship Id="rId63" Type="http://schemas.openxmlformats.org/officeDocument/2006/relationships/image" Target="../media/image4376.png"/><Relationship Id="rId64" Type="http://schemas.openxmlformats.org/officeDocument/2006/relationships/image" Target="../media/image4377.png"/><Relationship Id="rId65" Type="http://schemas.openxmlformats.org/officeDocument/2006/relationships/image" Target="../media/image4378.png"/><Relationship Id="rId66" Type="http://schemas.openxmlformats.org/officeDocument/2006/relationships/image" Target="../media/image4379.png"/><Relationship Id="rId67" Type="http://schemas.openxmlformats.org/officeDocument/2006/relationships/image" Target="../media/image4380.png"/><Relationship Id="rId68" Type="http://schemas.openxmlformats.org/officeDocument/2006/relationships/image" Target="../media/image4381.png"/><Relationship Id="rId69" Type="http://schemas.openxmlformats.org/officeDocument/2006/relationships/image" Target="../media/image4382.png"/><Relationship Id="rId70" Type="http://schemas.openxmlformats.org/officeDocument/2006/relationships/image" Target="../media/image4383.png"/><Relationship Id="rId71" Type="http://schemas.openxmlformats.org/officeDocument/2006/relationships/image" Target="../media/image4384.png"/><Relationship Id="rId72" Type="http://schemas.openxmlformats.org/officeDocument/2006/relationships/image" Target="../media/image4385.png"/><Relationship Id="rId73" Type="http://schemas.openxmlformats.org/officeDocument/2006/relationships/image" Target="../media/image4386.png"/><Relationship Id="rId74" Type="http://schemas.openxmlformats.org/officeDocument/2006/relationships/image" Target="../media/image4387.png"/><Relationship Id="rId75" Type="http://schemas.openxmlformats.org/officeDocument/2006/relationships/image" Target="../media/image4388.png"/><Relationship Id="rId76" Type="http://schemas.openxmlformats.org/officeDocument/2006/relationships/image" Target="../media/image4389.png"/><Relationship Id="rId77" Type="http://schemas.openxmlformats.org/officeDocument/2006/relationships/image" Target="../media/image4390.png"/><Relationship Id="rId78" Type="http://schemas.openxmlformats.org/officeDocument/2006/relationships/image" Target="../media/image4391.png"/><Relationship Id="rId79" Type="http://schemas.openxmlformats.org/officeDocument/2006/relationships/image" Target="../media/image4392.png"/><Relationship Id="rId80" Type="http://schemas.openxmlformats.org/officeDocument/2006/relationships/image" Target="../media/image4393.png"/><Relationship Id="rId81" Type="http://schemas.openxmlformats.org/officeDocument/2006/relationships/image" Target="../media/image4394.png"/><Relationship Id="rId82" Type="http://schemas.openxmlformats.org/officeDocument/2006/relationships/image" Target="../media/image4395.png"/><Relationship Id="rId83" Type="http://schemas.openxmlformats.org/officeDocument/2006/relationships/image" Target="../media/image4396.png"/><Relationship Id="rId84" Type="http://schemas.openxmlformats.org/officeDocument/2006/relationships/image" Target="../media/image4397.png"/><Relationship Id="rId85" Type="http://schemas.openxmlformats.org/officeDocument/2006/relationships/image" Target="../media/image4398.png"/><Relationship Id="rId86" Type="http://schemas.openxmlformats.org/officeDocument/2006/relationships/image" Target="../media/image4399.png"/><Relationship Id="rId87" Type="http://schemas.openxmlformats.org/officeDocument/2006/relationships/image" Target="../media/image4400.png"/><Relationship Id="rId88" Type="http://schemas.openxmlformats.org/officeDocument/2006/relationships/image" Target="../media/image4401.png"/><Relationship Id="rId89" Type="http://schemas.openxmlformats.org/officeDocument/2006/relationships/image" Target="../media/image4402.png"/><Relationship Id="rId90" Type="http://schemas.openxmlformats.org/officeDocument/2006/relationships/image" Target="../media/image4403.png"/><Relationship Id="rId91" Type="http://schemas.openxmlformats.org/officeDocument/2006/relationships/image" Target="../media/image4404.png"/><Relationship Id="rId92" Type="http://schemas.openxmlformats.org/officeDocument/2006/relationships/image" Target="../media/image3736.png"/><Relationship Id="rId93" Type="http://schemas.openxmlformats.org/officeDocument/2006/relationships/image" Target="../media/image4405.png"/><Relationship Id="rId94" Type="http://schemas.openxmlformats.org/officeDocument/2006/relationships/image" Target="../media/image4406.png"/><Relationship Id="rId95" Type="http://schemas.openxmlformats.org/officeDocument/2006/relationships/image" Target="../media/image4407.png"/><Relationship Id="rId96" Type="http://schemas.openxmlformats.org/officeDocument/2006/relationships/image" Target="../media/image4408.png"/><Relationship Id="rId97" Type="http://schemas.openxmlformats.org/officeDocument/2006/relationships/image" Target="../media/image4409.png"/><Relationship Id="rId98" Type="http://schemas.openxmlformats.org/officeDocument/2006/relationships/image" Target="../media/image4410.png"/><Relationship Id="rId99" Type="http://schemas.openxmlformats.org/officeDocument/2006/relationships/image" Target="../media/image4411.png"/><Relationship Id="rId100" Type="http://schemas.openxmlformats.org/officeDocument/2006/relationships/image" Target="../media/image4412.png"/><Relationship Id="rId101" Type="http://schemas.openxmlformats.org/officeDocument/2006/relationships/image" Target="../media/image4413.png"/><Relationship Id="rId102" Type="http://schemas.openxmlformats.org/officeDocument/2006/relationships/image" Target="../media/image4414.png"/><Relationship Id="rId103" Type="http://schemas.openxmlformats.org/officeDocument/2006/relationships/image" Target="../media/image4415.png"/><Relationship Id="rId104" Type="http://schemas.openxmlformats.org/officeDocument/2006/relationships/image" Target="../media/image4416.png"/><Relationship Id="rId105" Type="http://schemas.openxmlformats.org/officeDocument/2006/relationships/image" Target="../media/image4417.png"/><Relationship Id="rId106" Type="http://schemas.openxmlformats.org/officeDocument/2006/relationships/image" Target="../media/image4418.png"/><Relationship Id="rId107" Type="http://schemas.openxmlformats.org/officeDocument/2006/relationships/image" Target="../media/image4419.png"/><Relationship Id="rId108" Type="http://schemas.openxmlformats.org/officeDocument/2006/relationships/image" Target="../media/image4420.png"/><Relationship Id="rId109" Type="http://schemas.openxmlformats.org/officeDocument/2006/relationships/image" Target="../media/image4421.png"/><Relationship Id="rId110" Type="http://schemas.openxmlformats.org/officeDocument/2006/relationships/image" Target="../media/image4422.png"/><Relationship Id="rId111" Type="http://schemas.openxmlformats.org/officeDocument/2006/relationships/image" Target="../media/image4423.png"/><Relationship Id="rId112" Type="http://schemas.openxmlformats.org/officeDocument/2006/relationships/image" Target="../media/image4424.png"/><Relationship Id="rId113" Type="http://schemas.openxmlformats.org/officeDocument/2006/relationships/image" Target="../media/image4425.png"/><Relationship Id="rId114" Type="http://schemas.openxmlformats.org/officeDocument/2006/relationships/image" Target="../media/image4426.png"/><Relationship Id="rId115" Type="http://schemas.openxmlformats.org/officeDocument/2006/relationships/image" Target="../media/image4427.png"/><Relationship Id="rId116" Type="http://schemas.openxmlformats.org/officeDocument/2006/relationships/image" Target="../media/image4428.png"/><Relationship Id="rId117" Type="http://schemas.openxmlformats.org/officeDocument/2006/relationships/image" Target="../media/image4429.png"/><Relationship Id="rId118" Type="http://schemas.openxmlformats.org/officeDocument/2006/relationships/image" Target="../media/image4430.png"/><Relationship Id="rId119" Type="http://schemas.openxmlformats.org/officeDocument/2006/relationships/image" Target="../media/image4431.png"/><Relationship Id="rId120" Type="http://schemas.openxmlformats.org/officeDocument/2006/relationships/image" Target="../media/image4432.png"/><Relationship Id="rId121" Type="http://schemas.openxmlformats.org/officeDocument/2006/relationships/image" Target="../media/image4433.png"/><Relationship Id="rId122" Type="http://schemas.openxmlformats.org/officeDocument/2006/relationships/image" Target="../media/image4434.png"/><Relationship Id="rId123" Type="http://schemas.openxmlformats.org/officeDocument/2006/relationships/image" Target="../media/image4435.png"/><Relationship Id="rId124" Type="http://schemas.openxmlformats.org/officeDocument/2006/relationships/image" Target="../media/image4436.png"/><Relationship Id="rId125" Type="http://schemas.openxmlformats.org/officeDocument/2006/relationships/image" Target="../media/image4437.png"/><Relationship Id="rId126" Type="http://schemas.openxmlformats.org/officeDocument/2006/relationships/image" Target="../media/image4438.png"/><Relationship Id="rId127" Type="http://schemas.openxmlformats.org/officeDocument/2006/relationships/image" Target="../media/image4439.png"/><Relationship Id="rId128" Type="http://schemas.openxmlformats.org/officeDocument/2006/relationships/image" Target="../media/image4440.png"/><Relationship Id="rId129" Type="http://schemas.openxmlformats.org/officeDocument/2006/relationships/image" Target="../media/image4441.png"/><Relationship Id="rId130" Type="http://schemas.openxmlformats.org/officeDocument/2006/relationships/image" Target="../media/image4442.png"/><Relationship Id="rId131" Type="http://schemas.openxmlformats.org/officeDocument/2006/relationships/image" Target="../media/image4443.png"/><Relationship Id="rId132" Type="http://schemas.openxmlformats.org/officeDocument/2006/relationships/image" Target="../media/image4444.png"/><Relationship Id="rId133" Type="http://schemas.openxmlformats.org/officeDocument/2006/relationships/image" Target="../media/image4445.png"/><Relationship Id="rId134" Type="http://schemas.openxmlformats.org/officeDocument/2006/relationships/image" Target="../media/image4446.png"/><Relationship Id="rId135" Type="http://schemas.openxmlformats.org/officeDocument/2006/relationships/image" Target="../media/image4447.png"/><Relationship Id="rId136" Type="http://schemas.openxmlformats.org/officeDocument/2006/relationships/image" Target="../media/image4448.png"/><Relationship Id="rId137" Type="http://schemas.openxmlformats.org/officeDocument/2006/relationships/image" Target="../media/image4449.png"/><Relationship Id="rId138" Type="http://schemas.openxmlformats.org/officeDocument/2006/relationships/image" Target="../media/image4450.png"/><Relationship Id="rId139" Type="http://schemas.openxmlformats.org/officeDocument/2006/relationships/image" Target="../media/image4451.png"/><Relationship Id="rId140" Type="http://schemas.openxmlformats.org/officeDocument/2006/relationships/image" Target="../media/image4452.png"/><Relationship Id="rId141" Type="http://schemas.openxmlformats.org/officeDocument/2006/relationships/image" Target="../media/image4453.png"/><Relationship Id="rId142" Type="http://schemas.openxmlformats.org/officeDocument/2006/relationships/image" Target="../media/image4454.png"/><Relationship Id="rId143" Type="http://schemas.openxmlformats.org/officeDocument/2006/relationships/image" Target="../media/image4455.png"/><Relationship Id="rId144" Type="http://schemas.openxmlformats.org/officeDocument/2006/relationships/image" Target="../media/image4456.png"/><Relationship Id="rId145" Type="http://schemas.openxmlformats.org/officeDocument/2006/relationships/image" Target="../media/image4457.png"/><Relationship Id="rId146" Type="http://schemas.openxmlformats.org/officeDocument/2006/relationships/image" Target="../media/image4458.png"/><Relationship Id="rId147" Type="http://schemas.openxmlformats.org/officeDocument/2006/relationships/image" Target="../media/image4459.png"/><Relationship Id="rId148" Type="http://schemas.openxmlformats.org/officeDocument/2006/relationships/image" Target="../media/image4460.png"/><Relationship Id="rId149" Type="http://schemas.openxmlformats.org/officeDocument/2006/relationships/image" Target="../media/image4461.png"/><Relationship Id="rId150" Type="http://schemas.openxmlformats.org/officeDocument/2006/relationships/image" Target="../media/image4462.png"/><Relationship Id="rId151" Type="http://schemas.openxmlformats.org/officeDocument/2006/relationships/image" Target="../media/image4463.png"/><Relationship Id="rId152" Type="http://schemas.openxmlformats.org/officeDocument/2006/relationships/image" Target="../media/image4464.png"/><Relationship Id="rId153" Type="http://schemas.openxmlformats.org/officeDocument/2006/relationships/image" Target="../media/image4465.png"/><Relationship Id="rId154" Type="http://schemas.openxmlformats.org/officeDocument/2006/relationships/image" Target="../media/image4466.png"/><Relationship Id="rId155" Type="http://schemas.openxmlformats.org/officeDocument/2006/relationships/image" Target="../media/image4467.png"/><Relationship Id="rId156" Type="http://schemas.openxmlformats.org/officeDocument/2006/relationships/image" Target="../media/image4468.png"/><Relationship Id="rId157" Type="http://schemas.openxmlformats.org/officeDocument/2006/relationships/image" Target="../media/image4469.png"/><Relationship Id="rId158" Type="http://schemas.openxmlformats.org/officeDocument/2006/relationships/image" Target="../media/image4470.png"/><Relationship Id="rId159" Type="http://schemas.openxmlformats.org/officeDocument/2006/relationships/image" Target="../media/image4471.png"/><Relationship Id="rId160" Type="http://schemas.openxmlformats.org/officeDocument/2006/relationships/image" Target="../media/image4472.png"/><Relationship Id="rId161" Type="http://schemas.openxmlformats.org/officeDocument/2006/relationships/image" Target="../media/image4473.png"/><Relationship Id="rId162" Type="http://schemas.openxmlformats.org/officeDocument/2006/relationships/image" Target="../media/image4474.png"/><Relationship Id="rId163" Type="http://schemas.openxmlformats.org/officeDocument/2006/relationships/image" Target="../media/image4475.png"/><Relationship Id="rId164" Type="http://schemas.openxmlformats.org/officeDocument/2006/relationships/image" Target="../media/image4476.png"/><Relationship Id="rId165" Type="http://schemas.openxmlformats.org/officeDocument/2006/relationships/image" Target="../media/image4477.png"/><Relationship Id="rId166" Type="http://schemas.openxmlformats.org/officeDocument/2006/relationships/image" Target="../media/image4478.png"/><Relationship Id="rId167" Type="http://schemas.openxmlformats.org/officeDocument/2006/relationships/image" Target="../media/image4479.png"/><Relationship Id="rId168" Type="http://schemas.openxmlformats.org/officeDocument/2006/relationships/image" Target="../media/image4480.png"/><Relationship Id="rId169" Type="http://schemas.openxmlformats.org/officeDocument/2006/relationships/image" Target="../media/image4481.png"/><Relationship Id="rId170" Type="http://schemas.openxmlformats.org/officeDocument/2006/relationships/image" Target="../media/image4482.png"/><Relationship Id="rId171" Type="http://schemas.openxmlformats.org/officeDocument/2006/relationships/image" Target="../media/image4483.png"/><Relationship Id="rId172" Type="http://schemas.openxmlformats.org/officeDocument/2006/relationships/image" Target="../media/image4484.png"/><Relationship Id="rId173" Type="http://schemas.openxmlformats.org/officeDocument/2006/relationships/image" Target="../media/image4485.png"/><Relationship Id="rId174" Type="http://schemas.openxmlformats.org/officeDocument/2006/relationships/image" Target="../media/image4486.png"/><Relationship Id="rId175" Type="http://schemas.openxmlformats.org/officeDocument/2006/relationships/image" Target="../media/image4487.png"/><Relationship Id="rId176" Type="http://schemas.openxmlformats.org/officeDocument/2006/relationships/image" Target="../media/image4488.png"/><Relationship Id="rId177" Type="http://schemas.openxmlformats.org/officeDocument/2006/relationships/image" Target="../media/image4489.png"/><Relationship Id="rId178" Type="http://schemas.openxmlformats.org/officeDocument/2006/relationships/image" Target="../media/image4490.png"/><Relationship Id="rId179" Type="http://schemas.openxmlformats.org/officeDocument/2006/relationships/image" Target="../media/image4491.png"/><Relationship Id="rId180" Type="http://schemas.openxmlformats.org/officeDocument/2006/relationships/image" Target="../media/image4492.png"/><Relationship Id="rId181" Type="http://schemas.openxmlformats.org/officeDocument/2006/relationships/image" Target="../media/image4493.png"/><Relationship Id="rId182" Type="http://schemas.openxmlformats.org/officeDocument/2006/relationships/image" Target="../media/image4494.png"/><Relationship Id="rId183" Type="http://schemas.openxmlformats.org/officeDocument/2006/relationships/image" Target="../media/image4495.png"/><Relationship Id="rId184" Type="http://schemas.openxmlformats.org/officeDocument/2006/relationships/image" Target="../media/image4496.png"/><Relationship Id="rId185" Type="http://schemas.openxmlformats.org/officeDocument/2006/relationships/image" Target="../media/image4497.png"/><Relationship Id="rId186" Type="http://schemas.openxmlformats.org/officeDocument/2006/relationships/image" Target="../media/image4498.png"/><Relationship Id="rId187" Type="http://schemas.openxmlformats.org/officeDocument/2006/relationships/image" Target="../media/image4499.png"/><Relationship Id="rId188" Type="http://schemas.openxmlformats.org/officeDocument/2006/relationships/image" Target="../media/image4500.png"/><Relationship Id="rId189" Type="http://schemas.openxmlformats.org/officeDocument/2006/relationships/image" Target="../media/image4501.png"/><Relationship Id="rId190" Type="http://schemas.openxmlformats.org/officeDocument/2006/relationships/image" Target="../media/image4502.png"/><Relationship Id="rId191" Type="http://schemas.openxmlformats.org/officeDocument/2006/relationships/image" Target="../media/image4503.png"/><Relationship Id="rId192" Type="http://schemas.openxmlformats.org/officeDocument/2006/relationships/image" Target="../media/image4504.png"/><Relationship Id="rId193" Type="http://schemas.openxmlformats.org/officeDocument/2006/relationships/image" Target="../media/image4505.png"/><Relationship Id="rId194" Type="http://schemas.openxmlformats.org/officeDocument/2006/relationships/image" Target="../media/image4506.png"/><Relationship Id="rId195" Type="http://schemas.openxmlformats.org/officeDocument/2006/relationships/image" Target="../media/image4507.png"/><Relationship Id="rId196" Type="http://schemas.openxmlformats.org/officeDocument/2006/relationships/image" Target="../media/image4508.png"/><Relationship Id="rId197" Type="http://schemas.openxmlformats.org/officeDocument/2006/relationships/image" Target="../media/image4509.png"/><Relationship Id="rId198" Type="http://schemas.openxmlformats.org/officeDocument/2006/relationships/image" Target="../media/image4510.png"/><Relationship Id="rId199" Type="http://schemas.openxmlformats.org/officeDocument/2006/relationships/image" Target="../media/image4511.png"/><Relationship Id="rId200" Type="http://schemas.openxmlformats.org/officeDocument/2006/relationships/image" Target="../media/image4512.png"/><Relationship Id="rId201" Type="http://schemas.openxmlformats.org/officeDocument/2006/relationships/image" Target="../media/image4513.png"/><Relationship Id="rId202" Type="http://schemas.openxmlformats.org/officeDocument/2006/relationships/image" Target="../media/image4514.png"/><Relationship Id="rId203" Type="http://schemas.openxmlformats.org/officeDocument/2006/relationships/image" Target="../media/image4515.png"/><Relationship Id="rId204" Type="http://schemas.openxmlformats.org/officeDocument/2006/relationships/image" Target="../media/image4516.png"/><Relationship Id="rId205" Type="http://schemas.openxmlformats.org/officeDocument/2006/relationships/image" Target="../media/image4517.png"/><Relationship Id="rId206" Type="http://schemas.openxmlformats.org/officeDocument/2006/relationships/image" Target="../media/image4518.png"/><Relationship Id="rId207" Type="http://schemas.openxmlformats.org/officeDocument/2006/relationships/image" Target="../media/image4519.png"/><Relationship Id="rId208" Type="http://schemas.openxmlformats.org/officeDocument/2006/relationships/image" Target="../media/image4520.png"/><Relationship Id="rId209" Type="http://schemas.openxmlformats.org/officeDocument/2006/relationships/image" Target="../media/image4521.png"/><Relationship Id="rId210" Type="http://schemas.openxmlformats.org/officeDocument/2006/relationships/image" Target="../media/image4522.png"/><Relationship Id="rId211" Type="http://schemas.openxmlformats.org/officeDocument/2006/relationships/image" Target="../media/image4523.png"/><Relationship Id="rId212" Type="http://schemas.openxmlformats.org/officeDocument/2006/relationships/image" Target="../media/image4524.png"/><Relationship Id="rId213" Type="http://schemas.openxmlformats.org/officeDocument/2006/relationships/image" Target="../media/image4525.png"/><Relationship Id="rId214" Type="http://schemas.openxmlformats.org/officeDocument/2006/relationships/image" Target="../media/image4526.png"/><Relationship Id="rId215" Type="http://schemas.openxmlformats.org/officeDocument/2006/relationships/image" Target="../media/image4527.png"/><Relationship Id="rId216" Type="http://schemas.openxmlformats.org/officeDocument/2006/relationships/image" Target="../media/image4528.png"/><Relationship Id="rId217" Type="http://schemas.openxmlformats.org/officeDocument/2006/relationships/image" Target="../media/image4529.png"/><Relationship Id="rId218" Type="http://schemas.openxmlformats.org/officeDocument/2006/relationships/image" Target="../media/image4530.png"/><Relationship Id="rId219" Type="http://schemas.openxmlformats.org/officeDocument/2006/relationships/image" Target="../media/image4531.png"/><Relationship Id="rId220" Type="http://schemas.openxmlformats.org/officeDocument/2006/relationships/image" Target="../media/image4532.png"/><Relationship Id="rId221" Type="http://schemas.openxmlformats.org/officeDocument/2006/relationships/image" Target="../media/image4533.png"/><Relationship Id="rId222" Type="http://schemas.openxmlformats.org/officeDocument/2006/relationships/image" Target="../media/image4534.png"/><Relationship Id="rId223" Type="http://schemas.openxmlformats.org/officeDocument/2006/relationships/image" Target="../media/image4535.png"/><Relationship Id="rId224" Type="http://schemas.openxmlformats.org/officeDocument/2006/relationships/image" Target="../media/image4536.png"/><Relationship Id="rId225" Type="http://schemas.openxmlformats.org/officeDocument/2006/relationships/image" Target="../media/image4537.png"/><Relationship Id="rId226" Type="http://schemas.openxmlformats.org/officeDocument/2006/relationships/image" Target="../media/image4538.png"/><Relationship Id="rId227" Type="http://schemas.openxmlformats.org/officeDocument/2006/relationships/image" Target="../media/image4539.png"/><Relationship Id="rId228" Type="http://schemas.openxmlformats.org/officeDocument/2006/relationships/image" Target="../media/image4540.png"/><Relationship Id="rId229" Type="http://schemas.openxmlformats.org/officeDocument/2006/relationships/image" Target="../media/image4541.png"/><Relationship Id="rId230" Type="http://schemas.openxmlformats.org/officeDocument/2006/relationships/image" Target="../media/image4542.png"/><Relationship Id="rId231" Type="http://schemas.openxmlformats.org/officeDocument/2006/relationships/image" Target="../media/image4543.png"/><Relationship Id="rId232" Type="http://schemas.openxmlformats.org/officeDocument/2006/relationships/image" Target="../media/image4544.png"/><Relationship Id="rId233" Type="http://schemas.openxmlformats.org/officeDocument/2006/relationships/image" Target="../media/image454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46.png"/><Relationship Id="rId3" Type="http://schemas.openxmlformats.org/officeDocument/2006/relationships/image" Target="../media/image4547.png"/><Relationship Id="rId4" Type="http://schemas.openxmlformats.org/officeDocument/2006/relationships/image" Target="../media/image4548.png"/><Relationship Id="rId5" Type="http://schemas.openxmlformats.org/officeDocument/2006/relationships/image" Target="../media/image4549.png"/><Relationship Id="rId6" Type="http://schemas.openxmlformats.org/officeDocument/2006/relationships/image" Target="../media/image4550.png"/><Relationship Id="rId7" Type="http://schemas.openxmlformats.org/officeDocument/2006/relationships/image" Target="../media/image4551.png"/><Relationship Id="rId8" Type="http://schemas.openxmlformats.org/officeDocument/2006/relationships/image" Target="../media/image4552.png"/><Relationship Id="rId9" Type="http://schemas.openxmlformats.org/officeDocument/2006/relationships/image" Target="../media/image4553.png"/><Relationship Id="rId10" Type="http://schemas.openxmlformats.org/officeDocument/2006/relationships/image" Target="../media/image4554.png"/><Relationship Id="rId11" Type="http://schemas.openxmlformats.org/officeDocument/2006/relationships/image" Target="../media/image4555.png"/><Relationship Id="rId12" Type="http://schemas.openxmlformats.org/officeDocument/2006/relationships/image" Target="../media/image4556.png"/><Relationship Id="rId13" Type="http://schemas.openxmlformats.org/officeDocument/2006/relationships/image" Target="../media/image4557.png"/><Relationship Id="rId14" Type="http://schemas.openxmlformats.org/officeDocument/2006/relationships/image" Target="../media/image4558.png"/><Relationship Id="rId15" Type="http://schemas.openxmlformats.org/officeDocument/2006/relationships/image" Target="../media/image4559.png"/><Relationship Id="rId16" Type="http://schemas.openxmlformats.org/officeDocument/2006/relationships/image" Target="../media/image4560.png"/><Relationship Id="rId17" Type="http://schemas.openxmlformats.org/officeDocument/2006/relationships/image" Target="../media/image4561.png"/><Relationship Id="rId18" Type="http://schemas.openxmlformats.org/officeDocument/2006/relationships/image" Target="../media/image4562.png"/><Relationship Id="rId19" Type="http://schemas.openxmlformats.org/officeDocument/2006/relationships/image" Target="../media/image4563.png"/><Relationship Id="rId20" Type="http://schemas.openxmlformats.org/officeDocument/2006/relationships/image" Target="../media/image4564.png"/><Relationship Id="rId21" Type="http://schemas.openxmlformats.org/officeDocument/2006/relationships/image" Target="../media/image4565.png"/><Relationship Id="rId22" Type="http://schemas.openxmlformats.org/officeDocument/2006/relationships/image" Target="../media/image4566.png"/><Relationship Id="rId23" Type="http://schemas.openxmlformats.org/officeDocument/2006/relationships/image" Target="../media/image4567.png"/><Relationship Id="rId24" Type="http://schemas.openxmlformats.org/officeDocument/2006/relationships/image" Target="../media/image4568.png"/><Relationship Id="rId25" Type="http://schemas.openxmlformats.org/officeDocument/2006/relationships/image" Target="../media/image4569.png"/><Relationship Id="rId26" Type="http://schemas.openxmlformats.org/officeDocument/2006/relationships/image" Target="../media/image4570.png"/><Relationship Id="rId27" Type="http://schemas.openxmlformats.org/officeDocument/2006/relationships/image" Target="../media/image4571.png"/><Relationship Id="rId28" Type="http://schemas.openxmlformats.org/officeDocument/2006/relationships/image" Target="../media/image4572.png"/><Relationship Id="rId29" Type="http://schemas.openxmlformats.org/officeDocument/2006/relationships/image" Target="../media/image4573.png"/><Relationship Id="rId30" Type="http://schemas.openxmlformats.org/officeDocument/2006/relationships/image" Target="../media/image4574.png"/><Relationship Id="rId31" Type="http://schemas.openxmlformats.org/officeDocument/2006/relationships/image" Target="../media/image4575.png"/><Relationship Id="rId32" Type="http://schemas.openxmlformats.org/officeDocument/2006/relationships/image" Target="../media/image4576.png"/><Relationship Id="rId33" Type="http://schemas.openxmlformats.org/officeDocument/2006/relationships/image" Target="../media/image4577.png"/><Relationship Id="rId34" Type="http://schemas.openxmlformats.org/officeDocument/2006/relationships/image" Target="../media/image4578.png"/><Relationship Id="rId35" Type="http://schemas.openxmlformats.org/officeDocument/2006/relationships/image" Target="../media/image4579.png"/><Relationship Id="rId36" Type="http://schemas.openxmlformats.org/officeDocument/2006/relationships/image" Target="../media/image4580.png"/><Relationship Id="rId37" Type="http://schemas.openxmlformats.org/officeDocument/2006/relationships/image" Target="../media/image4581.png"/><Relationship Id="rId38" Type="http://schemas.openxmlformats.org/officeDocument/2006/relationships/image" Target="../media/image4582.png"/><Relationship Id="rId39" Type="http://schemas.openxmlformats.org/officeDocument/2006/relationships/image" Target="../media/image4583.png"/><Relationship Id="rId40" Type="http://schemas.openxmlformats.org/officeDocument/2006/relationships/image" Target="../media/image4584.png"/><Relationship Id="rId41" Type="http://schemas.openxmlformats.org/officeDocument/2006/relationships/image" Target="../media/image4585.png"/><Relationship Id="rId42" Type="http://schemas.openxmlformats.org/officeDocument/2006/relationships/image" Target="../media/image4586.png"/><Relationship Id="rId43" Type="http://schemas.openxmlformats.org/officeDocument/2006/relationships/image" Target="../media/image4587.png"/><Relationship Id="rId44" Type="http://schemas.openxmlformats.org/officeDocument/2006/relationships/image" Target="../media/image4588.png"/><Relationship Id="rId45" Type="http://schemas.openxmlformats.org/officeDocument/2006/relationships/image" Target="../media/image4589.png"/><Relationship Id="rId46" Type="http://schemas.openxmlformats.org/officeDocument/2006/relationships/image" Target="../media/image4590.png"/><Relationship Id="rId47" Type="http://schemas.openxmlformats.org/officeDocument/2006/relationships/image" Target="../media/image4591.png"/><Relationship Id="rId48" Type="http://schemas.openxmlformats.org/officeDocument/2006/relationships/image" Target="../media/image4592.png"/><Relationship Id="rId49" Type="http://schemas.openxmlformats.org/officeDocument/2006/relationships/image" Target="../media/image4593.png"/><Relationship Id="rId50" Type="http://schemas.openxmlformats.org/officeDocument/2006/relationships/image" Target="../media/image4594.png"/><Relationship Id="rId51" Type="http://schemas.openxmlformats.org/officeDocument/2006/relationships/image" Target="../media/image4595.png"/><Relationship Id="rId52" Type="http://schemas.openxmlformats.org/officeDocument/2006/relationships/image" Target="../media/image4596.png"/><Relationship Id="rId53" Type="http://schemas.openxmlformats.org/officeDocument/2006/relationships/image" Target="../media/image4597.png"/><Relationship Id="rId54" Type="http://schemas.openxmlformats.org/officeDocument/2006/relationships/image" Target="../media/image4598.png"/><Relationship Id="rId55" Type="http://schemas.openxmlformats.org/officeDocument/2006/relationships/image" Target="../media/image4599.png"/><Relationship Id="rId56" Type="http://schemas.openxmlformats.org/officeDocument/2006/relationships/image" Target="../media/image4600.png"/><Relationship Id="rId57" Type="http://schemas.openxmlformats.org/officeDocument/2006/relationships/image" Target="../media/image4601.png"/><Relationship Id="rId58" Type="http://schemas.openxmlformats.org/officeDocument/2006/relationships/image" Target="../media/image4602.png"/><Relationship Id="rId59" Type="http://schemas.openxmlformats.org/officeDocument/2006/relationships/image" Target="../media/image4603.png"/><Relationship Id="rId60" Type="http://schemas.openxmlformats.org/officeDocument/2006/relationships/image" Target="../media/image4604.png"/><Relationship Id="rId61" Type="http://schemas.openxmlformats.org/officeDocument/2006/relationships/image" Target="../media/image4605.png"/><Relationship Id="rId62" Type="http://schemas.openxmlformats.org/officeDocument/2006/relationships/image" Target="../media/image4606.png"/><Relationship Id="rId63" Type="http://schemas.openxmlformats.org/officeDocument/2006/relationships/image" Target="../media/image4607.png"/><Relationship Id="rId64" Type="http://schemas.openxmlformats.org/officeDocument/2006/relationships/image" Target="../media/image4608.png"/><Relationship Id="rId65" Type="http://schemas.openxmlformats.org/officeDocument/2006/relationships/image" Target="../media/image4609.png"/><Relationship Id="rId66" Type="http://schemas.openxmlformats.org/officeDocument/2006/relationships/image" Target="../media/image4610.png"/><Relationship Id="rId67" Type="http://schemas.openxmlformats.org/officeDocument/2006/relationships/image" Target="../media/image4611.png"/><Relationship Id="rId68" Type="http://schemas.openxmlformats.org/officeDocument/2006/relationships/image" Target="../media/image4612.png"/><Relationship Id="rId69" Type="http://schemas.openxmlformats.org/officeDocument/2006/relationships/image" Target="../media/image4613.png"/><Relationship Id="rId70" Type="http://schemas.openxmlformats.org/officeDocument/2006/relationships/image" Target="../media/image4614.png"/><Relationship Id="rId71" Type="http://schemas.openxmlformats.org/officeDocument/2006/relationships/image" Target="../media/image4615.png"/><Relationship Id="rId72" Type="http://schemas.openxmlformats.org/officeDocument/2006/relationships/image" Target="../media/image4616.png"/><Relationship Id="rId73" Type="http://schemas.openxmlformats.org/officeDocument/2006/relationships/image" Target="../media/image4617.png"/><Relationship Id="rId74" Type="http://schemas.openxmlformats.org/officeDocument/2006/relationships/image" Target="../media/image4618.png"/><Relationship Id="rId75" Type="http://schemas.openxmlformats.org/officeDocument/2006/relationships/image" Target="../media/image4619.png"/><Relationship Id="rId76" Type="http://schemas.openxmlformats.org/officeDocument/2006/relationships/image" Target="../media/image4620.png"/><Relationship Id="rId77" Type="http://schemas.openxmlformats.org/officeDocument/2006/relationships/image" Target="../media/image4621.png"/><Relationship Id="rId78" Type="http://schemas.openxmlformats.org/officeDocument/2006/relationships/image" Target="../media/image4622.png"/><Relationship Id="rId79" Type="http://schemas.openxmlformats.org/officeDocument/2006/relationships/image" Target="../media/image4623.png"/><Relationship Id="rId80" Type="http://schemas.openxmlformats.org/officeDocument/2006/relationships/image" Target="../media/image4624.png"/><Relationship Id="rId81" Type="http://schemas.openxmlformats.org/officeDocument/2006/relationships/image" Target="../media/image4625.png"/><Relationship Id="rId82" Type="http://schemas.openxmlformats.org/officeDocument/2006/relationships/image" Target="../media/image4626.png"/><Relationship Id="rId83" Type="http://schemas.openxmlformats.org/officeDocument/2006/relationships/image" Target="../media/image4627.png"/><Relationship Id="rId84" Type="http://schemas.openxmlformats.org/officeDocument/2006/relationships/image" Target="../media/image4628.png"/><Relationship Id="rId85" Type="http://schemas.openxmlformats.org/officeDocument/2006/relationships/image" Target="../media/image126.png"/><Relationship Id="rId86" Type="http://schemas.openxmlformats.org/officeDocument/2006/relationships/image" Target="../media/image4629.png"/><Relationship Id="rId87" Type="http://schemas.openxmlformats.org/officeDocument/2006/relationships/image" Target="../media/image4630.png"/><Relationship Id="rId88" Type="http://schemas.openxmlformats.org/officeDocument/2006/relationships/image" Target="../media/image4631.png"/><Relationship Id="rId89" Type="http://schemas.openxmlformats.org/officeDocument/2006/relationships/image" Target="../media/image4632.png"/><Relationship Id="rId90" Type="http://schemas.openxmlformats.org/officeDocument/2006/relationships/image" Target="../media/image4633.png"/><Relationship Id="rId91" Type="http://schemas.openxmlformats.org/officeDocument/2006/relationships/image" Target="../media/image4634.png"/><Relationship Id="rId92" Type="http://schemas.openxmlformats.org/officeDocument/2006/relationships/image" Target="../media/image4635.png"/><Relationship Id="rId93" Type="http://schemas.openxmlformats.org/officeDocument/2006/relationships/image" Target="../media/image4636.png"/><Relationship Id="rId94" Type="http://schemas.openxmlformats.org/officeDocument/2006/relationships/image" Target="../media/image4637.png"/><Relationship Id="rId95" Type="http://schemas.openxmlformats.org/officeDocument/2006/relationships/image" Target="../media/image4638.png"/><Relationship Id="rId96" Type="http://schemas.openxmlformats.org/officeDocument/2006/relationships/image" Target="../media/image4639.png"/><Relationship Id="rId97" Type="http://schemas.openxmlformats.org/officeDocument/2006/relationships/image" Target="../media/image4640.png"/><Relationship Id="rId98" Type="http://schemas.openxmlformats.org/officeDocument/2006/relationships/image" Target="../media/image4641.png"/><Relationship Id="rId99" Type="http://schemas.openxmlformats.org/officeDocument/2006/relationships/image" Target="../media/image4642.png"/><Relationship Id="rId100" Type="http://schemas.openxmlformats.org/officeDocument/2006/relationships/image" Target="../media/image4643.png"/><Relationship Id="rId101" Type="http://schemas.openxmlformats.org/officeDocument/2006/relationships/image" Target="../media/image4644.png"/><Relationship Id="rId102" Type="http://schemas.openxmlformats.org/officeDocument/2006/relationships/image" Target="../media/image4645.png"/><Relationship Id="rId103" Type="http://schemas.openxmlformats.org/officeDocument/2006/relationships/image" Target="../media/image4646.png"/><Relationship Id="rId104" Type="http://schemas.openxmlformats.org/officeDocument/2006/relationships/image" Target="../media/image4647.png"/><Relationship Id="rId105" Type="http://schemas.openxmlformats.org/officeDocument/2006/relationships/image" Target="../media/image4648.png"/><Relationship Id="rId106" Type="http://schemas.openxmlformats.org/officeDocument/2006/relationships/image" Target="../media/image4649.png"/><Relationship Id="rId107" Type="http://schemas.openxmlformats.org/officeDocument/2006/relationships/image" Target="../media/image4650.png"/><Relationship Id="rId108" Type="http://schemas.openxmlformats.org/officeDocument/2006/relationships/image" Target="../media/image4651.png"/><Relationship Id="rId109" Type="http://schemas.openxmlformats.org/officeDocument/2006/relationships/image" Target="../media/image4652.png"/><Relationship Id="rId110" Type="http://schemas.openxmlformats.org/officeDocument/2006/relationships/image" Target="../media/image4653.png"/><Relationship Id="rId111" Type="http://schemas.openxmlformats.org/officeDocument/2006/relationships/image" Target="../media/image4654.png"/><Relationship Id="rId112" Type="http://schemas.openxmlformats.org/officeDocument/2006/relationships/image" Target="../media/image4655.png"/><Relationship Id="rId113" Type="http://schemas.openxmlformats.org/officeDocument/2006/relationships/image" Target="../media/image4656.png"/><Relationship Id="rId114" Type="http://schemas.openxmlformats.org/officeDocument/2006/relationships/image" Target="../media/image4657.png"/><Relationship Id="rId115" Type="http://schemas.openxmlformats.org/officeDocument/2006/relationships/image" Target="../media/image4658.png"/><Relationship Id="rId116" Type="http://schemas.openxmlformats.org/officeDocument/2006/relationships/image" Target="../media/image4659.png"/><Relationship Id="rId117" Type="http://schemas.openxmlformats.org/officeDocument/2006/relationships/image" Target="../media/image4660.png"/><Relationship Id="rId118" Type="http://schemas.openxmlformats.org/officeDocument/2006/relationships/image" Target="../media/image4661.png"/><Relationship Id="rId119" Type="http://schemas.openxmlformats.org/officeDocument/2006/relationships/image" Target="../media/image4662.png"/><Relationship Id="rId120" Type="http://schemas.openxmlformats.org/officeDocument/2006/relationships/image" Target="../media/image4663.png"/><Relationship Id="rId121" Type="http://schemas.openxmlformats.org/officeDocument/2006/relationships/image" Target="../media/image4664.png"/><Relationship Id="rId122" Type="http://schemas.openxmlformats.org/officeDocument/2006/relationships/image" Target="../media/image4665.png"/><Relationship Id="rId123" Type="http://schemas.openxmlformats.org/officeDocument/2006/relationships/image" Target="../media/image4666.png"/><Relationship Id="rId124" Type="http://schemas.openxmlformats.org/officeDocument/2006/relationships/image" Target="../media/image4667.png"/><Relationship Id="rId125" Type="http://schemas.openxmlformats.org/officeDocument/2006/relationships/image" Target="../media/image4668.png"/><Relationship Id="rId126" Type="http://schemas.openxmlformats.org/officeDocument/2006/relationships/image" Target="../media/image4669.png"/><Relationship Id="rId127" Type="http://schemas.openxmlformats.org/officeDocument/2006/relationships/image" Target="../media/image4670.png"/><Relationship Id="rId128" Type="http://schemas.openxmlformats.org/officeDocument/2006/relationships/image" Target="../media/image4671.png"/><Relationship Id="rId129" Type="http://schemas.openxmlformats.org/officeDocument/2006/relationships/image" Target="../media/image4672.png"/><Relationship Id="rId130" Type="http://schemas.openxmlformats.org/officeDocument/2006/relationships/image" Target="../media/image4673.png"/><Relationship Id="rId131" Type="http://schemas.openxmlformats.org/officeDocument/2006/relationships/image" Target="../media/image4674.png"/><Relationship Id="rId132" Type="http://schemas.openxmlformats.org/officeDocument/2006/relationships/image" Target="../media/image4675.png"/><Relationship Id="rId133" Type="http://schemas.openxmlformats.org/officeDocument/2006/relationships/image" Target="../media/image4676.png"/><Relationship Id="rId134" Type="http://schemas.openxmlformats.org/officeDocument/2006/relationships/image" Target="../media/image4677.png"/><Relationship Id="rId135" Type="http://schemas.openxmlformats.org/officeDocument/2006/relationships/image" Target="../media/image4678.png"/><Relationship Id="rId136" Type="http://schemas.openxmlformats.org/officeDocument/2006/relationships/image" Target="../media/image4679.png"/><Relationship Id="rId137" Type="http://schemas.openxmlformats.org/officeDocument/2006/relationships/image" Target="../media/image4680.png"/><Relationship Id="rId138" Type="http://schemas.openxmlformats.org/officeDocument/2006/relationships/image" Target="../media/image4681.png"/><Relationship Id="rId139" Type="http://schemas.openxmlformats.org/officeDocument/2006/relationships/image" Target="../media/image4682.png"/><Relationship Id="rId140" Type="http://schemas.openxmlformats.org/officeDocument/2006/relationships/image" Target="../media/image4683.png"/><Relationship Id="rId141" Type="http://schemas.openxmlformats.org/officeDocument/2006/relationships/image" Target="../media/image4684.png"/><Relationship Id="rId142" Type="http://schemas.openxmlformats.org/officeDocument/2006/relationships/image" Target="../media/image4685.png"/><Relationship Id="rId143" Type="http://schemas.openxmlformats.org/officeDocument/2006/relationships/image" Target="../media/image4686.png"/><Relationship Id="rId144" Type="http://schemas.openxmlformats.org/officeDocument/2006/relationships/image" Target="../media/image4687.png"/><Relationship Id="rId145" Type="http://schemas.openxmlformats.org/officeDocument/2006/relationships/image" Target="../media/image4688.png"/><Relationship Id="rId146" Type="http://schemas.openxmlformats.org/officeDocument/2006/relationships/image" Target="../media/image4689.png"/><Relationship Id="rId147" Type="http://schemas.openxmlformats.org/officeDocument/2006/relationships/image" Target="../media/image4690.png"/><Relationship Id="rId148" Type="http://schemas.openxmlformats.org/officeDocument/2006/relationships/image" Target="../media/image4691.png"/><Relationship Id="rId149" Type="http://schemas.openxmlformats.org/officeDocument/2006/relationships/image" Target="../media/image4692.png"/><Relationship Id="rId150" Type="http://schemas.openxmlformats.org/officeDocument/2006/relationships/image" Target="../media/image4693.png"/><Relationship Id="rId151" Type="http://schemas.openxmlformats.org/officeDocument/2006/relationships/image" Target="../media/image4694.png"/><Relationship Id="rId152" Type="http://schemas.openxmlformats.org/officeDocument/2006/relationships/image" Target="../media/image4695.png"/><Relationship Id="rId153" Type="http://schemas.openxmlformats.org/officeDocument/2006/relationships/image" Target="../media/image4696.png"/><Relationship Id="rId154" Type="http://schemas.openxmlformats.org/officeDocument/2006/relationships/image" Target="../media/image4697.png"/><Relationship Id="rId155" Type="http://schemas.openxmlformats.org/officeDocument/2006/relationships/image" Target="../media/image4698.png"/><Relationship Id="rId156" Type="http://schemas.openxmlformats.org/officeDocument/2006/relationships/image" Target="../media/image4699.png"/><Relationship Id="rId157" Type="http://schemas.openxmlformats.org/officeDocument/2006/relationships/image" Target="../media/image4700.png"/><Relationship Id="rId158" Type="http://schemas.openxmlformats.org/officeDocument/2006/relationships/image" Target="../media/image4701.png"/><Relationship Id="rId159" Type="http://schemas.openxmlformats.org/officeDocument/2006/relationships/image" Target="../media/image4702.png"/><Relationship Id="rId160" Type="http://schemas.openxmlformats.org/officeDocument/2006/relationships/image" Target="../media/image4703.png"/><Relationship Id="rId161" Type="http://schemas.openxmlformats.org/officeDocument/2006/relationships/image" Target="../media/image4704.png"/><Relationship Id="rId162" Type="http://schemas.openxmlformats.org/officeDocument/2006/relationships/image" Target="../media/image4705.png"/><Relationship Id="rId163" Type="http://schemas.openxmlformats.org/officeDocument/2006/relationships/image" Target="../media/image4706.png"/><Relationship Id="rId164" Type="http://schemas.openxmlformats.org/officeDocument/2006/relationships/image" Target="../media/image4707.png"/><Relationship Id="rId165" Type="http://schemas.openxmlformats.org/officeDocument/2006/relationships/image" Target="../media/image4708.png"/><Relationship Id="rId166" Type="http://schemas.openxmlformats.org/officeDocument/2006/relationships/image" Target="../media/image4709.png"/><Relationship Id="rId167" Type="http://schemas.openxmlformats.org/officeDocument/2006/relationships/image" Target="../media/image4710.png"/><Relationship Id="rId168" Type="http://schemas.openxmlformats.org/officeDocument/2006/relationships/image" Target="../media/image4711.png"/><Relationship Id="rId169" Type="http://schemas.openxmlformats.org/officeDocument/2006/relationships/image" Target="../media/image4712.png"/><Relationship Id="rId170" Type="http://schemas.openxmlformats.org/officeDocument/2006/relationships/image" Target="../media/image4713.png"/><Relationship Id="rId171" Type="http://schemas.openxmlformats.org/officeDocument/2006/relationships/image" Target="../media/image4714.png"/><Relationship Id="rId172" Type="http://schemas.openxmlformats.org/officeDocument/2006/relationships/image" Target="../media/image4715.png"/><Relationship Id="rId173" Type="http://schemas.openxmlformats.org/officeDocument/2006/relationships/image" Target="../media/image4716.png"/><Relationship Id="rId174" Type="http://schemas.openxmlformats.org/officeDocument/2006/relationships/image" Target="../media/image4717.png"/><Relationship Id="rId175" Type="http://schemas.openxmlformats.org/officeDocument/2006/relationships/image" Target="../media/image4718.png"/><Relationship Id="rId176" Type="http://schemas.openxmlformats.org/officeDocument/2006/relationships/image" Target="../media/image4719.png"/><Relationship Id="rId177" Type="http://schemas.openxmlformats.org/officeDocument/2006/relationships/image" Target="../media/image4720.png"/><Relationship Id="rId178" Type="http://schemas.openxmlformats.org/officeDocument/2006/relationships/image" Target="../media/image2975.png"/><Relationship Id="rId179" Type="http://schemas.openxmlformats.org/officeDocument/2006/relationships/image" Target="../media/image4721.png"/><Relationship Id="rId180" Type="http://schemas.openxmlformats.org/officeDocument/2006/relationships/image" Target="../media/image4722.png"/><Relationship Id="rId181" Type="http://schemas.openxmlformats.org/officeDocument/2006/relationships/image" Target="../media/image4723.png"/><Relationship Id="rId182" Type="http://schemas.openxmlformats.org/officeDocument/2006/relationships/image" Target="../media/image4724.png"/><Relationship Id="rId183" Type="http://schemas.openxmlformats.org/officeDocument/2006/relationships/image" Target="../media/image4725.png"/><Relationship Id="rId184" Type="http://schemas.openxmlformats.org/officeDocument/2006/relationships/image" Target="../media/image4726.png"/><Relationship Id="rId185" Type="http://schemas.openxmlformats.org/officeDocument/2006/relationships/image" Target="../media/image4727.png"/><Relationship Id="rId186" Type="http://schemas.openxmlformats.org/officeDocument/2006/relationships/image" Target="../media/image4728.png"/><Relationship Id="rId187" Type="http://schemas.openxmlformats.org/officeDocument/2006/relationships/image" Target="../media/image4729.png"/><Relationship Id="rId188" Type="http://schemas.openxmlformats.org/officeDocument/2006/relationships/image" Target="../media/image4730.png"/><Relationship Id="rId189" Type="http://schemas.openxmlformats.org/officeDocument/2006/relationships/image" Target="../media/image4731.png"/><Relationship Id="rId190" Type="http://schemas.openxmlformats.org/officeDocument/2006/relationships/image" Target="../media/image4732.png"/><Relationship Id="rId191" Type="http://schemas.openxmlformats.org/officeDocument/2006/relationships/image" Target="../media/image4733.png"/><Relationship Id="rId192" Type="http://schemas.openxmlformats.org/officeDocument/2006/relationships/image" Target="../media/image4734.png"/><Relationship Id="rId193" Type="http://schemas.openxmlformats.org/officeDocument/2006/relationships/image" Target="../media/image4735.png"/><Relationship Id="rId194" Type="http://schemas.openxmlformats.org/officeDocument/2006/relationships/image" Target="../media/image4736.png"/><Relationship Id="rId195" Type="http://schemas.openxmlformats.org/officeDocument/2006/relationships/image" Target="../media/image4737.png"/><Relationship Id="rId196" Type="http://schemas.openxmlformats.org/officeDocument/2006/relationships/image" Target="../media/image4738.png"/><Relationship Id="rId197" Type="http://schemas.openxmlformats.org/officeDocument/2006/relationships/image" Target="../media/image4739.png"/><Relationship Id="rId198" Type="http://schemas.openxmlformats.org/officeDocument/2006/relationships/image" Target="../media/image4740.png"/><Relationship Id="rId199" Type="http://schemas.openxmlformats.org/officeDocument/2006/relationships/image" Target="../media/image4741.png"/><Relationship Id="rId200" Type="http://schemas.openxmlformats.org/officeDocument/2006/relationships/image" Target="../media/image4742.png"/><Relationship Id="rId201" Type="http://schemas.openxmlformats.org/officeDocument/2006/relationships/image" Target="../media/image4743.png"/><Relationship Id="rId202" Type="http://schemas.openxmlformats.org/officeDocument/2006/relationships/image" Target="../media/image4744.png"/><Relationship Id="rId203" Type="http://schemas.openxmlformats.org/officeDocument/2006/relationships/image" Target="../media/image4745.png"/><Relationship Id="rId204" Type="http://schemas.openxmlformats.org/officeDocument/2006/relationships/image" Target="../media/image4746.png"/><Relationship Id="rId205" Type="http://schemas.openxmlformats.org/officeDocument/2006/relationships/image" Target="../media/image4747.png"/><Relationship Id="rId206" Type="http://schemas.openxmlformats.org/officeDocument/2006/relationships/image" Target="../media/image4748.png"/><Relationship Id="rId207" Type="http://schemas.openxmlformats.org/officeDocument/2006/relationships/image" Target="../media/image4749.png"/><Relationship Id="rId208" Type="http://schemas.openxmlformats.org/officeDocument/2006/relationships/image" Target="../media/image4750.png"/><Relationship Id="rId209" Type="http://schemas.openxmlformats.org/officeDocument/2006/relationships/image" Target="../media/image4751.png"/><Relationship Id="rId210" Type="http://schemas.openxmlformats.org/officeDocument/2006/relationships/image" Target="../media/image4752.png"/><Relationship Id="rId211" Type="http://schemas.openxmlformats.org/officeDocument/2006/relationships/image" Target="../media/image4753.png"/><Relationship Id="rId212" Type="http://schemas.openxmlformats.org/officeDocument/2006/relationships/image" Target="../media/image4754.png"/><Relationship Id="rId213" Type="http://schemas.openxmlformats.org/officeDocument/2006/relationships/image" Target="../media/image4755.png"/><Relationship Id="rId214" Type="http://schemas.openxmlformats.org/officeDocument/2006/relationships/image" Target="../media/image4756.png"/><Relationship Id="rId215" Type="http://schemas.openxmlformats.org/officeDocument/2006/relationships/image" Target="../media/image4757.png"/><Relationship Id="rId216" Type="http://schemas.openxmlformats.org/officeDocument/2006/relationships/image" Target="../media/image4758.png"/><Relationship Id="rId217" Type="http://schemas.openxmlformats.org/officeDocument/2006/relationships/image" Target="../media/image4759.png"/><Relationship Id="rId218" Type="http://schemas.openxmlformats.org/officeDocument/2006/relationships/image" Target="../media/image4760.png"/><Relationship Id="rId219" Type="http://schemas.openxmlformats.org/officeDocument/2006/relationships/image" Target="../media/image476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476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7.png"/><Relationship Id="rId3" Type="http://schemas.openxmlformats.org/officeDocument/2006/relationships/image" Target="../media/image258.png"/><Relationship Id="rId4" Type="http://schemas.openxmlformats.org/officeDocument/2006/relationships/image" Target="../media/image259.png"/><Relationship Id="rId5" Type="http://schemas.openxmlformats.org/officeDocument/2006/relationships/image" Target="../media/image260.png"/><Relationship Id="rId6" Type="http://schemas.openxmlformats.org/officeDocument/2006/relationships/image" Target="../media/image261.png"/><Relationship Id="rId7" Type="http://schemas.openxmlformats.org/officeDocument/2006/relationships/image" Target="../media/image262.png"/><Relationship Id="rId8" Type="http://schemas.openxmlformats.org/officeDocument/2006/relationships/image" Target="../media/image263.png"/><Relationship Id="rId9" Type="http://schemas.openxmlformats.org/officeDocument/2006/relationships/image" Target="../media/image264.png"/><Relationship Id="rId10" Type="http://schemas.openxmlformats.org/officeDocument/2006/relationships/image" Target="../media/image265.png"/><Relationship Id="rId11" Type="http://schemas.openxmlformats.org/officeDocument/2006/relationships/image" Target="../media/image266.png"/><Relationship Id="rId12" Type="http://schemas.openxmlformats.org/officeDocument/2006/relationships/image" Target="../media/image267.png"/><Relationship Id="rId13" Type="http://schemas.openxmlformats.org/officeDocument/2006/relationships/image" Target="../media/image268.png"/><Relationship Id="rId14" Type="http://schemas.openxmlformats.org/officeDocument/2006/relationships/image" Target="../media/image269.png"/><Relationship Id="rId15" Type="http://schemas.openxmlformats.org/officeDocument/2006/relationships/image" Target="../media/image270.png"/><Relationship Id="rId16" Type="http://schemas.openxmlformats.org/officeDocument/2006/relationships/image" Target="../media/image271.png"/><Relationship Id="rId17" Type="http://schemas.openxmlformats.org/officeDocument/2006/relationships/image" Target="../media/image272.png"/><Relationship Id="rId18" Type="http://schemas.openxmlformats.org/officeDocument/2006/relationships/image" Target="../media/image273.png"/><Relationship Id="rId19" Type="http://schemas.openxmlformats.org/officeDocument/2006/relationships/image" Target="../media/image274.png"/><Relationship Id="rId20" Type="http://schemas.openxmlformats.org/officeDocument/2006/relationships/image" Target="../media/image275.png"/><Relationship Id="rId21" Type="http://schemas.openxmlformats.org/officeDocument/2006/relationships/image" Target="../media/image276.png"/><Relationship Id="rId22" Type="http://schemas.openxmlformats.org/officeDocument/2006/relationships/image" Target="../media/image277.png"/><Relationship Id="rId23" Type="http://schemas.openxmlformats.org/officeDocument/2006/relationships/image" Target="../media/image278.png"/><Relationship Id="rId24" Type="http://schemas.openxmlformats.org/officeDocument/2006/relationships/image" Target="../media/image279.png"/><Relationship Id="rId25" Type="http://schemas.openxmlformats.org/officeDocument/2006/relationships/image" Target="../media/image280.png"/><Relationship Id="rId26" Type="http://schemas.openxmlformats.org/officeDocument/2006/relationships/image" Target="../media/image281.png"/><Relationship Id="rId27" Type="http://schemas.openxmlformats.org/officeDocument/2006/relationships/image" Target="../media/image282.png"/><Relationship Id="rId28" Type="http://schemas.openxmlformats.org/officeDocument/2006/relationships/image" Target="../media/image283.png"/><Relationship Id="rId29" Type="http://schemas.openxmlformats.org/officeDocument/2006/relationships/image" Target="../media/image284.png"/><Relationship Id="rId30" Type="http://schemas.openxmlformats.org/officeDocument/2006/relationships/image" Target="../media/image285.png"/><Relationship Id="rId31" Type="http://schemas.openxmlformats.org/officeDocument/2006/relationships/image" Target="../media/image286.png"/><Relationship Id="rId32" Type="http://schemas.openxmlformats.org/officeDocument/2006/relationships/image" Target="../media/image287.png"/><Relationship Id="rId33" Type="http://schemas.openxmlformats.org/officeDocument/2006/relationships/image" Target="../media/image288.png"/><Relationship Id="rId34" Type="http://schemas.openxmlformats.org/officeDocument/2006/relationships/image" Target="../media/image289.png"/><Relationship Id="rId35" Type="http://schemas.openxmlformats.org/officeDocument/2006/relationships/image" Target="../media/image290.png"/><Relationship Id="rId36" Type="http://schemas.openxmlformats.org/officeDocument/2006/relationships/image" Target="../media/image291.png"/><Relationship Id="rId37" Type="http://schemas.openxmlformats.org/officeDocument/2006/relationships/image" Target="../media/image292.png"/><Relationship Id="rId38" Type="http://schemas.openxmlformats.org/officeDocument/2006/relationships/image" Target="../media/image293.png"/><Relationship Id="rId39" Type="http://schemas.openxmlformats.org/officeDocument/2006/relationships/image" Target="../media/image294.png"/><Relationship Id="rId40" Type="http://schemas.openxmlformats.org/officeDocument/2006/relationships/image" Target="../media/image295.png"/><Relationship Id="rId41" Type="http://schemas.openxmlformats.org/officeDocument/2006/relationships/image" Target="../media/image296.png"/><Relationship Id="rId42" Type="http://schemas.openxmlformats.org/officeDocument/2006/relationships/image" Target="../media/image297.png"/><Relationship Id="rId43" Type="http://schemas.openxmlformats.org/officeDocument/2006/relationships/image" Target="../media/image298.png"/><Relationship Id="rId44" Type="http://schemas.openxmlformats.org/officeDocument/2006/relationships/image" Target="../media/image299.png"/><Relationship Id="rId45" Type="http://schemas.openxmlformats.org/officeDocument/2006/relationships/image" Target="../media/image300.png"/><Relationship Id="rId46" Type="http://schemas.openxmlformats.org/officeDocument/2006/relationships/image" Target="../media/image301.png"/><Relationship Id="rId47" Type="http://schemas.openxmlformats.org/officeDocument/2006/relationships/image" Target="../media/image302.png"/><Relationship Id="rId48" Type="http://schemas.openxmlformats.org/officeDocument/2006/relationships/image" Target="../media/image303.png"/><Relationship Id="rId49" Type="http://schemas.openxmlformats.org/officeDocument/2006/relationships/image" Target="../media/image304.png"/><Relationship Id="rId50" Type="http://schemas.openxmlformats.org/officeDocument/2006/relationships/image" Target="../media/image305.png"/><Relationship Id="rId51" Type="http://schemas.openxmlformats.org/officeDocument/2006/relationships/image" Target="../media/image306.png"/><Relationship Id="rId52" Type="http://schemas.openxmlformats.org/officeDocument/2006/relationships/image" Target="../media/image307.png"/><Relationship Id="rId53" Type="http://schemas.openxmlformats.org/officeDocument/2006/relationships/image" Target="../media/image308.png"/><Relationship Id="rId54" Type="http://schemas.openxmlformats.org/officeDocument/2006/relationships/image" Target="../media/image309.png"/><Relationship Id="rId55" Type="http://schemas.openxmlformats.org/officeDocument/2006/relationships/image" Target="../media/image310.png"/><Relationship Id="rId56" Type="http://schemas.openxmlformats.org/officeDocument/2006/relationships/image" Target="../media/image311.png"/><Relationship Id="rId57" Type="http://schemas.openxmlformats.org/officeDocument/2006/relationships/image" Target="../media/image312.png"/><Relationship Id="rId58" Type="http://schemas.openxmlformats.org/officeDocument/2006/relationships/image" Target="../media/image313.png"/><Relationship Id="rId59" Type="http://schemas.openxmlformats.org/officeDocument/2006/relationships/image" Target="../media/image314.png"/><Relationship Id="rId60" Type="http://schemas.openxmlformats.org/officeDocument/2006/relationships/image" Target="../media/image315.png"/><Relationship Id="rId61" Type="http://schemas.openxmlformats.org/officeDocument/2006/relationships/image" Target="../media/image316.png"/><Relationship Id="rId62" Type="http://schemas.openxmlformats.org/officeDocument/2006/relationships/image" Target="../media/image317.png"/><Relationship Id="rId63" Type="http://schemas.openxmlformats.org/officeDocument/2006/relationships/image" Target="../media/image318.png"/><Relationship Id="rId64" Type="http://schemas.openxmlformats.org/officeDocument/2006/relationships/image" Target="../media/image319.png"/><Relationship Id="rId65" Type="http://schemas.openxmlformats.org/officeDocument/2006/relationships/image" Target="../media/image320.png"/><Relationship Id="rId66" Type="http://schemas.openxmlformats.org/officeDocument/2006/relationships/image" Target="../media/image321.png"/><Relationship Id="rId67" Type="http://schemas.openxmlformats.org/officeDocument/2006/relationships/image" Target="../media/image322.png"/><Relationship Id="rId68" Type="http://schemas.openxmlformats.org/officeDocument/2006/relationships/image" Target="../media/image323.png"/><Relationship Id="rId69" Type="http://schemas.openxmlformats.org/officeDocument/2006/relationships/image" Target="../media/image324.png"/><Relationship Id="rId70" Type="http://schemas.openxmlformats.org/officeDocument/2006/relationships/image" Target="../media/image325.png"/><Relationship Id="rId71" Type="http://schemas.openxmlformats.org/officeDocument/2006/relationships/image" Target="../media/image326.png"/><Relationship Id="rId72" Type="http://schemas.openxmlformats.org/officeDocument/2006/relationships/image" Target="../media/image327.png"/><Relationship Id="rId73" Type="http://schemas.openxmlformats.org/officeDocument/2006/relationships/image" Target="../media/image328.png"/><Relationship Id="rId74" Type="http://schemas.openxmlformats.org/officeDocument/2006/relationships/image" Target="../media/image329.png"/><Relationship Id="rId75" Type="http://schemas.openxmlformats.org/officeDocument/2006/relationships/image" Target="../media/image330.png"/><Relationship Id="rId76" Type="http://schemas.openxmlformats.org/officeDocument/2006/relationships/image" Target="../media/image331.png"/><Relationship Id="rId77" Type="http://schemas.openxmlformats.org/officeDocument/2006/relationships/image" Target="../media/image332.png"/><Relationship Id="rId78" Type="http://schemas.openxmlformats.org/officeDocument/2006/relationships/image" Target="../media/image333.png"/><Relationship Id="rId79" Type="http://schemas.openxmlformats.org/officeDocument/2006/relationships/image" Target="../media/image334.png"/><Relationship Id="rId80" Type="http://schemas.openxmlformats.org/officeDocument/2006/relationships/image" Target="../media/image335.png"/><Relationship Id="rId81" Type="http://schemas.openxmlformats.org/officeDocument/2006/relationships/image" Target="../media/image336.png"/><Relationship Id="rId82" Type="http://schemas.openxmlformats.org/officeDocument/2006/relationships/image" Target="../media/image337.png"/><Relationship Id="rId83" Type="http://schemas.openxmlformats.org/officeDocument/2006/relationships/image" Target="../media/image338.png"/><Relationship Id="rId84" Type="http://schemas.openxmlformats.org/officeDocument/2006/relationships/image" Target="../media/image339.png"/><Relationship Id="rId85" Type="http://schemas.openxmlformats.org/officeDocument/2006/relationships/image" Target="../media/image340.png"/><Relationship Id="rId86" Type="http://schemas.openxmlformats.org/officeDocument/2006/relationships/image" Target="../media/image341.png"/><Relationship Id="rId87" Type="http://schemas.openxmlformats.org/officeDocument/2006/relationships/image" Target="../media/image342.png"/><Relationship Id="rId88" Type="http://schemas.openxmlformats.org/officeDocument/2006/relationships/image" Target="../media/image343.png"/><Relationship Id="rId89" Type="http://schemas.openxmlformats.org/officeDocument/2006/relationships/image" Target="../media/image344.png"/><Relationship Id="rId90" Type="http://schemas.openxmlformats.org/officeDocument/2006/relationships/image" Target="../media/image345.png"/><Relationship Id="rId91" Type="http://schemas.openxmlformats.org/officeDocument/2006/relationships/image" Target="../media/image346.png"/><Relationship Id="rId92" Type="http://schemas.openxmlformats.org/officeDocument/2006/relationships/image" Target="../media/image347.png"/><Relationship Id="rId93" Type="http://schemas.openxmlformats.org/officeDocument/2006/relationships/image" Target="../media/image348.png"/><Relationship Id="rId94" Type="http://schemas.openxmlformats.org/officeDocument/2006/relationships/image" Target="../media/image349.png"/><Relationship Id="rId95" Type="http://schemas.openxmlformats.org/officeDocument/2006/relationships/image" Target="../media/image350.png"/><Relationship Id="rId96" Type="http://schemas.openxmlformats.org/officeDocument/2006/relationships/image" Target="../media/image351.png"/><Relationship Id="rId97" Type="http://schemas.openxmlformats.org/officeDocument/2006/relationships/image" Target="../media/image352.png"/><Relationship Id="rId98" Type="http://schemas.openxmlformats.org/officeDocument/2006/relationships/image" Target="../media/image353.png"/><Relationship Id="rId99" Type="http://schemas.openxmlformats.org/officeDocument/2006/relationships/image" Target="../media/image354.png"/><Relationship Id="rId100" Type="http://schemas.openxmlformats.org/officeDocument/2006/relationships/image" Target="../media/image355.png"/><Relationship Id="rId101" Type="http://schemas.openxmlformats.org/officeDocument/2006/relationships/image" Target="../media/image356.png"/><Relationship Id="rId102" Type="http://schemas.openxmlformats.org/officeDocument/2006/relationships/image" Target="../media/image357.png"/><Relationship Id="rId103" Type="http://schemas.openxmlformats.org/officeDocument/2006/relationships/image" Target="../media/image358.png"/><Relationship Id="rId104" Type="http://schemas.openxmlformats.org/officeDocument/2006/relationships/image" Target="../media/image359.png"/><Relationship Id="rId105" Type="http://schemas.openxmlformats.org/officeDocument/2006/relationships/image" Target="../media/image360.png"/><Relationship Id="rId106" Type="http://schemas.openxmlformats.org/officeDocument/2006/relationships/image" Target="../media/image361.png"/><Relationship Id="rId107" Type="http://schemas.openxmlformats.org/officeDocument/2006/relationships/image" Target="../media/image362.png"/><Relationship Id="rId108" Type="http://schemas.openxmlformats.org/officeDocument/2006/relationships/image" Target="../media/image363.png"/><Relationship Id="rId109" Type="http://schemas.openxmlformats.org/officeDocument/2006/relationships/image" Target="../media/image364.png"/><Relationship Id="rId110" Type="http://schemas.openxmlformats.org/officeDocument/2006/relationships/image" Target="../media/image365.png"/><Relationship Id="rId111" Type="http://schemas.openxmlformats.org/officeDocument/2006/relationships/image" Target="../media/image366.png"/><Relationship Id="rId112" Type="http://schemas.openxmlformats.org/officeDocument/2006/relationships/image" Target="../media/image126.png"/><Relationship Id="rId113" Type="http://schemas.openxmlformats.org/officeDocument/2006/relationships/image" Target="../media/image367.png"/><Relationship Id="rId114" Type="http://schemas.openxmlformats.org/officeDocument/2006/relationships/image" Target="../media/image368.png"/><Relationship Id="rId115" Type="http://schemas.openxmlformats.org/officeDocument/2006/relationships/image" Target="../media/image369.png"/><Relationship Id="rId116" Type="http://schemas.openxmlformats.org/officeDocument/2006/relationships/image" Target="../media/image370.png"/><Relationship Id="rId117" Type="http://schemas.openxmlformats.org/officeDocument/2006/relationships/image" Target="../media/image371.png"/><Relationship Id="rId118" Type="http://schemas.openxmlformats.org/officeDocument/2006/relationships/image" Target="../media/image372.png"/><Relationship Id="rId119" Type="http://schemas.openxmlformats.org/officeDocument/2006/relationships/image" Target="../media/image373.png"/><Relationship Id="rId120" Type="http://schemas.openxmlformats.org/officeDocument/2006/relationships/image" Target="../media/image374.png"/><Relationship Id="rId121" Type="http://schemas.openxmlformats.org/officeDocument/2006/relationships/image" Target="../media/image375.png"/><Relationship Id="rId122" Type="http://schemas.openxmlformats.org/officeDocument/2006/relationships/image" Target="../media/image376.png"/><Relationship Id="rId123" Type="http://schemas.openxmlformats.org/officeDocument/2006/relationships/image" Target="../media/image377.png"/><Relationship Id="rId124" Type="http://schemas.openxmlformats.org/officeDocument/2006/relationships/image" Target="../media/image378.png"/><Relationship Id="rId125" Type="http://schemas.openxmlformats.org/officeDocument/2006/relationships/image" Target="../media/image379.png"/><Relationship Id="rId126" Type="http://schemas.openxmlformats.org/officeDocument/2006/relationships/image" Target="../media/image380.png"/><Relationship Id="rId127" Type="http://schemas.openxmlformats.org/officeDocument/2006/relationships/image" Target="../media/image381.png"/><Relationship Id="rId128" Type="http://schemas.openxmlformats.org/officeDocument/2006/relationships/image" Target="../media/image382.png"/><Relationship Id="rId129" Type="http://schemas.openxmlformats.org/officeDocument/2006/relationships/image" Target="../media/image383.png"/><Relationship Id="rId130" Type="http://schemas.openxmlformats.org/officeDocument/2006/relationships/image" Target="../media/image384.png"/><Relationship Id="rId131" Type="http://schemas.openxmlformats.org/officeDocument/2006/relationships/image" Target="../media/image385.png"/><Relationship Id="rId132" Type="http://schemas.openxmlformats.org/officeDocument/2006/relationships/image" Target="../media/image386.png"/><Relationship Id="rId133" Type="http://schemas.openxmlformats.org/officeDocument/2006/relationships/image" Target="../media/image387.png"/><Relationship Id="rId134" Type="http://schemas.openxmlformats.org/officeDocument/2006/relationships/image" Target="../media/image388.png"/><Relationship Id="rId135" Type="http://schemas.openxmlformats.org/officeDocument/2006/relationships/image" Target="../media/image389.png"/><Relationship Id="rId136" Type="http://schemas.openxmlformats.org/officeDocument/2006/relationships/image" Target="../media/image390.png"/><Relationship Id="rId137" Type="http://schemas.openxmlformats.org/officeDocument/2006/relationships/image" Target="../media/image391.png"/><Relationship Id="rId138" Type="http://schemas.openxmlformats.org/officeDocument/2006/relationships/image" Target="../media/image392.png"/><Relationship Id="rId139" Type="http://schemas.openxmlformats.org/officeDocument/2006/relationships/image" Target="../media/image393.png"/><Relationship Id="rId140" Type="http://schemas.openxmlformats.org/officeDocument/2006/relationships/image" Target="../media/image394.png"/><Relationship Id="rId141" Type="http://schemas.openxmlformats.org/officeDocument/2006/relationships/image" Target="../media/image395.png"/><Relationship Id="rId142" Type="http://schemas.openxmlformats.org/officeDocument/2006/relationships/image" Target="../media/image396.png"/><Relationship Id="rId143" Type="http://schemas.openxmlformats.org/officeDocument/2006/relationships/image" Target="../media/image397.png"/><Relationship Id="rId144" Type="http://schemas.openxmlformats.org/officeDocument/2006/relationships/image" Target="../media/image398.png"/><Relationship Id="rId145" Type="http://schemas.openxmlformats.org/officeDocument/2006/relationships/image" Target="../media/image399.png"/><Relationship Id="rId146" Type="http://schemas.openxmlformats.org/officeDocument/2006/relationships/image" Target="../media/image400.png"/><Relationship Id="rId147" Type="http://schemas.openxmlformats.org/officeDocument/2006/relationships/image" Target="../media/image401.png"/><Relationship Id="rId148" Type="http://schemas.openxmlformats.org/officeDocument/2006/relationships/image" Target="../media/image402.png"/><Relationship Id="rId149" Type="http://schemas.openxmlformats.org/officeDocument/2006/relationships/image" Target="../media/image403.png"/><Relationship Id="rId150" Type="http://schemas.openxmlformats.org/officeDocument/2006/relationships/image" Target="../media/image404.png"/><Relationship Id="rId151" Type="http://schemas.openxmlformats.org/officeDocument/2006/relationships/image" Target="../media/image405.png"/><Relationship Id="rId152" Type="http://schemas.openxmlformats.org/officeDocument/2006/relationships/image" Target="../media/image406.png"/><Relationship Id="rId153" Type="http://schemas.openxmlformats.org/officeDocument/2006/relationships/image" Target="../media/image407.png"/><Relationship Id="rId154" Type="http://schemas.openxmlformats.org/officeDocument/2006/relationships/image" Target="../media/image408.png"/><Relationship Id="rId155" Type="http://schemas.openxmlformats.org/officeDocument/2006/relationships/image" Target="../media/image409.png"/><Relationship Id="rId156" Type="http://schemas.openxmlformats.org/officeDocument/2006/relationships/image" Target="../media/image4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1.png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image" Target="../media/image417.png"/><Relationship Id="rId9" Type="http://schemas.openxmlformats.org/officeDocument/2006/relationships/image" Target="../media/image418.png"/><Relationship Id="rId10" Type="http://schemas.openxmlformats.org/officeDocument/2006/relationships/image" Target="../media/image419.png"/><Relationship Id="rId11" Type="http://schemas.openxmlformats.org/officeDocument/2006/relationships/image" Target="../media/image420.png"/><Relationship Id="rId12" Type="http://schemas.openxmlformats.org/officeDocument/2006/relationships/image" Target="../media/image421.png"/><Relationship Id="rId13" Type="http://schemas.openxmlformats.org/officeDocument/2006/relationships/image" Target="../media/image422.png"/><Relationship Id="rId14" Type="http://schemas.openxmlformats.org/officeDocument/2006/relationships/image" Target="../media/image423.png"/><Relationship Id="rId15" Type="http://schemas.openxmlformats.org/officeDocument/2006/relationships/image" Target="../media/image424.png"/><Relationship Id="rId16" Type="http://schemas.openxmlformats.org/officeDocument/2006/relationships/image" Target="../media/image425.png"/><Relationship Id="rId17" Type="http://schemas.openxmlformats.org/officeDocument/2006/relationships/image" Target="../media/image426.png"/><Relationship Id="rId18" Type="http://schemas.openxmlformats.org/officeDocument/2006/relationships/image" Target="../media/image427.png"/><Relationship Id="rId19" Type="http://schemas.openxmlformats.org/officeDocument/2006/relationships/image" Target="../media/image428.png"/><Relationship Id="rId20" Type="http://schemas.openxmlformats.org/officeDocument/2006/relationships/image" Target="../media/image429.png"/><Relationship Id="rId21" Type="http://schemas.openxmlformats.org/officeDocument/2006/relationships/image" Target="../media/image430.png"/><Relationship Id="rId22" Type="http://schemas.openxmlformats.org/officeDocument/2006/relationships/image" Target="../media/image431.png"/><Relationship Id="rId23" Type="http://schemas.openxmlformats.org/officeDocument/2006/relationships/image" Target="../media/image432.png"/><Relationship Id="rId24" Type="http://schemas.openxmlformats.org/officeDocument/2006/relationships/image" Target="../media/image433.png"/><Relationship Id="rId25" Type="http://schemas.openxmlformats.org/officeDocument/2006/relationships/image" Target="../media/image434.png"/><Relationship Id="rId26" Type="http://schemas.openxmlformats.org/officeDocument/2006/relationships/image" Target="../media/image435.png"/><Relationship Id="rId27" Type="http://schemas.openxmlformats.org/officeDocument/2006/relationships/image" Target="../media/image436.png"/><Relationship Id="rId28" Type="http://schemas.openxmlformats.org/officeDocument/2006/relationships/image" Target="../media/image437.png"/><Relationship Id="rId29" Type="http://schemas.openxmlformats.org/officeDocument/2006/relationships/image" Target="../media/image438.png"/><Relationship Id="rId30" Type="http://schemas.openxmlformats.org/officeDocument/2006/relationships/image" Target="../media/image439.png"/><Relationship Id="rId31" Type="http://schemas.openxmlformats.org/officeDocument/2006/relationships/image" Target="../media/image440.png"/><Relationship Id="rId32" Type="http://schemas.openxmlformats.org/officeDocument/2006/relationships/image" Target="../media/image441.png"/><Relationship Id="rId33" Type="http://schemas.openxmlformats.org/officeDocument/2006/relationships/image" Target="../media/image442.png"/><Relationship Id="rId34" Type="http://schemas.openxmlformats.org/officeDocument/2006/relationships/image" Target="../media/image443.png"/><Relationship Id="rId35" Type="http://schemas.openxmlformats.org/officeDocument/2006/relationships/image" Target="../media/image444.png"/><Relationship Id="rId36" Type="http://schemas.openxmlformats.org/officeDocument/2006/relationships/image" Target="../media/image445.png"/><Relationship Id="rId37" Type="http://schemas.openxmlformats.org/officeDocument/2006/relationships/image" Target="../media/image446.png"/><Relationship Id="rId38" Type="http://schemas.openxmlformats.org/officeDocument/2006/relationships/image" Target="../media/image447.png"/><Relationship Id="rId39" Type="http://schemas.openxmlformats.org/officeDocument/2006/relationships/image" Target="../media/image448.png"/><Relationship Id="rId40" Type="http://schemas.openxmlformats.org/officeDocument/2006/relationships/image" Target="../media/image449.png"/><Relationship Id="rId41" Type="http://schemas.openxmlformats.org/officeDocument/2006/relationships/image" Target="../media/image450.png"/><Relationship Id="rId42" Type="http://schemas.openxmlformats.org/officeDocument/2006/relationships/image" Target="../media/image451.png"/><Relationship Id="rId43" Type="http://schemas.openxmlformats.org/officeDocument/2006/relationships/image" Target="../media/image452.png"/><Relationship Id="rId44" Type="http://schemas.openxmlformats.org/officeDocument/2006/relationships/image" Target="../media/image453.png"/><Relationship Id="rId45" Type="http://schemas.openxmlformats.org/officeDocument/2006/relationships/image" Target="../media/image454.png"/><Relationship Id="rId46" Type="http://schemas.openxmlformats.org/officeDocument/2006/relationships/image" Target="../media/image455.png"/><Relationship Id="rId47" Type="http://schemas.openxmlformats.org/officeDocument/2006/relationships/image" Target="../media/image456.png"/><Relationship Id="rId48" Type="http://schemas.openxmlformats.org/officeDocument/2006/relationships/image" Target="../media/image457.png"/><Relationship Id="rId49" Type="http://schemas.openxmlformats.org/officeDocument/2006/relationships/image" Target="../media/image458.png"/><Relationship Id="rId50" Type="http://schemas.openxmlformats.org/officeDocument/2006/relationships/image" Target="../media/image459.png"/><Relationship Id="rId51" Type="http://schemas.openxmlformats.org/officeDocument/2006/relationships/image" Target="../media/image460.png"/><Relationship Id="rId52" Type="http://schemas.openxmlformats.org/officeDocument/2006/relationships/image" Target="../media/image461.png"/><Relationship Id="rId53" Type="http://schemas.openxmlformats.org/officeDocument/2006/relationships/image" Target="../media/image462.png"/><Relationship Id="rId54" Type="http://schemas.openxmlformats.org/officeDocument/2006/relationships/image" Target="../media/image463.png"/><Relationship Id="rId55" Type="http://schemas.openxmlformats.org/officeDocument/2006/relationships/image" Target="../media/image464.png"/><Relationship Id="rId56" Type="http://schemas.openxmlformats.org/officeDocument/2006/relationships/image" Target="../media/image465.png"/><Relationship Id="rId57" Type="http://schemas.openxmlformats.org/officeDocument/2006/relationships/image" Target="../media/image466.png"/><Relationship Id="rId58" Type="http://schemas.openxmlformats.org/officeDocument/2006/relationships/image" Target="../media/image467.png"/><Relationship Id="rId59" Type="http://schemas.openxmlformats.org/officeDocument/2006/relationships/image" Target="../media/image468.png"/><Relationship Id="rId60" Type="http://schemas.openxmlformats.org/officeDocument/2006/relationships/image" Target="../media/image469.png"/><Relationship Id="rId61" Type="http://schemas.openxmlformats.org/officeDocument/2006/relationships/image" Target="../media/image470.png"/><Relationship Id="rId62" Type="http://schemas.openxmlformats.org/officeDocument/2006/relationships/image" Target="../media/image471.png"/><Relationship Id="rId63" Type="http://schemas.openxmlformats.org/officeDocument/2006/relationships/image" Target="../media/image472.png"/><Relationship Id="rId64" Type="http://schemas.openxmlformats.org/officeDocument/2006/relationships/image" Target="../media/image473.png"/><Relationship Id="rId65" Type="http://schemas.openxmlformats.org/officeDocument/2006/relationships/image" Target="../media/image474.png"/><Relationship Id="rId66" Type="http://schemas.openxmlformats.org/officeDocument/2006/relationships/image" Target="../media/image475.png"/><Relationship Id="rId67" Type="http://schemas.openxmlformats.org/officeDocument/2006/relationships/image" Target="../media/image476.png"/><Relationship Id="rId68" Type="http://schemas.openxmlformats.org/officeDocument/2006/relationships/image" Target="../media/image477.png"/><Relationship Id="rId69" Type="http://schemas.openxmlformats.org/officeDocument/2006/relationships/image" Target="../media/image478.png"/><Relationship Id="rId70" Type="http://schemas.openxmlformats.org/officeDocument/2006/relationships/image" Target="../media/image479.png"/><Relationship Id="rId71" Type="http://schemas.openxmlformats.org/officeDocument/2006/relationships/image" Target="../media/image480.png"/><Relationship Id="rId72" Type="http://schemas.openxmlformats.org/officeDocument/2006/relationships/image" Target="../media/image481.png"/><Relationship Id="rId73" Type="http://schemas.openxmlformats.org/officeDocument/2006/relationships/image" Target="../media/image482.png"/><Relationship Id="rId74" Type="http://schemas.openxmlformats.org/officeDocument/2006/relationships/image" Target="../media/image483.png"/><Relationship Id="rId75" Type="http://schemas.openxmlformats.org/officeDocument/2006/relationships/image" Target="../media/image484.png"/><Relationship Id="rId76" Type="http://schemas.openxmlformats.org/officeDocument/2006/relationships/image" Target="../media/image485.png"/><Relationship Id="rId77" Type="http://schemas.openxmlformats.org/officeDocument/2006/relationships/image" Target="../media/image486.png"/><Relationship Id="rId78" Type="http://schemas.openxmlformats.org/officeDocument/2006/relationships/image" Target="../media/image487.png"/><Relationship Id="rId79" Type="http://schemas.openxmlformats.org/officeDocument/2006/relationships/image" Target="../media/image488.png"/><Relationship Id="rId80" Type="http://schemas.openxmlformats.org/officeDocument/2006/relationships/image" Target="../media/image489.png"/><Relationship Id="rId81" Type="http://schemas.openxmlformats.org/officeDocument/2006/relationships/image" Target="../media/image490.png"/><Relationship Id="rId82" Type="http://schemas.openxmlformats.org/officeDocument/2006/relationships/image" Target="../media/image491.png"/><Relationship Id="rId83" Type="http://schemas.openxmlformats.org/officeDocument/2006/relationships/image" Target="../media/image492.png"/><Relationship Id="rId84" Type="http://schemas.openxmlformats.org/officeDocument/2006/relationships/image" Target="../media/image493.png"/><Relationship Id="rId85" Type="http://schemas.openxmlformats.org/officeDocument/2006/relationships/image" Target="../media/image494.png"/><Relationship Id="rId86" Type="http://schemas.openxmlformats.org/officeDocument/2006/relationships/image" Target="../media/image495.png"/><Relationship Id="rId87" Type="http://schemas.openxmlformats.org/officeDocument/2006/relationships/image" Target="../media/image496.png"/><Relationship Id="rId88" Type="http://schemas.openxmlformats.org/officeDocument/2006/relationships/image" Target="../media/image497.png"/><Relationship Id="rId89" Type="http://schemas.openxmlformats.org/officeDocument/2006/relationships/image" Target="../media/image498.png"/><Relationship Id="rId90" Type="http://schemas.openxmlformats.org/officeDocument/2006/relationships/image" Target="../media/image499.png"/><Relationship Id="rId91" Type="http://schemas.openxmlformats.org/officeDocument/2006/relationships/image" Target="../media/image500.png"/><Relationship Id="rId92" Type="http://schemas.openxmlformats.org/officeDocument/2006/relationships/image" Target="../media/image501.png"/><Relationship Id="rId93" Type="http://schemas.openxmlformats.org/officeDocument/2006/relationships/image" Target="../media/image502.png"/><Relationship Id="rId94" Type="http://schemas.openxmlformats.org/officeDocument/2006/relationships/image" Target="../media/image503.png"/><Relationship Id="rId95" Type="http://schemas.openxmlformats.org/officeDocument/2006/relationships/image" Target="../media/image504.png"/><Relationship Id="rId96" Type="http://schemas.openxmlformats.org/officeDocument/2006/relationships/image" Target="../media/image505.png"/><Relationship Id="rId97" Type="http://schemas.openxmlformats.org/officeDocument/2006/relationships/image" Target="../media/image506.png"/><Relationship Id="rId98" Type="http://schemas.openxmlformats.org/officeDocument/2006/relationships/image" Target="../media/image507.png"/><Relationship Id="rId99" Type="http://schemas.openxmlformats.org/officeDocument/2006/relationships/image" Target="../media/image508.png"/><Relationship Id="rId100" Type="http://schemas.openxmlformats.org/officeDocument/2006/relationships/image" Target="../media/image509.png"/><Relationship Id="rId101" Type="http://schemas.openxmlformats.org/officeDocument/2006/relationships/image" Target="../media/image510.png"/><Relationship Id="rId102" Type="http://schemas.openxmlformats.org/officeDocument/2006/relationships/image" Target="../media/image511.png"/><Relationship Id="rId103" Type="http://schemas.openxmlformats.org/officeDocument/2006/relationships/image" Target="../media/image512.png"/><Relationship Id="rId104" Type="http://schemas.openxmlformats.org/officeDocument/2006/relationships/image" Target="../media/image513.png"/><Relationship Id="rId105" Type="http://schemas.openxmlformats.org/officeDocument/2006/relationships/image" Target="../media/image514.png"/><Relationship Id="rId106" Type="http://schemas.openxmlformats.org/officeDocument/2006/relationships/image" Target="../media/image515.png"/><Relationship Id="rId107" Type="http://schemas.openxmlformats.org/officeDocument/2006/relationships/image" Target="../media/image516.png"/><Relationship Id="rId108" Type="http://schemas.openxmlformats.org/officeDocument/2006/relationships/image" Target="../media/image517.png"/><Relationship Id="rId109" Type="http://schemas.openxmlformats.org/officeDocument/2006/relationships/image" Target="../media/image518.png"/><Relationship Id="rId110" Type="http://schemas.openxmlformats.org/officeDocument/2006/relationships/image" Target="../media/image519.png"/><Relationship Id="rId111" Type="http://schemas.openxmlformats.org/officeDocument/2006/relationships/image" Target="../media/image520.png"/><Relationship Id="rId112" Type="http://schemas.openxmlformats.org/officeDocument/2006/relationships/image" Target="../media/image521.png"/><Relationship Id="rId113" Type="http://schemas.openxmlformats.org/officeDocument/2006/relationships/image" Target="../media/image522.png"/><Relationship Id="rId114" Type="http://schemas.openxmlformats.org/officeDocument/2006/relationships/image" Target="../media/image523.png"/><Relationship Id="rId115" Type="http://schemas.openxmlformats.org/officeDocument/2006/relationships/image" Target="../media/image524.png"/><Relationship Id="rId116" Type="http://schemas.openxmlformats.org/officeDocument/2006/relationships/image" Target="../media/image525.png"/><Relationship Id="rId117" Type="http://schemas.openxmlformats.org/officeDocument/2006/relationships/image" Target="../media/image526.png"/><Relationship Id="rId118" Type="http://schemas.openxmlformats.org/officeDocument/2006/relationships/image" Target="../media/image527.png"/><Relationship Id="rId119" Type="http://schemas.openxmlformats.org/officeDocument/2006/relationships/image" Target="../media/image528.png"/><Relationship Id="rId120" Type="http://schemas.openxmlformats.org/officeDocument/2006/relationships/image" Target="../media/image529.png"/><Relationship Id="rId121" Type="http://schemas.openxmlformats.org/officeDocument/2006/relationships/image" Target="../media/image530.png"/><Relationship Id="rId122" Type="http://schemas.openxmlformats.org/officeDocument/2006/relationships/image" Target="../media/image531.png"/><Relationship Id="rId123" Type="http://schemas.openxmlformats.org/officeDocument/2006/relationships/image" Target="../media/image532.png"/><Relationship Id="rId124" Type="http://schemas.openxmlformats.org/officeDocument/2006/relationships/image" Target="../media/image533.png"/><Relationship Id="rId125" Type="http://schemas.openxmlformats.org/officeDocument/2006/relationships/image" Target="../media/image534.png"/><Relationship Id="rId126" Type="http://schemas.openxmlformats.org/officeDocument/2006/relationships/image" Target="../media/image535.png"/><Relationship Id="rId127" Type="http://schemas.openxmlformats.org/officeDocument/2006/relationships/image" Target="../media/image536.png"/><Relationship Id="rId128" Type="http://schemas.openxmlformats.org/officeDocument/2006/relationships/image" Target="../media/image537.png"/><Relationship Id="rId129" Type="http://schemas.openxmlformats.org/officeDocument/2006/relationships/image" Target="../media/image538.png"/><Relationship Id="rId130" Type="http://schemas.openxmlformats.org/officeDocument/2006/relationships/image" Target="../media/image539.png"/><Relationship Id="rId131" Type="http://schemas.openxmlformats.org/officeDocument/2006/relationships/image" Target="../media/image540.png"/><Relationship Id="rId132" Type="http://schemas.openxmlformats.org/officeDocument/2006/relationships/image" Target="../media/image541.png"/><Relationship Id="rId133" Type="http://schemas.openxmlformats.org/officeDocument/2006/relationships/image" Target="../media/image542.png"/><Relationship Id="rId134" Type="http://schemas.openxmlformats.org/officeDocument/2006/relationships/image" Target="../media/image543.png"/><Relationship Id="rId135" Type="http://schemas.openxmlformats.org/officeDocument/2006/relationships/image" Target="../media/image544.png"/><Relationship Id="rId136" Type="http://schemas.openxmlformats.org/officeDocument/2006/relationships/image" Target="../media/image545.png"/><Relationship Id="rId137" Type="http://schemas.openxmlformats.org/officeDocument/2006/relationships/image" Target="../media/image546.png"/><Relationship Id="rId138" Type="http://schemas.openxmlformats.org/officeDocument/2006/relationships/image" Target="../media/image547.png"/><Relationship Id="rId139" Type="http://schemas.openxmlformats.org/officeDocument/2006/relationships/image" Target="../media/image548.png"/><Relationship Id="rId140" Type="http://schemas.openxmlformats.org/officeDocument/2006/relationships/image" Target="../media/image549.png"/><Relationship Id="rId141" Type="http://schemas.openxmlformats.org/officeDocument/2006/relationships/image" Target="../media/image550.png"/><Relationship Id="rId142" Type="http://schemas.openxmlformats.org/officeDocument/2006/relationships/image" Target="../media/image551.png"/><Relationship Id="rId143" Type="http://schemas.openxmlformats.org/officeDocument/2006/relationships/image" Target="../media/image552.png"/><Relationship Id="rId144" Type="http://schemas.openxmlformats.org/officeDocument/2006/relationships/image" Target="../media/image553.png"/><Relationship Id="rId145" Type="http://schemas.openxmlformats.org/officeDocument/2006/relationships/image" Target="../media/image554.png"/><Relationship Id="rId146" Type="http://schemas.openxmlformats.org/officeDocument/2006/relationships/image" Target="../media/image555.png"/><Relationship Id="rId147" Type="http://schemas.openxmlformats.org/officeDocument/2006/relationships/image" Target="../media/image556.png"/><Relationship Id="rId148" Type="http://schemas.openxmlformats.org/officeDocument/2006/relationships/image" Target="../media/image557.png"/><Relationship Id="rId149" Type="http://schemas.openxmlformats.org/officeDocument/2006/relationships/image" Target="../media/image558.png"/><Relationship Id="rId150" Type="http://schemas.openxmlformats.org/officeDocument/2006/relationships/image" Target="../media/image559.png"/><Relationship Id="rId151" Type="http://schemas.openxmlformats.org/officeDocument/2006/relationships/image" Target="../media/image560.png"/><Relationship Id="rId152" Type="http://schemas.openxmlformats.org/officeDocument/2006/relationships/image" Target="../media/image561.png"/><Relationship Id="rId153" Type="http://schemas.openxmlformats.org/officeDocument/2006/relationships/image" Target="../media/image562.png"/><Relationship Id="rId154" Type="http://schemas.openxmlformats.org/officeDocument/2006/relationships/image" Target="../media/image563.png"/><Relationship Id="rId155" Type="http://schemas.openxmlformats.org/officeDocument/2006/relationships/image" Target="../media/image564.png"/><Relationship Id="rId156" Type="http://schemas.openxmlformats.org/officeDocument/2006/relationships/image" Target="../media/image565.png"/><Relationship Id="rId157" Type="http://schemas.openxmlformats.org/officeDocument/2006/relationships/image" Target="../media/image566.png"/><Relationship Id="rId158" Type="http://schemas.openxmlformats.org/officeDocument/2006/relationships/image" Target="../media/image567.png"/><Relationship Id="rId159" Type="http://schemas.openxmlformats.org/officeDocument/2006/relationships/image" Target="../media/image568.png"/><Relationship Id="rId160" Type="http://schemas.openxmlformats.org/officeDocument/2006/relationships/image" Target="../media/image569.png"/><Relationship Id="rId161" Type="http://schemas.openxmlformats.org/officeDocument/2006/relationships/image" Target="../media/image570.png"/><Relationship Id="rId162" Type="http://schemas.openxmlformats.org/officeDocument/2006/relationships/image" Target="../media/image571.png"/><Relationship Id="rId163" Type="http://schemas.openxmlformats.org/officeDocument/2006/relationships/image" Target="../media/image572.png"/><Relationship Id="rId164" Type="http://schemas.openxmlformats.org/officeDocument/2006/relationships/image" Target="../media/image573.png"/><Relationship Id="rId165" Type="http://schemas.openxmlformats.org/officeDocument/2006/relationships/image" Target="../media/image574.png"/><Relationship Id="rId166" Type="http://schemas.openxmlformats.org/officeDocument/2006/relationships/image" Target="../media/image575.png"/><Relationship Id="rId167" Type="http://schemas.openxmlformats.org/officeDocument/2006/relationships/image" Target="../media/image576.png"/><Relationship Id="rId168" Type="http://schemas.openxmlformats.org/officeDocument/2006/relationships/image" Target="../media/image577.png"/><Relationship Id="rId169" Type="http://schemas.openxmlformats.org/officeDocument/2006/relationships/image" Target="../media/image578.png"/><Relationship Id="rId170" Type="http://schemas.openxmlformats.org/officeDocument/2006/relationships/image" Target="../media/image579.png"/><Relationship Id="rId171" Type="http://schemas.openxmlformats.org/officeDocument/2006/relationships/image" Target="../media/image580.png"/><Relationship Id="rId172" Type="http://schemas.openxmlformats.org/officeDocument/2006/relationships/image" Target="../media/image581.png"/><Relationship Id="rId173" Type="http://schemas.openxmlformats.org/officeDocument/2006/relationships/image" Target="../media/image582.png"/><Relationship Id="rId174" Type="http://schemas.openxmlformats.org/officeDocument/2006/relationships/image" Target="../media/image583.png"/><Relationship Id="rId175" Type="http://schemas.openxmlformats.org/officeDocument/2006/relationships/image" Target="../media/image584.png"/><Relationship Id="rId176" Type="http://schemas.openxmlformats.org/officeDocument/2006/relationships/image" Target="../media/image585.png"/><Relationship Id="rId177" Type="http://schemas.openxmlformats.org/officeDocument/2006/relationships/image" Target="../media/image586.png"/><Relationship Id="rId178" Type="http://schemas.openxmlformats.org/officeDocument/2006/relationships/image" Target="../media/image587.png"/><Relationship Id="rId179" Type="http://schemas.openxmlformats.org/officeDocument/2006/relationships/image" Target="../media/image588.png"/><Relationship Id="rId180" Type="http://schemas.openxmlformats.org/officeDocument/2006/relationships/image" Target="../media/image589.png"/><Relationship Id="rId181" Type="http://schemas.openxmlformats.org/officeDocument/2006/relationships/image" Target="../media/image590.png"/><Relationship Id="rId182" Type="http://schemas.openxmlformats.org/officeDocument/2006/relationships/image" Target="../media/image591.png"/><Relationship Id="rId183" Type="http://schemas.openxmlformats.org/officeDocument/2006/relationships/image" Target="../media/image592.png"/><Relationship Id="rId184" Type="http://schemas.openxmlformats.org/officeDocument/2006/relationships/image" Target="../media/image593.png"/><Relationship Id="rId185" Type="http://schemas.openxmlformats.org/officeDocument/2006/relationships/image" Target="../media/image594.png"/><Relationship Id="rId186" Type="http://schemas.openxmlformats.org/officeDocument/2006/relationships/image" Target="../media/image595.png"/><Relationship Id="rId187" Type="http://schemas.openxmlformats.org/officeDocument/2006/relationships/image" Target="../media/image596.png"/><Relationship Id="rId188" Type="http://schemas.openxmlformats.org/officeDocument/2006/relationships/image" Target="../media/image597.png"/><Relationship Id="rId189" Type="http://schemas.openxmlformats.org/officeDocument/2006/relationships/image" Target="../media/image598.png"/><Relationship Id="rId190" Type="http://schemas.openxmlformats.org/officeDocument/2006/relationships/image" Target="../media/image599.png"/><Relationship Id="rId191" Type="http://schemas.openxmlformats.org/officeDocument/2006/relationships/image" Target="../media/image60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1.png"/><Relationship Id="rId3" Type="http://schemas.openxmlformats.org/officeDocument/2006/relationships/image" Target="../media/image602.png"/><Relationship Id="rId4" Type="http://schemas.openxmlformats.org/officeDocument/2006/relationships/image" Target="../media/image603.png"/><Relationship Id="rId5" Type="http://schemas.openxmlformats.org/officeDocument/2006/relationships/image" Target="../media/image604.png"/><Relationship Id="rId6" Type="http://schemas.openxmlformats.org/officeDocument/2006/relationships/image" Target="../media/image605.png"/><Relationship Id="rId7" Type="http://schemas.openxmlformats.org/officeDocument/2006/relationships/image" Target="../media/image606.png"/><Relationship Id="rId8" Type="http://schemas.openxmlformats.org/officeDocument/2006/relationships/image" Target="../media/image607.png"/><Relationship Id="rId9" Type="http://schemas.openxmlformats.org/officeDocument/2006/relationships/image" Target="../media/image608.png"/><Relationship Id="rId10" Type="http://schemas.openxmlformats.org/officeDocument/2006/relationships/image" Target="../media/image609.png"/><Relationship Id="rId11" Type="http://schemas.openxmlformats.org/officeDocument/2006/relationships/image" Target="../media/image610.png"/><Relationship Id="rId12" Type="http://schemas.openxmlformats.org/officeDocument/2006/relationships/image" Target="../media/image611.png"/><Relationship Id="rId13" Type="http://schemas.openxmlformats.org/officeDocument/2006/relationships/image" Target="../media/image612.png"/><Relationship Id="rId14" Type="http://schemas.openxmlformats.org/officeDocument/2006/relationships/image" Target="../media/image613.png"/><Relationship Id="rId15" Type="http://schemas.openxmlformats.org/officeDocument/2006/relationships/image" Target="../media/image614.png"/><Relationship Id="rId16" Type="http://schemas.openxmlformats.org/officeDocument/2006/relationships/image" Target="../media/image615.png"/><Relationship Id="rId17" Type="http://schemas.openxmlformats.org/officeDocument/2006/relationships/image" Target="../media/image616.png"/><Relationship Id="rId18" Type="http://schemas.openxmlformats.org/officeDocument/2006/relationships/image" Target="../media/image617.png"/><Relationship Id="rId19" Type="http://schemas.openxmlformats.org/officeDocument/2006/relationships/image" Target="../media/image618.png"/><Relationship Id="rId20" Type="http://schemas.openxmlformats.org/officeDocument/2006/relationships/image" Target="../media/image619.png"/><Relationship Id="rId21" Type="http://schemas.openxmlformats.org/officeDocument/2006/relationships/image" Target="../media/image620.png"/><Relationship Id="rId22" Type="http://schemas.openxmlformats.org/officeDocument/2006/relationships/image" Target="../media/image621.png"/><Relationship Id="rId23" Type="http://schemas.openxmlformats.org/officeDocument/2006/relationships/image" Target="../media/image622.png"/><Relationship Id="rId24" Type="http://schemas.openxmlformats.org/officeDocument/2006/relationships/image" Target="../media/image623.png"/><Relationship Id="rId25" Type="http://schemas.openxmlformats.org/officeDocument/2006/relationships/image" Target="../media/image624.png"/><Relationship Id="rId26" Type="http://schemas.openxmlformats.org/officeDocument/2006/relationships/image" Target="../media/image625.png"/><Relationship Id="rId27" Type="http://schemas.openxmlformats.org/officeDocument/2006/relationships/image" Target="../media/image626.png"/><Relationship Id="rId28" Type="http://schemas.openxmlformats.org/officeDocument/2006/relationships/image" Target="../media/image627.png"/><Relationship Id="rId29" Type="http://schemas.openxmlformats.org/officeDocument/2006/relationships/image" Target="../media/image628.png"/><Relationship Id="rId30" Type="http://schemas.openxmlformats.org/officeDocument/2006/relationships/image" Target="../media/image629.png"/><Relationship Id="rId31" Type="http://schemas.openxmlformats.org/officeDocument/2006/relationships/image" Target="../media/image630.png"/><Relationship Id="rId32" Type="http://schemas.openxmlformats.org/officeDocument/2006/relationships/image" Target="../media/image631.png"/><Relationship Id="rId33" Type="http://schemas.openxmlformats.org/officeDocument/2006/relationships/image" Target="../media/image632.png"/><Relationship Id="rId34" Type="http://schemas.openxmlformats.org/officeDocument/2006/relationships/image" Target="../media/image633.png"/><Relationship Id="rId35" Type="http://schemas.openxmlformats.org/officeDocument/2006/relationships/image" Target="../media/image634.png"/><Relationship Id="rId36" Type="http://schemas.openxmlformats.org/officeDocument/2006/relationships/image" Target="../media/image635.png"/><Relationship Id="rId37" Type="http://schemas.openxmlformats.org/officeDocument/2006/relationships/image" Target="../media/image636.png"/><Relationship Id="rId38" Type="http://schemas.openxmlformats.org/officeDocument/2006/relationships/image" Target="../media/image637.png"/><Relationship Id="rId39" Type="http://schemas.openxmlformats.org/officeDocument/2006/relationships/image" Target="../media/image638.png"/><Relationship Id="rId40" Type="http://schemas.openxmlformats.org/officeDocument/2006/relationships/image" Target="../media/image639.png"/><Relationship Id="rId41" Type="http://schemas.openxmlformats.org/officeDocument/2006/relationships/image" Target="../media/image640.png"/><Relationship Id="rId42" Type="http://schemas.openxmlformats.org/officeDocument/2006/relationships/image" Target="../media/image641.png"/><Relationship Id="rId43" Type="http://schemas.openxmlformats.org/officeDocument/2006/relationships/image" Target="../media/image642.png"/><Relationship Id="rId44" Type="http://schemas.openxmlformats.org/officeDocument/2006/relationships/image" Target="../media/image643.png"/><Relationship Id="rId45" Type="http://schemas.openxmlformats.org/officeDocument/2006/relationships/image" Target="../media/image644.png"/><Relationship Id="rId46" Type="http://schemas.openxmlformats.org/officeDocument/2006/relationships/image" Target="../media/image645.png"/><Relationship Id="rId47" Type="http://schemas.openxmlformats.org/officeDocument/2006/relationships/image" Target="../media/image646.png"/><Relationship Id="rId48" Type="http://schemas.openxmlformats.org/officeDocument/2006/relationships/image" Target="../media/image647.png"/><Relationship Id="rId49" Type="http://schemas.openxmlformats.org/officeDocument/2006/relationships/image" Target="../media/image648.png"/><Relationship Id="rId50" Type="http://schemas.openxmlformats.org/officeDocument/2006/relationships/image" Target="../media/image649.png"/><Relationship Id="rId51" Type="http://schemas.openxmlformats.org/officeDocument/2006/relationships/image" Target="../media/image650.png"/><Relationship Id="rId52" Type="http://schemas.openxmlformats.org/officeDocument/2006/relationships/image" Target="../media/image126.png"/><Relationship Id="rId53" Type="http://schemas.openxmlformats.org/officeDocument/2006/relationships/image" Target="../media/image651.png"/><Relationship Id="rId54" Type="http://schemas.openxmlformats.org/officeDocument/2006/relationships/image" Target="../media/image652.png"/><Relationship Id="rId55" Type="http://schemas.openxmlformats.org/officeDocument/2006/relationships/image" Target="../media/image653.png"/><Relationship Id="rId56" Type="http://schemas.openxmlformats.org/officeDocument/2006/relationships/image" Target="../media/image654.png"/><Relationship Id="rId57" Type="http://schemas.openxmlformats.org/officeDocument/2006/relationships/image" Target="../media/image655.png"/><Relationship Id="rId58" Type="http://schemas.openxmlformats.org/officeDocument/2006/relationships/image" Target="../media/image656.png"/><Relationship Id="rId59" Type="http://schemas.openxmlformats.org/officeDocument/2006/relationships/image" Target="../media/image657.png"/><Relationship Id="rId60" Type="http://schemas.openxmlformats.org/officeDocument/2006/relationships/image" Target="../media/image658.png"/><Relationship Id="rId61" Type="http://schemas.openxmlformats.org/officeDocument/2006/relationships/image" Target="../media/image659.png"/><Relationship Id="rId62" Type="http://schemas.openxmlformats.org/officeDocument/2006/relationships/image" Target="../media/image660.png"/><Relationship Id="rId63" Type="http://schemas.openxmlformats.org/officeDocument/2006/relationships/image" Target="../media/image661.png"/><Relationship Id="rId64" Type="http://schemas.openxmlformats.org/officeDocument/2006/relationships/image" Target="../media/image662.png"/><Relationship Id="rId65" Type="http://schemas.openxmlformats.org/officeDocument/2006/relationships/image" Target="../media/image663.png"/><Relationship Id="rId66" Type="http://schemas.openxmlformats.org/officeDocument/2006/relationships/image" Target="../media/image664.png"/><Relationship Id="rId67" Type="http://schemas.openxmlformats.org/officeDocument/2006/relationships/image" Target="../media/image665.png"/><Relationship Id="rId68" Type="http://schemas.openxmlformats.org/officeDocument/2006/relationships/image" Target="../media/image666.png"/><Relationship Id="rId69" Type="http://schemas.openxmlformats.org/officeDocument/2006/relationships/image" Target="../media/image667.png"/><Relationship Id="rId70" Type="http://schemas.openxmlformats.org/officeDocument/2006/relationships/image" Target="../media/image668.png"/><Relationship Id="rId71" Type="http://schemas.openxmlformats.org/officeDocument/2006/relationships/image" Target="../media/image669.png"/><Relationship Id="rId72" Type="http://schemas.openxmlformats.org/officeDocument/2006/relationships/image" Target="../media/image670.png"/><Relationship Id="rId73" Type="http://schemas.openxmlformats.org/officeDocument/2006/relationships/image" Target="../media/image671.png"/><Relationship Id="rId74" Type="http://schemas.openxmlformats.org/officeDocument/2006/relationships/image" Target="../media/image672.png"/><Relationship Id="rId75" Type="http://schemas.openxmlformats.org/officeDocument/2006/relationships/image" Target="../media/image673.png"/><Relationship Id="rId76" Type="http://schemas.openxmlformats.org/officeDocument/2006/relationships/image" Target="../media/image674.png"/><Relationship Id="rId77" Type="http://schemas.openxmlformats.org/officeDocument/2006/relationships/image" Target="../media/image675.png"/><Relationship Id="rId78" Type="http://schemas.openxmlformats.org/officeDocument/2006/relationships/image" Target="../media/image676.png"/><Relationship Id="rId79" Type="http://schemas.openxmlformats.org/officeDocument/2006/relationships/image" Target="../media/image677.png"/><Relationship Id="rId80" Type="http://schemas.openxmlformats.org/officeDocument/2006/relationships/image" Target="../media/image678.png"/><Relationship Id="rId81" Type="http://schemas.openxmlformats.org/officeDocument/2006/relationships/image" Target="../media/image679.png"/><Relationship Id="rId82" Type="http://schemas.openxmlformats.org/officeDocument/2006/relationships/image" Target="../media/image680.png"/><Relationship Id="rId83" Type="http://schemas.openxmlformats.org/officeDocument/2006/relationships/image" Target="../media/image681.png"/><Relationship Id="rId84" Type="http://schemas.openxmlformats.org/officeDocument/2006/relationships/image" Target="../media/image682.png"/><Relationship Id="rId85" Type="http://schemas.openxmlformats.org/officeDocument/2006/relationships/image" Target="../media/image683.png"/><Relationship Id="rId86" Type="http://schemas.openxmlformats.org/officeDocument/2006/relationships/image" Target="../media/image684.png"/><Relationship Id="rId87" Type="http://schemas.openxmlformats.org/officeDocument/2006/relationships/image" Target="../media/image685.png"/><Relationship Id="rId88" Type="http://schemas.openxmlformats.org/officeDocument/2006/relationships/image" Target="../media/image686.png"/><Relationship Id="rId89" Type="http://schemas.openxmlformats.org/officeDocument/2006/relationships/image" Target="../media/image687.png"/><Relationship Id="rId90" Type="http://schemas.openxmlformats.org/officeDocument/2006/relationships/image" Target="../media/image688.png"/><Relationship Id="rId91" Type="http://schemas.openxmlformats.org/officeDocument/2006/relationships/image" Target="../media/image689.png"/><Relationship Id="rId92" Type="http://schemas.openxmlformats.org/officeDocument/2006/relationships/image" Target="../media/image690.png"/><Relationship Id="rId93" Type="http://schemas.openxmlformats.org/officeDocument/2006/relationships/image" Target="../media/image691.png"/><Relationship Id="rId94" Type="http://schemas.openxmlformats.org/officeDocument/2006/relationships/image" Target="../media/image692.png"/><Relationship Id="rId95" Type="http://schemas.openxmlformats.org/officeDocument/2006/relationships/image" Target="../media/image693.png"/><Relationship Id="rId96" Type="http://schemas.openxmlformats.org/officeDocument/2006/relationships/image" Target="../media/image694.png"/><Relationship Id="rId97" Type="http://schemas.openxmlformats.org/officeDocument/2006/relationships/image" Target="../media/image695.png"/><Relationship Id="rId98" Type="http://schemas.openxmlformats.org/officeDocument/2006/relationships/image" Target="../media/image696.png"/><Relationship Id="rId99" Type="http://schemas.openxmlformats.org/officeDocument/2006/relationships/image" Target="../media/image697.png"/><Relationship Id="rId100" Type="http://schemas.openxmlformats.org/officeDocument/2006/relationships/image" Target="../media/image698.png"/><Relationship Id="rId101" Type="http://schemas.openxmlformats.org/officeDocument/2006/relationships/image" Target="../media/image699.png"/><Relationship Id="rId102" Type="http://schemas.openxmlformats.org/officeDocument/2006/relationships/image" Target="../media/image700.png"/><Relationship Id="rId103" Type="http://schemas.openxmlformats.org/officeDocument/2006/relationships/image" Target="../media/image701.png"/><Relationship Id="rId104" Type="http://schemas.openxmlformats.org/officeDocument/2006/relationships/image" Target="../media/image702.png"/><Relationship Id="rId105" Type="http://schemas.openxmlformats.org/officeDocument/2006/relationships/image" Target="../media/image703.png"/><Relationship Id="rId106" Type="http://schemas.openxmlformats.org/officeDocument/2006/relationships/image" Target="../media/image704.png"/><Relationship Id="rId107" Type="http://schemas.openxmlformats.org/officeDocument/2006/relationships/image" Target="../media/image705.png"/><Relationship Id="rId108" Type="http://schemas.openxmlformats.org/officeDocument/2006/relationships/image" Target="../media/image706.png"/><Relationship Id="rId109" Type="http://schemas.openxmlformats.org/officeDocument/2006/relationships/image" Target="../media/image707.png"/><Relationship Id="rId110" Type="http://schemas.openxmlformats.org/officeDocument/2006/relationships/image" Target="../media/image708.png"/><Relationship Id="rId111" Type="http://schemas.openxmlformats.org/officeDocument/2006/relationships/image" Target="../media/image709.png"/><Relationship Id="rId112" Type="http://schemas.openxmlformats.org/officeDocument/2006/relationships/image" Target="../media/image710.png"/><Relationship Id="rId113" Type="http://schemas.openxmlformats.org/officeDocument/2006/relationships/image" Target="../media/image711.png"/><Relationship Id="rId114" Type="http://schemas.openxmlformats.org/officeDocument/2006/relationships/image" Target="../media/image712.png"/><Relationship Id="rId115" Type="http://schemas.openxmlformats.org/officeDocument/2006/relationships/image" Target="../media/image713.png"/><Relationship Id="rId116" Type="http://schemas.openxmlformats.org/officeDocument/2006/relationships/image" Target="../media/image714.png"/><Relationship Id="rId117" Type="http://schemas.openxmlformats.org/officeDocument/2006/relationships/image" Target="../media/image715.png"/><Relationship Id="rId118" Type="http://schemas.openxmlformats.org/officeDocument/2006/relationships/image" Target="../media/image716.png"/><Relationship Id="rId119" Type="http://schemas.openxmlformats.org/officeDocument/2006/relationships/image" Target="../media/image717.png"/><Relationship Id="rId120" Type="http://schemas.openxmlformats.org/officeDocument/2006/relationships/image" Target="../media/image718.png"/><Relationship Id="rId121" Type="http://schemas.openxmlformats.org/officeDocument/2006/relationships/image" Target="../media/image719.png"/><Relationship Id="rId122" Type="http://schemas.openxmlformats.org/officeDocument/2006/relationships/image" Target="../media/image720.png"/><Relationship Id="rId123" Type="http://schemas.openxmlformats.org/officeDocument/2006/relationships/image" Target="../media/image721.png"/><Relationship Id="rId124" Type="http://schemas.openxmlformats.org/officeDocument/2006/relationships/image" Target="../media/image722.png"/><Relationship Id="rId125" Type="http://schemas.openxmlformats.org/officeDocument/2006/relationships/image" Target="../media/image723.png"/><Relationship Id="rId126" Type="http://schemas.openxmlformats.org/officeDocument/2006/relationships/image" Target="../media/image724.png"/><Relationship Id="rId127" Type="http://schemas.openxmlformats.org/officeDocument/2006/relationships/image" Target="../media/image725.png"/><Relationship Id="rId128" Type="http://schemas.openxmlformats.org/officeDocument/2006/relationships/image" Target="../media/image726.png"/><Relationship Id="rId129" Type="http://schemas.openxmlformats.org/officeDocument/2006/relationships/image" Target="../media/image727.png"/><Relationship Id="rId130" Type="http://schemas.openxmlformats.org/officeDocument/2006/relationships/image" Target="../media/image728.png"/><Relationship Id="rId131" Type="http://schemas.openxmlformats.org/officeDocument/2006/relationships/image" Target="../media/image729.png"/><Relationship Id="rId132" Type="http://schemas.openxmlformats.org/officeDocument/2006/relationships/image" Target="../media/image730.png"/><Relationship Id="rId133" Type="http://schemas.openxmlformats.org/officeDocument/2006/relationships/image" Target="../media/image731.png"/><Relationship Id="rId134" Type="http://schemas.openxmlformats.org/officeDocument/2006/relationships/image" Target="../media/image732.png"/><Relationship Id="rId135" Type="http://schemas.openxmlformats.org/officeDocument/2006/relationships/image" Target="../media/image733.png"/><Relationship Id="rId136" Type="http://schemas.openxmlformats.org/officeDocument/2006/relationships/image" Target="../media/image734.png"/><Relationship Id="rId137" Type="http://schemas.openxmlformats.org/officeDocument/2006/relationships/image" Target="../media/image735.png"/><Relationship Id="rId138" Type="http://schemas.openxmlformats.org/officeDocument/2006/relationships/image" Target="../media/image736.png"/><Relationship Id="rId139" Type="http://schemas.openxmlformats.org/officeDocument/2006/relationships/image" Target="../media/image737.png"/><Relationship Id="rId140" Type="http://schemas.openxmlformats.org/officeDocument/2006/relationships/image" Target="../media/image738.png"/><Relationship Id="rId141" Type="http://schemas.openxmlformats.org/officeDocument/2006/relationships/image" Target="../media/image77.png"/><Relationship Id="rId142" Type="http://schemas.openxmlformats.org/officeDocument/2006/relationships/image" Target="../media/image739.png"/><Relationship Id="rId143" Type="http://schemas.openxmlformats.org/officeDocument/2006/relationships/image" Target="../media/image740.png"/><Relationship Id="rId144" Type="http://schemas.openxmlformats.org/officeDocument/2006/relationships/image" Target="../media/image741.png"/><Relationship Id="rId145" Type="http://schemas.openxmlformats.org/officeDocument/2006/relationships/image" Target="../media/image742.png"/><Relationship Id="rId146" Type="http://schemas.openxmlformats.org/officeDocument/2006/relationships/image" Target="../media/image743.png"/><Relationship Id="rId147" Type="http://schemas.openxmlformats.org/officeDocument/2006/relationships/image" Target="../media/image744.png"/><Relationship Id="rId148" Type="http://schemas.openxmlformats.org/officeDocument/2006/relationships/image" Target="../media/image745.png"/><Relationship Id="rId149" Type="http://schemas.openxmlformats.org/officeDocument/2006/relationships/image" Target="../media/image746.png"/><Relationship Id="rId150" Type="http://schemas.openxmlformats.org/officeDocument/2006/relationships/image" Target="../media/image747.png"/><Relationship Id="rId151" Type="http://schemas.openxmlformats.org/officeDocument/2006/relationships/image" Target="../media/image748.png"/><Relationship Id="rId152" Type="http://schemas.openxmlformats.org/officeDocument/2006/relationships/image" Target="../media/image749.png"/><Relationship Id="rId153" Type="http://schemas.openxmlformats.org/officeDocument/2006/relationships/image" Target="../media/image750.png"/><Relationship Id="rId154" Type="http://schemas.openxmlformats.org/officeDocument/2006/relationships/image" Target="../media/image751.png"/><Relationship Id="rId155" Type="http://schemas.openxmlformats.org/officeDocument/2006/relationships/image" Target="../media/image752.png"/><Relationship Id="rId156" Type="http://schemas.openxmlformats.org/officeDocument/2006/relationships/image" Target="../media/image753.png"/><Relationship Id="rId157" Type="http://schemas.openxmlformats.org/officeDocument/2006/relationships/image" Target="../media/image754.png"/><Relationship Id="rId158" Type="http://schemas.openxmlformats.org/officeDocument/2006/relationships/image" Target="../media/image755.png"/><Relationship Id="rId159" Type="http://schemas.openxmlformats.org/officeDocument/2006/relationships/image" Target="../media/image75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7.png"/><Relationship Id="rId3" Type="http://schemas.openxmlformats.org/officeDocument/2006/relationships/image" Target="../media/image758.png"/><Relationship Id="rId4" Type="http://schemas.openxmlformats.org/officeDocument/2006/relationships/image" Target="../media/image759.png"/><Relationship Id="rId5" Type="http://schemas.openxmlformats.org/officeDocument/2006/relationships/image" Target="../media/image760.png"/><Relationship Id="rId6" Type="http://schemas.openxmlformats.org/officeDocument/2006/relationships/image" Target="../media/image761.png"/><Relationship Id="rId7" Type="http://schemas.openxmlformats.org/officeDocument/2006/relationships/image" Target="../media/image762.png"/><Relationship Id="rId8" Type="http://schemas.openxmlformats.org/officeDocument/2006/relationships/image" Target="../media/image763.png"/><Relationship Id="rId9" Type="http://schemas.openxmlformats.org/officeDocument/2006/relationships/image" Target="../media/image764.png"/><Relationship Id="rId10" Type="http://schemas.openxmlformats.org/officeDocument/2006/relationships/image" Target="../media/image765.png"/><Relationship Id="rId11" Type="http://schemas.openxmlformats.org/officeDocument/2006/relationships/image" Target="../media/image766.png"/><Relationship Id="rId12" Type="http://schemas.openxmlformats.org/officeDocument/2006/relationships/image" Target="../media/image767.png"/><Relationship Id="rId13" Type="http://schemas.openxmlformats.org/officeDocument/2006/relationships/image" Target="../media/image768.png"/><Relationship Id="rId14" Type="http://schemas.openxmlformats.org/officeDocument/2006/relationships/image" Target="../media/image769.png"/><Relationship Id="rId15" Type="http://schemas.openxmlformats.org/officeDocument/2006/relationships/image" Target="../media/image770.png"/><Relationship Id="rId16" Type="http://schemas.openxmlformats.org/officeDocument/2006/relationships/image" Target="../media/image771.png"/><Relationship Id="rId17" Type="http://schemas.openxmlformats.org/officeDocument/2006/relationships/image" Target="../media/image772.png"/><Relationship Id="rId18" Type="http://schemas.openxmlformats.org/officeDocument/2006/relationships/image" Target="../media/image773.png"/><Relationship Id="rId19" Type="http://schemas.openxmlformats.org/officeDocument/2006/relationships/image" Target="../media/image774.png"/><Relationship Id="rId20" Type="http://schemas.openxmlformats.org/officeDocument/2006/relationships/image" Target="../media/image775.png"/><Relationship Id="rId21" Type="http://schemas.openxmlformats.org/officeDocument/2006/relationships/image" Target="../media/image776.png"/><Relationship Id="rId22" Type="http://schemas.openxmlformats.org/officeDocument/2006/relationships/image" Target="../media/image777.png"/><Relationship Id="rId23" Type="http://schemas.openxmlformats.org/officeDocument/2006/relationships/image" Target="../media/image778.png"/><Relationship Id="rId24" Type="http://schemas.openxmlformats.org/officeDocument/2006/relationships/image" Target="../media/image779.png"/><Relationship Id="rId25" Type="http://schemas.openxmlformats.org/officeDocument/2006/relationships/image" Target="../media/image780.png"/><Relationship Id="rId26" Type="http://schemas.openxmlformats.org/officeDocument/2006/relationships/image" Target="../media/image781.png"/><Relationship Id="rId27" Type="http://schemas.openxmlformats.org/officeDocument/2006/relationships/image" Target="../media/image782.png"/><Relationship Id="rId28" Type="http://schemas.openxmlformats.org/officeDocument/2006/relationships/image" Target="../media/image783.png"/><Relationship Id="rId29" Type="http://schemas.openxmlformats.org/officeDocument/2006/relationships/image" Target="../media/image784.png"/><Relationship Id="rId30" Type="http://schemas.openxmlformats.org/officeDocument/2006/relationships/image" Target="../media/image785.png"/><Relationship Id="rId31" Type="http://schemas.openxmlformats.org/officeDocument/2006/relationships/image" Target="../media/image786.png"/><Relationship Id="rId32" Type="http://schemas.openxmlformats.org/officeDocument/2006/relationships/image" Target="../media/image787.png"/><Relationship Id="rId33" Type="http://schemas.openxmlformats.org/officeDocument/2006/relationships/image" Target="../media/image788.png"/><Relationship Id="rId34" Type="http://schemas.openxmlformats.org/officeDocument/2006/relationships/image" Target="../media/image789.png"/><Relationship Id="rId35" Type="http://schemas.openxmlformats.org/officeDocument/2006/relationships/image" Target="../media/image790.png"/><Relationship Id="rId36" Type="http://schemas.openxmlformats.org/officeDocument/2006/relationships/image" Target="../media/image791.png"/><Relationship Id="rId37" Type="http://schemas.openxmlformats.org/officeDocument/2006/relationships/image" Target="../media/image792.png"/><Relationship Id="rId38" Type="http://schemas.openxmlformats.org/officeDocument/2006/relationships/image" Target="../media/image793.png"/><Relationship Id="rId39" Type="http://schemas.openxmlformats.org/officeDocument/2006/relationships/image" Target="../media/image794.png"/><Relationship Id="rId40" Type="http://schemas.openxmlformats.org/officeDocument/2006/relationships/image" Target="../media/image795.png"/><Relationship Id="rId41" Type="http://schemas.openxmlformats.org/officeDocument/2006/relationships/image" Target="../media/image796.png"/><Relationship Id="rId42" Type="http://schemas.openxmlformats.org/officeDocument/2006/relationships/image" Target="../media/image797.png"/><Relationship Id="rId43" Type="http://schemas.openxmlformats.org/officeDocument/2006/relationships/image" Target="../media/image798.png"/><Relationship Id="rId44" Type="http://schemas.openxmlformats.org/officeDocument/2006/relationships/image" Target="../media/image799.png"/><Relationship Id="rId45" Type="http://schemas.openxmlformats.org/officeDocument/2006/relationships/image" Target="../media/image800.png"/><Relationship Id="rId46" Type="http://schemas.openxmlformats.org/officeDocument/2006/relationships/image" Target="../media/image801.png"/><Relationship Id="rId47" Type="http://schemas.openxmlformats.org/officeDocument/2006/relationships/image" Target="../media/image802.png"/><Relationship Id="rId48" Type="http://schemas.openxmlformats.org/officeDocument/2006/relationships/image" Target="../media/image803.png"/><Relationship Id="rId49" Type="http://schemas.openxmlformats.org/officeDocument/2006/relationships/image" Target="../media/image804.png"/><Relationship Id="rId50" Type="http://schemas.openxmlformats.org/officeDocument/2006/relationships/image" Target="../media/image805.png"/><Relationship Id="rId51" Type="http://schemas.openxmlformats.org/officeDocument/2006/relationships/image" Target="../media/image806.png"/><Relationship Id="rId52" Type="http://schemas.openxmlformats.org/officeDocument/2006/relationships/image" Target="../media/image807.png"/><Relationship Id="rId53" Type="http://schemas.openxmlformats.org/officeDocument/2006/relationships/image" Target="../media/image808.png"/><Relationship Id="rId54" Type="http://schemas.openxmlformats.org/officeDocument/2006/relationships/image" Target="../media/image809.png"/><Relationship Id="rId55" Type="http://schemas.openxmlformats.org/officeDocument/2006/relationships/image" Target="../media/image810.png"/><Relationship Id="rId56" Type="http://schemas.openxmlformats.org/officeDocument/2006/relationships/image" Target="../media/image811.png"/><Relationship Id="rId57" Type="http://schemas.openxmlformats.org/officeDocument/2006/relationships/image" Target="../media/image812.png"/><Relationship Id="rId58" Type="http://schemas.openxmlformats.org/officeDocument/2006/relationships/image" Target="../media/image813.png"/><Relationship Id="rId59" Type="http://schemas.openxmlformats.org/officeDocument/2006/relationships/image" Target="../media/image814.png"/><Relationship Id="rId60" Type="http://schemas.openxmlformats.org/officeDocument/2006/relationships/image" Target="../media/image815.png"/><Relationship Id="rId61" Type="http://schemas.openxmlformats.org/officeDocument/2006/relationships/image" Target="../media/image816.png"/><Relationship Id="rId62" Type="http://schemas.openxmlformats.org/officeDocument/2006/relationships/image" Target="../media/image817.png"/><Relationship Id="rId63" Type="http://schemas.openxmlformats.org/officeDocument/2006/relationships/image" Target="../media/image818.png"/><Relationship Id="rId64" Type="http://schemas.openxmlformats.org/officeDocument/2006/relationships/image" Target="../media/image819.png"/><Relationship Id="rId65" Type="http://schemas.openxmlformats.org/officeDocument/2006/relationships/image" Target="../media/image820.png"/><Relationship Id="rId66" Type="http://schemas.openxmlformats.org/officeDocument/2006/relationships/image" Target="../media/image821.png"/><Relationship Id="rId67" Type="http://schemas.openxmlformats.org/officeDocument/2006/relationships/image" Target="../media/image822.png"/><Relationship Id="rId68" Type="http://schemas.openxmlformats.org/officeDocument/2006/relationships/image" Target="../media/image823.png"/><Relationship Id="rId69" Type="http://schemas.openxmlformats.org/officeDocument/2006/relationships/image" Target="../media/image824.png"/><Relationship Id="rId70" Type="http://schemas.openxmlformats.org/officeDocument/2006/relationships/image" Target="../media/image825.png"/><Relationship Id="rId71" Type="http://schemas.openxmlformats.org/officeDocument/2006/relationships/image" Target="../media/image826.png"/><Relationship Id="rId72" Type="http://schemas.openxmlformats.org/officeDocument/2006/relationships/image" Target="../media/image827.png"/><Relationship Id="rId73" Type="http://schemas.openxmlformats.org/officeDocument/2006/relationships/image" Target="../media/image828.png"/><Relationship Id="rId74" Type="http://schemas.openxmlformats.org/officeDocument/2006/relationships/image" Target="../media/image829.png"/><Relationship Id="rId75" Type="http://schemas.openxmlformats.org/officeDocument/2006/relationships/image" Target="../media/image830.png"/><Relationship Id="rId76" Type="http://schemas.openxmlformats.org/officeDocument/2006/relationships/image" Target="../media/image831.png"/><Relationship Id="rId77" Type="http://schemas.openxmlformats.org/officeDocument/2006/relationships/image" Target="../media/image832.png"/><Relationship Id="rId78" Type="http://schemas.openxmlformats.org/officeDocument/2006/relationships/image" Target="../media/image833.png"/><Relationship Id="rId79" Type="http://schemas.openxmlformats.org/officeDocument/2006/relationships/image" Target="../media/image834.png"/><Relationship Id="rId80" Type="http://schemas.openxmlformats.org/officeDocument/2006/relationships/image" Target="../media/image835.png"/><Relationship Id="rId81" Type="http://schemas.openxmlformats.org/officeDocument/2006/relationships/image" Target="../media/image836.png"/><Relationship Id="rId82" Type="http://schemas.openxmlformats.org/officeDocument/2006/relationships/image" Target="../media/image837.png"/><Relationship Id="rId83" Type="http://schemas.openxmlformats.org/officeDocument/2006/relationships/image" Target="../media/image838.png"/><Relationship Id="rId84" Type="http://schemas.openxmlformats.org/officeDocument/2006/relationships/image" Target="../media/image839.png"/><Relationship Id="rId85" Type="http://schemas.openxmlformats.org/officeDocument/2006/relationships/image" Target="../media/image840.png"/><Relationship Id="rId86" Type="http://schemas.openxmlformats.org/officeDocument/2006/relationships/image" Target="../media/image841.png"/><Relationship Id="rId87" Type="http://schemas.openxmlformats.org/officeDocument/2006/relationships/image" Target="../media/image842.png"/><Relationship Id="rId88" Type="http://schemas.openxmlformats.org/officeDocument/2006/relationships/image" Target="../media/image843.png"/><Relationship Id="rId89" Type="http://schemas.openxmlformats.org/officeDocument/2006/relationships/image" Target="../media/image844.png"/><Relationship Id="rId90" Type="http://schemas.openxmlformats.org/officeDocument/2006/relationships/image" Target="../media/image845.png"/><Relationship Id="rId91" Type="http://schemas.openxmlformats.org/officeDocument/2006/relationships/image" Target="../media/image126.png"/><Relationship Id="rId92" Type="http://schemas.openxmlformats.org/officeDocument/2006/relationships/image" Target="../media/image846.png"/><Relationship Id="rId93" Type="http://schemas.openxmlformats.org/officeDocument/2006/relationships/image" Target="../media/image847.png"/><Relationship Id="rId94" Type="http://schemas.openxmlformats.org/officeDocument/2006/relationships/image" Target="../media/image848.png"/><Relationship Id="rId95" Type="http://schemas.openxmlformats.org/officeDocument/2006/relationships/image" Target="../media/image849.png"/><Relationship Id="rId96" Type="http://schemas.openxmlformats.org/officeDocument/2006/relationships/image" Target="../media/image850.png"/><Relationship Id="rId97" Type="http://schemas.openxmlformats.org/officeDocument/2006/relationships/image" Target="../media/image851.png"/><Relationship Id="rId98" Type="http://schemas.openxmlformats.org/officeDocument/2006/relationships/image" Target="../media/image852.png"/><Relationship Id="rId99" Type="http://schemas.openxmlformats.org/officeDocument/2006/relationships/image" Target="../media/image853.png"/><Relationship Id="rId100" Type="http://schemas.openxmlformats.org/officeDocument/2006/relationships/image" Target="../media/image854.png"/><Relationship Id="rId101" Type="http://schemas.openxmlformats.org/officeDocument/2006/relationships/image" Target="../media/image855.png"/><Relationship Id="rId102" Type="http://schemas.openxmlformats.org/officeDocument/2006/relationships/image" Target="../media/image856.png"/><Relationship Id="rId103" Type="http://schemas.openxmlformats.org/officeDocument/2006/relationships/image" Target="../media/image857.png"/><Relationship Id="rId104" Type="http://schemas.openxmlformats.org/officeDocument/2006/relationships/image" Target="../media/image858.png"/><Relationship Id="rId105" Type="http://schemas.openxmlformats.org/officeDocument/2006/relationships/image" Target="../media/image859.png"/><Relationship Id="rId106" Type="http://schemas.openxmlformats.org/officeDocument/2006/relationships/image" Target="../media/image860.png"/><Relationship Id="rId107" Type="http://schemas.openxmlformats.org/officeDocument/2006/relationships/image" Target="../media/image861.png"/><Relationship Id="rId108" Type="http://schemas.openxmlformats.org/officeDocument/2006/relationships/image" Target="../media/image862.png"/><Relationship Id="rId109" Type="http://schemas.openxmlformats.org/officeDocument/2006/relationships/image" Target="../media/image863.png"/><Relationship Id="rId110" Type="http://schemas.openxmlformats.org/officeDocument/2006/relationships/image" Target="../media/image864.png"/><Relationship Id="rId111" Type="http://schemas.openxmlformats.org/officeDocument/2006/relationships/image" Target="../media/image865.png"/><Relationship Id="rId112" Type="http://schemas.openxmlformats.org/officeDocument/2006/relationships/image" Target="../media/image866.png"/><Relationship Id="rId113" Type="http://schemas.openxmlformats.org/officeDocument/2006/relationships/image" Target="../media/image867.png"/><Relationship Id="rId114" Type="http://schemas.openxmlformats.org/officeDocument/2006/relationships/image" Target="../media/image868.png"/><Relationship Id="rId115" Type="http://schemas.openxmlformats.org/officeDocument/2006/relationships/image" Target="../media/image869.png"/><Relationship Id="rId116" Type="http://schemas.openxmlformats.org/officeDocument/2006/relationships/image" Target="../media/image870.png"/><Relationship Id="rId117" Type="http://schemas.openxmlformats.org/officeDocument/2006/relationships/image" Target="../media/image871.png"/><Relationship Id="rId118" Type="http://schemas.openxmlformats.org/officeDocument/2006/relationships/image" Target="../media/image872.png"/><Relationship Id="rId119" Type="http://schemas.openxmlformats.org/officeDocument/2006/relationships/image" Target="../media/image873.png"/><Relationship Id="rId120" Type="http://schemas.openxmlformats.org/officeDocument/2006/relationships/image" Target="../media/image874.png"/><Relationship Id="rId121" Type="http://schemas.openxmlformats.org/officeDocument/2006/relationships/image" Target="../media/image875.png"/><Relationship Id="rId122" Type="http://schemas.openxmlformats.org/officeDocument/2006/relationships/image" Target="../media/image876.png"/><Relationship Id="rId123" Type="http://schemas.openxmlformats.org/officeDocument/2006/relationships/image" Target="../media/image877.png"/><Relationship Id="rId124" Type="http://schemas.openxmlformats.org/officeDocument/2006/relationships/image" Target="../media/image878.png"/><Relationship Id="rId125" Type="http://schemas.openxmlformats.org/officeDocument/2006/relationships/image" Target="../media/image879.png"/><Relationship Id="rId126" Type="http://schemas.openxmlformats.org/officeDocument/2006/relationships/image" Target="../media/image880.png"/><Relationship Id="rId127" Type="http://schemas.openxmlformats.org/officeDocument/2006/relationships/image" Target="../media/image881.png"/><Relationship Id="rId128" Type="http://schemas.openxmlformats.org/officeDocument/2006/relationships/image" Target="../media/image230.png"/><Relationship Id="rId129" Type="http://schemas.openxmlformats.org/officeDocument/2006/relationships/image" Target="../media/image231.png"/><Relationship Id="rId130" Type="http://schemas.openxmlformats.org/officeDocument/2006/relationships/image" Target="../media/image232.png"/><Relationship Id="rId131" Type="http://schemas.openxmlformats.org/officeDocument/2006/relationships/image" Target="../media/image233.png"/><Relationship Id="rId132" Type="http://schemas.openxmlformats.org/officeDocument/2006/relationships/image" Target="../media/image234.png"/><Relationship Id="rId133" Type="http://schemas.openxmlformats.org/officeDocument/2006/relationships/image" Target="../media/image235.png"/><Relationship Id="rId134" Type="http://schemas.openxmlformats.org/officeDocument/2006/relationships/image" Target="../media/image236.png"/><Relationship Id="rId135" Type="http://schemas.openxmlformats.org/officeDocument/2006/relationships/image" Target="../media/image237.png"/><Relationship Id="rId136" Type="http://schemas.openxmlformats.org/officeDocument/2006/relationships/image" Target="../media/image238.png"/><Relationship Id="rId137" Type="http://schemas.openxmlformats.org/officeDocument/2006/relationships/image" Target="../media/image239.png"/><Relationship Id="rId138" Type="http://schemas.openxmlformats.org/officeDocument/2006/relationships/image" Target="../media/image240.png"/><Relationship Id="rId139" Type="http://schemas.openxmlformats.org/officeDocument/2006/relationships/image" Target="../media/image241.png"/><Relationship Id="rId140" Type="http://schemas.openxmlformats.org/officeDocument/2006/relationships/image" Target="../media/image242.png"/><Relationship Id="rId141" Type="http://schemas.openxmlformats.org/officeDocument/2006/relationships/image" Target="../media/image243.png"/><Relationship Id="rId142" Type="http://schemas.openxmlformats.org/officeDocument/2006/relationships/image" Target="../media/image244.png"/><Relationship Id="rId143" Type="http://schemas.openxmlformats.org/officeDocument/2006/relationships/image" Target="../media/image245.png"/><Relationship Id="rId144" Type="http://schemas.openxmlformats.org/officeDocument/2006/relationships/image" Target="../media/image246.png"/><Relationship Id="rId145" Type="http://schemas.openxmlformats.org/officeDocument/2006/relationships/image" Target="../media/image247.png"/><Relationship Id="rId146" Type="http://schemas.openxmlformats.org/officeDocument/2006/relationships/image" Target="../media/image248.png"/><Relationship Id="rId147" Type="http://schemas.openxmlformats.org/officeDocument/2006/relationships/image" Target="../media/image249.png"/><Relationship Id="rId148" Type="http://schemas.openxmlformats.org/officeDocument/2006/relationships/image" Target="../media/image250.png"/><Relationship Id="rId149" Type="http://schemas.openxmlformats.org/officeDocument/2006/relationships/image" Target="../media/image251.png"/><Relationship Id="rId150" Type="http://schemas.openxmlformats.org/officeDocument/2006/relationships/image" Target="../media/image252.png"/><Relationship Id="rId151" Type="http://schemas.openxmlformats.org/officeDocument/2006/relationships/image" Target="../media/image253.png"/><Relationship Id="rId152" Type="http://schemas.openxmlformats.org/officeDocument/2006/relationships/image" Target="../media/image254.png"/><Relationship Id="rId153" Type="http://schemas.openxmlformats.org/officeDocument/2006/relationships/image" Target="../media/image255.png"/><Relationship Id="rId154" Type="http://schemas.openxmlformats.org/officeDocument/2006/relationships/image" Target="../media/image25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82.png"/><Relationship Id="rId3" Type="http://schemas.openxmlformats.org/officeDocument/2006/relationships/image" Target="../media/image883.png"/><Relationship Id="rId4" Type="http://schemas.openxmlformats.org/officeDocument/2006/relationships/image" Target="../media/image884.png"/><Relationship Id="rId5" Type="http://schemas.openxmlformats.org/officeDocument/2006/relationships/image" Target="../media/image885.png"/><Relationship Id="rId6" Type="http://schemas.openxmlformats.org/officeDocument/2006/relationships/image" Target="../media/image886.png"/><Relationship Id="rId7" Type="http://schemas.openxmlformats.org/officeDocument/2006/relationships/image" Target="../media/image887.png"/><Relationship Id="rId8" Type="http://schemas.openxmlformats.org/officeDocument/2006/relationships/image" Target="../media/image888.png"/><Relationship Id="rId9" Type="http://schemas.openxmlformats.org/officeDocument/2006/relationships/image" Target="../media/image889.png"/><Relationship Id="rId10" Type="http://schemas.openxmlformats.org/officeDocument/2006/relationships/image" Target="../media/image890.png"/><Relationship Id="rId11" Type="http://schemas.openxmlformats.org/officeDocument/2006/relationships/image" Target="../media/image891.png"/><Relationship Id="rId12" Type="http://schemas.openxmlformats.org/officeDocument/2006/relationships/image" Target="../media/image892.png"/><Relationship Id="rId13" Type="http://schemas.openxmlformats.org/officeDocument/2006/relationships/image" Target="../media/image893.png"/><Relationship Id="rId14" Type="http://schemas.openxmlformats.org/officeDocument/2006/relationships/image" Target="../media/image894.png"/><Relationship Id="rId15" Type="http://schemas.openxmlformats.org/officeDocument/2006/relationships/image" Target="../media/image895.png"/><Relationship Id="rId16" Type="http://schemas.openxmlformats.org/officeDocument/2006/relationships/image" Target="../media/image896.png"/><Relationship Id="rId17" Type="http://schemas.openxmlformats.org/officeDocument/2006/relationships/image" Target="../media/image897.png"/><Relationship Id="rId18" Type="http://schemas.openxmlformats.org/officeDocument/2006/relationships/image" Target="../media/image898.png"/><Relationship Id="rId19" Type="http://schemas.openxmlformats.org/officeDocument/2006/relationships/image" Target="../media/image899.png"/><Relationship Id="rId20" Type="http://schemas.openxmlformats.org/officeDocument/2006/relationships/image" Target="../media/image900.png"/><Relationship Id="rId21" Type="http://schemas.openxmlformats.org/officeDocument/2006/relationships/image" Target="../media/image901.png"/><Relationship Id="rId22" Type="http://schemas.openxmlformats.org/officeDocument/2006/relationships/image" Target="../media/image902.png"/><Relationship Id="rId23" Type="http://schemas.openxmlformats.org/officeDocument/2006/relationships/image" Target="../media/image903.png"/><Relationship Id="rId24" Type="http://schemas.openxmlformats.org/officeDocument/2006/relationships/image" Target="../media/image904.png"/><Relationship Id="rId25" Type="http://schemas.openxmlformats.org/officeDocument/2006/relationships/image" Target="../media/image905.png"/><Relationship Id="rId26" Type="http://schemas.openxmlformats.org/officeDocument/2006/relationships/image" Target="../media/image906.png"/><Relationship Id="rId27" Type="http://schemas.openxmlformats.org/officeDocument/2006/relationships/image" Target="../media/image907.png"/><Relationship Id="rId28" Type="http://schemas.openxmlformats.org/officeDocument/2006/relationships/image" Target="../media/image908.png"/><Relationship Id="rId29" Type="http://schemas.openxmlformats.org/officeDocument/2006/relationships/image" Target="../media/image909.png"/><Relationship Id="rId30" Type="http://schemas.openxmlformats.org/officeDocument/2006/relationships/image" Target="../media/image910.png"/><Relationship Id="rId31" Type="http://schemas.openxmlformats.org/officeDocument/2006/relationships/image" Target="../media/image911.png"/><Relationship Id="rId32" Type="http://schemas.openxmlformats.org/officeDocument/2006/relationships/image" Target="../media/image912.png"/><Relationship Id="rId33" Type="http://schemas.openxmlformats.org/officeDocument/2006/relationships/image" Target="../media/image913.png"/><Relationship Id="rId34" Type="http://schemas.openxmlformats.org/officeDocument/2006/relationships/image" Target="../media/image914.png"/><Relationship Id="rId35" Type="http://schemas.openxmlformats.org/officeDocument/2006/relationships/image" Target="../media/image915.png"/><Relationship Id="rId36" Type="http://schemas.openxmlformats.org/officeDocument/2006/relationships/image" Target="../media/image916.png"/><Relationship Id="rId37" Type="http://schemas.openxmlformats.org/officeDocument/2006/relationships/image" Target="../media/image917.png"/><Relationship Id="rId38" Type="http://schemas.openxmlformats.org/officeDocument/2006/relationships/image" Target="../media/image918.png"/><Relationship Id="rId39" Type="http://schemas.openxmlformats.org/officeDocument/2006/relationships/image" Target="../media/image919.png"/><Relationship Id="rId40" Type="http://schemas.openxmlformats.org/officeDocument/2006/relationships/image" Target="../media/image920.png"/><Relationship Id="rId41" Type="http://schemas.openxmlformats.org/officeDocument/2006/relationships/image" Target="../media/image921.png"/><Relationship Id="rId42" Type="http://schemas.openxmlformats.org/officeDocument/2006/relationships/image" Target="../media/image922.png"/><Relationship Id="rId43" Type="http://schemas.openxmlformats.org/officeDocument/2006/relationships/image" Target="../media/image923.png"/><Relationship Id="rId44" Type="http://schemas.openxmlformats.org/officeDocument/2006/relationships/image" Target="../media/image924.png"/><Relationship Id="rId45" Type="http://schemas.openxmlformats.org/officeDocument/2006/relationships/image" Target="../media/image925.png"/><Relationship Id="rId46" Type="http://schemas.openxmlformats.org/officeDocument/2006/relationships/image" Target="../media/image926.png"/><Relationship Id="rId47" Type="http://schemas.openxmlformats.org/officeDocument/2006/relationships/image" Target="../media/image927.png"/><Relationship Id="rId48" Type="http://schemas.openxmlformats.org/officeDocument/2006/relationships/image" Target="../media/image928.png"/><Relationship Id="rId49" Type="http://schemas.openxmlformats.org/officeDocument/2006/relationships/image" Target="../media/image929.png"/><Relationship Id="rId50" Type="http://schemas.openxmlformats.org/officeDocument/2006/relationships/image" Target="../media/image930.png"/><Relationship Id="rId51" Type="http://schemas.openxmlformats.org/officeDocument/2006/relationships/image" Target="../media/image931.png"/><Relationship Id="rId52" Type="http://schemas.openxmlformats.org/officeDocument/2006/relationships/image" Target="../media/image932.png"/><Relationship Id="rId53" Type="http://schemas.openxmlformats.org/officeDocument/2006/relationships/image" Target="../media/image933.png"/><Relationship Id="rId54" Type="http://schemas.openxmlformats.org/officeDocument/2006/relationships/image" Target="../media/image934.png"/><Relationship Id="rId55" Type="http://schemas.openxmlformats.org/officeDocument/2006/relationships/image" Target="../media/image935.png"/><Relationship Id="rId56" Type="http://schemas.openxmlformats.org/officeDocument/2006/relationships/image" Target="../media/image936.png"/><Relationship Id="rId57" Type="http://schemas.openxmlformats.org/officeDocument/2006/relationships/image" Target="../media/image937.png"/><Relationship Id="rId58" Type="http://schemas.openxmlformats.org/officeDocument/2006/relationships/image" Target="../media/image938.png"/><Relationship Id="rId59" Type="http://schemas.openxmlformats.org/officeDocument/2006/relationships/image" Target="../media/image939.png"/><Relationship Id="rId60" Type="http://schemas.openxmlformats.org/officeDocument/2006/relationships/image" Target="../media/image940.png"/><Relationship Id="rId61" Type="http://schemas.openxmlformats.org/officeDocument/2006/relationships/image" Target="../media/image941.png"/><Relationship Id="rId62" Type="http://schemas.openxmlformats.org/officeDocument/2006/relationships/image" Target="../media/image942.png"/><Relationship Id="rId63" Type="http://schemas.openxmlformats.org/officeDocument/2006/relationships/image" Target="../media/image943.png"/><Relationship Id="rId64" Type="http://schemas.openxmlformats.org/officeDocument/2006/relationships/image" Target="../media/image944.png"/><Relationship Id="rId65" Type="http://schemas.openxmlformats.org/officeDocument/2006/relationships/image" Target="../media/image945.png"/><Relationship Id="rId66" Type="http://schemas.openxmlformats.org/officeDocument/2006/relationships/image" Target="../media/image946.png"/><Relationship Id="rId67" Type="http://schemas.openxmlformats.org/officeDocument/2006/relationships/image" Target="../media/image947.png"/><Relationship Id="rId68" Type="http://schemas.openxmlformats.org/officeDocument/2006/relationships/image" Target="../media/image948.png"/><Relationship Id="rId69" Type="http://schemas.openxmlformats.org/officeDocument/2006/relationships/image" Target="../media/image949.png"/><Relationship Id="rId70" Type="http://schemas.openxmlformats.org/officeDocument/2006/relationships/image" Target="../media/image950.png"/><Relationship Id="rId71" Type="http://schemas.openxmlformats.org/officeDocument/2006/relationships/image" Target="../media/image951.png"/><Relationship Id="rId72" Type="http://schemas.openxmlformats.org/officeDocument/2006/relationships/image" Target="../media/image952.png"/><Relationship Id="rId73" Type="http://schemas.openxmlformats.org/officeDocument/2006/relationships/image" Target="../media/image953.png"/><Relationship Id="rId74" Type="http://schemas.openxmlformats.org/officeDocument/2006/relationships/image" Target="../media/image954.png"/><Relationship Id="rId75" Type="http://schemas.openxmlformats.org/officeDocument/2006/relationships/image" Target="../media/image955.png"/><Relationship Id="rId76" Type="http://schemas.openxmlformats.org/officeDocument/2006/relationships/image" Target="../media/image956.png"/><Relationship Id="rId77" Type="http://schemas.openxmlformats.org/officeDocument/2006/relationships/image" Target="../media/image957.png"/><Relationship Id="rId78" Type="http://schemas.openxmlformats.org/officeDocument/2006/relationships/image" Target="../media/image958.png"/><Relationship Id="rId79" Type="http://schemas.openxmlformats.org/officeDocument/2006/relationships/image" Target="../media/image959.png"/><Relationship Id="rId80" Type="http://schemas.openxmlformats.org/officeDocument/2006/relationships/image" Target="../media/image960.png"/><Relationship Id="rId81" Type="http://schemas.openxmlformats.org/officeDocument/2006/relationships/image" Target="../media/image961.png"/><Relationship Id="rId82" Type="http://schemas.openxmlformats.org/officeDocument/2006/relationships/image" Target="../media/image962.png"/><Relationship Id="rId83" Type="http://schemas.openxmlformats.org/officeDocument/2006/relationships/image" Target="../media/image963.png"/><Relationship Id="rId84" Type="http://schemas.openxmlformats.org/officeDocument/2006/relationships/image" Target="../media/image964.png"/><Relationship Id="rId85" Type="http://schemas.openxmlformats.org/officeDocument/2006/relationships/image" Target="../media/image965.png"/><Relationship Id="rId86" Type="http://schemas.openxmlformats.org/officeDocument/2006/relationships/image" Target="../media/image966.png"/><Relationship Id="rId87" Type="http://schemas.openxmlformats.org/officeDocument/2006/relationships/image" Target="../media/image967.png"/><Relationship Id="rId88" Type="http://schemas.openxmlformats.org/officeDocument/2006/relationships/image" Target="../media/image968.png"/><Relationship Id="rId89" Type="http://schemas.openxmlformats.org/officeDocument/2006/relationships/image" Target="../media/image969.png"/><Relationship Id="rId90" Type="http://schemas.openxmlformats.org/officeDocument/2006/relationships/image" Target="../media/image970.png"/><Relationship Id="rId91" Type="http://schemas.openxmlformats.org/officeDocument/2006/relationships/image" Target="../media/image971.png"/><Relationship Id="rId92" Type="http://schemas.openxmlformats.org/officeDocument/2006/relationships/image" Target="../media/image972.png"/><Relationship Id="rId93" Type="http://schemas.openxmlformats.org/officeDocument/2006/relationships/image" Target="../media/image973.png"/><Relationship Id="rId94" Type="http://schemas.openxmlformats.org/officeDocument/2006/relationships/image" Target="../media/image974.png"/><Relationship Id="rId95" Type="http://schemas.openxmlformats.org/officeDocument/2006/relationships/image" Target="../media/image975.png"/><Relationship Id="rId96" Type="http://schemas.openxmlformats.org/officeDocument/2006/relationships/image" Target="../media/image976.png"/><Relationship Id="rId97" Type="http://schemas.openxmlformats.org/officeDocument/2006/relationships/image" Target="../media/image977.png"/><Relationship Id="rId98" Type="http://schemas.openxmlformats.org/officeDocument/2006/relationships/image" Target="../media/image978.png"/><Relationship Id="rId99" Type="http://schemas.openxmlformats.org/officeDocument/2006/relationships/image" Target="../media/image979.png"/><Relationship Id="rId100" Type="http://schemas.openxmlformats.org/officeDocument/2006/relationships/image" Target="../media/image980.png"/><Relationship Id="rId101" Type="http://schemas.openxmlformats.org/officeDocument/2006/relationships/image" Target="../media/image981.png"/><Relationship Id="rId102" Type="http://schemas.openxmlformats.org/officeDocument/2006/relationships/image" Target="../media/image982.png"/><Relationship Id="rId103" Type="http://schemas.openxmlformats.org/officeDocument/2006/relationships/image" Target="../media/image983.png"/><Relationship Id="rId104" Type="http://schemas.openxmlformats.org/officeDocument/2006/relationships/image" Target="../media/image984.png"/><Relationship Id="rId105" Type="http://schemas.openxmlformats.org/officeDocument/2006/relationships/image" Target="../media/image985.png"/><Relationship Id="rId106" Type="http://schemas.openxmlformats.org/officeDocument/2006/relationships/image" Target="../media/image986.png"/><Relationship Id="rId107" Type="http://schemas.openxmlformats.org/officeDocument/2006/relationships/image" Target="../media/image987.png"/><Relationship Id="rId108" Type="http://schemas.openxmlformats.org/officeDocument/2006/relationships/image" Target="../media/image988.png"/><Relationship Id="rId109" Type="http://schemas.openxmlformats.org/officeDocument/2006/relationships/image" Target="../media/image989.png"/><Relationship Id="rId110" Type="http://schemas.openxmlformats.org/officeDocument/2006/relationships/image" Target="../media/image990.png"/><Relationship Id="rId111" Type="http://schemas.openxmlformats.org/officeDocument/2006/relationships/image" Target="../media/image991.png"/><Relationship Id="rId112" Type="http://schemas.openxmlformats.org/officeDocument/2006/relationships/image" Target="../media/image992.png"/><Relationship Id="rId113" Type="http://schemas.openxmlformats.org/officeDocument/2006/relationships/image" Target="../media/image993.png"/><Relationship Id="rId114" Type="http://schemas.openxmlformats.org/officeDocument/2006/relationships/image" Target="../media/image994.png"/><Relationship Id="rId115" Type="http://schemas.openxmlformats.org/officeDocument/2006/relationships/image" Target="../media/image995.png"/><Relationship Id="rId116" Type="http://schemas.openxmlformats.org/officeDocument/2006/relationships/image" Target="../media/image996.png"/><Relationship Id="rId117" Type="http://schemas.openxmlformats.org/officeDocument/2006/relationships/image" Target="../media/image997.png"/><Relationship Id="rId118" Type="http://schemas.openxmlformats.org/officeDocument/2006/relationships/image" Target="../media/image998.png"/><Relationship Id="rId119" Type="http://schemas.openxmlformats.org/officeDocument/2006/relationships/image" Target="../media/image999.png"/><Relationship Id="rId120" Type="http://schemas.openxmlformats.org/officeDocument/2006/relationships/image" Target="../media/image1000.png"/><Relationship Id="rId121" Type="http://schemas.openxmlformats.org/officeDocument/2006/relationships/image" Target="../media/image1001.png"/><Relationship Id="rId122" Type="http://schemas.openxmlformats.org/officeDocument/2006/relationships/image" Target="../media/image1002.png"/><Relationship Id="rId123" Type="http://schemas.openxmlformats.org/officeDocument/2006/relationships/image" Target="../media/image1003.png"/><Relationship Id="rId124" Type="http://schemas.openxmlformats.org/officeDocument/2006/relationships/image" Target="../media/image1004.png"/><Relationship Id="rId125" Type="http://schemas.openxmlformats.org/officeDocument/2006/relationships/image" Target="../media/image1005.png"/><Relationship Id="rId126" Type="http://schemas.openxmlformats.org/officeDocument/2006/relationships/image" Target="../media/image1006.png"/><Relationship Id="rId127" Type="http://schemas.openxmlformats.org/officeDocument/2006/relationships/image" Target="../media/image1007.png"/><Relationship Id="rId128" Type="http://schemas.openxmlformats.org/officeDocument/2006/relationships/image" Target="../media/image1008.png"/><Relationship Id="rId129" Type="http://schemas.openxmlformats.org/officeDocument/2006/relationships/image" Target="../media/image1009.png"/><Relationship Id="rId130" Type="http://schemas.openxmlformats.org/officeDocument/2006/relationships/image" Target="../media/image1010.png"/><Relationship Id="rId131" Type="http://schemas.openxmlformats.org/officeDocument/2006/relationships/image" Target="../media/image1011.png"/><Relationship Id="rId132" Type="http://schemas.openxmlformats.org/officeDocument/2006/relationships/image" Target="../media/image1012.png"/><Relationship Id="rId133" Type="http://schemas.openxmlformats.org/officeDocument/2006/relationships/image" Target="../media/image1013.png"/><Relationship Id="rId134" Type="http://schemas.openxmlformats.org/officeDocument/2006/relationships/image" Target="../media/image1014.png"/><Relationship Id="rId135" Type="http://schemas.openxmlformats.org/officeDocument/2006/relationships/image" Target="../media/image1015.png"/><Relationship Id="rId136" Type="http://schemas.openxmlformats.org/officeDocument/2006/relationships/image" Target="../media/image1016.png"/><Relationship Id="rId137" Type="http://schemas.openxmlformats.org/officeDocument/2006/relationships/image" Target="../media/image1017.png"/><Relationship Id="rId138" Type="http://schemas.openxmlformats.org/officeDocument/2006/relationships/image" Target="../media/image1018.png"/><Relationship Id="rId139" Type="http://schemas.openxmlformats.org/officeDocument/2006/relationships/image" Target="../media/image1019.png"/><Relationship Id="rId140" Type="http://schemas.openxmlformats.org/officeDocument/2006/relationships/image" Target="../media/image1020.png"/><Relationship Id="rId141" Type="http://schemas.openxmlformats.org/officeDocument/2006/relationships/image" Target="../media/image10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22.png"/><Relationship Id="rId3" Type="http://schemas.openxmlformats.org/officeDocument/2006/relationships/image" Target="../media/image1023.png"/><Relationship Id="rId4" Type="http://schemas.openxmlformats.org/officeDocument/2006/relationships/image" Target="../media/image1024.png"/><Relationship Id="rId5" Type="http://schemas.openxmlformats.org/officeDocument/2006/relationships/image" Target="../media/image1025.png"/><Relationship Id="rId6" Type="http://schemas.openxmlformats.org/officeDocument/2006/relationships/image" Target="../media/image1026.png"/><Relationship Id="rId7" Type="http://schemas.openxmlformats.org/officeDocument/2006/relationships/image" Target="../media/image1027.png"/><Relationship Id="rId8" Type="http://schemas.openxmlformats.org/officeDocument/2006/relationships/image" Target="../media/image1028.png"/><Relationship Id="rId9" Type="http://schemas.openxmlformats.org/officeDocument/2006/relationships/image" Target="../media/image1029.png"/><Relationship Id="rId10" Type="http://schemas.openxmlformats.org/officeDocument/2006/relationships/image" Target="../media/image1030.png"/><Relationship Id="rId11" Type="http://schemas.openxmlformats.org/officeDocument/2006/relationships/image" Target="../media/image1031.png"/><Relationship Id="rId12" Type="http://schemas.openxmlformats.org/officeDocument/2006/relationships/image" Target="../media/image1032.png"/><Relationship Id="rId13" Type="http://schemas.openxmlformats.org/officeDocument/2006/relationships/image" Target="../media/image1033.png"/><Relationship Id="rId14" Type="http://schemas.openxmlformats.org/officeDocument/2006/relationships/image" Target="../media/image1034.png"/><Relationship Id="rId15" Type="http://schemas.openxmlformats.org/officeDocument/2006/relationships/image" Target="../media/image1035.png"/><Relationship Id="rId16" Type="http://schemas.openxmlformats.org/officeDocument/2006/relationships/image" Target="../media/image1036.png"/><Relationship Id="rId17" Type="http://schemas.openxmlformats.org/officeDocument/2006/relationships/image" Target="../media/image1037.png"/><Relationship Id="rId18" Type="http://schemas.openxmlformats.org/officeDocument/2006/relationships/image" Target="../media/image1038.png"/><Relationship Id="rId19" Type="http://schemas.openxmlformats.org/officeDocument/2006/relationships/image" Target="../media/image1039.png"/><Relationship Id="rId20" Type="http://schemas.openxmlformats.org/officeDocument/2006/relationships/image" Target="../media/image1040.png"/><Relationship Id="rId21" Type="http://schemas.openxmlformats.org/officeDocument/2006/relationships/image" Target="../media/image1041.png"/><Relationship Id="rId22" Type="http://schemas.openxmlformats.org/officeDocument/2006/relationships/image" Target="../media/image1042.png"/><Relationship Id="rId23" Type="http://schemas.openxmlformats.org/officeDocument/2006/relationships/image" Target="../media/image1043.png"/><Relationship Id="rId24" Type="http://schemas.openxmlformats.org/officeDocument/2006/relationships/image" Target="../media/image1044.png"/><Relationship Id="rId25" Type="http://schemas.openxmlformats.org/officeDocument/2006/relationships/image" Target="../media/image1045.png"/><Relationship Id="rId26" Type="http://schemas.openxmlformats.org/officeDocument/2006/relationships/image" Target="../media/image1046.png"/><Relationship Id="rId27" Type="http://schemas.openxmlformats.org/officeDocument/2006/relationships/image" Target="../media/image1047.png"/><Relationship Id="rId28" Type="http://schemas.openxmlformats.org/officeDocument/2006/relationships/image" Target="../media/image1048.png"/><Relationship Id="rId29" Type="http://schemas.openxmlformats.org/officeDocument/2006/relationships/image" Target="../media/image1049.png"/><Relationship Id="rId30" Type="http://schemas.openxmlformats.org/officeDocument/2006/relationships/image" Target="../media/image1050.png"/><Relationship Id="rId31" Type="http://schemas.openxmlformats.org/officeDocument/2006/relationships/image" Target="../media/image1051.png"/><Relationship Id="rId32" Type="http://schemas.openxmlformats.org/officeDocument/2006/relationships/image" Target="../media/image1052.png"/><Relationship Id="rId33" Type="http://schemas.openxmlformats.org/officeDocument/2006/relationships/image" Target="../media/image1053.png"/><Relationship Id="rId34" Type="http://schemas.openxmlformats.org/officeDocument/2006/relationships/image" Target="../media/image1054.png"/><Relationship Id="rId35" Type="http://schemas.openxmlformats.org/officeDocument/2006/relationships/image" Target="../media/image1055.png"/><Relationship Id="rId36" Type="http://schemas.openxmlformats.org/officeDocument/2006/relationships/image" Target="../media/image1056.png"/><Relationship Id="rId37" Type="http://schemas.openxmlformats.org/officeDocument/2006/relationships/image" Target="../media/image1057.png"/><Relationship Id="rId38" Type="http://schemas.openxmlformats.org/officeDocument/2006/relationships/image" Target="../media/image1058.png"/><Relationship Id="rId39" Type="http://schemas.openxmlformats.org/officeDocument/2006/relationships/image" Target="../media/image1059.png"/><Relationship Id="rId40" Type="http://schemas.openxmlformats.org/officeDocument/2006/relationships/image" Target="../media/image1060.png"/><Relationship Id="rId41" Type="http://schemas.openxmlformats.org/officeDocument/2006/relationships/image" Target="../media/image1061.png"/><Relationship Id="rId42" Type="http://schemas.openxmlformats.org/officeDocument/2006/relationships/image" Target="../media/image1062.png"/><Relationship Id="rId43" Type="http://schemas.openxmlformats.org/officeDocument/2006/relationships/image" Target="../media/image1063.png"/><Relationship Id="rId44" Type="http://schemas.openxmlformats.org/officeDocument/2006/relationships/image" Target="../media/image1064.png"/><Relationship Id="rId45" Type="http://schemas.openxmlformats.org/officeDocument/2006/relationships/image" Target="../media/image1065.png"/><Relationship Id="rId46" Type="http://schemas.openxmlformats.org/officeDocument/2006/relationships/image" Target="../media/image1066.png"/><Relationship Id="rId47" Type="http://schemas.openxmlformats.org/officeDocument/2006/relationships/image" Target="../media/image1067.png"/><Relationship Id="rId48" Type="http://schemas.openxmlformats.org/officeDocument/2006/relationships/image" Target="../media/image1068.png"/><Relationship Id="rId49" Type="http://schemas.openxmlformats.org/officeDocument/2006/relationships/image" Target="../media/image1069.png"/><Relationship Id="rId50" Type="http://schemas.openxmlformats.org/officeDocument/2006/relationships/image" Target="../media/image1070.png"/><Relationship Id="rId51" Type="http://schemas.openxmlformats.org/officeDocument/2006/relationships/image" Target="../media/image1071.png"/><Relationship Id="rId52" Type="http://schemas.openxmlformats.org/officeDocument/2006/relationships/image" Target="../media/image1072.png"/><Relationship Id="rId53" Type="http://schemas.openxmlformats.org/officeDocument/2006/relationships/image" Target="../media/image1073.png"/><Relationship Id="rId54" Type="http://schemas.openxmlformats.org/officeDocument/2006/relationships/image" Target="../media/image1074.png"/><Relationship Id="rId55" Type="http://schemas.openxmlformats.org/officeDocument/2006/relationships/image" Target="../media/image1075.png"/><Relationship Id="rId56" Type="http://schemas.openxmlformats.org/officeDocument/2006/relationships/image" Target="../media/image1076.png"/><Relationship Id="rId57" Type="http://schemas.openxmlformats.org/officeDocument/2006/relationships/image" Target="../media/image1077.png"/><Relationship Id="rId58" Type="http://schemas.openxmlformats.org/officeDocument/2006/relationships/image" Target="../media/image1078.png"/><Relationship Id="rId59" Type="http://schemas.openxmlformats.org/officeDocument/2006/relationships/image" Target="../media/image1079.png"/><Relationship Id="rId60" Type="http://schemas.openxmlformats.org/officeDocument/2006/relationships/image" Target="../media/image1080.png"/><Relationship Id="rId61" Type="http://schemas.openxmlformats.org/officeDocument/2006/relationships/image" Target="../media/image1081.png"/><Relationship Id="rId62" Type="http://schemas.openxmlformats.org/officeDocument/2006/relationships/image" Target="../media/image1082.png"/><Relationship Id="rId63" Type="http://schemas.openxmlformats.org/officeDocument/2006/relationships/image" Target="../media/image1083.png"/><Relationship Id="rId64" Type="http://schemas.openxmlformats.org/officeDocument/2006/relationships/image" Target="../media/image1084.png"/><Relationship Id="rId65" Type="http://schemas.openxmlformats.org/officeDocument/2006/relationships/image" Target="../media/image1085.png"/><Relationship Id="rId66" Type="http://schemas.openxmlformats.org/officeDocument/2006/relationships/image" Target="../media/image1086.png"/><Relationship Id="rId67" Type="http://schemas.openxmlformats.org/officeDocument/2006/relationships/image" Target="../media/image1087.png"/><Relationship Id="rId68" Type="http://schemas.openxmlformats.org/officeDocument/2006/relationships/image" Target="../media/image1088.png"/><Relationship Id="rId69" Type="http://schemas.openxmlformats.org/officeDocument/2006/relationships/image" Target="../media/image1089.png"/><Relationship Id="rId70" Type="http://schemas.openxmlformats.org/officeDocument/2006/relationships/image" Target="../media/image1090.png"/><Relationship Id="rId71" Type="http://schemas.openxmlformats.org/officeDocument/2006/relationships/image" Target="../media/image1091.png"/><Relationship Id="rId72" Type="http://schemas.openxmlformats.org/officeDocument/2006/relationships/image" Target="../media/image1092.png"/><Relationship Id="rId73" Type="http://schemas.openxmlformats.org/officeDocument/2006/relationships/image" Target="../media/image1093.png"/><Relationship Id="rId74" Type="http://schemas.openxmlformats.org/officeDocument/2006/relationships/image" Target="../media/image1094.png"/><Relationship Id="rId75" Type="http://schemas.openxmlformats.org/officeDocument/2006/relationships/image" Target="../media/image1095.png"/><Relationship Id="rId76" Type="http://schemas.openxmlformats.org/officeDocument/2006/relationships/image" Target="../media/image1096.png"/><Relationship Id="rId77" Type="http://schemas.openxmlformats.org/officeDocument/2006/relationships/image" Target="../media/image1097.png"/><Relationship Id="rId78" Type="http://schemas.openxmlformats.org/officeDocument/2006/relationships/image" Target="../media/image1098.png"/><Relationship Id="rId79" Type="http://schemas.openxmlformats.org/officeDocument/2006/relationships/image" Target="../media/image1099.png"/><Relationship Id="rId80" Type="http://schemas.openxmlformats.org/officeDocument/2006/relationships/image" Target="../media/image1100.png"/><Relationship Id="rId81" Type="http://schemas.openxmlformats.org/officeDocument/2006/relationships/image" Target="../media/image1101.png"/><Relationship Id="rId82" Type="http://schemas.openxmlformats.org/officeDocument/2006/relationships/image" Target="../media/image1102.png"/><Relationship Id="rId83" Type="http://schemas.openxmlformats.org/officeDocument/2006/relationships/image" Target="../media/image1103.png"/><Relationship Id="rId84" Type="http://schemas.openxmlformats.org/officeDocument/2006/relationships/image" Target="../media/image1104.png"/><Relationship Id="rId85" Type="http://schemas.openxmlformats.org/officeDocument/2006/relationships/image" Target="../media/image1105.png"/><Relationship Id="rId86" Type="http://schemas.openxmlformats.org/officeDocument/2006/relationships/image" Target="../media/image1106.png"/><Relationship Id="rId87" Type="http://schemas.openxmlformats.org/officeDocument/2006/relationships/image" Target="../media/image1107.png"/><Relationship Id="rId88" Type="http://schemas.openxmlformats.org/officeDocument/2006/relationships/image" Target="../media/image1108.png"/><Relationship Id="rId89" Type="http://schemas.openxmlformats.org/officeDocument/2006/relationships/image" Target="../media/image1109.png"/><Relationship Id="rId90" Type="http://schemas.openxmlformats.org/officeDocument/2006/relationships/image" Target="../media/image1110.png"/><Relationship Id="rId91" Type="http://schemas.openxmlformats.org/officeDocument/2006/relationships/image" Target="../media/image1111.png"/><Relationship Id="rId92" Type="http://schemas.openxmlformats.org/officeDocument/2006/relationships/image" Target="../media/image1112.png"/><Relationship Id="rId93" Type="http://schemas.openxmlformats.org/officeDocument/2006/relationships/image" Target="../media/image1113.png"/><Relationship Id="rId94" Type="http://schemas.openxmlformats.org/officeDocument/2006/relationships/image" Target="../media/image1114.png"/><Relationship Id="rId95" Type="http://schemas.openxmlformats.org/officeDocument/2006/relationships/image" Target="../media/image1115.png"/><Relationship Id="rId96" Type="http://schemas.openxmlformats.org/officeDocument/2006/relationships/image" Target="../media/image1116.png"/><Relationship Id="rId97" Type="http://schemas.openxmlformats.org/officeDocument/2006/relationships/image" Target="../media/image1117.png"/><Relationship Id="rId98" Type="http://schemas.openxmlformats.org/officeDocument/2006/relationships/image" Target="../media/image1118.png"/><Relationship Id="rId99" Type="http://schemas.openxmlformats.org/officeDocument/2006/relationships/image" Target="../media/image1119.png"/><Relationship Id="rId100" Type="http://schemas.openxmlformats.org/officeDocument/2006/relationships/image" Target="../media/image1120.png"/><Relationship Id="rId101" Type="http://schemas.openxmlformats.org/officeDocument/2006/relationships/image" Target="../media/image1121.png"/><Relationship Id="rId102" Type="http://schemas.openxmlformats.org/officeDocument/2006/relationships/image" Target="../media/image1122.png"/><Relationship Id="rId103" Type="http://schemas.openxmlformats.org/officeDocument/2006/relationships/image" Target="../media/image1123.png"/><Relationship Id="rId104" Type="http://schemas.openxmlformats.org/officeDocument/2006/relationships/image" Target="../media/image1124.png"/><Relationship Id="rId105" Type="http://schemas.openxmlformats.org/officeDocument/2006/relationships/image" Target="../media/image1125.png"/><Relationship Id="rId106" Type="http://schemas.openxmlformats.org/officeDocument/2006/relationships/image" Target="../media/image1126.png"/><Relationship Id="rId107" Type="http://schemas.openxmlformats.org/officeDocument/2006/relationships/image" Target="../media/image1127.png"/><Relationship Id="rId108" Type="http://schemas.openxmlformats.org/officeDocument/2006/relationships/image" Target="../media/image1128.png"/><Relationship Id="rId109" Type="http://schemas.openxmlformats.org/officeDocument/2006/relationships/image" Target="../media/image1129.png"/><Relationship Id="rId110" Type="http://schemas.openxmlformats.org/officeDocument/2006/relationships/image" Target="../media/image1130.png"/><Relationship Id="rId111" Type="http://schemas.openxmlformats.org/officeDocument/2006/relationships/image" Target="../media/image1131.png"/><Relationship Id="rId112" Type="http://schemas.openxmlformats.org/officeDocument/2006/relationships/image" Target="../media/image1132.png"/><Relationship Id="rId113" Type="http://schemas.openxmlformats.org/officeDocument/2006/relationships/image" Target="../media/image1133.png"/><Relationship Id="rId114" Type="http://schemas.openxmlformats.org/officeDocument/2006/relationships/image" Target="../media/image1134.png"/><Relationship Id="rId115" Type="http://schemas.openxmlformats.org/officeDocument/2006/relationships/image" Target="../media/image1135.png"/><Relationship Id="rId116" Type="http://schemas.openxmlformats.org/officeDocument/2006/relationships/image" Target="../media/image1136.png"/><Relationship Id="rId117" Type="http://schemas.openxmlformats.org/officeDocument/2006/relationships/image" Target="../media/image1137.png"/><Relationship Id="rId118" Type="http://schemas.openxmlformats.org/officeDocument/2006/relationships/image" Target="../media/image1138.png"/><Relationship Id="rId119" Type="http://schemas.openxmlformats.org/officeDocument/2006/relationships/image" Target="../media/image1139.png"/><Relationship Id="rId120" Type="http://schemas.openxmlformats.org/officeDocument/2006/relationships/image" Target="../media/image1140.png"/><Relationship Id="rId121" Type="http://schemas.openxmlformats.org/officeDocument/2006/relationships/image" Target="../media/image1141.png"/><Relationship Id="rId122" Type="http://schemas.openxmlformats.org/officeDocument/2006/relationships/image" Target="../media/image1142.png"/><Relationship Id="rId123" Type="http://schemas.openxmlformats.org/officeDocument/2006/relationships/image" Target="../media/image1143.png"/><Relationship Id="rId124" Type="http://schemas.openxmlformats.org/officeDocument/2006/relationships/image" Target="../media/image1144.png"/><Relationship Id="rId125" Type="http://schemas.openxmlformats.org/officeDocument/2006/relationships/image" Target="../media/image1145.png"/><Relationship Id="rId126" Type="http://schemas.openxmlformats.org/officeDocument/2006/relationships/image" Target="../media/image1146.png"/><Relationship Id="rId127" Type="http://schemas.openxmlformats.org/officeDocument/2006/relationships/image" Target="../media/image1147.png"/><Relationship Id="rId128" Type="http://schemas.openxmlformats.org/officeDocument/2006/relationships/image" Target="../media/image1148.png"/><Relationship Id="rId129" Type="http://schemas.openxmlformats.org/officeDocument/2006/relationships/image" Target="../media/image1149.png"/><Relationship Id="rId130" Type="http://schemas.openxmlformats.org/officeDocument/2006/relationships/image" Target="../media/image1150.png"/><Relationship Id="rId131" Type="http://schemas.openxmlformats.org/officeDocument/2006/relationships/image" Target="../media/image1151.png"/><Relationship Id="rId132" Type="http://schemas.openxmlformats.org/officeDocument/2006/relationships/image" Target="../media/image1152.png"/><Relationship Id="rId133" Type="http://schemas.openxmlformats.org/officeDocument/2006/relationships/image" Target="../media/image1153.png"/><Relationship Id="rId134" Type="http://schemas.openxmlformats.org/officeDocument/2006/relationships/image" Target="../media/image1154.png"/><Relationship Id="rId135" Type="http://schemas.openxmlformats.org/officeDocument/2006/relationships/image" Target="../media/image1155.png"/><Relationship Id="rId136" Type="http://schemas.openxmlformats.org/officeDocument/2006/relationships/image" Target="../media/image1156.png"/><Relationship Id="rId137" Type="http://schemas.openxmlformats.org/officeDocument/2006/relationships/image" Target="../media/image1157.png"/><Relationship Id="rId138" Type="http://schemas.openxmlformats.org/officeDocument/2006/relationships/image" Target="../media/image1158.png"/><Relationship Id="rId139" Type="http://schemas.openxmlformats.org/officeDocument/2006/relationships/image" Target="../media/image1159.png"/><Relationship Id="rId140" Type="http://schemas.openxmlformats.org/officeDocument/2006/relationships/image" Target="../media/image1160.png"/><Relationship Id="rId141" Type="http://schemas.openxmlformats.org/officeDocument/2006/relationships/image" Target="../media/image1161.png"/><Relationship Id="rId142" Type="http://schemas.openxmlformats.org/officeDocument/2006/relationships/image" Target="../media/image1162.png"/><Relationship Id="rId143" Type="http://schemas.openxmlformats.org/officeDocument/2006/relationships/image" Target="../media/image1163.png"/><Relationship Id="rId144" Type="http://schemas.openxmlformats.org/officeDocument/2006/relationships/image" Target="../media/image1164.png"/><Relationship Id="rId145" Type="http://schemas.openxmlformats.org/officeDocument/2006/relationships/image" Target="../media/image1165.png"/><Relationship Id="rId146" Type="http://schemas.openxmlformats.org/officeDocument/2006/relationships/image" Target="../media/image1166.png"/><Relationship Id="rId147" Type="http://schemas.openxmlformats.org/officeDocument/2006/relationships/image" Target="../media/image1167.png"/><Relationship Id="rId148" Type="http://schemas.openxmlformats.org/officeDocument/2006/relationships/image" Target="../media/image1168.png"/><Relationship Id="rId149" Type="http://schemas.openxmlformats.org/officeDocument/2006/relationships/image" Target="../media/image1169.png"/><Relationship Id="rId150" Type="http://schemas.openxmlformats.org/officeDocument/2006/relationships/image" Target="../media/image1170.png"/><Relationship Id="rId151" Type="http://schemas.openxmlformats.org/officeDocument/2006/relationships/image" Target="../media/image1171.png"/><Relationship Id="rId152" Type="http://schemas.openxmlformats.org/officeDocument/2006/relationships/image" Target="../media/image1172.png"/><Relationship Id="rId153" Type="http://schemas.openxmlformats.org/officeDocument/2006/relationships/image" Target="../media/image1173.png"/><Relationship Id="rId154" Type="http://schemas.openxmlformats.org/officeDocument/2006/relationships/image" Target="../media/image1174.png"/><Relationship Id="rId155" Type="http://schemas.openxmlformats.org/officeDocument/2006/relationships/image" Target="../media/image1175.png"/><Relationship Id="rId156" Type="http://schemas.openxmlformats.org/officeDocument/2006/relationships/image" Target="../media/image1176.png"/><Relationship Id="rId157" Type="http://schemas.openxmlformats.org/officeDocument/2006/relationships/image" Target="../media/image1177.png"/><Relationship Id="rId158" Type="http://schemas.openxmlformats.org/officeDocument/2006/relationships/image" Target="../media/image1178.png"/><Relationship Id="rId159" Type="http://schemas.openxmlformats.org/officeDocument/2006/relationships/image" Target="../media/image1179.png"/><Relationship Id="rId160" Type="http://schemas.openxmlformats.org/officeDocument/2006/relationships/image" Target="../media/image1180.png"/><Relationship Id="rId161" Type="http://schemas.openxmlformats.org/officeDocument/2006/relationships/image" Target="../media/image1181.png"/><Relationship Id="rId162" Type="http://schemas.openxmlformats.org/officeDocument/2006/relationships/image" Target="../media/image1182.png"/><Relationship Id="rId163" Type="http://schemas.openxmlformats.org/officeDocument/2006/relationships/image" Target="../media/image1183.png"/><Relationship Id="rId164" Type="http://schemas.openxmlformats.org/officeDocument/2006/relationships/image" Target="../media/image1184.png"/><Relationship Id="rId165" Type="http://schemas.openxmlformats.org/officeDocument/2006/relationships/image" Target="../media/image1185.png"/><Relationship Id="rId166" Type="http://schemas.openxmlformats.org/officeDocument/2006/relationships/image" Target="../media/image1186.png"/><Relationship Id="rId167" Type="http://schemas.openxmlformats.org/officeDocument/2006/relationships/image" Target="../media/image1187.png"/><Relationship Id="rId168" Type="http://schemas.openxmlformats.org/officeDocument/2006/relationships/image" Target="../media/image1188.png"/><Relationship Id="rId169" Type="http://schemas.openxmlformats.org/officeDocument/2006/relationships/image" Target="../media/image1189.png"/><Relationship Id="rId170" Type="http://schemas.openxmlformats.org/officeDocument/2006/relationships/image" Target="../media/image1190.png"/><Relationship Id="rId171" Type="http://schemas.openxmlformats.org/officeDocument/2006/relationships/image" Target="../media/image1191.png"/><Relationship Id="rId172" Type="http://schemas.openxmlformats.org/officeDocument/2006/relationships/image" Target="../media/image1192.png"/><Relationship Id="rId173" Type="http://schemas.openxmlformats.org/officeDocument/2006/relationships/image" Target="../media/image1193.png"/><Relationship Id="rId174" Type="http://schemas.openxmlformats.org/officeDocument/2006/relationships/image" Target="../media/image1194.png"/><Relationship Id="rId175" Type="http://schemas.openxmlformats.org/officeDocument/2006/relationships/image" Target="../media/image1195.png"/><Relationship Id="rId176" Type="http://schemas.openxmlformats.org/officeDocument/2006/relationships/image" Target="../media/image1196.png"/><Relationship Id="rId177" Type="http://schemas.openxmlformats.org/officeDocument/2006/relationships/image" Target="../media/image1197.png"/><Relationship Id="rId178" Type="http://schemas.openxmlformats.org/officeDocument/2006/relationships/image" Target="../media/image1198.png"/><Relationship Id="rId179" Type="http://schemas.openxmlformats.org/officeDocument/2006/relationships/image" Target="../media/image1199.png"/><Relationship Id="rId180" Type="http://schemas.openxmlformats.org/officeDocument/2006/relationships/image" Target="../media/image1200.png"/><Relationship Id="rId181" Type="http://schemas.openxmlformats.org/officeDocument/2006/relationships/image" Target="../media/image1201.png"/><Relationship Id="rId182" Type="http://schemas.openxmlformats.org/officeDocument/2006/relationships/image" Target="../media/image1202.png"/><Relationship Id="rId183" Type="http://schemas.openxmlformats.org/officeDocument/2006/relationships/image" Target="../media/image1203.png"/><Relationship Id="rId184" Type="http://schemas.openxmlformats.org/officeDocument/2006/relationships/image" Target="../media/image1204.png"/><Relationship Id="rId185" Type="http://schemas.openxmlformats.org/officeDocument/2006/relationships/image" Target="../media/image1205.png"/><Relationship Id="rId186" Type="http://schemas.openxmlformats.org/officeDocument/2006/relationships/image" Target="../media/image1206.png"/><Relationship Id="rId187" Type="http://schemas.openxmlformats.org/officeDocument/2006/relationships/image" Target="../media/image1207.png"/><Relationship Id="rId188" Type="http://schemas.openxmlformats.org/officeDocument/2006/relationships/image" Target="../media/image1208.png"/><Relationship Id="rId189" Type="http://schemas.openxmlformats.org/officeDocument/2006/relationships/image" Target="../media/image1209.png"/><Relationship Id="rId190" Type="http://schemas.openxmlformats.org/officeDocument/2006/relationships/image" Target="../media/image1210.png"/><Relationship Id="rId191" Type="http://schemas.openxmlformats.org/officeDocument/2006/relationships/image" Target="../media/image1211.png"/><Relationship Id="rId192" Type="http://schemas.openxmlformats.org/officeDocument/2006/relationships/image" Target="../media/image1212.png"/><Relationship Id="rId193" Type="http://schemas.openxmlformats.org/officeDocument/2006/relationships/image" Target="../media/image1213.png"/><Relationship Id="rId194" Type="http://schemas.openxmlformats.org/officeDocument/2006/relationships/image" Target="../media/image1214.png"/><Relationship Id="rId195" Type="http://schemas.openxmlformats.org/officeDocument/2006/relationships/image" Target="../media/image1215.png"/><Relationship Id="rId196" Type="http://schemas.openxmlformats.org/officeDocument/2006/relationships/image" Target="../media/image1216.png"/><Relationship Id="rId197" Type="http://schemas.openxmlformats.org/officeDocument/2006/relationships/image" Target="../media/image1217.png"/><Relationship Id="rId198" Type="http://schemas.openxmlformats.org/officeDocument/2006/relationships/image" Target="../media/image1218.png"/><Relationship Id="rId199" Type="http://schemas.openxmlformats.org/officeDocument/2006/relationships/image" Target="../media/image1219.png"/><Relationship Id="rId200" Type="http://schemas.openxmlformats.org/officeDocument/2006/relationships/image" Target="../media/image126.png"/><Relationship Id="rId201" Type="http://schemas.openxmlformats.org/officeDocument/2006/relationships/image" Target="../media/image1220.png"/><Relationship Id="rId202" Type="http://schemas.openxmlformats.org/officeDocument/2006/relationships/image" Target="../media/image1221.png"/><Relationship Id="rId203" Type="http://schemas.openxmlformats.org/officeDocument/2006/relationships/image" Target="../media/image1222.png"/><Relationship Id="rId204" Type="http://schemas.openxmlformats.org/officeDocument/2006/relationships/image" Target="../media/image1223.png"/><Relationship Id="rId205" Type="http://schemas.openxmlformats.org/officeDocument/2006/relationships/image" Target="../media/image1224.png"/><Relationship Id="rId206" Type="http://schemas.openxmlformats.org/officeDocument/2006/relationships/image" Target="../media/image1225.png"/><Relationship Id="rId207" Type="http://schemas.openxmlformats.org/officeDocument/2006/relationships/image" Target="../media/image1226.png"/><Relationship Id="rId208" Type="http://schemas.openxmlformats.org/officeDocument/2006/relationships/image" Target="../media/image1227.png"/><Relationship Id="rId209" Type="http://schemas.openxmlformats.org/officeDocument/2006/relationships/image" Target="../media/image1228.png"/><Relationship Id="rId210" Type="http://schemas.openxmlformats.org/officeDocument/2006/relationships/image" Target="../media/image1229.png"/><Relationship Id="rId211" Type="http://schemas.openxmlformats.org/officeDocument/2006/relationships/image" Target="../media/image1230.png"/><Relationship Id="rId212" Type="http://schemas.openxmlformats.org/officeDocument/2006/relationships/image" Target="../media/image1231.png"/><Relationship Id="rId213" Type="http://schemas.openxmlformats.org/officeDocument/2006/relationships/image" Target="../media/image1232.png"/><Relationship Id="rId214" Type="http://schemas.openxmlformats.org/officeDocument/2006/relationships/image" Target="../media/image1233.png"/><Relationship Id="rId215" Type="http://schemas.openxmlformats.org/officeDocument/2006/relationships/image" Target="../media/image12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Drawing"/>
          <p:cNvGrpSpPr/>
          <p:nvPr/>
        </p:nvGrpSpPr>
        <p:grpSpPr>
          <a:xfrm>
            <a:off x="714692" y="542212"/>
            <a:ext cx="11724759" cy="8484249"/>
            <a:chOff x="-686773" y="-211155"/>
            <a:chExt cx="11724757" cy="8484248"/>
          </a:xfrm>
        </p:grpSpPr>
        <p:sp>
          <p:nvSpPr>
            <p:cNvPr id="119" name="Line"/>
            <p:cNvSpPr/>
            <p:nvPr/>
          </p:nvSpPr>
          <p:spPr>
            <a:xfrm>
              <a:off x="-305684" y="-67542"/>
              <a:ext cx="508613" cy="66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55" fill="norm" stroke="1" extrusionOk="0">
                  <a:moveTo>
                    <a:pt x="12876" y="2171"/>
                  </a:moveTo>
                  <a:cubicBezTo>
                    <a:pt x="12876" y="1798"/>
                    <a:pt x="12876" y="1424"/>
                    <a:pt x="12729" y="1050"/>
                  </a:cubicBezTo>
                  <a:cubicBezTo>
                    <a:pt x="12583" y="676"/>
                    <a:pt x="12289" y="303"/>
                    <a:pt x="11752" y="116"/>
                  </a:cubicBezTo>
                  <a:cubicBezTo>
                    <a:pt x="11214" y="-71"/>
                    <a:pt x="10432" y="-71"/>
                    <a:pt x="9357" y="415"/>
                  </a:cubicBezTo>
                  <a:cubicBezTo>
                    <a:pt x="8282" y="901"/>
                    <a:pt x="6914" y="1872"/>
                    <a:pt x="5399" y="3554"/>
                  </a:cubicBezTo>
                  <a:cubicBezTo>
                    <a:pt x="3884" y="5236"/>
                    <a:pt x="2222" y="7627"/>
                    <a:pt x="1196" y="9982"/>
                  </a:cubicBezTo>
                  <a:cubicBezTo>
                    <a:pt x="170" y="12336"/>
                    <a:pt x="-221" y="14653"/>
                    <a:pt x="121" y="16409"/>
                  </a:cubicBezTo>
                  <a:cubicBezTo>
                    <a:pt x="463" y="18166"/>
                    <a:pt x="1538" y="19362"/>
                    <a:pt x="3249" y="20146"/>
                  </a:cubicBezTo>
                  <a:cubicBezTo>
                    <a:pt x="4959" y="20931"/>
                    <a:pt x="7305" y="21305"/>
                    <a:pt x="9504" y="21417"/>
                  </a:cubicBezTo>
                  <a:cubicBezTo>
                    <a:pt x="11703" y="21529"/>
                    <a:pt x="13755" y="21380"/>
                    <a:pt x="15466" y="21155"/>
                  </a:cubicBezTo>
                  <a:cubicBezTo>
                    <a:pt x="17176" y="20931"/>
                    <a:pt x="18545" y="20632"/>
                    <a:pt x="19473" y="20371"/>
                  </a:cubicBezTo>
                  <a:cubicBezTo>
                    <a:pt x="20402" y="20109"/>
                    <a:pt x="20890" y="19885"/>
                    <a:pt x="21135" y="19660"/>
                  </a:cubicBezTo>
                  <a:cubicBezTo>
                    <a:pt x="21379" y="19436"/>
                    <a:pt x="21379" y="19212"/>
                    <a:pt x="21379" y="1898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461731" y="-15003"/>
              <a:ext cx="434333" cy="50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51" fill="norm" stroke="1" extrusionOk="0">
                  <a:moveTo>
                    <a:pt x="3756" y="2976"/>
                  </a:moveTo>
                  <a:cubicBezTo>
                    <a:pt x="3527" y="1706"/>
                    <a:pt x="3297" y="435"/>
                    <a:pt x="3067" y="93"/>
                  </a:cubicBezTo>
                  <a:cubicBezTo>
                    <a:pt x="2837" y="-249"/>
                    <a:pt x="2608" y="337"/>
                    <a:pt x="2205" y="2097"/>
                  </a:cubicBezTo>
                  <a:cubicBezTo>
                    <a:pt x="1803" y="3856"/>
                    <a:pt x="1229" y="6788"/>
                    <a:pt x="827" y="9818"/>
                  </a:cubicBezTo>
                  <a:cubicBezTo>
                    <a:pt x="425" y="12848"/>
                    <a:pt x="195" y="15975"/>
                    <a:pt x="80" y="17784"/>
                  </a:cubicBezTo>
                  <a:cubicBezTo>
                    <a:pt x="-35" y="19592"/>
                    <a:pt x="-35" y="20080"/>
                    <a:pt x="137" y="20520"/>
                  </a:cubicBezTo>
                  <a:cubicBezTo>
                    <a:pt x="310" y="20960"/>
                    <a:pt x="654" y="21351"/>
                    <a:pt x="1171" y="21351"/>
                  </a:cubicBezTo>
                  <a:cubicBezTo>
                    <a:pt x="1688" y="21351"/>
                    <a:pt x="2378" y="20960"/>
                    <a:pt x="4503" y="20716"/>
                  </a:cubicBezTo>
                  <a:cubicBezTo>
                    <a:pt x="6629" y="20471"/>
                    <a:pt x="10191" y="20374"/>
                    <a:pt x="12891" y="20374"/>
                  </a:cubicBezTo>
                  <a:cubicBezTo>
                    <a:pt x="15591" y="20374"/>
                    <a:pt x="17429" y="20471"/>
                    <a:pt x="18865" y="20520"/>
                  </a:cubicBezTo>
                  <a:cubicBezTo>
                    <a:pt x="20301" y="20569"/>
                    <a:pt x="21335" y="20569"/>
                    <a:pt x="21450" y="20667"/>
                  </a:cubicBezTo>
                  <a:cubicBezTo>
                    <a:pt x="21565" y="20765"/>
                    <a:pt x="20761" y="20960"/>
                    <a:pt x="19956" y="21156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214393" y="25577"/>
              <a:ext cx="20928" cy="44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19"/>
                  </a:moveTo>
                  <a:cubicBezTo>
                    <a:pt x="4800" y="560"/>
                    <a:pt x="9600" y="0"/>
                    <a:pt x="12000" y="0"/>
                  </a:cubicBezTo>
                  <a:cubicBezTo>
                    <a:pt x="14400" y="0"/>
                    <a:pt x="14400" y="560"/>
                    <a:pt x="10800" y="2686"/>
                  </a:cubicBezTo>
                  <a:cubicBezTo>
                    <a:pt x="7200" y="4812"/>
                    <a:pt x="0" y="8506"/>
                    <a:pt x="1200" y="11919"/>
                  </a:cubicBezTo>
                  <a:cubicBezTo>
                    <a:pt x="2400" y="15333"/>
                    <a:pt x="12000" y="184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041099" y="-34879"/>
              <a:ext cx="563931" cy="10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1291" y="21600"/>
                  </a:moveTo>
                  <a:cubicBezTo>
                    <a:pt x="669" y="19200"/>
                    <a:pt x="47" y="16800"/>
                    <a:pt x="2" y="15600"/>
                  </a:cubicBezTo>
                  <a:cubicBezTo>
                    <a:pt x="-42" y="14400"/>
                    <a:pt x="491" y="14400"/>
                    <a:pt x="2136" y="13200"/>
                  </a:cubicBezTo>
                  <a:cubicBezTo>
                    <a:pt x="3780" y="12000"/>
                    <a:pt x="6536" y="9600"/>
                    <a:pt x="9469" y="7200"/>
                  </a:cubicBezTo>
                  <a:cubicBezTo>
                    <a:pt x="12402" y="4800"/>
                    <a:pt x="15514" y="2400"/>
                    <a:pt x="17291" y="1200"/>
                  </a:cubicBezTo>
                  <a:cubicBezTo>
                    <a:pt x="19069" y="0"/>
                    <a:pt x="19514" y="0"/>
                    <a:pt x="19958" y="0"/>
                  </a:cubicBezTo>
                  <a:cubicBezTo>
                    <a:pt x="20402" y="0"/>
                    <a:pt x="20847" y="0"/>
                    <a:pt x="21114" y="240"/>
                  </a:cubicBezTo>
                  <a:cubicBezTo>
                    <a:pt x="21380" y="480"/>
                    <a:pt x="21469" y="960"/>
                    <a:pt x="21558" y="144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378109" y="34878"/>
              <a:ext cx="894095" cy="65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95" fill="norm" stroke="1" extrusionOk="0">
                  <a:moveTo>
                    <a:pt x="4742" y="0"/>
                  </a:moveTo>
                  <a:cubicBezTo>
                    <a:pt x="4742" y="2374"/>
                    <a:pt x="4742" y="4749"/>
                    <a:pt x="4826" y="7085"/>
                  </a:cubicBezTo>
                  <a:cubicBezTo>
                    <a:pt x="4910" y="9421"/>
                    <a:pt x="5078" y="11719"/>
                    <a:pt x="5135" y="13672"/>
                  </a:cubicBezTo>
                  <a:cubicBezTo>
                    <a:pt x="5191" y="15626"/>
                    <a:pt x="5135" y="17234"/>
                    <a:pt x="4798" y="18498"/>
                  </a:cubicBezTo>
                  <a:cubicBezTo>
                    <a:pt x="4461" y="19762"/>
                    <a:pt x="3844" y="20681"/>
                    <a:pt x="3143" y="21140"/>
                  </a:cubicBezTo>
                  <a:cubicBezTo>
                    <a:pt x="2442" y="21600"/>
                    <a:pt x="1656" y="21600"/>
                    <a:pt x="1039" y="21217"/>
                  </a:cubicBezTo>
                  <a:cubicBezTo>
                    <a:pt x="422" y="20834"/>
                    <a:pt x="-27" y="20068"/>
                    <a:pt x="1" y="18843"/>
                  </a:cubicBezTo>
                  <a:cubicBezTo>
                    <a:pt x="29" y="17617"/>
                    <a:pt x="534" y="15932"/>
                    <a:pt x="1488" y="14247"/>
                  </a:cubicBezTo>
                  <a:cubicBezTo>
                    <a:pt x="2442" y="12562"/>
                    <a:pt x="3844" y="10877"/>
                    <a:pt x="5078" y="9689"/>
                  </a:cubicBezTo>
                  <a:cubicBezTo>
                    <a:pt x="6313" y="8502"/>
                    <a:pt x="7379" y="7813"/>
                    <a:pt x="8052" y="7430"/>
                  </a:cubicBezTo>
                  <a:cubicBezTo>
                    <a:pt x="8725" y="7047"/>
                    <a:pt x="9006" y="6970"/>
                    <a:pt x="8950" y="6970"/>
                  </a:cubicBezTo>
                  <a:cubicBezTo>
                    <a:pt x="8894" y="6970"/>
                    <a:pt x="8501" y="7047"/>
                    <a:pt x="8080" y="7353"/>
                  </a:cubicBezTo>
                  <a:cubicBezTo>
                    <a:pt x="7659" y="7660"/>
                    <a:pt x="7210" y="8196"/>
                    <a:pt x="6902" y="9115"/>
                  </a:cubicBezTo>
                  <a:cubicBezTo>
                    <a:pt x="6593" y="10034"/>
                    <a:pt x="6425" y="11336"/>
                    <a:pt x="6593" y="12523"/>
                  </a:cubicBezTo>
                  <a:cubicBezTo>
                    <a:pt x="6762" y="13711"/>
                    <a:pt x="7267" y="14783"/>
                    <a:pt x="8052" y="15357"/>
                  </a:cubicBezTo>
                  <a:cubicBezTo>
                    <a:pt x="8837" y="15932"/>
                    <a:pt x="9903" y="16009"/>
                    <a:pt x="10801" y="15587"/>
                  </a:cubicBezTo>
                  <a:cubicBezTo>
                    <a:pt x="11699" y="15166"/>
                    <a:pt x="12428" y="14247"/>
                    <a:pt x="12793" y="12945"/>
                  </a:cubicBezTo>
                  <a:cubicBezTo>
                    <a:pt x="13157" y="11643"/>
                    <a:pt x="13157" y="9957"/>
                    <a:pt x="12905" y="8579"/>
                  </a:cubicBezTo>
                  <a:cubicBezTo>
                    <a:pt x="12652" y="7200"/>
                    <a:pt x="12148" y="6128"/>
                    <a:pt x="11615" y="5515"/>
                  </a:cubicBezTo>
                  <a:cubicBezTo>
                    <a:pt x="11082" y="4902"/>
                    <a:pt x="10521" y="4749"/>
                    <a:pt x="9875" y="5055"/>
                  </a:cubicBezTo>
                  <a:cubicBezTo>
                    <a:pt x="9230" y="5362"/>
                    <a:pt x="8501" y="6128"/>
                    <a:pt x="8108" y="6817"/>
                  </a:cubicBezTo>
                  <a:cubicBezTo>
                    <a:pt x="7715" y="7506"/>
                    <a:pt x="7659" y="8119"/>
                    <a:pt x="7771" y="8579"/>
                  </a:cubicBezTo>
                  <a:cubicBezTo>
                    <a:pt x="7884" y="9038"/>
                    <a:pt x="8164" y="9345"/>
                    <a:pt x="8809" y="9574"/>
                  </a:cubicBezTo>
                  <a:cubicBezTo>
                    <a:pt x="9455" y="9804"/>
                    <a:pt x="10464" y="9957"/>
                    <a:pt x="11530" y="9613"/>
                  </a:cubicBezTo>
                  <a:cubicBezTo>
                    <a:pt x="12596" y="9268"/>
                    <a:pt x="13718" y="8426"/>
                    <a:pt x="14476" y="7430"/>
                  </a:cubicBezTo>
                  <a:cubicBezTo>
                    <a:pt x="15233" y="6434"/>
                    <a:pt x="15626" y="5285"/>
                    <a:pt x="15822" y="4481"/>
                  </a:cubicBezTo>
                  <a:cubicBezTo>
                    <a:pt x="16019" y="3677"/>
                    <a:pt x="16019" y="3217"/>
                    <a:pt x="16019" y="2757"/>
                  </a:cubicBezTo>
                  <a:cubicBezTo>
                    <a:pt x="16019" y="2298"/>
                    <a:pt x="16019" y="1838"/>
                    <a:pt x="15878" y="1532"/>
                  </a:cubicBezTo>
                  <a:cubicBezTo>
                    <a:pt x="15738" y="1226"/>
                    <a:pt x="15458" y="1072"/>
                    <a:pt x="15149" y="1034"/>
                  </a:cubicBezTo>
                  <a:cubicBezTo>
                    <a:pt x="14841" y="996"/>
                    <a:pt x="14504" y="1072"/>
                    <a:pt x="14195" y="1762"/>
                  </a:cubicBezTo>
                  <a:cubicBezTo>
                    <a:pt x="13887" y="2451"/>
                    <a:pt x="13606" y="3753"/>
                    <a:pt x="13747" y="4902"/>
                  </a:cubicBezTo>
                  <a:cubicBezTo>
                    <a:pt x="13887" y="6051"/>
                    <a:pt x="14448" y="7047"/>
                    <a:pt x="15177" y="7583"/>
                  </a:cubicBezTo>
                  <a:cubicBezTo>
                    <a:pt x="15907" y="8119"/>
                    <a:pt x="16804" y="8196"/>
                    <a:pt x="17702" y="7621"/>
                  </a:cubicBezTo>
                  <a:cubicBezTo>
                    <a:pt x="18599" y="7047"/>
                    <a:pt x="19497" y="5821"/>
                    <a:pt x="20030" y="5017"/>
                  </a:cubicBezTo>
                  <a:cubicBezTo>
                    <a:pt x="20563" y="4213"/>
                    <a:pt x="20731" y="3830"/>
                    <a:pt x="20900" y="3485"/>
                  </a:cubicBezTo>
                  <a:cubicBezTo>
                    <a:pt x="21068" y="3140"/>
                    <a:pt x="21236" y="2834"/>
                    <a:pt x="21292" y="2949"/>
                  </a:cubicBezTo>
                  <a:cubicBezTo>
                    <a:pt x="21349" y="3064"/>
                    <a:pt x="21292" y="3600"/>
                    <a:pt x="21152" y="4826"/>
                  </a:cubicBezTo>
                  <a:cubicBezTo>
                    <a:pt x="21012" y="6051"/>
                    <a:pt x="20788" y="7966"/>
                    <a:pt x="20675" y="9536"/>
                  </a:cubicBezTo>
                  <a:cubicBezTo>
                    <a:pt x="20563" y="11106"/>
                    <a:pt x="20563" y="12332"/>
                    <a:pt x="20731" y="13251"/>
                  </a:cubicBezTo>
                  <a:cubicBezTo>
                    <a:pt x="20900" y="14170"/>
                    <a:pt x="21236" y="14783"/>
                    <a:pt x="21573" y="15396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365372" y="3197"/>
              <a:ext cx="294553" cy="3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47" fill="norm" stroke="1" extrusionOk="0">
                  <a:moveTo>
                    <a:pt x="0" y="21547"/>
                  </a:moveTo>
                  <a:cubicBezTo>
                    <a:pt x="2363" y="20552"/>
                    <a:pt x="4725" y="19558"/>
                    <a:pt x="7678" y="18065"/>
                  </a:cubicBezTo>
                  <a:cubicBezTo>
                    <a:pt x="10631" y="16573"/>
                    <a:pt x="14175" y="14584"/>
                    <a:pt x="16622" y="12594"/>
                  </a:cubicBezTo>
                  <a:cubicBezTo>
                    <a:pt x="19069" y="10605"/>
                    <a:pt x="20419" y="8615"/>
                    <a:pt x="21009" y="6839"/>
                  </a:cubicBezTo>
                  <a:cubicBezTo>
                    <a:pt x="21600" y="5063"/>
                    <a:pt x="21431" y="3500"/>
                    <a:pt x="20841" y="2434"/>
                  </a:cubicBezTo>
                  <a:cubicBezTo>
                    <a:pt x="20250" y="1368"/>
                    <a:pt x="19238" y="800"/>
                    <a:pt x="18225" y="444"/>
                  </a:cubicBezTo>
                  <a:cubicBezTo>
                    <a:pt x="17213" y="89"/>
                    <a:pt x="16200" y="-53"/>
                    <a:pt x="15609" y="18"/>
                  </a:cubicBezTo>
                  <a:cubicBezTo>
                    <a:pt x="15019" y="89"/>
                    <a:pt x="14850" y="373"/>
                    <a:pt x="14681" y="65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4357270" y="-117163"/>
              <a:ext cx="365865" cy="64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20" fill="norm" stroke="1" extrusionOk="0">
                  <a:moveTo>
                    <a:pt x="7926" y="8314"/>
                  </a:moveTo>
                  <a:cubicBezTo>
                    <a:pt x="8062" y="7926"/>
                    <a:pt x="8198" y="7539"/>
                    <a:pt x="8130" y="7075"/>
                  </a:cubicBezTo>
                  <a:cubicBezTo>
                    <a:pt x="8062" y="6610"/>
                    <a:pt x="7790" y="6068"/>
                    <a:pt x="7383" y="5914"/>
                  </a:cubicBezTo>
                  <a:cubicBezTo>
                    <a:pt x="6975" y="5759"/>
                    <a:pt x="6432" y="5991"/>
                    <a:pt x="5413" y="7036"/>
                  </a:cubicBezTo>
                  <a:cubicBezTo>
                    <a:pt x="4394" y="8081"/>
                    <a:pt x="2900" y="9939"/>
                    <a:pt x="2152" y="11914"/>
                  </a:cubicBezTo>
                  <a:cubicBezTo>
                    <a:pt x="1405" y="13888"/>
                    <a:pt x="1405" y="15978"/>
                    <a:pt x="2628" y="17410"/>
                  </a:cubicBezTo>
                  <a:cubicBezTo>
                    <a:pt x="3850" y="18843"/>
                    <a:pt x="6296" y="19617"/>
                    <a:pt x="8673" y="19733"/>
                  </a:cubicBezTo>
                  <a:cubicBezTo>
                    <a:pt x="11050" y="19849"/>
                    <a:pt x="13360" y="19307"/>
                    <a:pt x="15398" y="17952"/>
                  </a:cubicBezTo>
                  <a:cubicBezTo>
                    <a:pt x="17435" y="16597"/>
                    <a:pt x="19201" y="14430"/>
                    <a:pt x="20016" y="12262"/>
                  </a:cubicBezTo>
                  <a:cubicBezTo>
                    <a:pt x="20832" y="10094"/>
                    <a:pt x="20696" y="7926"/>
                    <a:pt x="19677" y="5914"/>
                  </a:cubicBezTo>
                  <a:cubicBezTo>
                    <a:pt x="18658" y="3901"/>
                    <a:pt x="16756" y="2043"/>
                    <a:pt x="14990" y="997"/>
                  </a:cubicBezTo>
                  <a:cubicBezTo>
                    <a:pt x="13224" y="-48"/>
                    <a:pt x="11594" y="-280"/>
                    <a:pt x="9556" y="339"/>
                  </a:cubicBezTo>
                  <a:cubicBezTo>
                    <a:pt x="7518" y="959"/>
                    <a:pt x="5073" y="2430"/>
                    <a:pt x="3307" y="4017"/>
                  </a:cubicBezTo>
                  <a:cubicBezTo>
                    <a:pt x="1541" y="5604"/>
                    <a:pt x="454" y="7307"/>
                    <a:pt x="115" y="8585"/>
                  </a:cubicBezTo>
                  <a:cubicBezTo>
                    <a:pt x="-225" y="9862"/>
                    <a:pt x="183" y="10714"/>
                    <a:pt x="1405" y="11410"/>
                  </a:cubicBezTo>
                  <a:cubicBezTo>
                    <a:pt x="2628" y="12107"/>
                    <a:pt x="4666" y="12649"/>
                    <a:pt x="7179" y="12881"/>
                  </a:cubicBezTo>
                  <a:cubicBezTo>
                    <a:pt x="9692" y="13114"/>
                    <a:pt x="12681" y="13036"/>
                    <a:pt x="14718" y="13268"/>
                  </a:cubicBezTo>
                  <a:cubicBezTo>
                    <a:pt x="16756" y="13501"/>
                    <a:pt x="17843" y="14043"/>
                    <a:pt x="18590" y="14933"/>
                  </a:cubicBezTo>
                  <a:cubicBezTo>
                    <a:pt x="19337" y="15823"/>
                    <a:pt x="19745" y="17062"/>
                    <a:pt x="20152" y="18185"/>
                  </a:cubicBezTo>
                  <a:cubicBezTo>
                    <a:pt x="20560" y="19307"/>
                    <a:pt x="20967" y="20314"/>
                    <a:pt x="21375" y="2132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4813817" y="181366"/>
              <a:ext cx="240758" cy="23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60" fill="norm" stroke="1" extrusionOk="0">
                  <a:moveTo>
                    <a:pt x="0" y="4447"/>
                  </a:moveTo>
                  <a:cubicBezTo>
                    <a:pt x="1246" y="6353"/>
                    <a:pt x="2492" y="8259"/>
                    <a:pt x="3323" y="10906"/>
                  </a:cubicBezTo>
                  <a:cubicBezTo>
                    <a:pt x="4154" y="13553"/>
                    <a:pt x="4569" y="16941"/>
                    <a:pt x="5192" y="18953"/>
                  </a:cubicBezTo>
                  <a:cubicBezTo>
                    <a:pt x="5815" y="20965"/>
                    <a:pt x="6646" y="21600"/>
                    <a:pt x="9035" y="21282"/>
                  </a:cubicBezTo>
                  <a:cubicBezTo>
                    <a:pt x="11423" y="20965"/>
                    <a:pt x="15369" y="19694"/>
                    <a:pt x="17862" y="17365"/>
                  </a:cubicBezTo>
                  <a:cubicBezTo>
                    <a:pt x="20354" y="15035"/>
                    <a:pt x="21392" y="11647"/>
                    <a:pt x="21496" y="8576"/>
                  </a:cubicBezTo>
                  <a:cubicBezTo>
                    <a:pt x="21600" y="5506"/>
                    <a:pt x="20769" y="2753"/>
                    <a:pt x="19938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5102340" y="87466"/>
              <a:ext cx="568809" cy="34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11" fill="norm" stroke="1" extrusionOk="0">
                  <a:moveTo>
                    <a:pt x="5152" y="12727"/>
                  </a:moveTo>
                  <a:cubicBezTo>
                    <a:pt x="5240" y="10279"/>
                    <a:pt x="5327" y="7831"/>
                    <a:pt x="5284" y="6247"/>
                  </a:cubicBezTo>
                  <a:cubicBezTo>
                    <a:pt x="5240" y="4663"/>
                    <a:pt x="5065" y="3943"/>
                    <a:pt x="4540" y="3583"/>
                  </a:cubicBezTo>
                  <a:cubicBezTo>
                    <a:pt x="4016" y="3223"/>
                    <a:pt x="3141" y="3223"/>
                    <a:pt x="2223" y="4159"/>
                  </a:cubicBezTo>
                  <a:cubicBezTo>
                    <a:pt x="1305" y="5095"/>
                    <a:pt x="343" y="6967"/>
                    <a:pt x="80" y="9487"/>
                  </a:cubicBezTo>
                  <a:cubicBezTo>
                    <a:pt x="-182" y="12007"/>
                    <a:pt x="255" y="15175"/>
                    <a:pt x="605" y="17047"/>
                  </a:cubicBezTo>
                  <a:cubicBezTo>
                    <a:pt x="955" y="18919"/>
                    <a:pt x="1217" y="19495"/>
                    <a:pt x="1567" y="19927"/>
                  </a:cubicBezTo>
                  <a:cubicBezTo>
                    <a:pt x="1917" y="20359"/>
                    <a:pt x="2354" y="20647"/>
                    <a:pt x="3054" y="18991"/>
                  </a:cubicBezTo>
                  <a:cubicBezTo>
                    <a:pt x="3753" y="17335"/>
                    <a:pt x="4715" y="13735"/>
                    <a:pt x="5240" y="11359"/>
                  </a:cubicBezTo>
                  <a:cubicBezTo>
                    <a:pt x="5765" y="8983"/>
                    <a:pt x="5852" y="7831"/>
                    <a:pt x="5896" y="7615"/>
                  </a:cubicBezTo>
                  <a:cubicBezTo>
                    <a:pt x="5939" y="7399"/>
                    <a:pt x="5939" y="8119"/>
                    <a:pt x="6027" y="9631"/>
                  </a:cubicBezTo>
                  <a:cubicBezTo>
                    <a:pt x="6114" y="11143"/>
                    <a:pt x="6289" y="13447"/>
                    <a:pt x="6770" y="15391"/>
                  </a:cubicBezTo>
                  <a:cubicBezTo>
                    <a:pt x="7251" y="17335"/>
                    <a:pt x="8038" y="18919"/>
                    <a:pt x="8913" y="19567"/>
                  </a:cubicBezTo>
                  <a:cubicBezTo>
                    <a:pt x="9787" y="20215"/>
                    <a:pt x="10749" y="19927"/>
                    <a:pt x="11886" y="18559"/>
                  </a:cubicBezTo>
                  <a:cubicBezTo>
                    <a:pt x="13023" y="17191"/>
                    <a:pt x="14335" y="14743"/>
                    <a:pt x="15165" y="12007"/>
                  </a:cubicBezTo>
                  <a:cubicBezTo>
                    <a:pt x="15996" y="9271"/>
                    <a:pt x="16346" y="6247"/>
                    <a:pt x="16433" y="4375"/>
                  </a:cubicBezTo>
                  <a:cubicBezTo>
                    <a:pt x="16521" y="2503"/>
                    <a:pt x="16346" y="1783"/>
                    <a:pt x="16084" y="1207"/>
                  </a:cubicBezTo>
                  <a:cubicBezTo>
                    <a:pt x="15821" y="631"/>
                    <a:pt x="15471" y="199"/>
                    <a:pt x="15078" y="55"/>
                  </a:cubicBezTo>
                  <a:cubicBezTo>
                    <a:pt x="14684" y="-89"/>
                    <a:pt x="14247" y="55"/>
                    <a:pt x="13897" y="415"/>
                  </a:cubicBezTo>
                  <a:cubicBezTo>
                    <a:pt x="13548" y="775"/>
                    <a:pt x="13285" y="1351"/>
                    <a:pt x="13241" y="2647"/>
                  </a:cubicBezTo>
                  <a:cubicBezTo>
                    <a:pt x="13198" y="3943"/>
                    <a:pt x="13373" y="5959"/>
                    <a:pt x="14335" y="7615"/>
                  </a:cubicBezTo>
                  <a:cubicBezTo>
                    <a:pt x="15297" y="9271"/>
                    <a:pt x="17046" y="10567"/>
                    <a:pt x="18357" y="11863"/>
                  </a:cubicBezTo>
                  <a:cubicBezTo>
                    <a:pt x="19669" y="13159"/>
                    <a:pt x="20544" y="14455"/>
                    <a:pt x="20981" y="15463"/>
                  </a:cubicBezTo>
                  <a:cubicBezTo>
                    <a:pt x="21418" y="16471"/>
                    <a:pt x="21418" y="17191"/>
                    <a:pt x="21374" y="17911"/>
                  </a:cubicBezTo>
                  <a:cubicBezTo>
                    <a:pt x="21331" y="18631"/>
                    <a:pt x="21243" y="19351"/>
                    <a:pt x="20981" y="19855"/>
                  </a:cubicBezTo>
                  <a:cubicBezTo>
                    <a:pt x="20718" y="20359"/>
                    <a:pt x="20281" y="20647"/>
                    <a:pt x="19538" y="20935"/>
                  </a:cubicBezTo>
                  <a:cubicBezTo>
                    <a:pt x="18795" y="21223"/>
                    <a:pt x="17745" y="21511"/>
                    <a:pt x="16958" y="21511"/>
                  </a:cubicBezTo>
                  <a:cubicBezTo>
                    <a:pt x="16171" y="21511"/>
                    <a:pt x="15646" y="21223"/>
                    <a:pt x="15734" y="20719"/>
                  </a:cubicBezTo>
                  <a:cubicBezTo>
                    <a:pt x="15821" y="20215"/>
                    <a:pt x="16521" y="19495"/>
                    <a:pt x="17220" y="18775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5776454" y="165089"/>
              <a:ext cx="104634" cy="24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38"/>
                  </a:moveTo>
                  <a:cubicBezTo>
                    <a:pt x="480" y="1019"/>
                    <a:pt x="960" y="0"/>
                    <a:pt x="1440" y="0"/>
                  </a:cubicBezTo>
                  <a:cubicBezTo>
                    <a:pt x="1920" y="0"/>
                    <a:pt x="2400" y="1019"/>
                    <a:pt x="2880" y="3770"/>
                  </a:cubicBezTo>
                  <a:cubicBezTo>
                    <a:pt x="3360" y="6521"/>
                    <a:pt x="3840" y="11004"/>
                    <a:pt x="3840" y="14162"/>
                  </a:cubicBezTo>
                  <a:cubicBezTo>
                    <a:pt x="3840" y="17321"/>
                    <a:pt x="3360" y="19155"/>
                    <a:pt x="4800" y="20072"/>
                  </a:cubicBezTo>
                  <a:cubicBezTo>
                    <a:pt x="6240" y="20989"/>
                    <a:pt x="9600" y="20989"/>
                    <a:pt x="12720" y="21091"/>
                  </a:cubicBezTo>
                  <a:cubicBezTo>
                    <a:pt x="15840" y="21192"/>
                    <a:pt x="18720" y="213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5714781" y="-26090"/>
              <a:ext cx="84925" cy="11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965" fill="norm" stroke="1" extrusionOk="0">
                  <a:moveTo>
                    <a:pt x="8479" y="9835"/>
                  </a:moveTo>
                  <a:cubicBezTo>
                    <a:pt x="5560" y="9835"/>
                    <a:pt x="2641" y="9835"/>
                    <a:pt x="1181" y="10894"/>
                  </a:cubicBezTo>
                  <a:cubicBezTo>
                    <a:pt x="-278" y="11952"/>
                    <a:pt x="-278" y="14070"/>
                    <a:pt x="598" y="15976"/>
                  </a:cubicBezTo>
                  <a:cubicBezTo>
                    <a:pt x="1473" y="17882"/>
                    <a:pt x="3225" y="19576"/>
                    <a:pt x="5852" y="20423"/>
                  </a:cubicBezTo>
                  <a:cubicBezTo>
                    <a:pt x="8479" y="21270"/>
                    <a:pt x="11981" y="21270"/>
                    <a:pt x="15192" y="19364"/>
                  </a:cubicBezTo>
                  <a:cubicBezTo>
                    <a:pt x="18403" y="17458"/>
                    <a:pt x="21322" y="13646"/>
                    <a:pt x="21322" y="10046"/>
                  </a:cubicBezTo>
                  <a:cubicBezTo>
                    <a:pt x="21322" y="6446"/>
                    <a:pt x="18403" y="3058"/>
                    <a:pt x="15192" y="1364"/>
                  </a:cubicBezTo>
                  <a:cubicBezTo>
                    <a:pt x="11981" y="-330"/>
                    <a:pt x="8479" y="-330"/>
                    <a:pt x="6144" y="729"/>
                  </a:cubicBezTo>
                  <a:cubicBezTo>
                    <a:pt x="3808" y="1788"/>
                    <a:pt x="2641" y="3905"/>
                    <a:pt x="1473" y="6023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6013624" y="230195"/>
              <a:ext cx="125563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6432162" y="-27903"/>
              <a:ext cx="62782" cy="36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125"/>
                    <a:pt x="0" y="6249"/>
                    <a:pt x="1600" y="9509"/>
                  </a:cubicBezTo>
                  <a:cubicBezTo>
                    <a:pt x="3200" y="12770"/>
                    <a:pt x="6400" y="16166"/>
                    <a:pt x="10000" y="18204"/>
                  </a:cubicBezTo>
                  <a:cubicBezTo>
                    <a:pt x="13600" y="20242"/>
                    <a:pt x="17600" y="209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6543772" y="86356"/>
              <a:ext cx="223591" cy="23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467" fill="norm" stroke="1" extrusionOk="0">
                  <a:moveTo>
                    <a:pt x="5951" y="2192"/>
                  </a:moveTo>
                  <a:cubicBezTo>
                    <a:pt x="5069" y="4413"/>
                    <a:pt x="4188" y="6633"/>
                    <a:pt x="4408" y="9560"/>
                  </a:cubicBezTo>
                  <a:cubicBezTo>
                    <a:pt x="4629" y="12487"/>
                    <a:pt x="5951" y="16121"/>
                    <a:pt x="7714" y="18241"/>
                  </a:cubicBezTo>
                  <a:cubicBezTo>
                    <a:pt x="9478" y="20360"/>
                    <a:pt x="11682" y="20966"/>
                    <a:pt x="14106" y="20058"/>
                  </a:cubicBezTo>
                  <a:cubicBezTo>
                    <a:pt x="16531" y="19149"/>
                    <a:pt x="19176" y="16727"/>
                    <a:pt x="20388" y="13497"/>
                  </a:cubicBezTo>
                  <a:cubicBezTo>
                    <a:pt x="21600" y="10267"/>
                    <a:pt x="21380" y="6230"/>
                    <a:pt x="20167" y="3504"/>
                  </a:cubicBezTo>
                  <a:cubicBezTo>
                    <a:pt x="18955" y="779"/>
                    <a:pt x="16751" y="-634"/>
                    <a:pt x="13335" y="274"/>
                  </a:cubicBezTo>
                  <a:cubicBezTo>
                    <a:pt x="9918" y="1183"/>
                    <a:pt x="5290" y="4413"/>
                    <a:pt x="2865" y="6532"/>
                  </a:cubicBezTo>
                  <a:cubicBezTo>
                    <a:pt x="441" y="8652"/>
                    <a:pt x="220" y="9661"/>
                    <a:pt x="0" y="10671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6864541" y="51302"/>
              <a:ext cx="258209" cy="26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54" fill="norm" stroke="1" extrusionOk="0">
                  <a:moveTo>
                    <a:pt x="8038" y="3154"/>
                  </a:moveTo>
                  <a:cubicBezTo>
                    <a:pt x="8229" y="2036"/>
                    <a:pt x="8420" y="919"/>
                    <a:pt x="7846" y="361"/>
                  </a:cubicBezTo>
                  <a:cubicBezTo>
                    <a:pt x="7273" y="-198"/>
                    <a:pt x="5935" y="-198"/>
                    <a:pt x="4310" y="1012"/>
                  </a:cubicBezTo>
                  <a:cubicBezTo>
                    <a:pt x="2685" y="2223"/>
                    <a:pt x="774" y="4643"/>
                    <a:pt x="200" y="7809"/>
                  </a:cubicBezTo>
                  <a:cubicBezTo>
                    <a:pt x="-373" y="10974"/>
                    <a:pt x="392" y="14885"/>
                    <a:pt x="1156" y="17212"/>
                  </a:cubicBezTo>
                  <a:cubicBezTo>
                    <a:pt x="1921" y="19540"/>
                    <a:pt x="2685" y="20285"/>
                    <a:pt x="4788" y="20750"/>
                  </a:cubicBezTo>
                  <a:cubicBezTo>
                    <a:pt x="6891" y="21216"/>
                    <a:pt x="10331" y="21402"/>
                    <a:pt x="13294" y="21123"/>
                  </a:cubicBezTo>
                  <a:cubicBezTo>
                    <a:pt x="16257" y="20843"/>
                    <a:pt x="18742" y="20099"/>
                    <a:pt x="21227" y="19354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7129181" y="-164299"/>
              <a:ext cx="586497" cy="47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40" fill="norm" stroke="1" extrusionOk="0">
                  <a:moveTo>
                    <a:pt x="8473" y="15512"/>
                  </a:moveTo>
                  <a:cubicBezTo>
                    <a:pt x="8216" y="14469"/>
                    <a:pt x="7960" y="13425"/>
                    <a:pt x="7363" y="12643"/>
                  </a:cubicBezTo>
                  <a:cubicBezTo>
                    <a:pt x="6765" y="11860"/>
                    <a:pt x="5826" y="11338"/>
                    <a:pt x="4673" y="11547"/>
                  </a:cubicBezTo>
                  <a:cubicBezTo>
                    <a:pt x="3521" y="11756"/>
                    <a:pt x="2155" y="12695"/>
                    <a:pt x="1301" y="14103"/>
                  </a:cubicBezTo>
                  <a:cubicBezTo>
                    <a:pt x="447" y="15512"/>
                    <a:pt x="106" y="17390"/>
                    <a:pt x="20" y="18590"/>
                  </a:cubicBezTo>
                  <a:cubicBezTo>
                    <a:pt x="-65" y="19790"/>
                    <a:pt x="106" y="20312"/>
                    <a:pt x="874" y="20573"/>
                  </a:cubicBezTo>
                  <a:cubicBezTo>
                    <a:pt x="1643" y="20834"/>
                    <a:pt x="3009" y="20834"/>
                    <a:pt x="4118" y="19843"/>
                  </a:cubicBezTo>
                  <a:cubicBezTo>
                    <a:pt x="5228" y="18851"/>
                    <a:pt x="6082" y="16869"/>
                    <a:pt x="6509" y="15512"/>
                  </a:cubicBezTo>
                  <a:cubicBezTo>
                    <a:pt x="6936" y="14156"/>
                    <a:pt x="6936" y="13425"/>
                    <a:pt x="6850" y="13321"/>
                  </a:cubicBezTo>
                  <a:cubicBezTo>
                    <a:pt x="6765" y="13217"/>
                    <a:pt x="6594" y="13738"/>
                    <a:pt x="6594" y="14938"/>
                  </a:cubicBezTo>
                  <a:cubicBezTo>
                    <a:pt x="6594" y="16138"/>
                    <a:pt x="6765" y="18017"/>
                    <a:pt x="7448" y="19269"/>
                  </a:cubicBezTo>
                  <a:cubicBezTo>
                    <a:pt x="8131" y="20521"/>
                    <a:pt x="9326" y="21147"/>
                    <a:pt x="10308" y="21303"/>
                  </a:cubicBezTo>
                  <a:cubicBezTo>
                    <a:pt x="11290" y="21460"/>
                    <a:pt x="12058" y="21147"/>
                    <a:pt x="12741" y="19686"/>
                  </a:cubicBezTo>
                  <a:cubicBezTo>
                    <a:pt x="13424" y="18225"/>
                    <a:pt x="14022" y="15617"/>
                    <a:pt x="14193" y="12590"/>
                  </a:cubicBezTo>
                  <a:cubicBezTo>
                    <a:pt x="14363" y="9564"/>
                    <a:pt x="14107" y="6121"/>
                    <a:pt x="13937" y="3773"/>
                  </a:cubicBezTo>
                  <a:cubicBezTo>
                    <a:pt x="13766" y="1425"/>
                    <a:pt x="13680" y="173"/>
                    <a:pt x="13510" y="17"/>
                  </a:cubicBezTo>
                  <a:cubicBezTo>
                    <a:pt x="13339" y="-140"/>
                    <a:pt x="13083" y="799"/>
                    <a:pt x="12912" y="3147"/>
                  </a:cubicBezTo>
                  <a:cubicBezTo>
                    <a:pt x="12741" y="5495"/>
                    <a:pt x="12656" y="9251"/>
                    <a:pt x="12741" y="12017"/>
                  </a:cubicBezTo>
                  <a:cubicBezTo>
                    <a:pt x="12827" y="14782"/>
                    <a:pt x="13083" y="16556"/>
                    <a:pt x="13638" y="17703"/>
                  </a:cubicBezTo>
                  <a:cubicBezTo>
                    <a:pt x="14193" y="18851"/>
                    <a:pt x="15046" y="19373"/>
                    <a:pt x="16412" y="19530"/>
                  </a:cubicBezTo>
                  <a:cubicBezTo>
                    <a:pt x="17778" y="19686"/>
                    <a:pt x="19657" y="19477"/>
                    <a:pt x="21535" y="19269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8353019" y="-108221"/>
              <a:ext cx="443696" cy="42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21" fill="norm" stroke="1" extrusionOk="0">
                  <a:moveTo>
                    <a:pt x="543" y="19095"/>
                  </a:moveTo>
                  <a:cubicBezTo>
                    <a:pt x="210" y="19679"/>
                    <a:pt x="-122" y="20263"/>
                    <a:pt x="44" y="20555"/>
                  </a:cubicBezTo>
                  <a:cubicBezTo>
                    <a:pt x="210" y="20846"/>
                    <a:pt x="875" y="20846"/>
                    <a:pt x="2370" y="20204"/>
                  </a:cubicBezTo>
                  <a:cubicBezTo>
                    <a:pt x="3866" y="19562"/>
                    <a:pt x="6192" y="18278"/>
                    <a:pt x="8518" y="16176"/>
                  </a:cubicBezTo>
                  <a:cubicBezTo>
                    <a:pt x="10844" y="14075"/>
                    <a:pt x="13170" y="11156"/>
                    <a:pt x="14887" y="8821"/>
                  </a:cubicBezTo>
                  <a:cubicBezTo>
                    <a:pt x="16604" y="6485"/>
                    <a:pt x="17712" y="4734"/>
                    <a:pt x="18376" y="3508"/>
                  </a:cubicBezTo>
                  <a:cubicBezTo>
                    <a:pt x="19041" y="2282"/>
                    <a:pt x="19263" y="1582"/>
                    <a:pt x="19152" y="998"/>
                  </a:cubicBezTo>
                  <a:cubicBezTo>
                    <a:pt x="19041" y="414"/>
                    <a:pt x="18598" y="-53"/>
                    <a:pt x="17767" y="5"/>
                  </a:cubicBezTo>
                  <a:cubicBezTo>
                    <a:pt x="16936" y="64"/>
                    <a:pt x="15718" y="648"/>
                    <a:pt x="14666" y="1406"/>
                  </a:cubicBezTo>
                  <a:cubicBezTo>
                    <a:pt x="13613" y="2165"/>
                    <a:pt x="12727" y="3099"/>
                    <a:pt x="12340" y="4150"/>
                  </a:cubicBezTo>
                  <a:cubicBezTo>
                    <a:pt x="11952" y="5201"/>
                    <a:pt x="12063" y="6369"/>
                    <a:pt x="12838" y="7595"/>
                  </a:cubicBezTo>
                  <a:cubicBezTo>
                    <a:pt x="13613" y="8821"/>
                    <a:pt x="15053" y="10105"/>
                    <a:pt x="16660" y="11564"/>
                  </a:cubicBezTo>
                  <a:cubicBezTo>
                    <a:pt x="18266" y="13024"/>
                    <a:pt x="20038" y="14658"/>
                    <a:pt x="20758" y="16118"/>
                  </a:cubicBezTo>
                  <a:cubicBezTo>
                    <a:pt x="21478" y="17577"/>
                    <a:pt x="21146" y="18862"/>
                    <a:pt x="19983" y="19737"/>
                  </a:cubicBezTo>
                  <a:cubicBezTo>
                    <a:pt x="18820" y="20613"/>
                    <a:pt x="16826" y="21080"/>
                    <a:pt x="15552" y="21313"/>
                  </a:cubicBezTo>
                  <a:cubicBezTo>
                    <a:pt x="14278" y="21547"/>
                    <a:pt x="13724" y="21547"/>
                    <a:pt x="13170" y="21489"/>
                  </a:cubicBezTo>
                  <a:cubicBezTo>
                    <a:pt x="12616" y="21430"/>
                    <a:pt x="12063" y="21313"/>
                    <a:pt x="11841" y="20963"/>
                  </a:cubicBezTo>
                  <a:cubicBezTo>
                    <a:pt x="11620" y="20613"/>
                    <a:pt x="11730" y="20029"/>
                    <a:pt x="12118" y="19621"/>
                  </a:cubicBezTo>
                  <a:cubicBezTo>
                    <a:pt x="12506" y="19212"/>
                    <a:pt x="13170" y="18978"/>
                    <a:pt x="13835" y="18745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8898673" y="-125562"/>
              <a:ext cx="51691" cy="42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7" h="21600" fill="norm" stroke="1" extrusionOk="0">
                  <a:moveTo>
                    <a:pt x="14607" y="0"/>
                  </a:moveTo>
                  <a:cubicBezTo>
                    <a:pt x="11007" y="1652"/>
                    <a:pt x="7407" y="3305"/>
                    <a:pt x="4257" y="5902"/>
                  </a:cubicBezTo>
                  <a:cubicBezTo>
                    <a:pt x="1107" y="8498"/>
                    <a:pt x="-1593" y="12039"/>
                    <a:pt x="1107" y="14813"/>
                  </a:cubicBezTo>
                  <a:cubicBezTo>
                    <a:pt x="3807" y="17587"/>
                    <a:pt x="11907" y="19593"/>
                    <a:pt x="20007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8803875" y="13951"/>
              <a:ext cx="251124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9060489" y="-201018"/>
              <a:ext cx="489779" cy="47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12" fill="norm" stroke="1" extrusionOk="0">
                  <a:moveTo>
                    <a:pt x="7401" y="16915"/>
                  </a:moveTo>
                  <a:cubicBezTo>
                    <a:pt x="7401" y="15475"/>
                    <a:pt x="7401" y="14035"/>
                    <a:pt x="6738" y="13161"/>
                  </a:cubicBezTo>
                  <a:cubicBezTo>
                    <a:pt x="6076" y="12287"/>
                    <a:pt x="4752" y="11978"/>
                    <a:pt x="3529" y="12132"/>
                  </a:cubicBezTo>
                  <a:cubicBezTo>
                    <a:pt x="2306" y="12287"/>
                    <a:pt x="1186" y="12904"/>
                    <a:pt x="574" y="14035"/>
                  </a:cubicBezTo>
                  <a:cubicBezTo>
                    <a:pt x="-37" y="15167"/>
                    <a:pt x="-139" y="16812"/>
                    <a:pt x="167" y="18098"/>
                  </a:cubicBezTo>
                  <a:cubicBezTo>
                    <a:pt x="472" y="19384"/>
                    <a:pt x="1186" y="20310"/>
                    <a:pt x="1797" y="20824"/>
                  </a:cubicBezTo>
                  <a:cubicBezTo>
                    <a:pt x="2408" y="21338"/>
                    <a:pt x="2918" y="21441"/>
                    <a:pt x="3835" y="20515"/>
                  </a:cubicBezTo>
                  <a:cubicBezTo>
                    <a:pt x="4752" y="19590"/>
                    <a:pt x="6076" y="17635"/>
                    <a:pt x="6993" y="16195"/>
                  </a:cubicBezTo>
                  <a:cubicBezTo>
                    <a:pt x="7910" y="14755"/>
                    <a:pt x="8419" y="13830"/>
                    <a:pt x="8470" y="13521"/>
                  </a:cubicBezTo>
                  <a:cubicBezTo>
                    <a:pt x="8521" y="13212"/>
                    <a:pt x="8114" y="13521"/>
                    <a:pt x="7859" y="14241"/>
                  </a:cubicBezTo>
                  <a:cubicBezTo>
                    <a:pt x="7604" y="14961"/>
                    <a:pt x="7503" y="16092"/>
                    <a:pt x="7706" y="17224"/>
                  </a:cubicBezTo>
                  <a:cubicBezTo>
                    <a:pt x="7910" y="18355"/>
                    <a:pt x="8419" y="19487"/>
                    <a:pt x="9387" y="20207"/>
                  </a:cubicBezTo>
                  <a:cubicBezTo>
                    <a:pt x="10355" y="20927"/>
                    <a:pt x="11782" y="21235"/>
                    <a:pt x="12852" y="20875"/>
                  </a:cubicBezTo>
                  <a:cubicBezTo>
                    <a:pt x="13921" y="20515"/>
                    <a:pt x="14635" y="19487"/>
                    <a:pt x="15144" y="17275"/>
                  </a:cubicBezTo>
                  <a:cubicBezTo>
                    <a:pt x="15653" y="15064"/>
                    <a:pt x="15959" y="11670"/>
                    <a:pt x="16112" y="8995"/>
                  </a:cubicBezTo>
                  <a:cubicBezTo>
                    <a:pt x="16265" y="6321"/>
                    <a:pt x="16265" y="4367"/>
                    <a:pt x="16265" y="3132"/>
                  </a:cubicBezTo>
                  <a:cubicBezTo>
                    <a:pt x="16265" y="1898"/>
                    <a:pt x="16265" y="1384"/>
                    <a:pt x="16265" y="870"/>
                  </a:cubicBezTo>
                  <a:cubicBezTo>
                    <a:pt x="16265" y="355"/>
                    <a:pt x="16265" y="-159"/>
                    <a:pt x="16112" y="47"/>
                  </a:cubicBezTo>
                  <a:cubicBezTo>
                    <a:pt x="15959" y="252"/>
                    <a:pt x="15653" y="1178"/>
                    <a:pt x="15348" y="3235"/>
                  </a:cubicBezTo>
                  <a:cubicBezTo>
                    <a:pt x="15042" y="5292"/>
                    <a:pt x="14736" y="8481"/>
                    <a:pt x="14635" y="11207"/>
                  </a:cubicBezTo>
                  <a:cubicBezTo>
                    <a:pt x="14533" y="13932"/>
                    <a:pt x="14635" y="16195"/>
                    <a:pt x="14787" y="17584"/>
                  </a:cubicBezTo>
                  <a:cubicBezTo>
                    <a:pt x="14940" y="18972"/>
                    <a:pt x="15144" y="19487"/>
                    <a:pt x="15399" y="19950"/>
                  </a:cubicBezTo>
                  <a:cubicBezTo>
                    <a:pt x="15653" y="20412"/>
                    <a:pt x="15959" y="20824"/>
                    <a:pt x="16774" y="20772"/>
                  </a:cubicBezTo>
                  <a:cubicBezTo>
                    <a:pt x="17589" y="20721"/>
                    <a:pt x="18914" y="20207"/>
                    <a:pt x="19780" y="19641"/>
                  </a:cubicBezTo>
                  <a:cubicBezTo>
                    <a:pt x="20646" y="19075"/>
                    <a:pt x="21053" y="18458"/>
                    <a:pt x="21461" y="17841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9299145" y="-20927"/>
              <a:ext cx="181368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9643275" y="4650"/>
              <a:ext cx="46506" cy="26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1929"/>
                  </a:moveTo>
                  <a:cubicBezTo>
                    <a:pt x="2160" y="964"/>
                    <a:pt x="2160" y="0"/>
                    <a:pt x="1620" y="0"/>
                  </a:cubicBezTo>
                  <a:cubicBezTo>
                    <a:pt x="1080" y="0"/>
                    <a:pt x="0" y="964"/>
                    <a:pt x="0" y="3761"/>
                  </a:cubicBezTo>
                  <a:cubicBezTo>
                    <a:pt x="0" y="6557"/>
                    <a:pt x="1080" y="11186"/>
                    <a:pt x="4860" y="14464"/>
                  </a:cubicBezTo>
                  <a:cubicBezTo>
                    <a:pt x="8640" y="17743"/>
                    <a:pt x="15120" y="196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9647926" y="-167398"/>
              <a:ext cx="66555" cy="10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668" fill="norm" stroke="1" extrusionOk="0">
                  <a:moveTo>
                    <a:pt x="2234" y="8097"/>
                  </a:moveTo>
                  <a:cubicBezTo>
                    <a:pt x="1490" y="10347"/>
                    <a:pt x="745" y="12597"/>
                    <a:pt x="1490" y="14847"/>
                  </a:cubicBezTo>
                  <a:cubicBezTo>
                    <a:pt x="2235" y="17097"/>
                    <a:pt x="4469" y="19347"/>
                    <a:pt x="7448" y="20247"/>
                  </a:cubicBezTo>
                  <a:cubicBezTo>
                    <a:pt x="10428" y="21147"/>
                    <a:pt x="14152" y="20697"/>
                    <a:pt x="16759" y="17997"/>
                  </a:cubicBezTo>
                  <a:cubicBezTo>
                    <a:pt x="19366" y="15297"/>
                    <a:pt x="20855" y="10347"/>
                    <a:pt x="21228" y="6747"/>
                  </a:cubicBezTo>
                  <a:cubicBezTo>
                    <a:pt x="21600" y="3147"/>
                    <a:pt x="20855" y="897"/>
                    <a:pt x="18621" y="222"/>
                  </a:cubicBezTo>
                  <a:cubicBezTo>
                    <a:pt x="16386" y="-453"/>
                    <a:pt x="12662" y="447"/>
                    <a:pt x="9310" y="2472"/>
                  </a:cubicBezTo>
                  <a:cubicBezTo>
                    <a:pt x="5959" y="4497"/>
                    <a:pt x="2979" y="7647"/>
                    <a:pt x="0" y="1079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9749876" y="-65106"/>
              <a:ext cx="343452" cy="32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19" fill="norm" stroke="1" extrusionOk="0">
                  <a:moveTo>
                    <a:pt x="167" y="18730"/>
                  </a:moveTo>
                  <a:cubicBezTo>
                    <a:pt x="22" y="19485"/>
                    <a:pt x="-123" y="20241"/>
                    <a:pt x="167" y="20543"/>
                  </a:cubicBezTo>
                  <a:cubicBezTo>
                    <a:pt x="457" y="20845"/>
                    <a:pt x="1182" y="20694"/>
                    <a:pt x="2631" y="19787"/>
                  </a:cubicBezTo>
                  <a:cubicBezTo>
                    <a:pt x="4081" y="18881"/>
                    <a:pt x="6256" y="17220"/>
                    <a:pt x="8285" y="14803"/>
                  </a:cubicBezTo>
                  <a:cubicBezTo>
                    <a:pt x="10315" y="12386"/>
                    <a:pt x="12199" y="9214"/>
                    <a:pt x="13359" y="7175"/>
                  </a:cubicBezTo>
                  <a:cubicBezTo>
                    <a:pt x="14519" y="5136"/>
                    <a:pt x="14954" y="4229"/>
                    <a:pt x="15171" y="3248"/>
                  </a:cubicBezTo>
                  <a:cubicBezTo>
                    <a:pt x="15388" y="2266"/>
                    <a:pt x="15388" y="1208"/>
                    <a:pt x="15026" y="604"/>
                  </a:cubicBezTo>
                  <a:cubicBezTo>
                    <a:pt x="14664" y="0"/>
                    <a:pt x="13939" y="-151"/>
                    <a:pt x="12924" y="151"/>
                  </a:cubicBezTo>
                  <a:cubicBezTo>
                    <a:pt x="11909" y="453"/>
                    <a:pt x="10605" y="1208"/>
                    <a:pt x="9662" y="2568"/>
                  </a:cubicBezTo>
                  <a:cubicBezTo>
                    <a:pt x="8720" y="3927"/>
                    <a:pt x="8140" y="5891"/>
                    <a:pt x="8865" y="7855"/>
                  </a:cubicBezTo>
                  <a:cubicBezTo>
                    <a:pt x="9590" y="9818"/>
                    <a:pt x="11619" y="11782"/>
                    <a:pt x="13721" y="13141"/>
                  </a:cubicBezTo>
                  <a:cubicBezTo>
                    <a:pt x="15823" y="14501"/>
                    <a:pt x="17998" y="15256"/>
                    <a:pt x="19375" y="16011"/>
                  </a:cubicBezTo>
                  <a:cubicBezTo>
                    <a:pt x="20752" y="16766"/>
                    <a:pt x="21332" y="17522"/>
                    <a:pt x="21405" y="18201"/>
                  </a:cubicBezTo>
                  <a:cubicBezTo>
                    <a:pt x="21477" y="18881"/>
                    <a:pt x="21042" y="19485"/>
                    <a:pt x="19955" y="20014"/>
                  </a:cubicBezTo>
                  <a:cubicBezTo>
                    <a:pt x="18868" y="20543"/>
                    <a:pt x="17128" y="20996"/>
                    <a:pt x="15751" y="21222"/>
                  </a:cubicBezTo>
                  <a:cubicBezTo>
                    <a:pt x="14374" y="21449"/>
                    <a:pt x="13359" y="21449"/>
                    <a:pt x="12489" y="21373"/>
                  </a:cubicBezTo>
                  <a:cubicBezTo>
                    <a:pt x="11619" y="21298"/>
                    <a:pt x="10894" y="21147"/>
                    <a:pt x="10387" y="20694"/>
                  </a:cubicBezTo>
                  <a:cubicBezTo>
                    <a:pt x="9880" y="20241"/>
                    <a:pt x="9590" y="19485"/>
                    <a:pt x="9300" y="1873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0178364" y="-188622"/>
              <a:ext cx="76443" cy="46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5" fill="norm" stroke="1" extrusionOk="0">
                  <a:moveTo>
                    <a:pt x="1882" y="1642"/>
                  </a:moveTo>
                  <a:cubicBezTo>
                    <a:pt x="1227" y="882"/>
                    <a:pt x="573" y="122"/>
                    <a:pt x="245" y="14"/>
                  </a:cubicBezTo>
                  <a:cubicBezTo>
                    <a:pt x="-82" y="-95"/>
                    <a:pt x="-82" y="448"/>
                    <a:pt x="245" y="2619"/>
                  </a:cubicBezTo>
                  <a:cubicBezTo>
                    <a:pt x="573" y="4789"/>
                    <a:pt x="1227" y="8588"/>
                    <a:pt x="4172" y="11736"/>
                  </a:cubicBezTo>
                  <a:cubicBezTo>
                    <a:pt x="7118" y="14884"/>
                    <a:pt x="12354" y="17380"/>
                    <a:pt x="15627" y="18900"/>
                  </a:cubicBezTo>
                  <a:cubicBezTo>
                    <a:pt x="18900" y="20420"/>
                    <a:pt x="20209" y="20962"/>
                    <a:pt x="21518" y="21505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0136220" y="20926"/>
              <a:ext cx="167416" cy="2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0387343" y="-6976"/>
              <a:ext cx="55805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15"/>
                  </a:moveTo>
                  <a:cubicBezTo>
                    <a:pt x="2700" y="1108"/>
                    <a:pt x="5400" y="0"/>
                    <a:pt x="6750" y="0"/>
                  </a:cubicBezTo>
                  <a:cubicBezTo>
                    <a:pt x="8100" y="0"/>
                    <a:pt x="8100" y="1108"/>
                    <a:pt x="8550" y="3785"/>
                  </a:cubicBezTo>
                  <a:cubicBezTo>
                    <a:pt x="9000" y="6462"/>
                    <a:pt x="9900" y="10708"/>
                    <a:pt x="12150" y="13938"/>
                  </a:cubicBezTo>
                  <a:cubicBezTo>
                    <a:pt x="14400" y="17169"/>
                    <a:pt x="1800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10394319" y="-211156"/>
              <a:ext cx="90128" cy="10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575" fill="norm" stroke="1" extrusionOk="0">
                  <a:moveTo>
                    <a:pt x="14954" y="10937"/>
                  </a:moveTo>
                  <a:cubicBezTo>
                    <a:pt x="13292" y="8733"/>
                    <a:pt x="11631" y="6529"/>
                    <a:pt x="9969" y="6529"/>
                  </a:cubicBezTo>
                  <a:cubicBezTo>
                    <a:pt x="8308" y="6529"/>
                    <a:pt x="6646" y="8733"/>
                    <a:pt x="6092" y="11378"/>
                  </a:cubicBezTo>
                  <a:cubicBezTo>
                    <a:pt x="5538" y="14023"/>
                    <a:pt x="6092" y="17109"/>
                    <a:pt x="7754" y="18872"/>
                  </a:cubicBezTo>
                  <a:cubicBezTo>
                    <a:pt x="9415" y="20635"/>
                    <a:pt x="12185" y="21076"/>
                    <a:pt x="14400" y="19974"/>
                  </a:cubicBezTo>
                  <a:cubicBezTo>
                    <a:pt x="16615" y="18872"/>
                    <a:pt x="18277" y="16227"/>
                    <a:pt x="19385" y="13803"/>
                  </a:cubicBezTo>
                  <a:cubicBezTo>
                    <a:pt x="20492" y="11378"/>
                    <a:pt x="21046" y="9174"/>
                    <a:pt x="21323" y="6970"/>
                  </a:cubicBezTo>
                  <a:cubicBezTo>
                    <a:pt x="21600" y="4766"/>
                    <a:pt x="21600" y="2562"/>
                    <a:pt x="20215" y="1239"/>
                  </a:cubicBezTo>
                  <a:cubicBezTo>
                    <a:pt x="18831" y="-83"/>
                    <a:pt x="16062" y="-524"/>
                    <a:pt x="12462" y="798"/>
                  </a:cubicBezTo>
                  <a:cubicBezTo>
                    <a:pt x="8862" y="2121"/>
                    <a:pt x="4431" y="5207"/>
                    <a:pt x="0" y="8292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10536673" y="-46037"/>
              <a:ext cx="164573" cy="26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246" fill="norm" stroke="1" extrusionOk="0">
                  <a:moveTo>
                    <a:pt x="10290" y="6370"/>
                  </a:moveTo>
                  <a:cubicBezTo>
                    <a:pt x="11178" y="5455"/>
                    <a:pt x="12065" y="4539"/>
                    <a:pt x="12657" y="3441"/>
                  </a:cubicBezTo>
                  <a:cubicBezTo>
                    <a:pt x="13249" y="2343"/>
                    <a:pt x="13545" y="1061"/>
                    <a:pt x="12953" y="421"/>
                  </a:cubicBezTo>
                  <a:cubicBezTo>
                    <a:pt x="12361" y="-220"/>
                    <a:pt x="10882" y="-220"/>
                    <a:pt x="8367" y="1061"/>
                  </a:cubicBezTo>
                  <a:cubicBezTo>
                    <a:pt x="5852" y="2343"/>
                    <a:pt x="2301" y="4905"/>
                    <a:pt x="821" y="8200"/>
                  </a:cubicBezTo>
                  <a:cubicBezTo>
                    <a:pt x="-658" y="11495"/>
                    <a:pt x="-66" y="15522"/>
                    <a:pt x="2005" y="17902"/>
                  </a:cubicBezTo>
                  <a:cubicBezTo>
                    <a:pt x="4076" y="20282"/>
                    <a:pt x="7627" y="21014"/>
                    <a:pt x="11030" y="21197"/>
                  </a:cubicBezTo>
                  <a:cubicBezTo>
                    <a:pt x="14432" y="21380"/>
                    <a:pt x="17687" y="21014"/>
                    <a:pt x="20942" y="2064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10743100" y="-57938"/>
              <a:ext cx="294885" cy="31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41" fill="norm" stroke="1" extrusionOk="0">
                  <a:moveTo>
                    <a:pt x="17719" y="7136"/>
                  </a:moveTo>
                  <a:cubicBezTo>
                    <a:pt x="18225" y="5582"/>
                    <a:pt x="18731" y="4028"/>
                    <a:pt x="19069" y="2862"/>
                  </a:cubicBezTo>
                  <a:cubicBezTo>
                    <a:pt x="19406" y="1697"/>
                    <a:pt x="19575" y="920"/>
                    <a:pt x="19237" y="454"/>
                  </a:cubicBezTo>
                  <a:cubicBezTo>
                    <a:pt x="18900" y="-13"/>
                    <a:pt x="18056" y="-168"/>
                    <a:pt x="16031" y="220"/>
                  </a:cubicBezTo>
                  <a:cubicBezTo>
                    <a:pt x="14006" y="609"/>
                    <a:pt x="10800" y="1541"/>
                    <a:pt x="8944" y="2785"/>
                  </a:cubicBezTo>
                  <a:cubicBezTo>
                    <a:pt x="7088" y="4028"/>
                    <a:pt x="6581" y="5582"/>
                    <a:pt x="7003" y="6980"/>
                  </a:cubicBezTo>
                  <a:cubicBezTo>
                    <a:pt x="7425" y="8379"/>
                    <a:pt x="8775" y="9622"/>
                    <a:pt x="11306" y="10865"/>
                  </a:cubicBezTo>
                  <a:cubicBezTo>
                    <a:pt x="13837" y="12108"/>
                    <a:pt x="17550" y="13351"/>
                    <a:pt x="19491" y="14672"/>
                  </a:cubicBezTo>
                  <a:cubicBezTo>
                    <a:pt x="21431" y="15993"/>
                    <a:pt x="21600" y="17392"/>
                    <a:pt x="21262" y="18324"/>
                  </a:cubicBezTo>
                  <a:cubicBezTo>
                    <a:pt x="20925" y="19256"/>
                    <a:pt x="20081" y="19723"/>
                    <a:pt x="17466" y="20189"/>
                  </a:cubicBezTo>
                  <a:cubicBezTo>
                    <a:pt x="14850" y="20655"/>
                    <a:pt x="10462" y="21121"/>
                    <a:pt x="7256" y="21277"/>
                  </a:cubicBezTo>
                  <a:cubicBezTo>
                    <a:pt x="4050" y="21432"/>
                    <a:pt x="2025" y="21277"/>
                    <a:pt x="0" y="21121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47478" y="1212433"/>
              <a:ext cx="536673" cy="90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91" fill="norm" stroke="1" extrusionOk="0">
                  <a:moveTo>
                    <a:pt x="4432" y="7342"/>
                  </a:moveTo>
                  <a:cubicBezTo>
                    <a:pt x="4432" y="7065"/>
                    <a:pt x="4432" y="6788"/>
                    <a:pt x="4386" y="6484"/>
                  </a:cubicBezTo>
                  <a:cubicBezTo>
                    <a:pt x="4339" y="6179"/>
                    <a:pt x="4247" y="5847"/>
                    <a:pt x="3969" y="5708"/>
                  </a:cubicBezTo>
                  <a:cubicBezTo>
                    <a:pt x="3691" y="5570"/>
                    <a:pt x="3227" y="5625"/>
                    <a:pt x="2624" y="6013"/>
                  </a:cubicBezTo>
                  <a:cubicBezTo>
                    <a:pt x="2022" y="6401"/>
                    <a:pt x="1280" y="7121"/>
                    <a:pt x="724" y="8118"/>
                  </a:cubicBezTo>
                  <a:cubicBezTo>
                    <a:pt x="168" y="9114"/>
                    <a:pt x="-203" y="10388"/>
                    <a:pt x="121" y="11330"/>
                  </a:cubicBezTo>
                  <a:cubicBezTo>
                    <a:pt x="446" y="12271"/>
                    <a:pt x="1466" y="12881"/>
                    <a:pt x="2764" y="13241"/>
                  </a:cubicBezTo>
                  <a:cubicBezTo>
                    <a:pt x="4061" y="13601"/>
                    <a:pt x="5637" y="13711"/>
                    <a:pt x="6935" y="13462"/>
                  </a:cubicBezTo>
                  <a:cubicBezTo>
                    <a:pt x="8233" y="13213"/>
                    <a:pt x="9253" y="12604"/>
                    <a:pt x="9902" y="11579"/>
                  </a:cubicBezTo>
                  <a:cubicBezTo>
                    <a:pt x="10551" y="10554"/>
                    <a:pt x="10829" y="9114"/>
                    <a:pt x="10226" y="8007"/>
                  </a:cubicBezTo>
                  <a:cubicBezTo>
                    <a:pt x="9624" y="6899"/>
                    <a:pt x="8140" y="6124"/>
                    <a:pt x="6842" y="5708"/>
                  </a:cubicBezTo>
                  <a:cubicBezTo>
                    <a:pt x="5545" y="5293"/>
                    <a:pt x="4432" y="5238"/>
                    <a:pt x="3366" y="5431"/>
                  </a:cubicBezTo>
                  <a:cubicBezTo>
                    <a:pt x="2300" y="5625"/>
                    <a:pt x="1280" y="6068"/>
                    <a:pt x="678" y="6622"/>
                  </a:cubicBezTo>
                  <a:cubicBezTo>
                    <a:pt x="75" y="7176"/>
                    <a:pt x="-110" y="7841"/>
                    <a:pt x="492" y="8450"/>
                  </a:cubicBezTo>
                  <a:cubicBezTo>
                    <a:pt x="1095" y="9059"/>
                    <a:pt x="2485" y="9613"/>
                    <a:pt x="4710" y="9751"/>
                  </a:cubicBezTo>
                  <a:cubicBezTo>
                    <a:pt x="6935" y="9890"/>
                    <a:pt x="9994" y="9613"/>
                    <a:pt x="12451" y="9087"/>
                  </a:cubicBezTo>
                  <a:cubicBezTo>
                    <a:pt x="14908" y="8561"/>
                    <a:pt x="16762" y="7785"/>
                    <a:pt x="17921" y="6761"/>
                  </a:cubicBezTo>
                  <a:cubicBezTo>
                    <a:pt x="19079" y="5736"/>
                    <a:pt x="19543" y="4462"/>
                    <a:pt x="19358" y="3327"/>
                  </a:cubicBezTo>
                  <a:cubicBezTo>
                    <a:pt x="19172" y="2191"/>
                    <a:pt x="18338" y="1194"/>
                    <a:pt x="17689" y="641"/>
                  </a:cubicBezTo>
                  <a:cubicBezTo>
                    <a:pt x="17040" y="87"/>
                    <a:pt x="16576" y="-24"/>
                    <a:pt x="16159" y="4"/>
                  </a:cubicBezTo>
                  <a:cubicBezTo>
                    <a:pt x="15742" y="31"/>
                    <a:pt x="15371" y="198"/>
                    <a:pt x="15139" y="1084"/>
                  </a:cubicBezTo>
                  <a:cubicBezTo>
                    <a:pt x="14908" y="1970"/>
                    <a:pt x="14815" y="3576"/>
                    <a:pt x="14815" y="5431"/>
                  </a:cubicBezTo>
                  <a:cubicBezTo>
                    <a:pt x="14815" y="7287"/>
                    <a:pt x="14908" y="9391"/>
                    <a:pt x="15093" y="11524"/>
                  </a:cubicBezTo>
                  <a:cubicBezTo>
                    <a:pt x="15279" y="13656"/>
                    <a:pt x="15557" y="15816"/>
                    <a:pt x="15696" y="17228"/>
                  </a:cubicBezTo>
                  <a:cubicBezTo>
                    <a:pt x="15835" y="18641"/>
                    <a:pt x="15835" y="19305"/>
                    <a:pt x="15788" y="19887"/>
                  </a:cubicBezTo>
                  <a:cubicBezTo>
                    <a:pt x="15742" y="20468"/>
                    <a:pt x="15649" y="20967"/>
                    <a:pt x="15371" y="21244"/>
                  </a:cubicBezTo>
                  <a:cubicBezTo>
                    <a:pt x="15093" y="21521"/>
                    <a:pt x="14630" y="21576"/>
                    <a:pt x="13981" y="21354"/>
                  </a:cubicBezTo>
                  <a:cubicBezTo>
                    <a:pt x="13332" y="21133"/>
                    <a:pt x="12497" y="20634"/>
                    <a:pt x="11802" y="19721"/>
                  </a:cubicBezTo>
                  <a:cubicBezTo>
                    <a:pt x="11107" y="18807"/>
                    <a:pt x="10551" y="17478"/>
                    <a:pt x="11339" y="16121"/>
                  </a:cubicBezTo>
                  <a:cubicBezTo>
                    <a:pt x="12127" y="14764"/>
                    <a:pt x="14259" y="13379"/>
                    <a:pt x="16159" y="12299"/>
                  </a:cubicBezTo>
                  <a:cubicBezTo>
                    <a:pt x="18060" y="11219"/>
                    <a:pt x="19728" y="10444"/>
                    <a:pt x="21397" y="966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2031816" y="1297466"/>
              <a:ext cx="47556" cy="69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693" y="0"/>
                  </a:moveTo>
                  <a:cubicBezTo>
                    <a:pt x="5607" y="3024"/>
                    <a:pt x="2522" y="6048"/>
                    <a:pt x="979" y="8820"/>
                  </a:cubicBezTo>
                  <a:cubicBezTo>
                    <a:pt x="-564" y="11592"/>
                    <a:pt x="-564" y="14112"/>
                    <a:pt x="3036" y="16200"/>
                  </a:cubicBezTo>
                  <a:cubicBezTo>
                    <a:pt x="6636" y="18288"/>
                    <a:pt x="13836" y="19944"/>
                    <a:pt x="21036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2051468" y="1505492"/>
              <a:ext cx="269972" cy="2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38" fill="norm" stroke="1" extrusionOk="0">
                  <a:moveTo>
                    <a:pt x="0" y="2417"/>
                  </a:moveTo>
                  <a:cubicBezTo>
                    <a:pt x="1831" y="1260"/>
                    <a:pt x="3661" y="103"/>
                    <a:pt x="6681" y="6"/>
                  </a:cubicBezTo>
                  <a:cubicBezTo>
                    <a:pt x="9702" y="-90"/>
                    <a:pt x="13912" y="874"/>
                    <a:pt x="16749" y="2514"/>
                  </a:cubicBezTo>
                  <a:cubicBezTo>
                    <a:pt x="19586" y="4153"/>
                    <a:pt x="21051" y="6467"/>
                    <a:pt x="21234" y="8685"/>
                  </a:cubicBezTo>
                  <a:cubicBezTo>
                    <a:pt x="21417" y="10903"/>
                    <a:pt x="20319" y="13024"/>
                    <a:pt x="17298" y="15146"/>
                  </a:cubicBezTo>
                  <a:cubicBezTo>
                    <a:pt x="14278" y="17267"/>
                    <a:pt x="9336" y="19389"/>
                    <a:pt x="6041" y="20449"/>
                  </a:cubicBezTo>
                  <a:cubicBezTo>
                    <a:pt x="2746" y="21510"/>
                    <a:pt x="1098" y="21510"/>
                    <a:pt x="458" y="21028"/>
                  </a:cubicBezTo>
                  <a:cubicBezTo>
                    <a:pt x="-183" y="20546"/>
                    <a:pt x="183" y="19581"/>
                    <a:pt x="549" y="1861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2351421" y="1503760"/>
              <a:ext cx="209128" cy="22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844" fill="norm" stroke="1" extrusionOk="0">
                  <a:moveTo>
                    <a:pt x="9861" y="1542"/>
                  </a:moveTo>
                  <a:cubicBezTo>
                    <a:pt x="8452" y="1118"/>
                    <a:pt x="7043" y="695"/>
                    <a:pt x="5517" y="1542"/>
                  </a:cubicBezTo>
                  <a:cubicBezTo>
                    <a:pt x="3991" y="2389"/>
                    <a:pt x="2348" y="4506"/>
                    <a:pt x="1526" y="7471"/>
                  </a:cubicBezTo>
                  <a:cubicBezTo>
                    <a:pt x="704" y="10436"/>
                    <a:pt x="704" y="14248"/>
                    <a:pt x="2935" y="16789"/>
                  </a:cubicBezTo>
                  <a:cubicBezTo>
                    <a:pt x="5165" y="19330"/>
                    <a:pt x="9626" y="20600"/>
                    <a:pt x="13030" y="20812"/>
                  </a:cubicBezTo>
                  <a:cubicBezTo>
                    <a:pt x="16435" y="21024"/>
                    <a:pt x="18783" y="20177"/>
                    <a:pt x="20074" y="18059"/>
                  </a:cubicBezTo>
                  <a:cubicBezTo>
                    <a:pt x="21365" y="15942"/>
                    <a:pt x="21600" y="12553"/>
                    <a:pt x="19957" y="9165"/>
                  </a:cubicBezTo>
                  <a:cubicBezTo>
                    <a:pt x="18313" y="5777"/>
                    <a:pt x="14791" y="2389"/>
                    <a:pt x="11857" y="906"/>
                  </a:cubicBezTo>
                  <a:cubicBezTo>
                    <a:pt x="8922" y="-576"/>
                    <a:pt x="6574" y="-152"/>
                    <a:pt x="4696" y="1542"/>
                  </a:cubicBezTo>
                  <a:cubicBezTo>
                    <a:pt x="2817" y="3236"/>
                    <a:pt x="1409" y="6200"/>
                    <a:pt x="0" y="9165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2655744" y="1457622"/>
              <a:ext cx="30508" cy="33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469" fill="norm" stroke="1" extrusionOk="0">
                  <a:moveTo>
                    <a:pt x="10985" y="2252"/>
                  </a:moveTo>
                  <a:cubicBezTo>
                    <a:pt x="10985" y="1210"/>
                    <a:pt x="10985" y="167"/>
                    <a:pt x="9442" y="18"/>
                  </a:cubicBezTo>
                  <a:cubicBezTo>
                    <a:pt x="7899" y="-131"/>
                    <a:pt x="4813" y="614"/>
                    <a:pt x="2499" y="3072"/>
                  </a:cubicBezTo>
                  <a:cubicBezTo>
                    <a:pt x="185" y="5530"/>
                    <a:pt x="-1358" y="9701"/>
                    <a:pt x="1728" y="13052"/>
                  </a:cubicBezTo>
                  <a:cubicBezTo>
                    <a:pt x="4813" y="16404"/>
                    <a:pt x="12528" y="18937"/>
                    <a:pt x="20242" y="21469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2637421" y="1256648"/>
              <a:ext cx="82707" cy="1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173" fill="norm" stroke="1" extrusionOk="0">
                  <a:moveTo>
                    <a:pt x="0" y="12557"/>
                  </a:moveTo>
                  <a:cubicBezTo>
                    <a:pt x="0" y="14485"/>
                    <a:pt x="0" y="16414"/>
                    <a:pt x="1200" y="17957"/>
                  </a:cubicBezTo>
                  <a:cubicBezTo>
                    <a:pt x="2400" y="19499"/>
                    <a:pt x="4800" y="20657"/>
                    <a:pt x="7500" y="21042"/>
                  </a:cubicBezTo>
                  <a:cubicBezTo>
                    <a:pt x="10200" y="21428"/>
                    <a:pt x="13200" y="21042"/>
                    <a:pt x="15600" y="18728"/>
                  </a:cubicBezTo>
                  <a:cubicBezTo>
                    <a:pt x="18000" y="16414"/>
                    <a:pt x="19800" y="12171"/>
                    <a:pt x="20700" y="9085"/>
                  </a:cubicBezTo>
                  <a:cubicBezTo>
                    <a:pt x="21600" y="5999"/>
                    <a:pt x="21600" y="4071"/>
                    <a:pt x="20400" y="2528"/>
                  </a:cubicBezTo>
                  <a:cubicBezTo>
                    <a:pt x="19200" y="985"/>
                    <a:pt x="16800" y="-172"/>
                    <a:pt x="14400" y="21"/>
                  </a:cubicBezTo>
                  <a:cubicBezTo>
                    <a:pt x="12000" y="214"/>
                    <a:pt x="9600" y="1757"/>
                    <a:pt x="7200" y="4264"/>
                  </a:cubicBezTo>
                  <a:cubicBezTo>
                    <a:pt x="4800" y="6771"/>
                    <a:pt x="2400" y="10242"/>
                    <a:pt x="0" y="13714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2814991" y="1446028"/>
              <a:ext cx="199115" cy="29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7" fill="norm" stroke="1" extrusionOk="0">
                  <a:moveTo>
                    <a:pt x="410" y="6018"/>
                  </a:moveTo>
                  <a:cubicBezTo>
                    <a:pt x="159" y="9790"/>
                    <a:pt x="-92" y="13561"/>
                    <a:pt x="34" y="15876"/>
                  </a:cubicBezTo>
                  <a:cubicBezTo>
                    <a:pt x="159" y="18190"/>
                    <a:pt x="661" y="19047"/>
                    <a:pt x="787" y="19047"/>
                  </a:cubicBezTo>
                  <a:cubicBezTo>
                    <a:pt x="913" y="19047"/>
                    <a:pt x="661" y="18190"/>
                    <a:pt x="1038" y="15790"/>
                  </a:cubicBezTo>
                  <a:cubicBezTo>
                    <a:pt x="1415" y="13390"/>
                    <a:pt x="2420" y="9447"/>
                    <a:pt x="4429" y="6533"/>
                  </a:cubicBezTo>
                  <a:cubicBezTo>
                    <a:pt x="6438" y="3618"/>
                    <a:pt x="9452" y="1733"/>
                    <a:pt x="11713" y="790"/>
                  </a:cubicBezTo>
                  <a:cubicBezTo>
                    <a:pt x="13973" y="-153"/>
                    <a:pt x="15480" y="-153"/>
                    <a:pt x="16485" y="276"/>
                  </a:cubicBezTo>
                  <a:cubicBezTo>
                    <a:pt x="17489" y="704"/>
                    <a:pt x="17992" y="1561"/>
                    <a:pt x="18745" y="4561"/>
                  </a:cubicBezTo>
                  <a:cubicBezTo>
                    <a:pt x="19499" y="7561"/>
                    <a:pt x="20503" y="12704"/>
                    <a:pt x="21006" y="15876"/>
                  </a:cubicBezTo>
                  <a:cubicBezTo>
                    <a:pt x="21508" y="19047"/>
                    <a:pt x="21508" y="20247"/>
                    <a:pt x="21508" y="2144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3146050" y="1197482"/>
              <a:ext cx="202886" cy="52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17" fill="norm" stroke="1" extrusionOk="0">
                  <a:moveTo>
                    <a:pt x="5953" y="2379"/>
                  </a:moveTo>
                  <a:cubicBezTo>
                    <a:pt x="6199" y="1903"/>
                    <a:pt x="6444" y="1427"/>
                    <a:pt x="6690" y="952"/>
                  </a:cubicBezTo>
                  <a:cubicBezTo>
                    <a:pt x="6935" y="476"/>
                    <a:pt x="7181" y="0"/>
                    <a:pt x="6935" y="0"/>
                  </a:cubicBezTo>
                  <a:cubicBezTo>
                    <a:pt x="6690" y="0"/>
                    <a:pt x="5953" y="476"/>
                    <a:pt x="4849" y="1856"/>
                  </a:cubicBezTo>
                  <a:cubicBezTo>
                    <a:pt x="3744" y="3235"/>
                    <a:pt x="2272" y="5519"/>
                    <a:pt x="1290" y="8374"/>
                  </a:cubicBezTo>
                  <a:cubicBezTo>
                    <a:pt x="308" y="11228"/>
                    <a:pt x="-183" y="14654"/>
                    <a:pt x="62" y="16795"/>
                  </a:cubicBezTo>
                  <a:cubicBezTo>
                    <a:pt x="308" y="18936"/>
                    <a:pt x="1290" y="19792"/>
                    <a:pt x="2762" y="20458"/>
                  </a:cubicBezTo>
                  <a:cubicBezTo>
                    <a:pt x="4235" y="21124"/>
                    <a:pt x="6199" y="21600"/>
                    <a:pt x="9022" y="21505"/>
                  </a:cubicBezTo>
                  <a:cubicBezTo>
                    <a:pt x="11844" y="21410"/>
                    <a:pt x="15526" y="20744"/>
                    <a:pt x="17735" y="20173"/>
                  </a:cubicBezTo>
                  <a:cubicBezTo>
                    <a:pt x="19944" y="19602"/>
                    <a:pt x="20681" y="19126"/>
                    <a:pt x="21417" y="1865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3028056" y="1416052"/>
              <a:ext cx="279026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6200"/>
                    <a:pt x="9720" y="10800"/>
                    <a:pt x="13320" y="7200"/>
                  </a:cubicBezTo>
                  <a:cubicBezTo>
                    <a:pt x="16920" y="3600"/>
                    <a:pt x="1926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4103008" y="1211433"/>
              <a:ext cx="62076" cy="65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1358" y="1908"/>
                  </a:moveTo>
                  <a:cubicBezTo>
                    <a:pt x="21358" y="1527"/>
                    <a:pt x="21358" y="1145"/>
                    <a:pt x="21358" y="763"/>
                  </a:cubicBezTo>
                  <a:cubicBezTo>
                    <a:pt x="21358" y="382"/>
                    <a:pt x="21358" y="0"/>
                    <a:pt x="20158" y="0"/>
                  </a:cubicBezTo>
                  <a:cubicBezTo>
                    <a:pt x="18958" y="0"/>
                    <a:pt x="16558" y="382"/>
                    <a:pt x="13758" y="1755"/>
                  </a:cubicBezTo>
                  <a:cubicBezTo>
                    <a:pt x="10958" y="3129"/>
                    <a:pt x="7758" y="5495"/>
                    <a:pt x="5358" y="8090"/>
                  </a:cubicBezTo>
                  <a:cubicBezTo>
                    <a:pt x="2958" y="10686"/>
                    <a:pt x="1358" y="13510"/>
                    <a:pt x="558" y="15647"/>
                  </a:cubicBezTo>
                  <a:cubicBezTo>
                    <a:pt x="-242" y="17784"/>
                    <a:pt x="-242" y="19234"/>
                    <a:pt x="958" y="20112"/>
                  </a:cubicBezTo>
                  <a:cubicBezTo>
                    <a:pt x="2158" y="20989"/>
                    <a:pt x="4558" y="21295"/>
                    <a:pt x="6958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4081376" y="1354312"/>
              <a:ext cx="258630" cy="28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38" fill="norm" stroke="1" extrusionOk="0">
                  <a:moveTo>
                    <a:pt x="0" y="14145"/>
                  </a:moveTo>
                  <a:cubicBezTo>
                    <a:pt x="1338" y="9931"/>
                    <a:pt x="2676" y="5716"/>
                    <a:pt x="4492" y="3258"/>
                  </a:cubicBezTo>
                  <a:cubicBezTo>
                    <a:pt x="6308" y="799"/>
                    <a:pt x="8602" y="97"/>
                    <a:pt x="10800" y="9"/>
                  </a:cubicBezTo>
                  <a:cubicBezTo>
                    <a:pt x="12998" y="-79"/>
                    <a:pt x="15101" y="448"/>
                    <a:pt x="17012" y="2116"/>
                  </a:cubicBezTo>
                  <a:cubicBezTo>
                    <a:pt x="18924" y="3784"/>
                    <a:pt x="20644" y="6594"/>
                    <a:pt x="21122" y="8877"/>
                  </a:cubicBezTo>
                  <a:cubicBezTo>
                    <a:pt x="21600" y="11160"/>
                    <a:pt x="20835" y="12916"/>
                    <a:pt x="19019" y="14672"/>
                  </a:cubicBezTo>
                  <a:cubicBezTo>
                    <a:pt x="17204" y="16428"/>
                    <a:pt x="14336" y="18184"/>
                    <a:pt x="12042" y="19326"/>
                  </a:cubicBezTo>
                  <a:cubicBezTo>
                    <a:pt x="9749" y="20467"/>
                    <a:pt x="8028" y="20994"/>
                    <a:pt x="6308" y="21258"/>
                  </a:cubicBezTo>
                  <a:cubicBezTo>
                    <a:pt x="4588" y="21521"/>
                    <a:pt x="2867" y="21521"/>
                    <a:pt x="2294" y="21082"/>
                  </a:cubicBezTo>
                  <a:cubicBezTo>
                    <a:pt x="1720" y="20643"/>
                    <a:pt x="2294" y="19765"/>
                    <a:pt x="2867" y="1888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4399570" y="1310208"/>
              <a:ext cx="253809" cy="307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164" fill="norm" stroke="1" extrusionOk="0">
                  <a:moveTo>
                    <a:pt x="227" y="6803"/>
                  </a:moveTo>
                  <a:cubicBezTo>
                    <a:pt x="30" y="5523"/>
                    <a:pt x="-166" y="4243"/>
                    <a:pt x="227" y="3683"/>
                  </a:cubicBezTo>
                  <a:cubicBezTo>
                    <a:pt x="619" y="3123"/>
                    <a:pt x="1601" y="3283"/>
                    <a:pt x="2681" y="4083"/>
                  </a:cubicBezTo>
                  <a:cubicBezTo>
                    <a:pt x="3761" y="4883"/>
                    <a:pt x="4939" y="6323"/>
                    <a:pt x="5430" y="8803"/>
                  </a:cubicBezTo>
                  <a:cubicBezTo>
                    <a:pt x="5921" y="11283"/>
                    <a:pt x="5725" y="14803"/>
                    <a:pt x="5430" y="17203"/>
                  </a:cubicBezTo>
                  <a:cubicBezTo>
                    <a:pt x="5136" y="19603"/>
                    <a:pt x="4743" y="20883"/>
                    <a:pt x="4449" y="21123"/>
                  </a:cubicBezTo>
                  <a:cubicBezTo>
                    <a:pt x="4154" y="21363"/>
                    <a:pt x="3958" y="20563"/>
                    <a:pt x="4547" y="18243"/>
                  </a:cubicBezTo>
                  <a:cubicBezTo>
                    <a:pt x="5136" y="15923"/>
                    <a:pt x="6510" y="12083"/>
                    <a:pt x="8769" y="8803"/>
                  </a:cubicBezTo>
                  <a:cubicBezTo>
                    <a:pt x="11027" y="5523"/>
                    <a:pt x="14169" y="2803"/>
                    <a:pt x="16230" y="1363"/>
                  </a:cubicBezTo>
                  <a:cubicBezTo>
                    <a:pt x="18292" y="-77"/>
                    <a:pt x="19274" y="-237"/>
                    <a:pt x="19961" y="243"/>
                  </a:cubicBezTo>
                  <a:cubicBezTo>
                    <a:pt x="20649" y="723"/>
                    <a:pt x="21041" y="1843"/>
                    <a:pt x="21434" y="2963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654647" y="1387591"/>
              <a:ext cx="206696" cy="23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470" fill="norm" stroke="1" extrusionOk="0">
                  <a:moveTo>
                    <a:pt x="6915" y="6221"/>
                  </a:moveTo>
                  <a:cubicBezTo>
                    <a:pt x="6211" y="5398"/>
                    <a:pt x="5507" y="4576"/>
                    <a:pt x="4568" y="4473"/>
                  </a:cubicBezTo>
                  <a:cubicBezTo>
                    <a:pt x="3629" y="4370"/>
                    <a:pt x="2455" y="4987"/>
                    <a:pt x="1633" y="6941"/>
                  </a:cubicBezTo>
                  <a:cubicBezTo>
                    <a:pt x="811" y="8896"/>
                    <a:pt x="342" y="12187"/>
                    <a:pt x="107" y="14450"/>
                  </a:cubicBezTo>
                  <a:cubicBezTo>
                    <a:pt x="-128" y="16713"/>
                    <a:pt x="-128" y="17947"/>
                    <a:pt x="1750" y="18976"/>
                  </a:cubicBezTo>
                  <a:cubicBezTo>
                    <a:pt x="3629" y="20004"/>
                    <a:pt x="7385" y="20827"/>
                    <a:pt x="10907" y="20313"/>
                  </a:cubicBezTo>
                  <a:cubicBezTo>
                    <a:pt x="14429" y="19798"/>
                    <a:pt x="17715" y="17947"/>
                    <a:pt x="19476" y="14758"/>
                  </a:cubicBezTo>
                  <a:cubicBezTo>
                    <a:pt x="21237" y="11570"/>
                    <a:pt x="21472" y="7044"/>
                    <a:pt x="19359" y="3958"/>
                  </a:cubicBezTo>
                  <a:cubicBezTo>
                    <a:pt x="17246" y="873"/>
                    <a:pt x="12785" y="-773"/>
                    <a:pt x="9263" y="358"/>
                  </a:cubicBezTo>
                  <a:cubicBezTo>
                    <a:pt x="5742" y="1490"/>
                    <a:pt x="3159" y="5398"/>
                    <a:pt x="576" y="930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929804" y="1267637"/>
              <a:ext cx="232795" cy="34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30" fill="norm" stroke="1" extrusionOk="0">
                  <a:moveTo>
                    <a:pt x="13577" y="4034"/>
                  </a:moveTo>
                  <a:cubicBezTo>
                    <a:pt x="13789" y="3309"/>
                    <a:pt x="14001" y="2584"/>
                    <a:pt x="14107" y="1860"/>
                  </a:cubicBezTo>
                  <a:cubicBezTo>
                    <a:pt x="14213" y="1135"/>
                    <a:pt x="14213" y="410"/>
                    <a:pt x="13683" y="120"/>
                  </a:cubicBezTo>
                  <a:cubicBezTo>
                    <a:pt x="13154" y="-170"/>
                    <a:pt x="12095" y="-25"/>
                    <a:pt x="9872" y="1570"/>
                  </a:cubicBezTo>
                  <a:cubicBezTo>
                    <a:pt x="7648" y="3164"/>
                    <a:pt x="4260" y="6209"/>
                    <a:pt x="2248" y="9180"/>
                  </a:cubicBezTo>
                  <a:cubicBezTo>
                    <a:pt x="236" y="12152"/>
                    <a:pt x="-399" y="15051"/>
                    <a:pt x="236" y="17081"/>
                  </a:cubicBezTo>
                  <a:cubicBezTo>
                    <a:pt x="872" y="19111"/>
                    <a:pt x="2777" y="20270"/>
                    <a:pt x="6483" y="20850"/>
                  </a:cubicBezTo>
                  <a:cubicBezTo>
                    <a:pt x="10189" y="21430"/>
                    <a:pt x="15695" y="21430"/>
                    <a:pt x="21201" y="2143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5221512" y="1370494"/>
              <a:ext cx="241039" cy="22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878" fill="norm" stroke="1" extrusionOk="0">
                  <a:moveTo>
                    <a:pt x="1576" y="10606"/>
                  </a:moveTo>
                  <a:cubicBezTo>
                    <a:pt x="4045" y="9750"/>
                    <a:pt x="6514" y="8895"/>
                    <a:pt x="8056" y="7933"/>
                  </a:cubicBezTo>
                  <a:cubicBezTo>
                    <a:pt x="9599" y="6970"/>
                    <a:pt x="10216" y="5901"/>
                    <a:pt x="10114" y="4511"/>
                  </a:cubicBezTo>
                  <a:cubicBezTo>
                    <a:pt x="10011" y="3121"/>
                    <a:pt x="9188" y="1410"/>
                    <a:pt x="8262" y="554"/>
                  </a:cubicBezTo>
                  <a:cubicBezTo>
                    <a:pt x="7336" y="-301"/>
                    <a:pt x="6308" y="-301"/>
                    <a:pt x="4559" y="1517"/>
                  </a:cubicBezTo>
                  <a:cubicBezTo>
                    <a:pt x="2811" y="3335"/>
                    <a:pt x="342" y="6970"/>
                    <a:pt x="34" y="10606"/>
                  </a:cubicBezTo>
                  <a:cubicBezTo>
                    <a:pt x="-275" y="14242"/>
                    <a:pt x="1576" y="17877"/>
                    <a:pt x="4354" y="19588"/>
                  </a:cubicBezTo>
                  <a:cubicBezTo>
                    <a:pt x="7131" y="21299"/>
                    <a:pt x="10834" y="21085"/>
                    <a:pt x="13816" y="20230"/>
                  </a:cubicBezTo>
                  <a:cubicBezTo>
                    <a:pt x="16799" y="19374"/>
                    <a:pt x="19062" y="17877"/>
                    <a:pt x="21325" y="1638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5485072" y="1292884"/>
              <a:ext cx="221626" cy="30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70" fill="norm" stroke="1" extrusionOk="0">
                  <a:moveTo>
                    <a:pt x="13734" y="5232"/>
                  </a:moveTo>
                  <a:cubicBezTo>
                    <a:pt x="13734" y="4414"/>
                    <a:pt x="13734" y="3596"/>
                    <a:pt x="13734" y="2696"/>
                  </a:cubicBezTo>
                  <a:cubicBezTo>
                    <a:pt x="13734" y="1796"/>
                    <a:pt x="13734" y="814"/>
                    <a:pt x="13073" y="323"/>
                  </a:cubicBezTo>
                  <a:cubicBezTo>
                    <a:pt x="12412" y="-168"/>
                    <a:pt x="11090" y="-168"/>
                    <a:pt x="8775" y="814"/>
                  </a:cubicBezTo>
                  <a:cubicBezTo>
                    <a:pt x="6461" y="1796"/>
                    <a:pt x="3155" y="3759"/>
                    <a:pt x="1392" y="5232"/>
                  </a:cubicBezTo>
                  <a:cubicBezTo>
                    <a:pt x="-372" y="6705"/>
                    <a:pt x="-592" y="7687"/>
                    <a:pt x="1502" y="8914"/>
                  </a:cubicBezTo>
                  <a:cubicBezTo>
                    <a:pt x="3596" y="10141"/>
                    <a:pt x="8004" y="11614"/>
                    <a:pt x="11420" y="12677"/>
                  </a:cubicBezTo>
                  <a:cubicBezTo>
                    <a:pt x="14837" y="13741"/>
                    <a:pt x="17261" y="14396"/>
                    <a:pt x="18804" y="15050"/>
                  </a:cubicBezTo>
                  <a:cubicBezTo>
                    <a:pt x="20347" y="15705"/>
                    <a:pt x="21008" y="16359"/>
                    <a:pt x="21008" y="17014"/>
                  </a:cubicBezTo>
                  <a:cubicBezTo>
                    <a:pt x="21008" y="17668"/>
                    <a:pt x="20347" y="18323"/>
                    <a:pt x="18914" y="19059"/>
                  </a:cubicBezTo>
                  <a:cubicBezTo>
                    <a:pt x="17481" y="19796"/>
                    <a:pt x="15277" y="20614"/>
                    <a:pt x="13404" y="21023"/>
                  </a:cubicBezTo>
                  <a:cubicBezTo>
                    <a:pt x="11530" y="21432"/>
                    <a:pt x="9988" y="21432"/>
                    <a:pt x="8665" y="21268"/>
                  </a:cubicBezTo>
                  <a:cubicBezTo>
                    <a:pt x="7343" y="21105"/>
                    <a:pt x="6241" y="20777"/>
                    <a:pt x="5800" y="20205"/>
                  </a:cubicBezTo>
                  <a:cubicBezTo>
                    <a:pt x="5359" y="19632"/>
                    <a:pt x="5579" y="18814"/>
                    <a:pt x="5800" y="17996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5762502" y="1298919"/>
              <a:ext cx="174392" cy="29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1600" y="2426"/>
                  </a:moveTo>
                  <a:cubicBezTo>
                    <a:pt x="21312" y="1582"/>
                    <a:pt x="21024" y="739"/>
                    <a:pt x="19872" y="317"/>
                  </a:cubicBezTo>
                  <a:cubicBezTo>
                    <a:pt x="18720" y="-105"/>
                    <a:pt x="16704" y="-105"/>
                    <a:pt x="14256" y="317"/>
                  </a:cubicBezTo>
                  <a:cubicBezTo>
                    <a:pt x="11808" y="739"/>
                    <a:pt x="8928" y="1582"/>
                    <a:pt x="6768" y="2679"/>
                  </a:cubicBezTo>
                  <a:cubicBezTo>
                    <a:pt x="4608" y="3776"/>
                    <a:pt x="3168" y="5126"/>
                    <a:pt x="3168" y="6561"/>
                  </a:cubicBezTo>
                  <a:cubicBezTo>
                    <a:pt x="3168" y="7995"/>
                    <a:pt x="4608" y="9514"/>
                    <a:pt x="6768" y="10442"/>
                  </a:cubicBezTo>
                  <a:cubicBezTo>
                    <a:pt x="8928" y="11370"/>
                    <a:pt x="11808" y="11708"/>
                    <a:pt x="14256" y="12214"/>
                  </a:cubicBezTo>
                  <a:cubicBezTo>
                    <a:pt x="16704" y="12720"/>
                    <a:pt x="18720" y="13395"/>
                    <a:pt x="19872" y="14154"/>
                  </a:cubicBezTo>
                  <a:cubicBezTo>
                    <a:pt x="21024" y="14914"/>
                    <a:pt x="21312" y="15758"/>
                    <a:pt x="21456" y="16601"/>
                  </a:cubicBezTo>
                  <a:cubicBezTo>
                    <a:pt x="21600" y="17445"/>
                    <a:pt x="21600" y="18289"/>
                    <a:pt x="20736" y="19048"/>
                  </a:cubicBezTo>
                  <a:cubicBezTo>
                    <a:pt x="19872" y="19808"/>
                    <a:pt x="18144" y="20482"/>
                    <a:pt x="15120" y="20904"/>
                  </a:cubicBezTo>
                  <a:cubicBezTo>
                    <a:pt x="12096" y="21326"/>
                    <a:pt x="7776" y="21495"/>
                    <a:pt x="5040" y="21326"/>
                  </a:cubicBezTo>
                  <a:cubicBezTo>
                    <a:pt x="2304" y="21158"/>
                    <a:pt x="1152" y="20651"/>
                    <a:pt x="0" y="20145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6071327" y="1352796"/>
              <a:ext cx="284104" cy="18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10" fill="norm" stroke="1" extrusionOk="0">
                  <a:moveTo>
                    <a:pt x="3545" y="9537"/>
                  </a:moveTo>
                  <a:cubicBezTo>
                    <a:pt x="2842" y="8747"/>
                    <a:pt x="2140" y="7956"/>
                    <a:pt x="2052" y="8220"/>
                  </a:cubicBezTo>
                  <a:cubicBezTo>
                    <a:pt x="1964" y="8483"/>
                    <a:pt x="2491" y="9800"/>
                    <a:pt x="3457" y="10459"/>
                  </a:cubicBezTo>
                  <a:cubicBezTo>
                    <a:pt x="4423" y="11117"/>
                    <a:pt x="5828" y="11117"/>
                    <a:pt x="7145" y="9932"/>
                  </a:cubicBezTo>
                  <a:cubicBezTo>
                    <a:pt x="8462" y="8747"/>
                    <a:pt x="9691" y="6376"/>
                    <a:pt x="10306" y="4532"/>
                  </a:cubicBezTo>
                  <a:cubicBezTo>
                    <a:pt x="10920" y="2688"/>
                    <a:pt x="10920" y="1371"/>
                    <a:pt x="9428" y="581"/>
                  </a:cubicBezTo>
                  <a:cubicBezTo>
                    <a:pt x="7935" y="-210"/>
                    <a:pt x="4950" y="-473"/>
                    <a:pt x="3018" y="1634"/>
                  </a:cubicBezTo>
                  <a:cubicBezTo>
                    <a:pt x="1086" y="3742"/>
                    <a:pt x="208" y="8220"/>
                    <a:pt x="33" y="11776"/>
                  </a:cubicBezTo>
                  <a:cubicBezTo>
                    <a:pt x="-143" y="15332"/>
                    <a:pt x="384" y="17966"/>
                    <a:pt x="1964" y="19415"/>
                  </a:cubicBezTo>
                  <a:cubicBezTo>
                    <a:pt x="3545" y="20864"/>
                    <a:pt x="6179" y="21127"/>
                    <a:pt x="9603" y="20468"/>
                  </a:cubicBezTo>
                  <a:cubicBezTo>
                    <a:pt x="13028" y="19810"/>
                    <a:pt x="17242" y="18229"/>
                    <a:pt x="21457" y="16649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355430" y="1269554"/>
              <a:ext cx="201256" cy="24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97" fill="norm" stroke="1" extrusionOk="0">
                  <a:moveTo>
                    <a:pt x="19365" y="3669"/>
                  </a:moveTo>
                  <a:cubicBezTo>
                    <a:pt x="19117" y="2650"/>
                    <a:pt x="18869" y="1631"/>
                    <a:pt x="18124" y="918"/>
                  </a:cubicBezTo>
                  <a:cubicBezTo>
                    <a:pt x="17379" y="205"/>
                    <a:pt x="16138" y="-203"/>
                    <a:pt x="14152" y="103"/>
                  </a:cubicBezTo>
                  <a:cubicBezTo>
                    <a:pt x="12166" y="408"/>
                    <a:pt x="9434" y="1427"/>
                    <a:pt x="7697" y="2854"/>
                  </a:cubicBezTo>
                  <a:cubicBezTo>
                    <a:pt x="5959" y="4280"/>
                    <a:pt x="5214" y="6114"/>
                    <a:pt x="6207" y="8050"/>
                  </a:cubicBezTo>
                  <a:cubicBezTo>
                    <a:pt x="7200" y="9986"/>
                    <a:pt x="9931" y="12023"/>
                    <a:pt x="12538" y="13450"/>
                  </a:cubicBezTo>
                  <a:cubicBezTo>
                    <a:pt x="15145" y="14876"/>
                    <a:pt x="17628" y="15691"/>
                    <a:pt x="19241" y="16506"/>
                  </a:cubicBezTo>
                  <a:cubicBezTo>
                    <a:pt x="20855" y="17322"/>
                    <a:pt x="21600" y="18137"/>
                    <a:pt x="21476" y="18850"/>
                  </a:cubicBezTo>
                  <a:cubicBezTo>
                    <a:pt x="21352" y="19563"/>
                    <a:pt x="20359" y="20174"/>
                    <a:pt x="16634" y="20582"/>
                  </a:cubicBezTo>
                  <a:cubicBezTo>
                    <a:pt x="12910" y="20989"/>
                    <a:pt x="6455" y="21193"/>
                    <a:pt x="0" y="2139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7250305" y="1206783"/>
              <a:ext cx="419432" cy="2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43" fill="norm" stroke="1" extrusionOk="0">
                  <a:moveTo>
                    <a:pt x="1678" y="4086"/>
                  </a:moveTo>
                  <a:cubicBezTo>
                    <a:pt x="1085" y="7589"/>
                    <a:pt x="491" y="11092"/>
                    <a:pt x="195" y="13330"/>
                  </a:cubicBezTo>
                  <a:cubicBezTo>
                    <a:pt x="-102" y="15568"/>
                    <a:pt x="-102" y="16541"/>
                    <a:pt x="491" y="17708"/>
                  </a:cubicBezTo>
                  <a:cubicBezTo>
                    <a:pt x="1085" y="18876"/>
                    <a:pt x="2272" y="20238"/>
                    <a:pt x="3814" y="20919"/>
                  </a:cubicBezTo>
                  <a:cubicBezTo>
                    <a:pt x="5357" y="21600"/>
                    <a:pt x="7256" y="21600"/>
                    <a:pt x="8621" y="21016"/>
                  </a:cubicBezTo>
                  <a:cubicBezTo>
                    <a:pt x="9986" y="20432"/>
                    <a:pt x="10817" y="19265"/>
                    <a:pt x="11232" y="17027"/>
                  </a:cubicBezTo>
                  <a:cubicBezTo>
                    <a:pt x="11647" y="14789"/>
                    <a:pt x="11647" y="11481"/>
                    <a:pt x="11647" y="9049"/>
                  </a:cubicBezTo>
                  <a:cubicBezTo>
                    <a:pt x="11647" y="6616"/>
                    <a:pt x="11647" y="5059"/>
                    <a:pt x="11647" y="4768"/>
                  </a:cubicBezTo>
                  <a:cubicBezTo>
                    <a:pt x="11647" y="4476"/>
                    <a:pt x="11647" y="5449"/>
                    <a:pt x="11885" y="7492"/>
                  </a:cubicBezTo>
                  <a:cubicBezTo>
                    <a:pt x="12122" y="9535"/>
                    <a:pt x="12597" y="12649"/>
                    <a:pt x="13368" y="14692"/>
                  </a:cubicBezTo>
                  <a:cubicBezTo>
                    <a:pt x="14140" y="16735"/>
                    <a:pt x="15208" y="17708"/>
                    <a:pt x="16395" y="18195"/>
                  </a:cubicBezTo>
                  <a:cubicBezTo>
                    <a:pt x="17581" y="18681"/>
                    <a:pt x="18887" y="18681"/>
                    <a:pt x="19777" y="18389"/>
                  </a:cubicBezTo>
                  <a:cubicBezTo>
                    <a:pt x="20667" y="18097"/>
                    <a:pt x="21142" y="17514"/>
                    <a:pt x="21320" y="15957"/>
                  </a:cubicBezTo>
                  <a:cubicBezTo>
                    <a:pt x="21498" y="14400"/>
                    <a:pt x="21379" y="11870"/>
                    <a:pt x="21201" y="9049"/>
                  </a:cubicBezTo>
                  <a:cubicBezTo>
                    <a:pt x="21023" y="6227"/>
                    <a:pt x="20786" y="3114"/>
                    <a:pt x="20549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7757531" y="1187131"/>
              <a:ext cx="41855" cy="24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1722"/>
                  </a:moveTo>
                  <a:cubicBezTo>
                    <a:pt x="1200" y="703"/>
                    <a:pt x="2400" y="-316"/>
                    <a:pt x="3000" y="92"/>
                  </a:cubicBezTo>
                  <a:cubicBezTo>
                    <a:pt x="3600" y="499"/>
                    <a:pt x="3600" y="2333"/>
                    <a:pt x="4800" y="5593"/>
                  </a:cubicBezTo>
                  <a:cubicBezTo>
                    <a:pt x="6000" y="8854"/>
                    <a:pt x="8400" y="13541"/>
                    <a:pt x="11400" y="16393"/>
                  </a:cubicBezTo>
                  <a:cubicBezTo>
                    <a:pt x="14400" y="19246"/>
                    <a:pt x="18000" y="20265"/>
                    <a:pt x="21600" y="21284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7785434" y="943783"/>
              <a:ext cx="68650" cy="8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833" fill="norm" stroke="1" extrusionOk="0">
                  <a:moveTo>
                    <a:pt x="6480" y="14840"/>
                  </a:moveTo>
                  <a:cubicBezTo>
                    <a:pt x="5760" y="11998"/>
                    <a:pt x="5040" y="9156"/>
                    <a:pt x="3960" y="9156"/>
                  </a:cubicBezTo>
                  <a:cubicBezTo>
                    <a:pt x="2880" y="9156"/>
                    <a:pt x="1440" y="11998"/>
                    <a:pt x="1800" y="14840"/>
                  </a:cubicBezTo>
                  <a:cubicBezTo>
                    <a:pt x="2160" y="17682"/>
                    <a:pt x="4320" y="20525"/>
                    <a:pt x="6840" y="20809"/>
                  </a:cubicBezTo>
                  <a:cubicBezTo>
                    <a:pt x="9360" y="21093"/>
                    <a:pt x="12240" y="18819"/>
                    <a:pt x="14760" y="16261"/>
                  </a:cubicBezTo>
                  <a:cubicBezTo>
                    <a:pt x="17280" y="13704"/>
                    <a:pt x="19440" y="10861"/>
                    <a:pt x="20520" y="8019"/>
                  </a:cubicBezTo>
                  <a:cubicBezTo>
                    <a:pt x="21600" y="5177"/>
                    <a:pt x="21600" y="2335"/>
                    <a:pt x="19800" y="914"/>
                  </a:cubicBezTo>
                  <a:cubicBezTo>
                    <a:pt x="18000" y="-507"/>
                    <a:pt x="14400" y="-507"/>
                    <a:pt x="10800" y="2619"/>
                  </a:cubicBezTo>
                  <a:cubicBezTo>
                    <a:pt x="7200" y="5746"/>
                    <a:pt x="3600" y="11998"/>
                    <a:pt x="0" y="18251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022605" y="1102148"/>
              <a:ext cx="10774" cy="32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370"/>
                    <a:pt x="21600" y="6740"/>
                    <a:pt x="19440" y="10340"/>
                  </a:cubicBezTo>
                  <a:cubicBezTo>
                    <a:pt x="17280" y="13940"/>
                    <a:pt x="8640" y="177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7859680" y="973822"/>
              <a:ext cx="604276" cy="50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20" fill="norm" stroke="1" extrusionOk="0">
                  <a:moveTo>
                    <a:pt x="88" y="13494"/>
                  </a:moveTo>
                  <a:cubicBezTo>
                    <a:pt x="5" y="12999"/>
                    <a:pt x="-77" y="12503"/>
                    <a:pt x="129" y="12206"/>
                  </a:cubicBezTo>
                  <a:cubicBezTo>
                    <a:pt x="335" y="11909"/>
                    <a:pt x="830" y="11810"/>
                    <a:pt x="2273" y="11661"/>
                  </a:cubicBezTo>
                  <a:cubicBezTo>
                    <a:pt x="3715" y="11513"/>
                    <a:pt x="6106" y="11314"/>
                    <a:pt x="8167" y="10918"/>
                  </a:cubicBezTo>
                  <a:cubicBezTo>
                    <a:pt x="10228" y="10522"/>
                    <a:pt x="11960" y="9927"/>
                    <a:pt x="12990" y="8837"/>
                  </a:cubicBezTo>
                  <a:cubicBezTo>
                    <a:pt x="14021" y="7748"/>
                    <a:pt x="14350" y="6162"/>
                    <a:pt x="14474" y="4874"/>
                  </a:cubicBezTo>
                  <a:cubicBezTo>
                    <a:pt x="14598" y="3586"/>
                    <a:pt x="14515" y="2595"/>
                    <a:pt x="14309" y="1852"/>
                  </a:cubicBezTo>
                  <a:cubicBezTo>
                    <a:pt x="14103" y="1109"/>
                    <a:pt x="13773" y="614"/>
                    <a:pt x="13402" y="316"/>
                  </a:cubicBezTo>
                  <a:cubicBezTo>
                    <a:pt x="13031" y="19"/>
                    <a:pt x="12619" y="-80"/>
                    <a:pt x="12289" y="69"/>
                  </a:cubicBezTo>
                  <a:cubicBezTo>
                    <a:pt x="11960" y="217"/>
                    <a:pt x="11712" y="614"/>
                    <a:pt x="11547" y="1902"/>
                  </a:cubicBezTo>
                  <a:cubicBezTo>
                    <a:pt x="11383" y="3190"/>
                    <a:pt x="11300" y="5370"/>
                    <a:pt x="11383" y="7748"/>
                  </a:cubicBezTo>
                  <a:cubicBezTo>
                    <a:pt x="11465" y="10125"/>
                    <a:pt x="11712" y="12702"/>
                    <a:pt x="11877" y="14237"/>
                  </a:cubicBezTo>
                  <a:cubicBezTo>
                    <a:pt x="12042" y="15773"/>
                    <a:pt x="12125" y="16269"/>
                    <a:pt x="12166" y="16913"/>
                  </a:cubicBezTo>
                  <a:cubicBezTo>
                    <a:pt x="12207" y="17557"/>
                    <a:pt x="12207" y="18349"/>
                    <a:pt x="12248" y="18498"/>
                  </a:cubicBezTo>
                  <a:cubicBezTo>
                    <a:pt x="12289" y="18647"/>
                    <a:pt x="12372" y="18151"/>
                    <a:pt x="12825" y="16962"/>
                  </a:cubicBezTo>
                  <a:cubicBezTo>
                    <a:pt x="13279" y="15773"/>
                    <a:pt x="14103" y="13891"/>
                    <a:pt x="15010" y="12603"/>
                  </a:cubicBezTo>
                  <a:cubicBezTo>
                    <a:pt x="15917" y="11314"/>
                    <a:pt x="16906" y="10621"/>
                    <a:pt x="17896" y="10472"/>
                  </a:cubicBezTo>
                  <a:cubicBezTo>
                    <a:pt x="18885" y="10324"/>
                    <a:pt x="19874" y="10720"/>
                    <a:pt x="20534" y="12206"/>
                  </a:cubicBezTo>
                  <a:cubicBezTo>
                    <a:pt x="21193" y="13692"/>
                    <a:pt x="21523" y="16269"/>
                    <a:pt x="21399" y="18003"/>
                  </a:cubicBezTo>
                  <a:cubicBezTo>
                    <a:pt x="21276" y="19737"/>
                    <a:pt x="20699" y="20628"/>
                    <a:pt x="20121" y="2152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2059351" y="2384421"/>
              <a:ext cx="351461" cy="63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54" fill="norm" stroke="1" extrusionOk="0">
                  <a:moveTo>
                    <a:pt x="8361" y="1913"/>
                  </a:moveTo>
                  <a:cubicBezTo>
                    <a:pt x="8501" y="1524"/>
                    <a:pt x="8642" y="1134"/>
                    <a:pt x="8712" y="744"/>
                  </a:cubicBezTo>
                  <a:cubicBezTo>
                    <a:pt x="8782" y="354"/>
                    <a:pt x="8782" y="-36"/>
                    <a:pt x="8992" y="3"/>
                  </a:cubicBezTo>
                  <a:cubicBezTo>
                    <a:pt x="9203" y="42"/>
                    <a:pt x="9623" y="510"/>
                    <a:pt x="10114" y="2108"/>
                  </a:cubicBezTo>
                  <a:cubicBezTo>
                    <a:pt x="10605" y="3707"/>
                    <a:pt x="11166" y="6436"/>
                    <a:pt x="11587" y="9165"/>
                  </a:cubicBezTo>
                  <a:cubicBezTo>
                    <a:pt x="12008" y="11895"/>
                    <a:pt x="12288" y="14624"/>
                    <a:pt x="11938" y="16612"/>
                  </a:cubicBezTo>
                  <a:cubicBezTo>
                    <a:pt x="11587" y="18601"/>
                    <a:pt x="10605" y="19848"/>
                    <a:pt x="9203" y="20589"/>
                  </a:cubicBezTo>
                  <a:cubicBezTo>
                    <a:pt x="7800" y="21330"/>
                    <a:pt x="5977" y="21564"/>
                    <a:pt x="4504" y="21408"/>
                  </a:cubicBezTo>
                  <a:cubicBezTo>
                    <a:pt x="3031" y="21252"/>
                    <a:pt x="1909" y="20706"/>
                    <a:pt x="1068" y="19848"/>
                  </a:cubicBezTo>
                  <a:cubicBezTo>
                    <a:pt x="226" y="18991"/>
                    <a:pt x="-335" y="17821"/>
                    <a:pt x="226" y="16378"/>
                  </a:cubicBezTo>
                  <a:cubicBezTo>
                    <a:pt x="787" y="14936"/>
                    <a:pt x="2470" y="13220"/>
                    <a:pt x="5135" y="11739"/>
                  </a:cubicBezTo>
                  <a:cubicBezTo>
                    <a:pt x="7800" y="10257"/>
                    <a:pt x="11447" y="9009"/>
                    <a:pt x="14112" y="8191"/>
                  </a:cubicBezTo>
                  <a:cubicBezTo>
                    <a:pt x="16777" y="7372"/>
                    <a:pt x="18460" y="6982"/>
                    <a:pt x="19582" y="6670"/>
                  </a:cubicBezTo>
                  <a:cubicBezTo>
                    <a:pt x="20704" y="6358"/>
                    <a:pt x="21265" y="6124"/>
                    <a:pt x="21195" y="5929"/>
                  </a:cubicBezTo>
                  <a:cubicBezTo>
                    <a:pt x="21125" y="5734"/>
                    <a:pt x="20423" y="5578"/>
                    <a:pt x="19792" y="5617"/>
                  </a:cubicBezTo>
                  <a:cubicBezTo>
                    <a:pt x="19161" y="5656"/>
                    <a:pt x="18600" y="5890"/>
                    <a:pt x="18039" y="6124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2392981" y="2526657"/>
              <a:ext cx="307222" cy="25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672" fill="norm" stroke="1" extrusionOk="0">
                  <a:moveTo>
                    <a:pt x="16340" y="10201"/>
                  </a:moveTo>
                  <a:cubicBezTo>
                    <a:pt x="15220" y="6951"/>
                    <a:pt x="14100" y="3701"/>
                    <a:pt x="12500" y="1790"/>
                  </a:cubicBezTo>
                  <a:cubicBezTo>
                    <a:pt x="10900" y="-122"/>
                    <a:pt x="8820" y="-695"/>
                    <a:pt x="6500" y="1025"/>
                  </a:cubicBezTo>
                  <a:cubicBezTo>
                    <a:pt x="4180" y="2746"/>
                    <a:pt x="1620" y="6760"/>
                    <a:pt x="580" y="9914"/>
                  </a:cubicBezTo>
                  <a:cubicBezTo>
                    <a:pt x="-460" y="13068"/>
                    <a:pt x="20" y="15362"/>
                    <a:pt x="1060" y="16795"/>
                  </a:cubicBezTo>
                  <a:cubicBezTo>
                    <a:pt x="2100" y="18229"/>
                    <a:pt x="3700" y="18802"/>
                    <a:pt x="5460" y="18420"/>
                  </a:cubicBezTo>
                  <a:cubicBezTo>
                    <a:pt x="7220" y="18038"/>
                    <a:pt x="9140" y="16700"/>
                    <a:pt x="10580" y="13641"/>
                  </a:cubicBezTo>
                  <a:cubicBezTo>
                    <a:pt x="12020" y="10583"/>
                    <a:pt x="12980" y="5804"/>
                    <a:pt x="13620" y="5613"/>
                  </a:cubicBezTo>
                  <a:cubicBezTo>
                    <a:pt x="14260" y="5422"/>
                    <a:pt x="14580" y="9818"/>
                    <a:pt x="15300" y="13163"/>
                  </a:cubicBezTo>
                  <a:cubicBezTo>
                    <a:pt x="16020" y="16509"/>
                    <a:pt x="17140" y="18802"/>
                    <a:pt x="18180" y="19854"/>
                  </a:cubicBezTo>
                  <a:cubicBezTo>
                    <a:pt x="19220" y="20905"/>
                    <a:pt x="20180" y="20714"/>
                    <a:pt x="21140" y="20523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2721582" y="2483364"/>
              <a:ext cx="204125" cy="30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372" fill="norm" stroke="1" extrusionOk="0">
                  <a:moveTo>
                    <a:pt x="19393" y="1960"/>
                  </a:moveTo>
                  <a:cubicBezTo>
                    <a:pt x="17233" y="1142"/>
                    <a:pt x="15073" y="324"/>
                    <a:pt x="12793" y="78"/>
                  </a:cubicBezTo>
                  <a:cubicBezTo>
                    <a:pt x="10513" y="-167"/>
                    <a:pt x="8113" y="160"/>
                    <a:pt x="6433" y="1060"/>
                  </a:cubicBezTo>
                  <a:cubicBezTo>
                    <a:pt x="4753" y="1960"/>
                    <a:pt x="3793" y="3433"/>
                    <a:pt x="5353" y="5560"/>
                  </a:cubicBezTo>
                  <a:cubicBezTo>
                    <a:pt x="6913" y="7688"/>
                    <a:pt x="10993" y="10469"/>
                    <a:pt x="13993" y="12433"/>
                  </a:cubicBezTo>
                  <a:cubicBezTo>
                    <a:pt x="16993" y="14397"/>
                    <a:pt x="18913" y="15542"/>
                    <a:pt x="19993" y="16524"/>
                  </a:cubicBezTo>
                  <a:cubicBezTo>
                    <a:pt x="21073" y="17506"/>
                    <a:pt x="21313" y="18324"/>
                    <a:pt x="20833" y="18978"/>
                  </a:cubicBezTo>
                  <a:cubicBezTo>
                    <a:pt x="20353" y="19633"/>
                    <a:pt x="19153" y="20124"/>
                    <a:pt x="16153" y="20533"/>
                  </a:cubicBezTo>
                  <a:cubicBezTo>
                    <a:pt x="13153" y="20942"/>
                    <a:pt x="8353" y="21269"/>
                    <a:pt x="5233" y="21351"/>
                  </a:cubicBezTo>
                  <a:cubicBezTo>
                    <a:pt x="2113" y="21433"/>
                    <a:pt x="673" y="21269"/>
                    <a:pt x="193" y="20778"/>
                  </a:cubicBezTo>
                  <a:cubicBezTo>
                    <a:pt x="-287" y="20288"/>
                    <a:pt x="193" y="19469"/>
                    <a:pt x="913" y="18815"/>
                  </a:cubicBezTo>
                  <a:cubicBezTo>
                    <a:pt x="1633" y="18160"/>
                    <a:pt x="2593" y="17669"/>
                    <a:pt x="3553" y="1717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3014105" y="2297050"/>
              <a:ext cx="34879" cy="49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127"/>
                  </a:moveTo>
                  <a:cubicBezTo>
                    <a:pt x="20160" y="518"/>
                    <a:pt x="18720" y="-90"/>
                    <a:pt x="16560" y="11"/>
                  </a:cubicBezTo>
                  <a:cubicBezTo>
                    <a:pt x="14400" y="113"/>
                    <a:pt x="11520" y="924"/>
                    <a:pt x="8640" y="3054"/>
                  </a:cubicBezTo>
                  <a:cubicBezTo>
                    <a:pt x="5760" y="5183"/>
                    <a:pt x="2880" y="8631"/>
                    <a:pt x="1440" y="11927"/>
                  </a:cubicBezTo>
                  <a:cubicBezTo>
                    <a:pt x="0" y="15223"/>
                    <a:pt x="0" y="18366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2958300" y="2441469"/>
              <a:ext cx="306929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6800"/>
                    <a:pt x="982" y="12000"/>
                    <a:pt x="4582" y="8400"/>
                  </a:cubicBezTo>
                  <a:cubicBezTo>
                    <a:pt x="8182" y="4800"/>
                    <a:pt x="1489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3716596" y="2292655"/>
              <a:ext cx="650782" cy="44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52" fill="norm" stroke="1" extrusionOk="0">
                  <a:moveTo>
                    <a:pt x="7191" y="15556"/>
                  </a:moveTo>
                  <a:cubicBezTo>
                    <a:pt x="6961" y="14213"/>
                    <a:pt x="6732" y="12870"/>
                    <a:pt x="6119" y="12031"/>
                  </a:cubicBezTo>
                  <a:cubicBezTo>
                    <a:pt x="5506" y="11192"/>
                    <a:pt x="4510" y="10856"/>
                    <a:pt x="3400" y="11639"/>
                  </a:cubicBezTo>
                  <a:cubicBezTo>
                    <a:pt x="2289" y="12423"/>
                    <a:pt x="1064" y="14325"/>
                    <a:pt x="451" y="15948"/>
                  </a:cubicBezTo>
                  <a:cubicBezTo>
                    <a:pt x="-162" y="17571"/>
                    <a:pt x="-162" y="18914"/>
                    <a:pt x="527" y="19921"/>
                  </a:cubicBezTo>
                  <a:cubicBezTo>
                    <a:pt x="1217" y="20929"/>
                    <a:pt x="2595" y="21600"/>
                    <a:pt x="3744" y="21264"/>
                  </a:cubicBezTo>
                  <a:cubicBezTo>
                    <a:pt x="4893" y="20929"/>
                    <a:pt x="5812" y="19585"/>
                    <a:pt x="6502" y="17067"/>
                  </a:cubicBezTo>
                  <a:cubicBezTo>
                    <a:pt x="7191" y="14549"/>
                    <a:pt x="7651" y="10856"/>
                    <a:pt x="7881" y="8002"/>
                  </a:cubicBezTo>
                  <a:cubicBezTo>
                    <a:pt x="8110" y="5148"/>
                    <a:pt x="8110" y="3134"/>
                    <a:pt x="8034" y="1847"/>
                  </a:cubicBezTo>
                  <a:cubicBezTo>
                    <a:pt x="7957" y="560"/>
                    <a:pt x="7804" y="0"/>
                    <a:pt x="7651" y="0"/>
                  </a:cubicBezTo>
                  <a:cubicBezTo>
                    <a:pt x="7498" y="0"/>
                    <a:pt x="7344" y="560"/>
                    <a:pt x="7191" y="2742"/>
                  </a:cubicBezTo>
                  <a:cubicBezTo>
                    <a:pt x="7038" y="4924"/>
                    <a:pt x="6885" y="8730"/>
                    <a:pt x="6923" y="11751"/>
                  </a:cubicBezTo>
                  <a:cubicBezTo>
                    <a:pt x="6961" y="14773"/>
                    <a:pt x="7191" y="17011"/>
                    <a:pt x="7574" y="18522"/>
                  </a:cubicBezTo>
                  <a:cubicBezTo>
                    <a:pt x="7957" y="20033"/>
                    <a:pt x="8493" y="20817"/>
                    <a:pt x="9221" y="21152"/>
                  </a:cubicBezTo>
                  <a:cubicBezTo>
                    <a:pt x="9949" y="21488"/>
                    <a:pt x="10868" y="21376"/>
                    <a:pt x="11978" y="20257"/>
                  </a:cubicBezTo>
                  <a:cubicBezTo>
                    <a:pt x="13089" y="19138"/>
                    <a:pt x="14391" y="17011"/>
                    <a:pt x="15081" y="14885"/>
                  </a:cubicBezTo>
                  <a:cubicBezTo>
                    <a:pt x="15770" y="12759"/>
                    <a:pt x="15847" y="10632"/>
                    <a:pt x="15770" y="9345"/>
                  </a:cubicBezTo>
                  <a:cubicBezTo>
                    <a:pt x="15693" y="8058"/>
                    <a:pt x="15464" y="7610"/>
                    <a:pt x="15119" y="7387"/>
                  </a:cubicBezTo>
                  <a:cubicBezTo>
                    <a:pt x="14774" y="7163"/>
                    <a:pt x="14315" y="7163"/>
                    <a:pt x="13855" y="7666"/>
                  </a:cubicBezTo>
                  <a:cubicBezTo>
                    <a:pt x="13395" y="8170"/>
                    <a:pt x="12936" y="9177"/>
                    <a:pt x="12591" y="11024"/>
                  </a:cubicBezTo>
                  <a:cubicBezTo>
                    <a:pt x="12247" y="12870"/>
                    <a:pt x="12017" y="15556"/>
                    <a:pt x="12170" y="17291"/>
                  </a:cubicBezTo>
                  <a:cubicBezTo>
                    <a:pt x="12323" y="19026"/>
                    <a:pt x="12859" y="19809"/>
                    <a:pt x="13970" y="20257"/>
                  </a:cubicBezTo>
                  <a:cubicBezTo>
                    <a:pt x="15081" y="20705"/>
                    <a:pt x="16766" y="20817"/>
                    <a:pt x="18106" y="20705"/>
                  </a:cubicBezTo>
                  <a:cubicBezTo>
                    <a:pt x="19447" y="20593"/>
                    <a:pt x="20442" y="20257"/>
                    <a:pt x="21438" y="19921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4425084" y="2431808"/>
              <a:ext cx="235270" cy="30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28" fill="norm" stroke="1" extrusionOk="0">
                  <a:moveTo>
                    <a:pt x="10627" y="3653"/>
                  </a:moveTo>
                  <a:cubicBezTo>
                    <a:pt x="10203" y="2829"/>
                    <a:pt x="9780" y="2005"/>
                    <a:pt x="9251" y="1263"/>
                  </a:cubicBezTo>
                  <a:cubicBezTo>
                    <a:pt x="8721" y="521"/>
                    <a:pt x="8086" y="-139"/>
                    <a:pt x="6921" y="26"/>
                  </a:cubicBezTo>
                  <a:cubicBezTo>
                    <a:pt x="5756" y="191"/>
                    <a:pt x="4062" y="1180"/>
                    <a:pt x="2686" y="3736"/>
                  </a:cubicBezTo>
                  <a:cubicBezTo>
                    <a:pt x="1309" y="6292"/>
                    <a:pt x="251" y="10414"/>
                    <a:pt x="39" y="13299"/>
                  </a:cubicBezTo>
                  <a:cubicBezTo>
                    <a:pt x="-173" y="16185"/>
                    <a:pt x="462" y="17834"/>
                    <a:pt x="2580" y="19070"/>
                  </a:cubicBezTo>
                  <a:cubicBezTo>
                    <a:pt x="4698" y="20307"/>
                    <a:pt x="8298" y="21131"/>
                    <a:pt x="11686" y="21296"/>
                  </a:cubicBezTo>
                  <a:cubicBezTo>
                    <a:pt x="15074" y="21461"/>
                    <a:pt x="18251" y="20966"/>
                    <a:pt x="21427" y="20472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4621121" y="2537885"/>
              <a:ext cx="311283" cy="1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80" fill="norm" stroke="1" extrusionOk="0">
                  <a:moveTo>
                    <a:pt x="14220" y="3343"/>
                  </a:moveTo>
                  <a:cubicBezTo>
                    <a:pt x="13580" y="2276"/>
                    <a:pt x="12940" y="1209"/>
                    <a:pt x="10940" y="1343"/>
                  </a:cubicBezTo>
                  <a:cubicBezTo>
                    <a:pt x="8940" y="1476"/>
                    <a:pt x="5580" y="2809"/>
                    <a:pt x="3420" y="4809"/>
                  </a:cubicBezTo>
                  <a:cubicBezTo>
                    <a:pt x="1260" y="6809"/>
                    <a:pt x="300" y="9476"/>
                    <a:pt x="60" y="12009"/>
                  </a:cubicBezTo>
                  <a:cubicBezTo>
                    <a:pt x="-180" y="14543"/>
                    <a:pt x="300" y="16943"/>
                    <a:pt x="1580" y="18009"/>
                  </a:cubicBezTo>
                  <a:cubicBezTo>
                    <a:pt x="2860" y="19076"/>
                    <a:pt x="4940" y="18809"/>
                    <a:pt x="6460" y="16809"/>
                  </a:cubicBezTo>
                  <a:cubicBezTo>
                    <a:pt x="7980" y="14809"/>
                    <a:pt x="8940" y="11076"/>
                    <a:pt x="9500" y="8409"/>
                  </a:cubicBezTo>
                  <a:cubicBezTo>
                    <a:pt x="10060" y="5743"/>
                    <a:pt x="10220" y="4143"/>
                    <a:pt x="10380" y="2676"/>
                  </a:cubicBezTo>
                  <a:cubicBezTo>
                    <a:pt x="10540" y="1209"/>
                    <a:pt x="10700" y="-124"/>
                    <a:pt x="10620" y="9"/>
                  </a:cubicBezTo>
                  <a:cubicBezTo>
                    <a:pt x="10540" y="143"/>
                    <a:pt x="10220" y="1743"/>
                    <a:pt x="10380" y="5076"/>
                  </a:cubicBezTo>
                  <a:cubicBezTo>
                    <a:pt x="10540" y="8409"/>
                    <a:pt x="11180" y="13476"/>
                    <a:pt x="11740" y="16543"/>
                  </a:cubicBezTo>
                  <a:cubicBezTo>
                    <a:pt x="12300" y="19609"/>
                    <a:pt x="12780" y="20676"/>
                    <a:pt x="14380" y="21076"/>
                  </a:cubicBezTo>
                  <a:cubicBezTo>
                    <a:pt x="15980" y="21476"/>
                    <a:pt x="18700" y="21209"/>
                    <a:pt x="21420" y="20943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4837547" y="2496301"/>
              <a:ext cx="359375" cy="53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73" fill="norm" stroke="1" extrusionOk="0">
                  <a:moveTo>
                    <a:pt x="8556" y="2832"/>
                  </a:moveTo>
                  <a:cubicBezTo>
                    <a:pt x="8556" y="2367"/>
                    <a:pt x="8556" y="1901"/>
                    <a:pt x="8487" y="1436"/>
                  </a:cubicBezTo>
                  <a:cubicBezTo>
                    <a:pt x="8418" y="970"/>
                    <a:pt x="8279" y="505"/>
                    <a:pt x="8141" y="505"/>
                  </a:cubicBezTo>
                  <a:cubicBezTo>
                    <a:pt x="8002" y="505"/>
                    <a:pt x="7864" y="970"/>
                    <a:pt x="7725" y="1948"/>
                  </a:cubicBezTo>
                  <a:cubicBezTo>
                    <a:pt x="7587" y="2925"/>
                    <a:pt x="7448" y="4415"/>
                    <a:pt x="7448" y="5439"/>
                  </a:cubicBezTo>
                  <a:cubicBezTo>
                    <a:pt x="7448" y="6463"/>
                    <a:pt x="7587" y="7022"/>
                    <a:pt x="8833" y="7394"/>
                  </a:cubicBezTo>
                  <a:cubicBezTo>
                    <a:pt x="10079" y="7767"/>
                    <a:pt x="12433" y="7953"/>
                    <a:pt x="14648" y="7208"/>
                  </a:cubicBezTo>
                  <a:cubicBezTo>
                    <a:pt x="16864" y="6463"/>
                    <a:pt x="18941" y="4787"/>
                    <a:pt x="20048" y="3717"/>
                  </a:cubicBezTo>
                  <a:cubicBezTo>
                    <a:pt x="21156" y="2646"/>
                    <a:pt x="21295" y="2181"/>
                    <a:pt x="21364" y="1622"/>
                  </a:cubicBezTo>
                  <a:cubicBezTo>
                    <a:pt x="21433" y="1063"/>
                    <a:pt x="21433" y="412"/>
                    <a:pt x="21087" y="132"/>
                  </a:cubicBezTo>
                  <a:cubicBezTo>
                    <a:pt x="20741" y="-147"/>
                    <a:pt x="20048" y="-54"/>
                    <a:pt x="19564" y="1110"/>
                  </a:cubicBezTo>
                  <a:cubicBezTo>
                    <a:pt x="19079" y="2274"/>
                    <a:pt x="18802" y="4508"/>
                    <a:pt x="18595" y="7162"/>
                  </a:cubicBezTo>
                  <a:cubicBezTo>
                    <a:pt x="18387" y="9815"/>
                    <a:pt x="18248" y="12887"/>
                    <a:pt x="17625" y="15215"/>
                  </a:cubicBezTo>
                  <a:cubicBezTo>
                    <a:pt x="17002" y="17543"/>
                    <a:pt x="15895" y="19125"/>
                    <a:pt x="14095" y="20103"/>
                  </a:cubicBezTo>
                  <a:cubicBezTo>
                    <a:pt x="12295" y="21081"/>
                    <a:pt x="9802" y="21453"/>
                    <a:pt x="7310" y="21360"/>
                  </a:cubicBezTo>
                  <a:cubicBezTo>
                    <a:pt x="4818" y="21267"/>
                    <a:pt x="2325" y="20708"/>
                    <a:pt x="1079" y="19684"/>
                  </a:cubicBezTo>
                  <a:cubicBezTo>
                    <a:pt x="-167" y="18660"/>
                    <a:pt x="-167" y="17170"/>
                    <a:pt x="248" y="16100"/>
                  </a:cubicBezTo>
                  <a:cubicBezTo>
                    <a:pt x="664" y="15029"/>
                    <a:pt x="1495" y="14377"/>
                    <a:pt x="2325" y="13725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5761448" y="2259527"/>
              <a:ext cx="384714" cy="75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00" fill="norm" stroke="1" extrusionOk="0">
                  <a:moveTo>
                    <a:pt x="6960" y="7895"/>
                  </a:moveTo>
                  <a:cubicBezTo>
                    <a:pt x="6321" y="7501"/>
                    <a:pt x="5682" y="7107"/>
                    <a:pt x="5043" y="6976"/>
                  </a:cubicBezTo>
                  <a:cubicBezTo>
                    <a:pt x="4404" y="6845"/>
                    <a:pt x="3765" y="6976"/>
                    <a:pt x="3126" y="7567"/>
                  </a:cubicBezTo>
                  <a:cubicBezTo>
                    <a:pt x="2487" y="8158"/>
                    <a:pt x="1848" y="9208"/>
                    <a:pt x="1720" y="10062"/>
                  </a:cubicBezTo>
                  <a:cubicBezTo>
                    <a:pt x="1592" y="10915"/>
                    <a:pt x="1975" y="11572"/>
                    <a:pt x="3765" y="11933"/>
                  </a:cubicBezTo>
                  <a:cubicBezTo>
                    <a:pt x="5554" y="12294"/>
                    <a:pt x="8749" y="12360"/>
                    <a:pt x="10794" y="12064"/>
                  </a:cubicBezTo>
                  <a:cubicBezTo>
                    <a:pt x="12839" y="11769"/>
                    <a:pt x="13734" y="11112"/>
                    <a:pt x="13734" y="10094"/>
                  </a:cubicBezTo>
                  <a:cubicBezTo>
                    <a:pt x="13734" y="9077"/>
                    <a:pt x="12839" y="7698"/>
                    <a:pt x="11306" y="6680"/>
                  </a:cubicBezTo>
                  <a:cubicBezTo>
                    <a:pt x="9772" y="5663"/>
                    <a:pt x="7599" y="5006"/>
                    <a:pt x="5362" y="5170"/>
                  </a:cubicBezTo>
                  <a:cubicBezTo>
                    <a:pt x="3126" y="5335"/>
                    <a:pt x="825" y="6319"/>
                    <a:pt x="186" y="7239"/>
                  </a:cubicBezTo>
                  <a:cubicBezTo>
                    <a:pt x="-453" y="8158"/>
                    <a:pt x="569" y="9011"/>
                    <a:pt x="3062" y="9438"/>
                  </a:cubicBezTo>
                  <a:cubicBezTo>
                    <a:pt x="5554" y="9865"/>
                    <a:pt x="9516" y="9865"/>
                    <a:pt x="12648" y="9405"/>
                  </a:cubicBezTo>
                  <a:cubicBezTo>
                    <a:pt x="15779" y="8946"/>
                    <a:pt x="18080" y="8026"/>
                    <a:pt x="19422" y="6713"/>
                  </a:cubicBezTo>
                  <a:cubicBezTo>
                    <a:pt x="20764" y="5400"/>
                    <a:pt x="21147" y="3693"/>
                    <a:pt x="21147" y="2544"/>
                  </a:cubicBezTo>
                  <a:cubicBezTo>
                    <a:pt x="21147" y="1395"/>
                    <a:pt x="20764" y="804"/>
                    <a:pt x="20252" y="443"/>
                  </a:cubicBezTo>
                  <a:cubicBezTo>
                    <a:pt x="19741" y="82"/>
                    <a:pt x="19102" y="-49"/>
                    <a:pt x="18591" y="17"/>
                  </a:cubicBezTo>
                  <a:cubicBezTo>
                    <a:pt x="18080" y="82"/>
                    <a:pt x="17696" y="345"/>
                    <a:pt x="17440" y="1560"/>
                  </a:cubicBezTo>
                  <a:cubicBezTo>
                    <a:pt x="17185" y="2774"/>
                    <a:pt x="17057" y="4941"/>
                    <a:pt x="16929" y="7337"/>
                  </a:cubicBezTo>
                  <a:cubicBezTo>
                    <a:pt x="16801" y="9733"/>
                    <a:pt x="16674" y="12360"/>
                    <a:pt x="16354" y="14460"/>
                  </a:cubicBezTo>
                  <a:cubicBezTo>
                    <a:pt x="16035" y="16561"/>
                    <a:pt x="15523" y="18137"/>
                    <a:pt x="14948" y="19187"/>
                  </a:cubicBezTo>
                  <a:cubicBezTo>
                    <a:pt x="14373" y="20238"/>
                    <a:pt x="13734" y="20763"/>
                    <a:pt x="13031" y="21091"/>
                  </a:cubicBezTo>
                  <a:cubicBezTo>
                    <a:pt x="12328" y="21420"/>
                    <a:pt x="11561" y="21551"/>
                    <a:pt x="10603" y="21157"/>
                  </a:cubicBezTo>
                  <a:cubicBezTo>
                    <a:pt x="9644" y="20763"/>
                    <a:pt x="8494" y="19844"/>
                    <a:pt x="7791" y="18662"/>
                  </a:cubicBezTo>
                  <a:cubicBezTo>
                    <a:pt x="7088" y="17480"/>
                    <a:pt x="6832" y="16036"/>
                    <a:pt x="8302" y="14723"/>
                  </a:cubicBezTo>
                  <a:cubicBezTo>
                    <a:pt x="9772" y="13410"/>
                    <a:pt x="12967" y="12228"/>
                    <a:pt x="16162" y="11046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7050404" y="2334887"/>
              <a:ext cx="323468" cy="3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30" fill="norm" stroke="1" extrusionOk="0">
                  <a:moveTo>
                    <a:pt x="12947" y="1995"/>
                  </a:moveTo>
                  <a:cubicBezTo>
                    <a:pt x="12338" y="1218"/>
                    <a:pt x="11730" y="441"/>
                    <a:pt x="11046" y="130"/>
                  </a:cubicBezTo>
                  <a:cubicBezTo>
                    <a:pt x="10361" y="-181"/>
                    <a:pt x="9600" y="-26"/>
                    <a:pt x="7775" y="1606"/>
                  </a:cubicBezTo>
                  <a:cubicBezTo>
                    <a:pt x="5950" y="3238"/>
                    <a:pt x="3060" y="6346"/>
                    <a:pt x="1462" y="8987"/>
                  </a:cubicBezTo>
                  <a:cubicBezTo>
                    <a:pt x="-135" y="11629"/>
                    <a:pt x="-439" y="13805"/>
                    <a:pt x="626" y="15825"/>
                  </a:cubicBezTo>
                  <a:cubicBezTo>
                    <a:pt x="1691" y="17845"/>
                    <a:pt x="4124" y="19710"/>
                    <a:pt x="7775" y="20564"/>
                  </a:cubicBezTo>
                  <a:cubicBezTo>
                    <a:pt x="11426" y="21419"/>
                    <a:pt x="16293" y="21264"/>
                    <a:pt x="21161" y="2110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7368765" y="2376232"/>
              <a:ext cx="192150" cy="25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848" fill="norm" stroke="1" extrusionOk="0">
                  <a:moveTo>
                    <a:pt x="8182" y="5936"/>
                  </a:moveTo>
                  <a:cubicBezTo>
                    <a:pt x="6657" y="5363"/>
                    <a:pt x="5132" y="4789"/>
                    <a:pt x="3989" y="4980"/>
                  </a:cubicBezTo>
                  <a:cubicBezTo>
                    <a:pt x="2845" y="5171"/>
                    <a:pt x="2083" y="6127"/>
                    <a:pt x="1321" y="7943"/>
                  </a:cubicBezTo>
                  <a:cubicBezTo>
                    <a:pt x="558" y="9759"/>
                    <a:pt x="-204" y="12435"/>
                    <a:pt x="50" y="14729"/>
                  </a:cubicBezTo>
                  <a:cubicBezTo>
                    <a:pt x="304" y="17023"/>
                    <a:pt x="1575" y="18934"/>
                    <a:pt x="4370" y="19986"/>
                  </a:cubicBezTo>
                  <a:cubicBezTo>
                    <a:pt x="7165" y="21037"/>
                    <a:pt x="11485" y="21228"/>
                    <a:pt x="14789" y="19986"/>
                  </a:cubicBezTo>
                  <a:cubicBezTo>
                    <a:pt x="18092" y="18743"/>
                    <a:pt x="20380" y="16067"/>
                    <a:pt x="20888" y="12817"/>
                  </a:cubicBezTo>
                  <a:cubicBezTo>
                    <a:pt x="21396" y="9568"/>
                    <a:pt x="20125" y="5745"/>
                    <a:pt x="18092" y="3260"/>
                  </a:cubicBezTo>
                  <a:cubicBezTo>
                    <a:pt x="16060" y="775"/>
                    <a:pt x="13264" y="-372"/>
                    <a:pt x="10088" y="106"/>
                  </a:cubicBezTo>
                  <a:cubicBezTo>
                    <a:pt x="6911" y="584"/>
                    <a:pt x="3354" y="2686"/>
                    <a:pt x="3227" y="5649"/>
                  </a:cubicBezTo>
                  <a:cubicBezTo>
                    <a:pt x="3100" y="8612"/>
                    <a:pt x="6403" y="12435"/>
                    <a:pt x="9707" y="1625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7611818" y="2383808"/>
              <a:ext cx="250348" cy="25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06" fill="norm" stroke="1" extrusionOk="0">
                  <a:moveTo>
                    <a:pt x="529" y="1889"/>
                  </a:moveTo>
                  <a:cubicBezTo>
                    <a:pt x="132" y="925"/>
                    <a:pt x="-264" y="-39"/>
                    <a:pt x="231" y="250"/>
                  </a:cubicBezTo>
                  <a:cubicBezTo>
                    <a:pt x="727" y="539"/>
                    <a:pt x="2114" y="2082"/>
                    <a:pt x="3501" y="5457"/>
                  </a:cubicBezTo>
                  <a:cubicBezTo>
                    <a:pt x="4888" y="8832"/>
                    <a:pt x="6275" y="14039"/>
                    <a:pt x="6969" y="17125"/>
                  </a:cubicBezTo>
                  <a:cubicBezTo>
                    <a:pt x="7663" y="20211"/>
                    <a:pt x="7663" y="21175"/>
                    <a:pt x="7365" y="20982"/>
                  </a:cubicBezTo>
                  <a:cubicBezTo>
                    <a:pt x="7068" y="20789"/>
                    <a:pt x="6474" y="19439"/>
                    <a:pt x="6375" y="16643"/>
                  </a:cubicBezTo>
                  <a:cubicBezTo>
                    <a:pt x="6275" y="13846"/>
                    <a:pt x="6672" y="9604"/>
                    <a:pt x="8158" y="6325"/>
                  </a:cubicBezTo>
                  <a:cubicBezTo>
                    <a:pt x="9644" y="3046"/>
                    <a:pt x="12220" y="732"/>
                    <a:pt x="14598" y="154"/>
                  </a:cubicBezTo>
                  <a:cubicBezTo>
                    <a:pt x="16976" y="-425"/>
                    <a:pt x="19156" y="732"/>
                    <a:pt x="21336" y="1889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7945873" y="2330901"/>
              <a:ext cx="258100" cy="30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850"/>
                  </a:moveTo>
                  <a:cubicBezTo>
                    <a:pt x="0" y="1713"/>
                    <a:pt x="0" y="577"/>
                    <a:pt x="389" y="577"/>
                  </a:cubicBezTo>
                  <a:cubicBezTo>
                    <a:pt x="778" y="577"/>
                    <a:pt x="1557" y="1713"/>
                    <a:pt x="2141" y="4962"/>
                  </a:cubicBezTo>
                  <a:cubicBezTo>
                    <a:pt x="2724" y="8210"/>
                    <a:pt x="3114" y="13569"/>
                    <a:pt x="3308" y="16817"/>
                  </a:cubicBezTo>
                  <a:cubicBezTo>
                    <a:pt x="3503" y="20065"/>
                    <a:pt x="3503" y="21202"/>
                    <a:pt x="3308" y="21365"/>
                  </a:cubicBezTo>
                  <a:cubicBezTo>
                    <a:pt x="3114" y="21527"/>
                    <a:pt x="2724" y="20715"/>
                    <a:pt x="2724" y="18766"/>
                  </a:cubicBezTo>
                  <a:cubicBezTo>
                    <a:pt x="2724" y="16817"/>
                    <a:pt x="3114" y="13732"/>
                    <a:pt x="4670" y="10565"/>
                  </a:cubicBezTo>
                  <a:cubicBezTo>
                    <a:pt x="6227" y="7398"/>
                    <a:pt x="8951" y="4150"/>
                    <a:pt x="11578" y="2282"/>
                  </a:cubicBezTo>
                  <a:cubicBezTo>
                    <a:pt x="14205" y="414"/>
                    <a:pt x="16735" y="-73"/>
                    <a:pt x="18389" y="8"/>
                  </a:cubicBezTo>
                  <a:cubicBezTo>
                    <a:pt x="20043" y="89"/>
                    <a:pt x="20822" y="739"/>
                    <a:pt x="21600" y="1389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8187918" y="2062381"/>
              <a:ext cx="434591" cy="56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80" fill="norm" stroke="1" extrusionOk="0">
                  <a:moveTo>
                    <a:pt x="1817" y="17265"/>
                  </a:moveTo>
                  <a:cubicBezTo>
                    <a:pt x="3760" y="16311"/>
                    <a:pt x="5703" y="15357"/>
                    <a:pt x="6789" y="14533"/>
                  </a:cubicBezTo>
                  <a:cubicBezTo>
                    <a:pt x="7874" y="13709"/>
                    <a:pt x="8103" y="13015"/>
                    <a:pt x="8103" y="12451"/>
                  </a:cubicBezTo>
                  <a:cubicBezTo>
                    <a:pt x="8103" y="11887"/>
                    <a:pt x="7874" y="11453"/>
                    <a:pt x="6960" y="11410"/>
                  </a:cubicBezTo>
                  <a:cubicBezTo>
                    <a:pt x="6046" y="11366"/>
                    <a:pt x="4446" y="11713"/>
                    <a:pt x="3074" y="12928"/>
                  </a:cubicBezTo>
                  <a:cubicBezTo>
                    <a:pt x="1703" y="14142"/>
                    <a:pt x="560" y="16224"/>
                    <a:pt x="160" y="17699"/>
                  </a:cubicBezTo>
                  <a:cubicBezTo>
                    <a:pt x="-240" y="19174"/>
                    <a:pt x="103" y="20041"/>
                    <a:pt x="1246" y="20605"/>
                  </a:cubicBezTo>
                  <a:cubicBezTo>
                    <a:pt x="2389" y="21169"/>
                    <a:pt x="4331" y="21429"/>
                    <a:pt x="6617" y="20865"/>
                  </a:cubicBezTo>
                  <a:cubicBezTo>
                    <a:pt x="8903" y="20301"/>
                    <a:pt x="11531" y="18913"/>
                    <a:pt x="13417" y="16962"/>
                  </a:cubicBezTo>
                  <a:cubicBezTo>
                    <a:pt x="15303" y="15010"/>
                    <a:pt x="16446" y="12494"/>
                    <a:pt x="16731" y="9718"/>
                  </a:cubicBezTo>
                  <a:cubicBezTo>
                    <a:pt x="17017" y="6942"/>
                    <a:pt x="16446" y="3906"/>
                    <a:pt x="16160" y="2128"/>
                  </a:cubicBezTo>
                  <a:cubicBezTo>
                    <a:pt x="15874" y="349"/>
                    <a:pt x="15874" y="-171"/>
                    <a:pt x="15703" y="46"/>
                  </a:cubicBezTo>
                  <a:cubicBezTo>
                    <a:pt x="15531" y="263"/>
                    <a:pt x="15189" y="1217"/>
                    <a:pt x="14789" y="3212"/>
                  </a:cubicBezTo>
                  <a:cubicBezTo>
                    <a:pt x="14389" y="5207"/>
                    <a:pt x="13931" y="8243"/>
                    <a:pt x="13703" y="10499"/>
                  </a:cubicBezTo>
                  <a:cubicBezTo>
                    <a:pt x="13474" y="12754"/>
                    <a:pt x="13474" y="14229"/>
                    <a:pt x="14103" y="15530"/>
                  </a:cubicBezTo>
                  <a:cubicBezTo>
                    <a:pt x="14731" y="16831"/>
                    <a:pt x="15989" y="17959"/>
                    <a:pt x="17303" y="18653"/>
                  </a:cubicBezTo>
                  <a:cubicBezTo>
                    <a:pt x="18617" y="19347"/>
                    <a:pt x="19989" y="19607"/>
                    <a:pt x="21360" y="1986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8649539" y="1986812"/>
              <a:ext cx="558923" cy="5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57" fill="norm" stroke="1" extrusionOk="0">
                  <a:moveTo>
                    <a:pt x="6700" y="19602"/>
                  </a:moveTo>
                  <a:cubicBezTo>
                    <a:pt x="7056" y="18019"/>
                    <a:pt x="7411" y="16436"/>
                    <a:pt x="7323" y="15226"/>
                  </a:cubicBezTo>
                  <a:cubicBezTo>
                    <a:pt x="7234" y="14016"/>
                    <a:pt x="6700" y="13178"/>
                    <a:pt x="5900" y="12805"/>
                  </a:cubicBezTo>
                  <a:cubicBezTo>
                    <a:pt x="5100" y="12433"/>
                    <a:pt x="4034" y="12526"/>
                    <a:pt x="2923" y="13410"/>
                  </a:cubicBezTo>
                  <a:cubicBezTo>
                    <a:pt x="1811" y="14295"/>
                    <a:pt x="656" y="15971"/>
                    <a:pt x="211" y="17321"/>
                  </a:cubicBezTo>
                  <a:cubicBezTo>
                    <a:pt x="-233" y="18671"/>
                    <a:pt x="34" y="19695"/>
                    <a:pt x="923" y="20393"/>
                  </a:cubicBezTo>
                  <a:cubicBezTo>
                    <a:pt x="1811" y="21091"/>
                    <a:pt x="3323" y="21464"/>
                    <a:pt x="4567" y="20905"/>
                  </a:cubicBezTo>
                  <a:cubicBezTo>
                    <a:pt x="5811" y="20347"/>
                    <a:pt x="6789" y="18857"/>
                    <a:pt x="7411" y="17647"/>
                  </a:cubicBezTo>
                  <a:cubicBezTo>
                    <a:pt x="8034" y="16436"/>
                    <a:pt x="8300" y="15505"/>
                    <a:pt x="8523" y="14574"/>
                  </a:cubicBezTo>
                  <a:cubicBezTo>
                    <a:pt x="8745" y="13643"/>
                    <a:pt x="8923" y="12712"/>
                    <a:pt x="8878" y="12433"/>
                  </a:cubicBezTo>
                  <a:cubicBezTo>
                    <a:pt x="8834" y="12154"/>
                    <a:pt x="8567" y="12526"/>
                    <a:pt x="8389" y="13550"/>
                  </a:cubicBezTo>
                  <a:cubicBezTo>
                    <a:pt x="8211" y="14574"/>
                    <a:pt x="8123" y="16250"/>
                    <a:pt x="8389" y="17554"/>
                  </a:cubicBezTo>
                  <a:cubicBezTo>
                    <a:pt x="8656" y="18857"/>
                    <a:pt x="9278" y="19788"/>
                    <a:pt x="10478" y="20300"/>
                  </a:cubicBezTo>
                  <a:cubicBezTo>
                    <a:pt x="11678" y="20812"/>
                    <a:pt x="13456" y="20905"/>
                    <a:pt x="15011" y="20114"/>
                  </a:cubicBezTo>
                  <a:cubicBezTo>
                    <a:pt x="16567" y="19323"/>
                    <a:pt x="17900" y="17647"/>
                    <a:pt x="18611" y="15412"/>
                  </a:cubicBezTo>
                  <a:cubicBezTo>
                    <a:pt x="19323" y="13178"/>
                    <a:pt x="19411" y="10385"/>
                    <a:pt x="19278" y="7871"/>
                  </a:cubicBezTo>
                  <a:cubicBezTo>
                    <a:pt x="19145" y="5357"/>
                    <a:pt x="18789" y="3123"/>
                    <a:pt x="18523" y="1773"/>
                  </a:cubicBezTo>
                  <a:cubicBezTo>
                    <a:pt x="18256" y="423"/>
                    <a:pt x="18078" y="-43"/>
                    <a:pt x="17900" y="4"/>
                  </a:cubicBezTo>
                  <a:cubicBezTo>
                    <a:pt x="17723" y="50"/>
                    <a:pt x="17545" y="609"/>
                    <a:pt x="17411" y="2564"/>
                  </a:cubicBezTo>
                  <a:cubicBezTo>
                    <a:pt x="17278" y="4519"/>
                    <a:pt x="17189" y="7871"/>
                    <a:pt x="17145" y="10710"/>
                  </a:cubicBezTo>
                  <a:cubicBezTo>
                    <a:pt x="17100" y="13550"/>
                    <a:pt x="17100" y="15878"/>
                    <a:pt x="17589" y="17600"/>
                  </a:cubicBezTo>
                  <a:cubicBezTo>
                    <a:pt x="18078" y="19323"/>
                    <a:pt x="19056" y="20440"/>
                    <a:pt x="19767" y="20998"/>
                  </a:cubicBezTo>
                  <a:cubicBezTo>
                    <a:pt x="20478" y="21557"/>
                    <a:pt x="20923" y="21557"/>
                    <a:pt x="21367" y="21557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8926108" y="2225225"/>
              <a:ext cx="373038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591" y="21600"/>
                  </a:moveTo>
                  <a:cubicBezTo>
                    <a:pt x="191" y="17600"/>
                    <a:pt x="-209" y="13600"/>
                    <a:pt x="124" y="11600"/>
                  </a:cubicBezTo>
                  <a:cubicBezTo>
                    <a:pt x="458" y="9600"/>
                    <a:pt x="1524" y="9600"/>
                    <a:pt x="4324" y="8800"/>
                  </a:cubicBezTo>
                  <a:cubicBezTo>
                    <a:pt x="7124" y="8000"/>
                    <a:pt x="11658" y="6400"/>
                    <a:pt x="14791" y="4800"/>
                  </a:cubicBezTo>
                  <a:cubicBezTo>
                    <a:pt x="17924" y="3200"/>
                    <a:pt x="19658" y="1600"/>
                    <a:pt x="21391" y="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9313096" y="2176395"/>
              <a:ext cx="48831" cy="2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6063"/>
                    <a:pt x="10286" y="12126"/>
                    <a:pt x="13886" y="15726"/>
                  </a:cubicBezTo>
                  <a:cubicBezTo>
                    <a:pt x="17486" y="19326"/>
                    <a:pt x="19543" y="204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9396803" y="1949723"/>
              <a:ext cx="110739" cy="12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94" fill="norm" stroke="1" extrusionOk="0">
                  <a:moveTo>
                    <a:pt x="18900" y="17394"/>
                  </a:moveTo>
                  <a:cubicBezTo>
                    <a:pt x="17550" y="15394"/>
                    <a:pt x="16200" y="13394"/>
                    <a:pt x="14625" y="11794"/>
                  </a:cubicBezTo>
                  <a:cubicBezTo>
                    <a:pt x="13050" y="10194"/>
                    <a:pt x="11250" y="8994"/>
                    <a:pt x="10125" y="10194"/>
                  </a:cubicBezTo>
                  <a:cubicBezTo>
                    <a:pt x="9000" y="11394"/>
                    <a:pt x="8550" y="14994"/>
                    <a:pt x="9225" y="17394"/>
                  </a:cubicBezTo>
                  <a:cubicBezTo>
                    <a:pt x="9900" y="19794"/>
                    <a:pt x="11700" y="20994"/>
                    <a:pt x="13500" y="20994"/>
                  </a:cubicBezTo>
                  <a:cubicBezTo>
                    <a:pt x="15300" y="20994"/>
                    <a:pt x="17100" y="19794"/>
                    <a:pt x="18450" y="17994"/>
                  </a:cubicBezTo>
                  <a:cubicBezTo>
                    <a:pt x="19800" y="16194"/>
                    <a:pt x="20700" y="13794"/>
                    <a:pt x="21150" y="10594"/>
                  </a:cubicBezTo>
                  <a:cubicBezTo>
                    <a:pt x="21600" y="7394"/>
                    <a:pt x="21600" y="3394"/>
                    <a:pt x="20475" y="1394"/>
                  </a:cubicBezTo>
                  <a:cubicBezTo>
                    <a:pt x="19350" y="-606"/>
                    <a:pt x="17100" y="-606"/>
                    <a:pt x="13500" y="2394"/>
                  </a:cubicBezTo>
                  <a:cubicBezTo>
                    <a:pt x="9900" y="5394"/>
                    <a:pt x="4950" y="11394"/>
                    <a:pt x="0" y="17394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9527169" y="2184966"/>
              <a:ext cx="623003" cy="25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88" fill="norm" stroke="1" extrusionOk="0">
                  <a:moveTo>
                    <a:pt x="3195" y="5075"/>
                  </a:moveTo>
                  <a:cubicBezTo>
                    <a:pt x="3195" y="3146"/>
                    <a:pt x="3195" y="1218"/>
                    <a:pt x="2995" y="446"/>
                  </a:cubicBezTo>
                  <a:cubicBezTo>
                    <a:pt x="2795" y="-325"/>
                    <a:pt x="2395" y="61"/>
                    <a:pt x="1795" y="1796"/>
                  </a:cubicBezTo>
                  <a:cubicBezTo>
                    <a:pt x="1195" y="3532"/>
                    <a:pt x="395" y="6618"/>
                    <a:pt x="115" y="9800"/>
                  </a:cubicBezTo>
                  <a:cubicBezTo>
                    <a:pt x="-165" y="12982"/>
                    <a:pt x="75" y="16261"/>
                    <a:pt x="755" y="18286"/>
                  </a:cubicBezTo>
                  <a:cubicBezTo>
                    <a:pt x="1435" y="20311"/>
                    <a:pt x="2555" y="21082"/>
                    <a:pt x="3475" y="21179"/>
                  </a:cubicBezTo>
                  <a:cubicBezTo>
                    <a:pt x="4395" y="21275"/>
                    <a:pt x="5115" y="20696"/>
                    <a:pt x="5515" y="18768"/>
                  </a:cubicBezTo>
                  <a:cubicBezTo>
                    <a:pt x="5915" y="16839"/>
                    <a:pt x="5995" y="13561"/>
                    <a:pt x="5235" y="10186"/>
                  </a:cubicBezTo>
                  <a:cubicBezTo>
                    <a:pt x="4475" y="6811"/>
                    <a:pt x="2875" y="3339"/>
                    <a:pt x="1875" y="1700"/>
                  </a:cubicBezTo>
                  <a:cubicBezTo>
                    <a:pt x="875" y="61"/>
                    <a:pt x="475" y="254"/>
                    <a:pt x="395" y="736"/>
                  </a:cubicBezTo>
                  <a:cubicBezTo>
                    <a:pt x="315" y="1218"/>
                    <a:pt x="555" y="1989"/>
                    <a:pt x="1515" y="2664"/>
                  </a:cubicBezTo>
                  <a:cubicBezTo>
                    <a:pt x="2475" y="3339"/>
                    <a:pt x="4155" y="3918"/>
                    <a:pt x="5795" y="3436"/>
                  </a:cubicBezTo>
                  <a:cubicBezTo>
                    <a:pt x="7435" y="2954"/>
                    <a:pt x="9035" y="1411"/>
                    <a:pt x="10035" y="639"/>
                  </a:cubicBezTo>
                  <a:cubicBezTo>
                    <a:pt x="11035" y="-132"/>
                    <a:pt x="11435" y="-132"/>
                    <a:pt x="11755" y="254"/>
                  </a:cubicBezTo>
                  <a:cubicBezTo>
                    <a:pt x="12075" y="639"/>
                    <a:pt x="12315" y="1411"/>
                    <a:pt x="12515" y="3725"/>
                  </a:cubicBezTo>
                  <a:cubicBezTo>
                    <a:pt x="12715" y="6039"/>
                    <a:pt x="12875" y="9896"/>
                    <a:pt x="12995" y="12307"/>
                  </a:cubicBezTo>
                  <a:cubicBezTo>
                    <a:pt x="13115" y="14718"/>
                    <a:pt x="13195" y="15682"/>
                    <a:pt x="13235" y="16646"/>
                  </a:cubicBezTo>
                  <a:cubicBezTo>
                    <a:pt x="13275" y="17611"/>
                    <a:pt x="13275" y="18575"/>
                    <a:pt x="13235" y="18575"/>
                  </a:cubicBezTo>
                  <a:cubicBezTo>
                    <a:pt x="13195" y="18575"/>
                    <a:pt x="13115" y="17611"/>
                    <a:pt x="13195" y="15971"/>
                  </a:cubicBezTo>
                  <a:cubicBezTo>
                    <a:pt x="13275" y="14332"/>
                    <a:pt x="13515" y="12018"/>
                    <a:pt x="14355" y="9318"/>
                  </a:cubicBezTo>
                  <a:cubicBezTo>
                    <a:pt x="15195" y="6618"/>
                    <a:pt x="16635" y="3532"/>
                    <a:pt x="17715" y="1989"/>
                  </a:cubicBezTo>
                  <a:cubicBezTo>
                    <a:pt x="18795" y="446"/>
                    <a:pt x="19515" y="446"/>
                    <a:pt x="19915" y="1025"/>
                  </a:cubicBezTo>
                  <a:cubicBezTo>
                    <a:pt x="20315" y="1604"/>
                    <a:pt x="20395" y="2761"/>
                    <a:pt x="20595" y="5943"/>
                  </a:cubicBezTo>
                  <a:cubicBezTo>
                    <a:pt x="20795" y="9125"/>
                    <a:pt x="21115" y="14332"/>
                    <a:pt x="21435" y="19539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0185049" y="2102548"/>
              <a:ext cx="266391" cy="38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40" fill="norm" stroke="1" extrusionOk="0">
                  <a:moveTo>
                    <a:pt x="19158" y="3311"/>
                  </a:moveTo>
                  <a:cubicBezTo>
                    <a:pt x="19534" y="2154"/>
                    <a:pt x="19910" y="997"/>
                    <a:pt x="19346" y="419"/>
                  </a:cubicBezTo>
                  <a:cubicBezTo>
                    <a:pt x="18783" y="-160"/>
                    <a:pt x="17280" y="-160"/>
                    <a:pt x="15214" y="547"/>
                  </a:cubicBezTo>
                  <a:cubicBezTo>
                    <a:pt x="13148" y="1254"/>
                    <a:pt x="10518" y="2669"/>
                    <a:pt x="9203" y="4083"/>
                  </a:cubicBezTo>
                  <a:cubicBezTo>
                    <a:pt x="7889" y="5497"/>
                    <a:pt x="7889" y="6911"/>
                    <a:pt x="9110" y="8326"/>
                  </a:cubicBezTo>
                  <a:cubicBezTo>
                    <a:pt x="10330" y="9740"/>
                    <a:pt x="12772" y="11154"/>
                    <a:pt x="14838" y="12311"/>
                  </a:cubicBezTo>
                  <a:cubicBezTo>
                    <a:pt x="16904" y="13469"/>
                    <a:pt x="18595" y="14369"/>
                    <a:pt x="19722" y="15140"/>
                  </a:cubicBezTo>
                  <a:cubicBezTo>
                    <a:pt x="20849" y="15911"/>
                    <a:pt x="21412" y="16554"/>
                    <a:pt x="21506" y="17197"/>
                  </a:cubicBezTo>
                  <a:cubicBezTo>
                    <a:pt x="21600" y="17840"/>
                    <a:pt x="21224" y="18483"/>
                    <a:pt x="18031" y="19190"/>
                  </a:cubicBezTo>
                  <a:cubicBezTo>
                    <a:pt x="14838" y="19897"/>
                    <a:pt x="8828" y="20669"/>
                    <a:pt x="5353" y="21054"/>
                  </a:cubicBezTo>
                  <a:cubicBezTo>
                    <a:pt x="1878" y="21440"/>
                    <a:pt x="939" y="21440"/>
                    <a:pt x="0" y="21440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3676789" y="4207578"/>
              <a:ext cx="41855" cy="43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961"/>
                  </a:moveTo>
                  <a:cubicBezTo>
                    <a:pt x="18000" y="392"/>
                    <a:pt x="14400" y="-176"/>
                    <a:pt x="12600" y="51"/>
                  </a:cubicBezTo>
                  <a:cubicBezTo>
                    <a:pt x="10800" y="279"/>
                    <a:pt x="10800" y="1302"/>
                    <a:pt x="10800" y="4030"/>
                  </a:cubicBezTo>
                  <a:cubicBezTo>
                    <a:pt x="10800" y="6759"/>
                    <a:pt x="10800" y="11192"/>
                    <a:pt x="9000" y="14376"/>
                  </a:cubicBezTo>
                  <a:cubicBezTo>
                    <a:pt x="7200" y="17559"/>
                    <a:pt x="3600" y="19491"/>
                    <a:pt x="0" y="21424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453570" y="4096018"/>
              <a:ext cx="502720" cy="6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65" fill="norm" stroke="1" extrusionOk="0">
                  <a:moveTo>
                    <a:pt x="6510" y="1634"/>
                  </a:moveTo>
                  <a:cubicBezTo>
                    <a:pt x="6608" y="1234"/>
                    <a:pt x="6707" y="834"/>
                    <a:pt x="7003" y="554"/>
                  </a:cubicBezTo>
                  <a:cubicBezTo>
                    <a:pt x="7299" y="274"/>
                    <a:pt x="7792" y="114"/>
                    <a:pt x="9271" y="34"/>
                  </a:cubicBezTo>
                  <a:cubicBezTo>
                    <a:pt x="10751" y="-46"/>
                    <a:pt x="13216" y="-46"/>
                    <a:pt x="15337" y="714"/>
                  </a:cubicBezTo>
                  <a:cubicBezTo>
                    <a:pt x="17458" y="1474"/>
                    <a:pt x="19233" y="2994"/>
                    <a:pt x="20268" y="5034"/>
                  </a:cubicBezTo>
                  <a:cubicBezTo>
                    <a:pt x="21304" y="7074"/>
                    <a:pt x="21600" y="9634"/>
                    <a:pt x="21058" y="11794"/>
                  </a:cubicBezTo>
                  <a:cubicBezTo>
                    <a:pt x="20515" y="13954"/>
                    <a:pt x="19134" y="15714"/>
                    <a:pt x="17310" y="17074"/>
                  </a:cubicBezTo>
                  <a:cubicBezTo>
                    <a:pt x="15485" y="18434"/>
                    <a:pt x="13216" y="19394"/>
                    <a:pt x="10849" y="20114"/>
                  </a:cubicBezTo>
                  <a:cubicBezTo>
                    <a:pt x="8482" y="20834"/>
                    <a:pt x="6016" y="21314"/>
                    <a:pt x="4290" y="21434"/>
                  </a:cubicBezTo>
                  <a:cubicBezTo>
                    <a:pt x="2564" y="21554"/>
                    <a:pt x="1578" y="21314"/>
                    <a:pt x="937" y="20794"/>
                  </a:cubicBezTo>
                  <a:cubicBezTo>
                    <a:pt x="296" y="20274"/>
                    <a:pt x="0" y="19474"/>
                    <a:pt x="0" y="18914"/>
                  </a:cubicBezTo>
                  <a:cubicBezTo>
                    <a:pt x="0" y="18354"/>
                    <a:pt x="296" y="18034"/>
                    <a:pt x="592" y="17714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194861" y="4485327"/>
              <a:ext cx="46955" cy="3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0798" fill="norm" stroke="1" extrusionOk="0">
                  <a:moveTo>
                    <a:pt x="20771" y="12960"/>
                  </a:moveTo>
                  <a:cubicBezTo>
                    <a:pt x="15628" y="10080"/>
                    <a:pt x="10485" y="7200"/>
                    <a:pt x="6371" y="8640"/>
                  </a:cubicBezTo>
                  <a:cubicBezTo>
                    <a:pt x="2257" y="10080"/>
                    <a:pt x="-829" y="15840"/>
                    <a:pt x="200" y="18720"/>
                  </a:cubicBezTo>
                  <a:cubicBezTo>
                    <a:pt x="1228" y="21600"/>
                    <a:pt x="6371" y="21600"/>
                    <a:pt x="7914" y="18000"/>
                  </a:cubicBezTo>
                  <a:cubicBezTo>
                    <a:pt x="9457" y="14400"/>
                    <a:pt x="7400" y="7200"/>
                    <a:pt x="5342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4967280" y="4009742"/>
              <a:ext cx="209270" cy="27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746"/>
                  </a:moveTo>
                  <a:cubicBezTo>
                    <a:pt x="0" y="830"/>
                    <a:pt x="0" y="-85"/>
                    <a:pt x="120" y="7"/>
                  </a:cubicBezTo>
                  <a:cubicBezTo>
                    <a:pt x="240" y="98"/>
                    <a:pt x="480" y="1196"/>
                    <a:pt x="2400" y="3942"/>
                  </a:cubicBezTo>
                  <a:cubicBezTo>
                    <a:pt x="4320" y="6688"/>
                    <a:pt x="7920" y="11081"/>
                    <a:pt x="11400" y="14284"/>
                  </a:cubicBezTo>
                  <a:cubicBezTo>
                    <a:pt x="14880" y="17488"/>
                    <a:pt x="18240" y="19501"/>
                    <a:pt x="21600" y="2151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5050988" y="3956540"/>
              <a:ext cx="237070" cy="61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71" fill="norm" stroke="1" extrusionOk="0">
                  <a:moveTo>
                    <a:pt x="18874" y="1664"/>
                  </a:moveTo>
                  <a:cubicBezTo>
                    <a:pt x="19922" y="931"/>
                    <a:pt x="20971" y="197"/>
                    <a:pt x="21285" y="34"/>
                  </a:cubicBezTo>
                  <a:cubicBezTo>
                    <a:pt x="21600" y="-129"/>
                    <a:pt x="21181" y="279"/>
                    <a:pt x="19398" y="1664"/>
                  </a:cubicBezTo>
                  <a:cubicBezTo>
                    <a:pt x="17616" y="3050"/>
                    <a:pt x="14470" y="5414"/>
                    <a:pt x="11639" y="7737"/>
                  </a:cubicBezTo>
                  <a:cubicBezTo>
                    <a:pt x="8808" y="10060"/>
                    <a:pt x="6291" y="12342"/>
                    <a:pt x="4404" y="14624"/>
                  </a:cubicBezTo>
                  <a:cubicBezTo>
                    <a:pt x="2517" y="16906"/>
                    <a:pt x="1258" y="19189"/>
                    <a:pt x="0" y="21471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5267233" y="4195556"/>
              <a:ext cx="261473" cy="30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641" fill="norm" stroke="1" extrusionOk="0">
                  <a:moveTo>
                    <a:pt x="7889" y="7351"/>
                  </a:moveTo>
                  <a:cubicBezTo>
                    <a:pt x="8076" y="6405"/>
                    <a:pt x="8264" y="5459"/>
                    <a:pt x="7983" y="5222"/>
                  </a:cubicBezTo>
                  <a:cubicBezTo>
                    <a:pt x="7701" y="4986"/>
                    <a:pt x="6950" y="5459"/>
                    <a:pt x="6198" y="6956"/>
                  </a:cubicBezTo>
                  <a:cubicBezTo>
                    <a:pt x="5447" y="8454"/>
                    <a:pt x="4696" y="10977"/>
                    <a:pt x="4602" y="13105"/>
                  </a:cubicBezTo>
                  <a:cubicBezTo>
                    <a:pt x="4508" y="15234"/>
                    <a:pt x="5071" y="16968"/>
                    <a:pt x="6762" y="18466"/>
                  </a:cubicBezTo>
                  <a:cubicBezTo>
                    <a:pt x="8452" y="19964"/>
                    <a:pt x="11270" y="21225"/>
                    <a:pt x="13805" y="20358"/>
                  </a:cubicBezTo>
                  <a:cubicBezTo>
                    <a:pt x="16341" y="19491"/>
                    <a:pt x="18595" y="16495"/>
                    <a:pt x="19910" y="13105"/>
                  </a:cubicBezTo>
                  <a:cubicBezTo>
                    <a:pt x="21224" y="9716"/>
                    <a:pt x="21600" y="5932"/>
                    <a:pt x="20379" y="3409"/>
                  </a:cubicBezTo>
                  <a:cubicBezTo>
                    <a:pt x="19158" y="886"/>
                    <a:pt x="16341" y="-375"/>
                    <a:pt x="12772" y="98"/>
                  </a:cubicBezTo>
                  <a:cubicBezTo>
                    <a:pt x="9203" y="571"/>
                    <a:pt x="4883" y="2778"/>
                    <a:pt x="2630" y="4434"/>
                  </a:cubicBezTo>
                  <a:cubicBezTo>
                    <a:pt x="376" y="6089"/>
                    <a:pt x="188" y="7193"/>
                    <a:pt x="0" y="8297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5620309" y="4071436"/>
              <a:ext cx="316584" cy="44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64" fill="norm" stroke="1" extrusionOk="0">
                  <a:moveTo>
                    <a:pt x="4438" y="7162"/>
                  </a:moveTo>
                  <a:cubicBezTo>
                    <a:pt x="7119" y="7051"/>
                    <a:pt x="9799" y="6939"/>
                    <a:pt x="11770" y="6491"/>
                  </a:cubicBezTo>
                  <a:cubicBezTo>
                    <a:pt x="13740" y="6043"/>
                    <a:pt x="15002" y="5260"/>
                    <a:pt x="15869" y="4253"/>
                  </a:cubicBezTo>
                  <a:cubicBezTo>
                    <a:pt x="16736" y="3245"/>
                    <a:pt x="17209" y="2014"/>
                    <a:pt x="16736" y="1119"/>
                  </a:cubicBezTo>
                  <a:cubicBezTo>
                    <a:pt x="16263" y="224"/>
                    <a:pt x="14844" y="-336"/>
                    <a:pt x="12243" y="224"/>
                  </a:cubicBezTo>
                  <a:cubicBezTo>
                    <a:pt x="9641" y="783"/>
                    <a:pt x="5857" y="2462"/>
                    <a:pt x="3492" y="4197"/>
                  </a:cubicBezTo>
                  <a:cubicBezTo>
                    <a:pt x="1127" y="5931"/>
                    <a:pt x="181" y="7722"/>
                    <a:pt x="24" y="9737"/>
                  </a:cubicBezTo>
                  <a:cubicBezTo>
                    <a:pt x="-134" y="11751"/>
                    <a:pt x="497" y="13989"/>
                    <a:pt x="1521" y="15612"/>
                  </a:cubicBezTo>
                  <a:cubicBezTo>
                    <a:pt x="2546" y="17235"/>
                    <a:pt x="3965" y="18242"/>
                    <a:pt x="5463" y="18802"/>
                  </a:cubicBezTo>
                  <a:cubicBezTo>
                    <a:pt x="6961" y="19361"/>
                    <a:pt x="8538" y="19473"/>
                    <a:pt x="9720" y="19473"/>
                  </a:cubicBezTo>
                  <a:cubicBezTo>
                    <a:pt x="10903" y="19473"/>
                    <a:pt x="11691" y="19361"/>
                    <a:pt x="12400" y="19138"/>
                  </a:cubicBezTo>
                  <a:cubicBezTo>
                    <a:pt x="13110" y="18914"/>
                    <a:pt x="13740" y="18578"/>
                    <a:pt x="13819" y="18130"/>
                  </a:cubicBezTo>
                  <a:cubicBezTo>
                    <a:pt x="13898" y="17683"/>
                    <a:pt x="13425" y="17123"/>
                    <a:pt x="12716" y="16675"/>
                  </a:cubicBezTo>
                  <a:cubicBezTo>
                    <a:pt x="12006" y="16228"/>
                    <a:pt x="11060" y="15892"/>
                    <a:pt x="10351" y="15500"/>
                  </a:cubicBezTo>
                  <a:cubicBezTo>
                    <a:pt x="9641" y="15109"/>
                    <a:pt x="9168" y="14661"/>
                    <a:pt x="9247" y="14269"/>
                  </a:cubicBezTo>
                  <a:cubicBezTo>
                    <a:pt x="9326" y="13877"/>
                    <a:pt x="9957" y="13542"/>
                    <a:pt x="11454" y="12926"/>
                  </a:cubicBezTo>
                  <a:cubicBezTo>
                    <a:pt x="12952" y="12311"/>
                    <a:pt x="15317" y="11415"/>
                    <a:pt x="16894" y="10688"/>
                  </a:cubicBezTo>
                  <a:cubicBezTo>
                    <a:pt x="18470" y="9960"/>
                    <a:pt x="19259" y="9401"/>
                    <a:pt x="19653" y="9401"/>
                  </a:cubicBezTo>
                  <a:cubicBezTo>
                    <a:pt x="20047" y="9401"/>
                    <a:pt x="20047" y="9960"/>
                    <a:pt x="20047" y="11807"/>
                  </a:cubicBezTo>
                  <a:cubicBezTo>
                    <a:pt x="20047" y="13654"/>
                    <a:pt x="20047" y="16787"/>
                    <a:pt x="20284" y="18578"/>
                  </a:cubicBezTo>
                  <a:cubicBezTo>
                    <a:pt x="20520" y="20369"/>
                    <a:pt x="20993" y="20816"/>
                    <a:pt x="21466" y="21264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111283" y="4073765"/>
              <a:ext cx="6977" cy="37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867"/>
                    <a:pt x="21600" y="11733"/>
                    <a:pt x="18000" y="15333"/>
                  </a:cubicBezTo>
                  <a:cubicBezTo>
                    <a:pt x="14400" y="18933"/>
                    <a:pt x="7200" y="20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6066488" y="4065446"/>
              <a:ext cx="274992" cy="7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06" fill="norm" stroke="1" extrusionOk="0">
                  <a:moveTo>
                    <a:pt x="230" y="21306"/>
                  </a:moveTo>
                  <a:cubicBezTo>
                    <a:pt x="49" y="17822"/>
                    <a:pt x="-133" y="14338"/>
                    <a:pt x="139" y="11551"/>
                  </a:cubicBezTo>
                  <a:cubicBezTo>
                    <a:pt x="412" y="8764"/>
                    <a:pt x="1138" y="6674"/>
                    <a:pt x="3225" y="4583"/>
                  </a:cubicBezTo>
                  <a:cubicBezTo>
                    <a:pt x="5312" y="2493"/>
                    <a:pt x="8761" y="403"/>
                    <a:pt x="12028" y="54"/>
                  </a:cubicBezTo>
                  <a:cubicBezTo>
                    <a:pt x="15296" y="-294"/>
                    <a:pt x="18381" y="1100"/>
                    <a:pt x="21467" y="2493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6139186" y="4223941"/>
              <a:ext cx="216246" cy="1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39" y="11918"/>
                    <a:pt x="12077" y="3818"/>
                    <a:pt x="15677" y="1118"/>
                  </a:cubicBezTo>
                  <a:cubicBezTo>
                    <a:pt x="19277" y="-1582"/>
                    <a:pt x="2043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6125235" y="4401620"/>
              <a:ext cx="279025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6800"/>
                    <a:pt x="11880" y="12000"/>
                    <a:pt x="15480" y="8400"/>
                  </a:cubicBezTo>
                  <a:cubicBezTo>
                    <a:pt x="19080" y="4800"/>
                    <a:pt x="2034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6483810" y="4044700"/>
              <a:ext cx="248305" cy="32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29" fill="norm" stroke="1" extrusionOk="0">
                  <a:moveTo>
                    <a:pt x="21358" y="4640"/>
                  </a:moveTo>
                  <a:cubicBezTo>
                    <a:pt x="19958" y="2966"/>
                    <a:pt x="18558" y="1293"/>
                    <a:pt x="16758" y="533"/>
                  </a:cubicBezTo>
                  <a:cubicBezTo>
                    <a:pt x="14958" y="-228"/>
                    <a:pt x="12758" y="-76"/>
                    <a:pt x="10658" y="380"/>
                  </a:cubicBezTo>
                  <a:cubicBezTo>
                    <a:pt x="8558" y="837"/>
                    <a:pt x="6558" y="1597"/>
                    <a:pt x="4758" y="2434"/>
                  </a:cubicBezTo>
                  <a:cubicBezTo>
                    <a:pt x="2958" y="3271"/>
                    <a:pt x="1358" y="4183"/>
                    <a:pt x="558" y="5020"/>
                  </a:cubicBezTo>
                  <a:cubicBezTo>
                    <a:pt x="-242" y="5857"/>
                    <a:pt x="-242" y="6617"/>
                    <a:pt x="958" y="7530"/>
                  </a:cubicBezTo>
                  <a:cubicBezTo>
                    <a:pt x="2158" y="8442"/>
                    <a:pt x="4558" y="9507"/>
                    <a:pt x="7558" y="10724"/>
                  </a:cubicBezTo>
                  <a:cubicBezTo>
                    <a:pt x="10558" y="11941"/>
                    <a:pt x="14158" y="13310"/>
                    <a:pt x="16358" y="14223"/>
                  </a:cubicBezTo>
                  <a:cubicBezTo>
                    <a:pt x="18558" y="15135"/>
                    <a:pt x="19358" y="15592"/>
                    <a:pt x="20058" y="16352"/>
                  </a:cubicBezTo>
                  <a:cubicBezTo>
                    <a:pt x="20758" y="17113"/>
                    <a:pt x="21358" y="18178"/>
                    <a:pt x="21058" y="19014"/>
                  </a:cubicBezTo>
                  <a:cubicBezTo>
                    <a:pt x="20758" y="19851"/>
                    <a:pt x="19558" y="20459"/>
                    <a:pt x="17658" y="20840"/>
                  </a:cubicBezTo>
                  <a:cubicBezTo>
                    <a:pt x="15758" y="21220"/>
                    <a:pt x="13158" y="21372"/>
                    <a:pt x="10558" y="21068"/>
                  </a:cubicBezTo>
                  <a:cubicBezTo>
                    <a:pt x="7958" y="20764"/>
                    <a:pt x="5358" y="20003"/>
                    <a:pt x="2758" y="1924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868410" y="4038887"/>
              <a:ext cx="31120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11391" y="0"/>
                  </a:moveTo>
                  <a:cubicBezTo>
                    <a:pt x="6762" y="3671"/>
                    <a:pt x="2134" y="7341"/>
                    <a:pt x="591" y="10659"/>
                  </a:cubicBezTo>
                  <a:cubicBezTo>
                    <a:pt x="-952" y="13976"/>
                    <a:pt x="591" y="16941"/>
                    <a:pt x="4448" y="18706"/>
                  </a:cubicBezTo>
                  <a:cubicBezTo>
                    <a:pt x="8305" y="20471"/>
                    <a:pt x="14477" y="21035"/>
                    <a:pt x="20648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7039042" y="4045863"/>
              <a:ext cx="23933" cy="33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600" fill="norm" stroke="1" extrusionOk="0">
                  <a:moveTo>
                    <a:pt x="17672" y="0"/>
                  </a:moveTo>
                  <a:cubicBezTo>
                    <a:pt x="17672" y="4650"/>
                    <a:pt x="17672" y="9300"/>
                    <a:pt x="18654" y="12675"/>
                  </a:cubicBezTo>
                  <a:cubicBezTo>
                    <a:pt x="19636" y="16050"/>
                    <a:pt x="21600" y="18150"/>
                    <a:pt x="18655" y="19425"/>
                  </a:cubicBezTo>
                  <a:cubicBezTo>
                    <a:pt x="15709" y="20700"/>
                    <a:pt x="7855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6868940" y="4199327"/>
              <a:ext cx="246834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445" y="21600"/>
                  </a:moveTo>
                  <a:cubicBezTo>
                    <a:pt x="637" y="18000"/>
                    <a:pt x="-170" y="14400"/>
                    <a:pt x="32" y="12600"/>
                  </a:cubicBezTo>
                  <a:cubicBezTo>
                    <a:pt x="234" y="10800"/>
                    <a:pt x="1445" y="10800"/>
                    <a:pt x="5180" y="9000"/>
                  </a:cubicBezTo>
                  <a:cubicBezTo>
                    <a:pt x="8914" y="7200"/>
                    <a:pt x="15172" y="3600"/>
                    <a:pt x="2143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7206457" y="3969131"/>
              <a:ext cx="383661" cy="33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785" y="7989"/>
                  </a:moveTo>
                  <a:cubicBezTo>
                    <a:pt x="393" y="6805"/>
                    <a:pt x="0" y="5622"/>
                    <a:pt x="0" y="5844"/>
                  </a:cubicBezTo>
                  <a:cubicBezTo>
                    <a:pt x="0" y="6066"/>
                    <a:pt x="393" y="7693"/>
                    <a:pt x="655" y="9986"/>
                  </a:cubicBezTo>
                  <a:cubicBezTo>
                    <a:pt x="916" y="12279"/>
                    <a:pt x="1047" y="15238"/>
                    <a:pt x="1178" y="17088"/>
                  </a:cubicBezTo>
                  <a:cubicBezTo>
                    <a:pt x="1309" y="18937"/>
                    <a:pt x="1440" y="19677"/>
                    <a:pt x="1767" y="20268"/>
                  </a:cubicBezTo>
                  <a:cubicBezTo>
                    <a:pt x="2095" y="20860"/>
                    <a:pt x="2618" y="21304"/>
                    <a:pt x="3207" y="21304"/>
                  </a:cubicBezTo>
                  <a:cubicBezTo>
                    <a:pt x="3796" y="21304"/>
                    <a:pt x="4451" y="20860"/>
                    <a:pt x="5105" y="19085"/>
                  </a:cubicBezTo>
                  <a:cubicBezTo>
                    <a:pt x="5760" y="17310"/>
                    <a:pt x="6415" y="14203"/>
                    <a:pt x="7004" y="12427"/>
                  </a:cubicBezTo>
                  <a:cubicBezTo>
                    <a:pt x="7593" y="10652"/>
                    <a:pt x="8116" y="10208"/>
                    <a:pt x="8509" y="10356"/>
                  </a:cubicBezTo>
                  <a:cubicBezTo>
                    <a:pt x="8902" y="10504"/>
                    <a:pt x="9164" y="11244"/>
                    <a:pt x="9687" y="12797"/>
                  </a:cubicBezTo>
                  <a:cubicBezTo>
                    <a:pt x="10211" y="14351"/>
                    <a:pt x="10996" y="16718"/>
                    <a:pt x="12175" y="18345"/>
                  </a:cubicBezTo>
                  <a:cubicBezTo>
                    <a:pt x="13353" y="19973"/>
                    <a:pt x="14924" y="20860"/>
                    <a:pt x="16102" y="21230"/>
                  </a:cubicBezTo>
                  <a:cubicBezTo>
                    <a:pt x="17280" y="21600"/>
                    <a:pt x="18065" y="21452"/>
                    <a:pt x="18589" y="20934"/>
                  </a:cubicBezTo>
                  <a:cubicBezTo>
                    <a:pt x="19113" y="20416"/>
                    <a:pt x="19375" y="19529"/>
                    <a:pt x="19636" y="16866"/>
                  </a:cubicBezTo>
                  <a:cubicBezTo>
                    <a:pt x="19898" y="14203"/>
                    <a:pt x="20160" y="9764"/>
                    <a:pt x="20422" y="6732"/>
                  </a:cubicBezTo>
                  <a:cubicBezTo>
                    <a:pt x="20684" y="3699"/>
                    <a:pt x="20945" y="2071"/>
                    <a:pt x="21142" y="1184"/>
                  </a:cubicBezTo>
                  <a:cubicBezTo>
                    <a:pt x="21338" y="296"/>
                    <a:pt x="21469" y="1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7638907" y="3901700"/>
              <a:ext cx="271690" cy="38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9261" y="12675"/>
                  </a:moveTo>
                  <a:cubicBezTo>
                    <a:pt x="9079" y="11899"/>
                    <a:pt x="8898" y="11123"/>
                    <a:pt x="8807" y="10283"/>
                  </a:cubicBezTo>
                  <a:cubicBezTo>
                    <a:pt x="8716" y="9442"/>
                    <a:pt x="8716" y="8537"/>
                    <a:pt x="8535" y="8601"/>
                  </a:cubicBezTo>
                  <a:cubicBezTo>
                    <a:pt x="8353" y="8666"/>
                    <a:pt x="7990" y="9701"/>
                    <a:pt x="6901" y="11511"/>
                  </a:cubicBezTo>
                  <a:cubicBezTo>
                    <a:pt x="5812" y="13322"/>
                    <a:pt x="3997" y="15909"/>
                    <a:pt x="2817" y="17461"/>
                  </a:cubicBezTo>
                  <a:cubicBezTo>
                    <a:pt x="1637" y="19013"/>
                    <a:pt x="1093" y="19531"/>
                    <a:pt x="639" y="20113"/>
                  </a:cubicBezTo>
                  <a:cubicBezTo>
                    <a:pt x="185" y="20695"/>
                    <a:pt x="-178" y="21341"/>
                    <a:pt x="94" y="21277"/>
                  </a:cubicBezTo>
                  <a:cubicBezTo>
                    <a:pt x="367" y="21212"/>
                    <a:pt x="1274" y="20436"/>
                    <a:pt x="2726" y="18043"/>
                  </a:cubicBezTo>
                  <a:cubicBezTo>
                    <a:pt x="4178" y="15650"/>
                    <a:pt x="6175" y="11641"/>
                    <a:pt x="7899" y="8537"/>
                  </a:cubicBezTo>
                  <a:cubicBezTo>
                    <a:pt x="9624" y="5432"/>
                    <a:pt x="11076" y="3234"/>
                    <a:pt x="12074" y="1875"/>
                  </a:cubicBezTo>
                  <a:cubicBezTo>
                    <a:pt x="13072" y="517"/>
                    <a:pt x="13617" y="0"/>
                    <a:pt x="14161" y="0"/>
                  </a:cubicBezTo>
                  <a:cubicBezTo>
                    <a:pt x="14706" y="0"/>
                    <a:pt x="15251" y="517"/>
                    <a:pt x="15977" y="2393"/>
                  </a:cubicBezTo>
                  <a:cubicBezTo>
                    <a:pt x="16703" y="4268"/>
                    <a:pt x="17610" y="7502"/>
                    <a:pt x="18609" y="10606"/>
                  </a:cubicBezTo>
                  <a:cubicBezTo>
                    <a:pt x="19607" y="13710"/>
                    <a:pt x="20696" y="16685"/>
                    <a:pt x="21059" y="18496"/>
                  </a:cubicBezTo>
                  <a:cubicBezTo>
                    <a:pt x="21422" y="20307"/>
                    <a:pt x="21059" y="20953"/>
                    <a:pt x="20696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7699041" y="4143522"/>
              <a:ext cx="246833" cy="4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33" y="21600"/>
                  </a:moveTo>
                  <a:cubicBezTo>
                    <a:pt x="31" y="14400"/>
                    <a:pt x="-171" y="7200"/>
                    <a:pt x="233" y="3600"/>
                  </a:cubicBezTo>
                  <a:cubicBezTo>
                    <a:pt x="636" y="0"/>
                    <a:pt x="1646" y="0"/>
                    <a:pt x="5279" y="0"/>
                  </a:cubicBezTo>
                  <a:cubicBezTo>
                    <a:pt x="8913" y="0"/>
                    <a:pt x="15171" y="0"/>
                    <a:pt x="21429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8071435" y="3913326"/>
              <a:ext cx="55806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2682"/>
                    <a:pt x="9000" y="5365"/>
                    <a:pt x="5400" y="8965"/>
                  </a:cubicBezTo>
                  <a:cubicBezTo>
                    <a:pt x="1800" y="12565"/>
                    <a:pt x="900" y="170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8015630" y="3879125"/>
              <a:ext cx="288987" cy="38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32" fill="norm" stroke="1" extrusionOk="0">
                  <a:moveTo>
                    <a:pt x="0" y="6598"/>
                  </a:moveTo>
                  <a:cubicBezTo>
                    <a:pt x="2057" y="4516"/>
                    <a:pt x="4114" y="2434"/>
                    <a:pt x="7114" y="1263"/>
                  </a:cubicBezTo>
                  <a:cubicBezTo>
                    <a:pt x="10114" y="92"/>
                    <a:pt x="14057" y="-168"/>
                    <a:pt x="16714" y="92"/>
                  </a:cubicBezTo>
                  <a:cubicBezTo>
                    <a:pt x="19371" y="352"/>
                    <a:pt x="20743" y="1133"/>
                    <a:pt x="21171" y="2109"/>
                  </a:cubicBezTo>
                  <a:cubicBezTo>
                    <a:pt x="21600" y="3085"/>
                    <a:pt x="21086" y="4256"/>
                    <a:pt x="18429" y="5818"/>
                  </a:cubicBezTo>
                  <a:cubicBezTo>
                    <a:pt x="15771" y="7379"/>
                    <a:pt x="10971" y="9331"/>
                    <a:pt x="8057" y="10437"/>
                  </a:cubicBezTo>
                  <a:cubicBezTo>
                    <a:pt x="5143" y="11543"/>
                    <a:pt x="4114" y="11803"/>
                    <a:pt x="3171" y="11933"/>
                  </a:cubicBezTo>
                  <a:cubicBezTo>
                    <a:pt x="2229" y="12063"/>
                    <a:pt x="1371" y="12063"/>
                    <a:pt x="1371" y="12193"/>
                  </a:cubicBezTo>
                  <a:cubicBezTo>
                    <a:pt x="1371" y="12324"/>
                    <a:pt x="2229" y="12584"/>
                    <a:pt x="4029" y="13560"/>
                  </a:cubicBezTo>
                  <a:cubicBezTo>
                    <a:pt x="5829" y="14536"/>
                    <a:pt x="8571" y="16227"/>
                    <a:pt x="11143" y="17659"/>
                  </a:cubicBezTo>
                  <a:cubicBezTo>
                    <a:pt x="13714" y="19090"/>
                    <a:pt x="16114" y="20261"/>
                    <a:pt x="18514" y="2143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8395200" y="3908949"/>
              <a:ext cx="247202" cy="36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48" fill="norm" stroke="1" extrusionOk="0">
                  <a:moveTo>
                    <a:pt x="5699" y="663"/>
                  </a:moveTo>
                  <a:cubicBezTo>
                    <a:pt x="3916" y="4195"/>
                    <a:pt x="2132" y="7727"/>
                    <a:pt x="1042" y="10037"/>
                  </a:cubicBezTo>
                  <a:cubicBezTo>
                    <a:pt x="-48" y="12346"/>
                    <a:pt x="-444" y="13433"/>
                    <a:pt x="646" y="12278"/>
                  </a:cubicBezTo>
                  <a:cubicBezTo>
                    <a:pt x="1736" y="11123"/>
                    <a:pt x="4312" y="7727"/>
                    <a:pt x="6294" y="5418"/>
                  </a:cubicBezTo>
                  <a:cubicBezTo>
                    <a:pt x="8275" y="3108"/>
                    <a:pt x="9662" y="1886"/>
                    <a:pt x="10851" y="1071"/>
                  </a:cubicBezTo>
                  <a:cubicBezTo>
                    <a:pt x="12040" y="256"/>
                    <a:pt x="13031" y="-152"/>
                    <a:pt x="13725" y="52"/>
                  </a:cubicBezTo>
                  <a:cubicBezTo>
                    <a:pt x="14418" y="256"/>
                    <a:pt x="14815" y="1071"/>
                    <a:pt x="15706" y="3108"/>
                  </a:cubicBezTo>
                  <a:cubicBezTo>
                    <a:pt x="16598" y="5146"/>
                    <a:pt x="17985" y="8406"/>
                    <a:pt x="19075" y="11395"/>
                  </a:cubicBezTo>
                  <a:cubicBezTo>
                    <a:pt x="20165" y="14384"/>
                    <a:pt x="20958" y="17101"/>
                    <a:pt x="21057" y="18731"/>
                  </a:cubicBezTo>
                  <a:cubicBezTo>
                    <a:pt x="21156" y="20361"/>
                    <a:pt x="20562" y="20905"/>
                    <a:pt x="19967" y="21448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8435260" y="4094692"/>
              <a:ext cx="250030" cy="6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502" y="21600"/>
                  </a:moveTo>
                  <a:cubicBezTo>
                    <a:pt x="105" y="15120"/>
                    <a:pt x="-291" y="8640"/>
                    <a:pt x="303" y="5400"/>
                  </a:cubicBezTo>
                  <a:cubicBezTo>
                    <a:pt x="898" y="2160"/>
                    <a:pt x="2483" y="2160"/>
                    <a:pt x="6149" y="1800"/>
                  </a:cubicBezTo>
                  <a:cubicBezTo>
                    <a:pt x="9815" y="1440"/>
                    <a:pt x="15562" y="720"/>
                    <a:pt x="21309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8789924" y="3973420"/>
              <a:ext cx="76733" cy="26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368"/>
                  </a:moveTo>
                  <a:cubicBezTo>
                    <a:pt x="19636" y="604"/>
                    <a:pt x="17673" y="-161"/>
                    <a:pt x="15709" y="30"/>
                  </a:cubicBezTo>
                  <a:cubicBezTo>
                    <a:pt x="13746" y="221"/>
                    <a:pt x="11782" y="1368"/>
                    <a:pt x="9818" y="4427"/>
                  </a:cubicBezTo>
                  <a:cubicBezTo>
                    <a:pt x="7855" y="7485"/>
                    <a:pt x="5891" y="12455"/>
                    <a:pt x="4255" y="15609"/>
                  </a:cubicBezTo>
                  <a:cubicBezTo>
                    <a:pt x="2618" y="18763"/>
                    <a:pt x="1309" y="20101"/>
                    <a:pt x="0" y="21439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8755046" y="3858817"/>
              <a:ext cx="347781" cy="35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37" fill="norm" stroke="1" extrusionOk="0">
                  <a:moveTo>
                    <a:pt x="0" y="12046"/>
                  </a:moveTo>
                  <a:cubicBezTo>
                    <a:pt x="432" y="10513"/>
                    <a:pt x="864" y="8980"/>
                    <a:pt x="1584" y="8144"/>
                  </a:cubicBezTo>
                  <a:cubicBezTo>
                    <a:pt x="2304" y="7308"/>
                    <a:pt x="3312" y="7169"/>
                    <a:pt x="4680" y="8284"/>
                  </a:cubicBezTo>
                  <a:cubicBezTo>
                    <a:pt x="6048" y="9398"/>
                    <a:pt x="7776" y="11768"/>
                    <a:pt x="10008" y="14067"/>
                  </a:cubicBezTo>
                  <a:cubicBezTo>
                    <a:pt x="12240" y="16366"/>
                    <a:pt x="14976" y="18596"/>
                    <a:pt x="16776" y="19850"/>
                  </a:cubicBezTo>
                  <a:cubicBezTo>
                    <a:pt x="18576" y="21104"/>
                    <a:pt x="19440" y="21383"/>
                    <a:pt x="19872" y="21174"/>
                  </a:cubicBezTo>
                  <a:cubicBezTo>
                    <a:pt x="20304" y="20965"/>
                    <a:pt x="20304" y="20268"/>
                    <a:pt x="20304" y="17551"/>
                  </a:cubicBezTo>
                  <a:cubicBezTo>
                    <a:pt x="20304" y="14833"/>
                    <a:pt x="20304" y="10095"/>
                    <a:pt x="20520" y="7029"/>
                  </a:cubicBezTo>
                  <a:cubicBezTo>
                    <a:pt x="20736" y="3964"/>
                    <a:pt x="21168" y="2570"/>
                    <a:pt x="21384" y="1525"/>
                  </a:cubicBezTo>
                  <a:cubicBezTo>
                    <a:pt x="21600" y="480"/>
                    <a:pt x="21600" y="-217"/>
                    <a:pt x="21312" y="62"/>
                  </a:cubicBezTo>
                  <a:cubicBezTo>
                    <a:pt x="21024" y="340"/>
                    <a:pt x="20448" y="1595"/>
                    <a:pt x="19872" y="2849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399289" y="4095226"/>
              <a:ext cx="45143" cy="24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349" fill="norm" stroke="1" extrusionOk="0">
                  <a:moveTo>
                    <a:pt x="19440" y="1787"/>
                  </a:moveTo>
                  <a:cubicBezTo>
                    <a:pt x="20520" y="768"/>
                    <a:pt x="21600" y="-251"/>
                    <a:pt x="20520" y="55"/>
                  </a:cubicBezTo>
                  <a:cubicBezTo>
                    <a:pt x="19440" y="360"/>
                    <a:pt x="16200" y="1990"/>
                    <a:pt x="13500" y="4945"/>
                  </a:cubicBezTo>
                  <a:cubicBezTo>
                    <a:pt x="10800" y="7900"/>
                    <a:pt x="8640" y="12179"/>
                    <a:pt x="6480" y="15134"/>
                  </a:cubicBezTo>
                  <a:cubicBezTo>
                    <a:pt x="4320" y="18089"/>
                    <a:pt x="2160" y="19719"/>
                    <a:pt x="0" y="21349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4066799" y="5278686"/>
              <a:ext cx="21554" cy="34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283" fill="norm" stroke="1" extrusionOk="0">
                  <a:moveTo>
                    <a:pt x="13541" y="3571"/>
                  </a:moveTo>
                  <a:cubicBezTo>
                    <a:pt x="13541" y="2851"/>
                    <a:pt x="13541" y="2131"/>
                    <a:pt x="13541" y="1339"/>
                  </a:cubicBezTo>
                  <a:cubicBezTo>
                    <a:pt x="13541" y="547"/>
                    <a:pt x="13541" y="-317"/>
                    <a:pt x="12461" y="115"/>
                  </a:cubicBezTo>
                  <a:cubicBezTo>
                    <a:pt x="11381" y="547"/>
                    <a:pt x="9221" y="2275"/>
                    <a:pt x="5981" y="4579"/>
                  </a:cubicBezTo>
                  <a:cubicBezTo>
                    <a:pt x="2741" y="6883"/>
                    <a:pt x="-1579" y="9763"/>
                    <a:pt x="581" y="12643"/>
                  </a:cubicBezTo>
                  <a:cubicBezTo>
                    <a:pt x="2741" y="15523"/>
                    <a:pt x="11381" y="18403"/>
                    <a:pt x="20021" y="21283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3837229" y="5174575"/>
              <a:ext cx="509222" cy="9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99" y="18671"/>
                    <a:pt x="197" y="15971"/>
                    <a:pt x="888" y="13001"/>
                  </a:cubicBezTo>
                  <a:cubicBezTo>
                    <a:pt x="1578" y="10031"/>
                    <a:pt x="2860" y="6791"/>
                    <a:pt x="5079" y="4361"/>
                  </a:cubicBezTo>
                  <a:cubicBezTo>
                    <a:pt x="7299" y="1931"/>
                    <a:pt x="10455" y="311"/>
                    <a:pt x="13167" y="41"/>
                  </a:cubicBezTo>
                  <a:cubicBezTo>
                    <a:pt x="15879" y="-229"/>
                    <a:pt x="18148" y="851"/>
                    <a:pt x="19479" y="2741"/>
                  </a:cubicBezTo>
                  <a:cubicBezTo>
                    <a:pt x="20811" y="4631"/>
                    <a:pt x="21205" y="7331"/>
                    <a:pt x="21600" y="10031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3830254" y="5664208"/>
              <a:ext cx="390636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4" y="21600"/>
                    <a:pt x="6429" y="21600"/>
                    <a:pt x="10029" y="18000"/>
                  </a:cubicBezTo>
                  <a:cubicBezTo>
                    <a:pt x="13629" y="14400"/>
                    <a:pt x="17614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4380009" y="5255040"/>
              <a:ext cx="339819" cy="42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43" fill="norm" stroke="1" extrusionOk="0">
                  <a:moveTo>
                    <a:pt x="14094" y="4835"/>
                  </a:moveTo>
                  <a:cubicBezTo>
                    <a:pt x="14386" y="3891"/>
                    <a:pt x="14678" y="2947"/>
                    <a:pt x="14896" y="2121"/>
                  </a:cubicBezTo>
                  <a:cubicBezTo>
                    <a:pt x="15115" y="1294"/>
                    <a:pt x="15261" y="586"/>
                    <a:pt x="14896" y="232"/>
                  </a:cubicBezTo>
                  <a:cubicBezTo>
                    <a:pt x="14532" y="-122"/>
                    <a:pt x="13656" y="-122"/>
                    <a:pt x="11248" y="586"/>
                  </a:cubicBezTo>
                  <a:cubicBezTo>
                    <a:pt x="8840" y="1294"/>
                    <a:pt x="4899" y="2711"/>
                    <a:pt x="2710" y="3655"/>
                  </a:cubicBezTo>
                  <a:cubicBezTo>
                    <a:pt x="521" y="4599"/>
                    <a:pt x="83" y="5071"/>
                    <a:pt x="10" y="5603"/>
                  </a:cubicBezTo>
                  <a:cubicBezTo>
                    <a:pt x="-63" y="6134"/>
                    <a:pt x="229" y="6724"/>
                    <a:pt x="2345" y="7491"/>
                  </a:cubicBezTo>
                  <a:cubicBezTo>
                    <a:pt x="4461" y="8258"/>
                    <a:pt x="8402" y="9203"/>
                    <a:pt x="11759" y="10265"/>
                  </a:cubicBezTo>
                  <a:cubicBezTo>
                    <a:pt x="15115" y="11327"/>
                    <a:pt x="17888" y="12508"/>
                    <a:pt x="19494" y="13806"/>
                  </a:cubicBezTo>
                  <a:cubicBezTo>
                    <a:pt x="21099" y="15104"/>
                    <a:pt x="21537" y="16521"/>
                    <a:pt x="21245" y="17701"/>
                  </a:cubicBezTo>
                  <a:cubicBezTo>
                    <a:pt x="20953" y="18881"/>
                    <a:pt x="19932" y="19826"/>
                    <a:pt x="17669" y="20416"/>
                  </a:cubicBezTo>
                  <a:cubicBezTo>
                    <a:pt x="15407" y="21006"/>
                    <a:pt x="11905" y="21242"/>
                    <a:pt x="9788" y="21360"/>
                  </a:cubicBezTo>
                  <a:cubicBezTo>
                    <a:pt x="7672" y="21478"/>
                    <a:pt x="6942" y="21478"/>
                    <a:pt x="6213" y="21301"/>
                  </a:cubicBezTo>
                  <a:cubicBezTo>
                    <a:pt x="5483" y="21124"/>
                    <a:pt x="4753" y="20770"/>
                    <a:pt x="5191" y="19826"/>
                  </a:cubicBezTo>
                  <a:cubicBezTo>
                    <a:pt x="5629" y="18881"/>
                    <a:pt x="7234" y="17347"/>
                    <a:pt x="8840" y="1581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5050988" y="5245671"/>
              <a:ext cx="27904" cy="39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600" y="3411"/>
                    <a:pt x="3600" y="6821"/>
                    <a:pt x="1800" y="10105"/>
                  </a:cubicBezTo>
                  <a:cubicBezTo>
                    <a:pt x="0" y="13389"/>
                    <a:pt x="5400" y="16547"/>
                    <a:pt x="6300" y="18442"/>
                  </a:cubicBezTo>
                  <a:cubicBezTo>
                    <a:pt x="7200" y="20337"/>
                    <a:pt x="3600" y="209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4795215" y="5159489"/>
              <a:ext cx="492945" cy="13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204" y="21257"/>
                  </a:moveTo>
                  <a:cubicBezTo>
                    <a:pt x="102" y="17596"/>
                    <a:pt x="0" y="13935"/>
                    <a:pt x="0" y="11189"/>
                  </a:cubicBezTo>
                  <a:cubicBezTo>
                    <a:pt x="0" y="8443"/>
                    <a:pt x="102" y="6613"/>
                    <a:pt x="1070" y="4965"/>
                  </a:cubicBezTo>
                  <a:cubicBezTo>
                    <a:pt x="2038" y="3318"/>
                    <a:pt x="3872" y="1854"/>
                    <a:pt x="6725" y="938"/>
                  </a:cubicBezTo>
                  <a:cubicBezTo>
                    <a:pt x="9577" y="23"/>
                    <a:pt x="13449" y="-343"/>
                    <a:pt x="16098" y="389"/>
                  </a:cubicBezTo>
                  <a:cubicBezTo>
                    <a:pt x="18747" y="1121"/>
                    <a:pt x="20174" y="2952"/>
                    <a:pt x="21600" y="478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848695" y="5608403"/>
              <a:ext cx="299953" cy="2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0"/>
                  </a:moveTo>
                  <a:cubicBezTo>
                    <a:pt x="670" y="7200"/>
                    <a:pt x="1340" y="14400"/>
                    <a:pt x="2930" y="18000"/>
                  </a:cubicBezTo>
                  <a:cubicBezTo>
                    <a:pt x="4521" y="21600"/>
                    <a:pt x="7033" y="21600"/>
                    <a:pt x="10298" y="19800"/>
                  </a:cubicBezTo>
                  <a:cubicBezTo>
                    <a:pt x="13563" y="18000"/>
                    <a:pt x="17581" y="144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281184" y="5566549"/>
              <a:ext cx="153464" cy="18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4431"/>
                    <a:pt x="15055" y="8862"/>
                    <a:pt x="11455" y="12462"/>
                  </a:cubicBezTo>
                  <a:cubicBezTo>
                    <a:pt x="7855" y="16062"/>
                    <a:pt x="3927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6035424" y="5124536"/>
              <a:ext cx="34007" cy="39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85" fill="norm" stroke="1" extrusionOk="0">
                  <a:moveTo>
                    <a:pt x="21060" y="3570"/>
                  </a:moveTo>
                  <a:cubicBezTo>
                    <a:pt x="18180" y="2934"/>
                    <a:pt x="15300" y="2299"/>
                    <a:pt x="11700" y="1537"/>
                  </a:cubicBezTo>
                  <a:cubicBezTo>
                    <a:pt x="8100" y="774"/>
                    <a:pt x="3780" y="-115"/>
                    <a:pt x="1620" y="12"/>
                  </a:cubicBezTo>
                  <a:cubicBezTo>
                    <a:pt x="-540" y="139"/>
                    <a:pt x="-540" y="1283"/>
                    <a:pt x="1620" y="3824"/>
                  </a:cubicBezTo>
                  <a:cubicBezTo>
                    <a:pt x="3780" y="6365"/>
                    <a:pt x="8100" y="10304"/>
                    <a:pt x="10980" y="13480"/>
                  </a:cubicBezTo>
                  <a:cubicBezTo>
                    <a:pt x="13860" y="16657"/>
                    <a:pt x="15300" y="19071"/>
                    <a:pt x="16740" y="2148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5957819" y="5102870"/>
              <a:ext cx="412855" cy="45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66" fill="norm" stroke="1" extrusionOk="0">
                  <a:moveTo>
                    <a:pt x="0" y="8663"/>
                  </a:moveTo>
                  <a:cubicBezTo>
                    <a:pt x="845" y="6482"/>
                    <a:pt x="1689" y="4300"/>
                    <a:pt x="3741" y="2772"/>
                  </a:cubicBezTo>
                  <a:cubicBezTo>
                    <a:pt x="5792" y="1245"/>
                    <a:pt x="9050" y="372"/>
                    <a:pt x="11584" y="100"/>
                  </a:cubicBezTo>
                  <a:cubicBezTo>
                    <a:pt x="14118" y="-173"/>
                    <a:pt x="15928" y="154"/>
                    <a:pt x="17075" y="591"/>
                  </a:cubicBezTo>
                  <a:cubicBezTo>
                    <a:pt x="18221" y="1027"/>
                    <a:pt x="18704" y="1572"/>
                    <a:pt x="18764" y="2554"/>
                  </a:cubicBezTo>
                  <a:cubicBezTo>
                    <a:pt x="18825" y="3536"/>
                    <a:pt x="18463" y="4954"/>
                    <a:pt x="16894" y="6318"/>
                  </a:cubicBezTo>
                  <a:cubicBezTo>
                    <a:pt x="15325" y="7682"/>
                    <a:pt x="12550" y="8991"/>
                    <a:pt x="10800" y="9700"/>
                  </a:cubicBezTo>
                  <a:cubicBezTo>
                    <a:pt x="9050" y="10409"/>
                    <a:pt x="8326" y="10518"/>
                    <a:pt x="7542" y="10682"/>
                  </a:cubicBezTo>
                  <a:cubicBezTo>
                    <a:pt x="6758" y="10845"/>
                    <a:pt x="5913" y="11063"/>
                    <a:pt x="5792" y="11172"/>
                  </a:cubicBezTo>
                  <a:cubicBezTo>
                    <a:pt x="5672" y="11282"/>
                    <a:pt x="6275" y="11282"/>
                    <a:pt x="8085" y="11336"/>
                  </a:cubicBezTo>
                  <a:cubicBezTo>
                    <a:pt x="9895" y="11391"/>
                    <a:pt x="12912" y="11500"/>
                    <a:pt x="15325" y="12263"/>
                  </a:cubicBezTo>
                  <a:cubicBezTo>
                    <a:pt x="17739" y="13027"/>
                    <a:pt x="19549" y="14445"/>
                    <a:pt x="20514" y="15482"/>
                  </a:cubicBezTo>
                  <a:cubicBezTo>
                    <a:pt x="21479" y="16518"/>
                    <a:pt x="21600" y="17172"/>
                    <a:pt x="21238" y="17882"/>
                  </a:cubicBezTo>
                  <a:cubicBezTo>
                    <a:pt x="20876" y="18591"/>
                    <a:pt x="20031" y="19354"/>
                    <a:pt x="18040" y="19954"/>
                  </a:cubicBezTo>
                  <a:cubicBezTo>
                    <a:pt x="16049" y="20554"/>
                    <a:pt x="12912" y="20991"/>
                    <a:pt x="11041" y="21209"/>
                  </a:cubicBezTo>
                  <a:cubicBezTo>
                    <a:pt x="9171" y="21427"/>
                    <a:pt x="8568" y="21427"/>
                    <a:pt x="8145" y="21154"/>
                  </a:cubicBezTo>
                  <a:cubicBezTo>
                    <a:pt x="7723" y="20882"/>
                    <a:pt x="7482" y="20336"/>
                    <a:pt x="7240" y="19791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6508894" y="5115031"/>
              <a:ext cx="237173" cy="37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7624" y="7585"/>
                  </a:moveTo>
                  <a:cubicBezTo>
                    <a:pt x="6776" y="7045"/>
                    <a:pt x="5929" y="6505"/>
                    <a:pt x="5188" y="6505"/>
                  </a:cubicBezTo>
                  <a:cubicBezTo>
                    <a:pt x="4447" y="6505"/>
                    <a:pt x="3812" y="7045"/>
                    <a:pt x="2965" y="9070"/>
                  </a:cubicBezTo>
                  <a:cubicBezTo>
                    <a:pt x="2118" y="11095"/>
                    <a:pt x="1059" y="14605"/>
                    <a:pt x="529" y="16698"/>
                  </a:cubicBezTo>
                  <a:cubicBezTo>
                    <a:pt x="0" y="18790"/>
                    <a:pt x="0" y="19465"/>
                    <a:pt x="0" y="20140"/>
                  </a:cubicBezTo>
                  <a:cubicBezTo>
                    <a:pt x="0" y="20815"/>
                    <a:pt x="0" y="21490"/>
                    <a:pt x="0" y="21490"/>
                  </a:cubicBezTo>
                  <a:cubicBezTo>
                    <a:pt x="0" y="21490"/>
                    <a:pt x="0" y="20815"/>
                    <a:pt x="953" y="18250"/>
                  </a:cubicBezTo>
                  <a:cubicBezTo>
                    <a:pt x="1906" y="15685"/>
                    <a:pt x="3812" y="11230"/>
                    <a:pt x="5824" y="7990"/>
                  </a:cubicBezTo>
                  <a:cubicBezTo>
                    <a:pt x="7835" y="4750"/>
                    <a:pt x="9953" y="2725"/>
                    <a:pt x="11541" y="1510"/>
                  </a:cubicBezTo>
                  <a:cubicBezTo>
                    <a:pt x="13129" y="295"/>
                    <a:pt x="14188" y="-110"/>
                    <a:pt x="14929" y="25"/>
                  </a:cubicBezTo>
                  <a:cubicBezTo>
                    <a:pt x="15671" y="160"/>
                    <a:pt x="16094" y="835"/>
                    <a:pt x="16941" y="3265"/>
                  </a:cubicBezTo>
                  <a:cubicBezTo>
                    <a:pt x="17788" y="5695"/>
                    <a:pt x="19059" y="9880"/>
                    <a:pt x="19906" y="13053"/>
                  </a:cubicBezTo>
                  <a:cubicBezTo>
                    <a:pt x="20753" y="16225"/>
                    <a:pt x="21176" y="18385"/>
                    <a:pt x="21600" y="2054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6480991" y="5301476"/>
              <a:ext cx="327856" cy="10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9" y="17760"/>
                    <a:pt x="1838" y="13920"/>
                    <a:pt x="4443" y="10800"/>
                  </a:cubicBezTo>
                  <a:cubicBezTo>
                    <a:pt x="7047" y="7680"/>
                    <a:pt x="11336" y="5280"/>
                    <a:pt x="14477" y="3600"/>
                  </a:cubicBezTo>
                  <a:cubicBezTo>
                    <a:pt x="17617" y="1920"/>
                    <a:pt x="19609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6829773" y="5163569"/>
              <a:ext cx="76733" cy="29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384"/>
                  </a:moveTo>
                  <a:cubicBezTo>
                    <a:pt x="18327" y="51"/>
                    <a:pt x="15055" y="-281"/>
                    <a:pt x="12436" y="384"/>
                  </a:cubicBezTo>
                  <a:cubicBezTo>
                    <a:pt x="9818" y="1048"/>
                    <a:pt x="7855" y="2710"/>
                    <a:pt x="5891" y="6365"/>
                  </a:cubicBezTo>
                  <a:cubicBezTo>
                    <a:pt x="3927" y="10021"/>
                    <a:pt x="1964" y="15670"/>
                    <a:pt x="0" y="21319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6801870" y="5064304"/>
              <a:ext cx="341808" cy="36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8613"/>
                  </a:moveTo>
                  <a:cubicBezTo>
                    <a:pt x="294" y="7929"/>
                    <a:pt x="588" y="7246"/>
                    <a:pt x="1102" y="6835"/>
                  </a:cubicBezTo>
                  <a:cubicBezTo>
                    <a:pt x="1616" y="6425"/>
                    <a:pt x="2351" y="6289"/>
                    <a:pt x="3380" y="7041"/>
                  </a:cubicBezTo>
                  <a:cubicBezTo>
                    <a:pt x="4408" y="7792"/>
                    <a:pt x="5731" y="9433"/>
                    <a:pt x="7273" y="11757"/>
                  </a:cubicBezTo>
                  <a:cubicBezTo>
                    <a:pt x="8816" y="14081"/>
                    <a:pt x="10580" y="17089"/>
                    <a:pt x="11755" y="18797"/>
                  </a:cubicBezTo>
                  <a:cubicBezTo>
                    <a:pt x="12931" y="20506"/>
                    <a:pt x="13518" y="20916"/>
                    <a:pt x="14180" y="21190"/>
                  </a:cubicBezTo>
                  <a:cubicBezTo>
                    <a:pt x="14841" y="21463"/>
                    <a:pt x="15575" y="21600"/>
                    <a:pt x="16163" y="21258"/>
                  </a:cubicBezTo>
                  <a:cubicBezTo>
                    <a:pt x="16751" y="20916"/>
                    <a:pt x="17192" y="20096"/>
                    <a:pt x="17559" y="17841"/>
                  </a:cubicBezTo>
                  <a:cubicBezTo>
                    <a:pt x="17927" y="15585"/>
                    <a:pt x="18220" y="11894"/>
                    <a:pt x="18882" y="8681"/>
                  </a:cubicBezTo>
                  <a:cubicBezTo>
                    <a:pt x="19543" y="5468"/>
                    <a:pt x="20571" y="273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248304" y="5017383"/>
              <a:ext cx="292984" cy="44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08" fill="norm" stroke="1" extrusionOk="0">
                  <a:moveTo>
                    <a:pt x="3544" y="7670"/>
                  </a:moveTo>
                  <a:cubicBezTo>
                    <a:pt x="3207" y="7108"/>
                    <a:pt x="2869" y="6546"/>
                    <a:pt x="3460" y="6264"/>
                  </a:cubicBezTo>
                  <a:cubicBezTo>
                    <a:pt x="4051" y="5983"/>
                    <a:pt x="5569" y="5983"/>
                    <a:pt x="6750" y="5983"/>
                  </a:cubicBezTo>
                  <a:cubicBezTo>
                    <a:pt x="7932" y="5983"/>
                    <a:pt x="8775" y="5983"/>
                    <a:pt x="9957" y="5252"/>
                  </a:cubicBezTo>
                  <a:cubicBezTo>
                    <a:pt x="11138" y="4521"/>
                    <a:pt x="12657" y="3058"/>
                    <a:pt x="13332" y="2046"/>
                  </a:cubicBezTo>
                  <a:cubicBezTo>
                    <a:pt x="14007" y="1033"/>
                    <a:pt x="13838" y="471"/>
                    <a:pt x="13332" y="189"/>
                  </a:cubicBezTo>
                  <a:cubicBezTo>
                    <a:pt x="12825" y="-92"/>
                    <a:pt x="11982" y="-92"/>
                    <a:pt x="10041" y="414"/>
                  </a:cubicBezTo>
                  <a:cubicBezTo>
                    <a:pt x="8101" y="921"/>
                    <a:pt x="5063" y="1933"/>
                    <a:pt x="2954" y="3958"/>
                  </a:cubicBezTo>
                  <a:cubicBezTo>
                    <a:pt x="844" y="5983"/>
                    <a:pt x="-337" y="9021"/>
                    <a:pt x="85" y="11439"/>
                  </a:cubicBezTo>
                  <a:cubicBezTo>
                    <a:pt x="507" y="13858"/>
                    <a:pt x="2532" y="15658"/>
                    <a:pt x="4557" y="16783"/>
                  </a:cubicBezTo>
                  <a:cubicBezTo>
                    <a:pt x="6582" y="17908"/>
                    <a:pt x="8607" y="18358"/>
                    <a:pt x="10041" y="18583"/>
                  </a:cubicBezTo>
                  <a:cubicBezTo>
                    <a:pt x="11476" y="18808"/>
                    <a:pt x="12319" y="18808"/>
                    <a:pt x="13079" y="18639"/>
                  </a:cubicBezTo>
                  <a:cubicBezTo>
                    <a:pt x="13838" y="18470"/>
                    <a:pt x="14513" y="18133"/>
                    <a:pt x="14766" y="17683"/>
                  </a:cubicBezTo>
                  <a:cubicBezTo>
                    <a:pt x="15019" y="17233"/>
                    <a:pt x="14850" y="16671"/>
                    <a:pt x="14344" y="16221"/>
                  </a:cubicBezTo>
                  <a:cubicBezTo>
                    <a:pt x="13838" y="15771"/>
                    <a:pt x="12994" y="15433"/>
                    <a:pt x="12066" y="15152"/>
                  </a:cubicBezTo>
                  <a:cubicBezTo>
                    <a:pt x="11138" y="14871"/>
                    <a:pt x="10125" y="14646"/>
                    <a:pt x="9113" y="14364"/>
                  </a:cubicBezTo>
                  <a:cubicBezTo>
                    <a:pt x="8100" y="14083"/>
                    <a:pt x="7088" y="13746"/>
                    <a:pt x="7088" y="13408"/>
                  </a:cubicBezTo>
                  <a:cubicBezTo>
                    <a:pt x="7088" y="13071"/>
                    <a:pt x="8100" y="12733"/>
                    <a:pt x="9872" y="12171"/>
                  </a:cubicBezTo>
                  <a:cubicBezTo>
                    <a:pt x="11644" y="11608"/>
                    <a:pt x="14175" y="10821"/>
                    <a:pt x="15947" y="10202"/>
                  </a:cubicBezTo>
                  <a:cubicBezTo>
                    <a:pt x="17719" y="9583"/>
                    <a:pt x="18732" y="9133"/>
                    <a:pt x="19154" y="9246"/>
                  </a:cubicBezTo>
                  <a:cubicBezTo>
                    <a:pt x="19575" y="9358"/>
                    <a:pt x="19407" y="10033"/>
                    <a:pt x="19322" y="11777"/>
                  </a:cubicBezTo>
                  <a:cubicBezTo>
                    <a:pt x="19238" y="13521"/>
                    <a:pt x="19238" y="16333"/>
                    <a:pt x="19575" y="18133"/>
                  </a:cubicBezTo>
                  <a:cubicBezTo>
                    <a:pt x="19913" y="19933"/>
                    <a:pt x="20588" y="20721"/>
                    <a:pt x="21263" y="21508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7652897" y="4964320"/>
              <a:ext cx="223221" cy="40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7616"/>
                  </a:moveTo>
                  <a:cubicBezTo>
                    <a:pt x="5400" y="6992"/>
                    <a:pt x="5400" y="6368"/>
                    <a:pt x="5175" y="6368"/>
                  </a:cubicBezTo>
                  <a:cubicBezTo>
                    <a:pt x="4950" y="6368"/>
                    <a:pt x="4500" y="6992"/>
                    <a:pt x="3600" y="9114"/>
                  </a:cubicBezTo>
                  <a:cubicBezTo>
                    <a:pt x="2700" y="11237"/>
                    <a:pt x="1350" y="14858"/>
                    <a:pt x="675" y="16980"/>
                  </a:cubicBezTo>
                  <a:cubicBezTo>
                    <a:pt x="0" y="19103"/>
                    <a:pt x="0" y="19727"/>
                    <a:pt x="0" y="20351"/>
                  </a:cubicBezTo>
                  <a:cubicBezTo>
                    <a:pt x="0" y="20976"/>
                    <a:pt x="0" y="21600"/>
                    <a:pt x="0" y="21600"/>
                  </a:cubicBezTo>
                  <a:cubicBezTo>
                    <a:pt x="0" y="21600"/>
                    <a:pt x="0" y="20976"/>
                    <a:pt x="562" y="18978"/>
                  </a:cubicBezTo>
                  <a:cubicBezTo>
                    <a:pt x="1125" y="16980"/>
                    <a:pt x="2250" y="13609"/>
                    <a:pt x="4162" y="10425"/>
                  </a:cubicBezTo>
                  <a:cubicBezTo>
                    <a:pt x="6075" y="7242"/>
                    <a:pt x="8775" y="4245"/>
                    <a:pt x="10800" y="2435"/>
                  </a:cubicBezTo>
                  <a:cubicBezTo>
                    <a:pt x="12825" y="624"/>
                    <a:pt x="14175" y="0"/>
                    <a:pt x="15075" y="0"/>
                  </a:cubicBezTo>
                  <a:cubicBezTo>
                    <a:pt x="15975" y="0"/>
                    <a:pt x="16425" y="624"/>
                    <a:pt x="17100" y="2934"/>
                  </a:cubicBezTo>
                  <a:cubicBezTo>
                    <a:pt x="17775" y="5244"/>
                    <a:pt x="18675" y="9239"/>
                    <a:pt x="19463" y="12486"/>
                  </a:cubicBezTo>
                  <a:cubicBezTo>
                    <a:pt x="20250" y="15732"/>
                    <a:pt x="20925" y="18229"/>
                    <a:pt x="21600" y="20726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7700217" y="5203817"/>
              <a:ext cx="203803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157" y="21600"/>
                  </a:moveTo>
                  <a:cubicBezTo>
                    <a:pt x="-85" y="17600"/>
                    <a:pt x="-328" y="13600"/>
                    <a:pt x="1735" y="10800"/>
                  </a:cubicBezTo>
                  <a:cubicBezTo>
                    <a:pt x="3798" y="8000"/>
                    <a:pt x="8166" y="6400"/>
                    <a:pt x="11807" y="4800"/>
                  </a:cubicBezTo>
                  <a:cubicBezTo>
                    <a:pt x="15447" y="3200"/>
                    <a:pt x="18360" y="1600"/>
                    <a:pt x="21272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8065257" y="4987573"/>
              <a:ext cx="222423" cy="35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273" y="0"/>
                  </a:moveTo>
                  <a:cubicBezTo>
                    <a:pt x="823" y="5007"/>
                    <a:pt x="373" y="10013"/>
                    <a:pt x="148" y="13303"/>
                  </a:cubicBezTo>
                  <a:cubicBezTo>
                    <a:pt x="-77" y="16593"/>
                    <a:pt x="-77" y="18167"/>
                    <a:pt x="373" y="19168"/>
                  </a:cubicBezTo>
                  <a:cubicBezTo>
                    <a:pt x="823" y="20170"/>
                    <a:pt x="1723" y="20599"/>
                    <a:pt x="4198" y="20956"/>
                  </a:cubicBezTo>
                  <a:cubicBezTo>
                    <a:pt x="6673" y="21314"/>
                    <a:pt x="10723" y="21600"/>
                    <a:pt x="13873" y="21600"/>
                  </a:cubicBezTo>
                  <a:cubicBezTo>
                    <a:pt x="17023" y="21600"/>
                    <a:pt x="19273" y="21314"/>
                    <a:pt x="21523" y="21028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324455" y="4984137"/>
              <a:ext cx="229478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093" fill="norm" stroke="1" extrusionOk="0">
                  <a:moveTo>
                    <a:pt x="6882" y="4272"/>
                  </a:moveTo>
                  <a:cubicBezTo>
                    <a:pt x="5813" y="4272"/>
                    <a:pt x="4744" y="4272"/>
                    <a:pt x="3995" y="4647"/>
                  </a:cubicBezTo>
                  <a:cubicBezTo>
                    <a:pt x="3247" y="5022"/>
                    <a:pt x="2819" y="5772"/>
                    <a:pt x="2071" y="7422"/>
                  </a:cubicBezTo>
                  <a:cubicBezTo>
                    <a:pt x="1322" y="9072"/>
                    <a:pt x="253" y="11622"/>
                    <a:pt x="39" y="13722"/>
                  </a:cubicBezTo>
                  <a:cubicBezTo>
                    <a:pt x="-175" y="15822"/>
                    <a:pt x="467" y="17472"/>
                    <a:pt x="2391" y="18747"/>
                  </a:cubicBezTo>
                  <a:cubicBezTo>
                    <a:pt x="4316" y="20022"/>
                    <a:pt x="7524" y="20922"/>
                    <a:pt x="10197" y="21072"/>
                  </a:cubicBezTo>
                  <a:cubicBezTo>
                    <a:pt x="12871" y="21222"/>
                    <a:pt x="15009" y="20622"/>
                    <a:pt x="16934" y="18447"/>
                  </a:cubicBezTo>
                  <a:cubicBezTo>
                    <a:pt x="18859" y="16272"/>
                    <a:pt x="20570" y="12522"/>
                    <a:pt x="20997" y="9222"/>
                  </a:cubicBezTo>
                  <a:cubicBezTo>
                    <a:pt x="21425" y="5922"/>
                    <a:pt x="20570" y="3072"/>
                    <a:pt x="18752" y="1497"/>
                  </a:cubicBezTo>
                  <a:cubicBezTo>
                    <a:pt x="16934" y="-78"/>
                    <a:pt x="14154" y="-378"/>
                    <a:pt x="11480" y="447"/>
                  </a:cubicBezTo>
                  <a:cubicBezTo>
                    <a:pt x="8807" y="1272"/>
                    <a:pt x="6241" y="3222"/>
                    <a:pt x="3674" y="517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661678" y="4974155"/>
              <a:ext cx="51515" cy="34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24" fill="norm" stroke="1" extrusionOk="0">
                  <a:moveTo>
                    <a:pt x="20806" y="1254"/>
                  </a:moveTo>
                  <a:cubicBezTo>
                    <a:pt x="20806" y="539"/>
                    <a:pt x="20806" y="-176"/>
                    <a:pt x="19397" y="39"/>
                  </a:cubicBezTo>
                  <a:cubicBezTo>
                    <a:pt x="17989" y="253"/>
                    <a:pt x="15171" y="1397"/>
                    <a:pt x="11415" y="4258"/>
                  </a:cubicBezTo>
                  <a:cubicBezTo>
                    <a:pt x="7658" y="7119"/>
                    <a:pt x="2963" y="11697"/>
                    <a:pt x="1084" y="14844"/>
                  </a:cubicBezTo>
                  <a:cubicBezTo>
                    <a:pt x="-794" y="17991"/>
                    <a:pt x="145" y="19707"/>
                    <a:pt x="1084" y="21424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8573680" y="4934288"/>
              <a:ext cx="297908" cy="43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63" fill="norm" stroke="1" extrusionOk="0">
                  <a:moveTo>
                    <a:pt x="0" y="6698"/>
                  </a:moveTo>
                  <a:cubicBezTo>
                    <a:pt x="2991" y="4538"/>
                    <a:pt x="5982" y="2378"/>
                    <a:pt x="8889" y="1184"/>
                  </a:cubicBezTo>
                  <a:cubicBezTo>
                    <a:pt x="11797" y="-10"/>
                    <a:pt x="14622" y="-237"/>
                    <a:pt x="16865" y="218"/>
                  </a:cubicBezTo>
                  <a:cubicBezTo>
                    <a:pt x="19108" y="672"/>
                    <a:pt x="20769" y="1809"/>
                    <a:pt x="21185" y="3174"/>
                  </a:cubicBezTo>
                  <a:cubicBezTo>
                    <a:pt x="21600" y="4538"/>
                    <a:pt x="20769" y="6129"/>
                    <a:pt x="18526" y="7494"/>
                  </a:cubicBezTo>
                  <a:cubicBezTo>
                    <a:pt x="16283" y="8858"/>
                    <a:pt x="12628" y="9995"/>
                    <a:pt x="10385" y="10620"/>
                  </a:cubicBezTo>
                  <a:cubicBezTo>
                    <a:pt x="8142" y="11245"/>
                    <a:pt x="7311" y="11359"/>
                    <a:pt x="6480" y="11416"/>
                  </a:cubicBezTo>
                  <a:cubicBezTo>
                    <a:pt x="5649" y="11472"/>
                    <a:pt x="4818" y="11472"/>
                    <a:pt x="4652" y="11700"/>
                  </a:cubicBezTo>
                  <a:cubicBezTo>
                    <a:pt x="4486" y="11927"/>
                    <a:pt x="4985" y="12382"/>
                    <a:pt x="6397" y="13348"/>
                  </a:cubicBezTo>
                  <a:cubicBezTo>
                    <a:pt x="7809" y="14315"/>
                    <a:pt x="10135" y="15792"/>
                    <a:pt x="12129" y="17157"/>
                  </a:cubicBezTo>
                  <a:cubicBezTo>
                    <a:pt x="14123" y="18521"/>
                    <a:pt x="15785" y="19771"/>
                    <a:pt x="17031" y="20454"/>
                  </a:cubicBezTo>
                  <a:cubicBezTo>
                    <a:pt x="18277" y="21136"/>
                    <a:pt x="19108" y="21249"/>
                    <a:pt x="19938" y="21363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8908510" y="4979917"/>
              <a:ext cx="230196" cy="38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21600" y="2352"/>
                  </a:moveTo>
                  <a:cubicBezTo>
                    <a:pt x="21382" y="1709"/>
                    <a:pt x="21164" y="1066"/>
                    <a:pt x="19527" y="552"/>
                  </a:cubicBezTo>
                  <a:cubicBezTo>
                    <a:pt x="17891" y="38"/>
                    <a:pt x="14836" y="-348"/>
                    <a:pt x="12000" y="488"/>
                  </a:cubicBezTo>
                  <a:cubicBezTo>
                    <a:pt x="9164" y="1323"/>
                    <a:pt x="6545" y="3381"/>
                    <a:pt x="5018" y="6145"/>
                  </a:cubicBezTo>
                  <a:cubicBezTo>
                    <a:pt x="3491" y="8909"/>
                    <a:pt x="3055" y="12381"/>
                    <a:pt x="2400" y="15016"/>
                  </a:cubicBezTo>
                  <a:cubicBezTo>
                    <a:pt x="1745" y="17652"/>
                    <a:pt x="873" y="19452"/>
                    <a:pt x="0" y="2125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8941195" y="5167052"/>
              <a:ext cx="148682" cy="7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866" fill="norm" stroke="1" extrusionOk="0">
                  <a:moveTo>
                    <a:pt x="314" y="20866"/>
                  </a:moveTo>
                  <a:cubicBezTo>
                    <a:pt x="-19" y="17780"/>
                    <a:pt x="-351" y="14695"/>
                    <a:pt x="812" y="10992"/>
                  </a:cubicBezTo>
                  <a:cubicBezTo>
                    <a:pt x="1975" y="7289"/>
                    <a:pt x="4634" y="2969"/>
                    <a:pt x="7791" y="1117"/>
                  </a:cubicBezTo>
                  <a:cubicBezTo>
                    <a:pt x="10947" y="-734"/>
                    <a:pt x="14603" y="-117"/>
                    <a:pt x="16929" y="1735"/>
                  </a:cubicBezTo>
                  <a:cubicBezTo>
                    <a:pt x="19255" y="3586"/>
                    <a:pt x="20252" y="6672"/>
                    <a:pt x="20751" y="8832"/>
                  </a:cubicBezTo>
                  <a:cubicBezTo>
                    <a:pt x="21249" y="10992"/>
                    <a:pt x="21249" y="12226"/>
                    <a:pt x="21249" y="1346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8894559" y="5357281"/>
              <a:ext cx="267400" cy="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700" fill="norm" stroke="1" extrusionOk="0">
                  <a:moveTo>
                    <a:pt x="0" y="0"/>
                  </a:moveTo>
                  <a:cubicBezTo>
                    <a:pt x="5959" y="7200"/>
                    <a:pt x="11917" y="14400"/>
                    <a:pt x="15548" y="18000"/>
                  </a:cubicBezTo>
                  <a:cubicBezTo>
                    <a:pt x="19179" y="21600"/>
                    <a:pt x="20483" y="21600"/>
                    <a:pt x="21041" y="18000"/>
                  </a:cubicBezTo>
                  <a:cubicBezTo>
                    <a:pt x="21600" y="14400"/>
                    <a:pt x="21414" y="7200"/>
                    <a:pt x="21228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9236364" y="5375830"/>
              <a:ext cx="72083" cy="2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94" fill="norm" stroke="1" extrusionOk="0">
                  <a:moveTo>
                    <a:pt x="6271" y="10835"/>
                  </a:moveTo>
                  <a:cubicBezTo>
                    <a:pt x="9058" y="15463"/>
                    <a:pt x="11845" y="20092"/>
                    <a:pt x="14981" y="17778"/>
                  </a:cubicBezTo>
                  <a:cubicBezTo>
                    <a:pt x="18116" y="15463"/>
                    <a:pt x="21600" y="6206"/>
                    <a:pt x="21600" y="2349"/>
                  </a:cubicBezTo>
                  <a:cubicBezTo>
                    <a:pt x="21600" y="-1508"/>
                    <a:pt x="18116" y="35"/>
                    <a:pt x="13936" y="2349"/>
                  </a:cubicBezTo>
                  <a:cubicBezTo>
                    <a:pt x="9755" y="4664"/>
                    <a:pt x="4877" y="7749"/>
                    <a:pt x="0" y="1083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2497909" y="6569704"/>
              <a:ext cx="421649" cy="50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21" fill="norm" stroke="1" extrusionOk="0">
                  <a:moveTo>
                    <a:pt x="16022" y="3903"/>
                  </a:moveTo>
                  <a:cubicBezTo>
                    <a:pt x="16378" y="3509"/>
                    <a:pt x="16734" y="3114"/>
                    <a:pt x="16971" y="2522"/>
                  </a:cubicBezTo>
                  <a:cubicBezTo>
                    <a:pt x="17209" y="1931"/>
                    <a:pt x="17327" y="1142"/>
                    <a:pt x="17090" y="648"/>
                  </a:cubicBezTo>
                  <a:cubicBezTo>
                    <a:pt x="16853" y="155"/>
                    <a:pt x="16259" y="-42"/>
                    <a:pt x="14420" y="7"/>
                  </a:cubicBezTo>
                  <a:cubicBezTo>
                    <a:pt x="12580" y="57"/>
                    <a:pt x="9495" y="353"/>
                    <a:pt x="7180" y="1043"/>
                  </a:cubicBezTo>
                  <a:cubicBezTo>
                    <a:pt x="4866" y="1733"/>
                    <a:pt x="3323" y="2818"/>
                    <a:pt x="2552" y="3657"/>
                  </a:cubicBezTo>
                  <a:cubicBezTo>
                    <a:pt x="1780" y="4495"/>
                    <a:pt x="1780" y="5087"/>
                    <a:pt x="2552" y="5876"/>
                  </a:cubicBezTo>
                  <a:cubicBezTo>
                    <a:pt x="3323" y="6665"/>
                    <a:pt x="4866" y="7651"/>
                    <a:pt x="7477" y="8884"/>
                  </a:cubicBezTo>
                  <a:cubicBezTo>
                    <a:pt x="10088" y="10117"/>
                    <a:pt x="13767" y="11596"/>
                    <a:pt x="16259" y="12928"/>
                  </a:cubicBezTo>
                  <a:cubicBezTo>
                    <a:pt x="18752" y="14259"/>
                    <a:pt x="20057" y="15443"/>
                    <a:pt x="20769" y="16331"/>
                  </a:cubicBezTo>
                  <a:cubicBezTo>
                    <a:pt x="21481" y="17218"/>
                    <a:pt x="21600" y="17810"/>
                    <a:pt x="21481" y="18303"/>
                  </a:cubicBezTo>
                  <a:cubicBezTo>
                    <a:pt x="21363" y="18796"/>
                    <a:pt x="21007" y="19191"/>
                    <a:pt x="19642" y="19684"/>
                  </a:cubicBezTo>
                  <a:cubicBezTo>
                    <a:pt x="18277" y="20177"/>
                    <a:pt x="15903" y="20769"/>
                    <a:pt x="13055" y="21114"/>
                  </a:cubicBezTo>
                  <a:cubicBezTo>
                    <a:pt x="10207" y="21459"/>
                    <a:pt x="6884" y="21558"/>
                    <a:pt x="4866" y="21509"/>
                  </a:cubicBezTo>
                  <a:cubicBezTo>
                    <a:pt x="2848" y="21459"/>
                    <a:pt x="2136" y="21262"/>
                    <a:pt x="1543" y="20720"/>
                  </a:cubicBezTo>
                  <a:cubicBezTo>
                    <a:pt x="949" y="20177"/>
                    <a:pt x="475" y="19289"/>
                    <a:pt x="0" y="18402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3059350" y="6631299"/>
              <a:ext cx="415147" cy="44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88" fill="norm" stroke="1" extrusionOk="0">
                  <a:moveTo>
                    <a:pt x="6341" y="3776"/>
                  </a:moveTo>
                  <a:cubicBezTo>
                    <a:pt x="8271" y="3776"/>
                    <a:pt x="10202" y="3776"/>
                    <a:pt x="11409" y="3610"/>
                  </a:cubicBezTo>
                  <a:cubicBezTo>
                    <a:pt x="12615" y="3443"/>
                    <a:pt x="13098" y="3111"/>
                    <a:pt x="13460" y="2668"/>
                  </a:cubicBezTo>
                  <a:cubicBezTo>
                    <a:pt x="13822" y="2225"/>
                    <a:pt x="14063" y="1671"/>
                    <a:pt x="13098" y="1062"/>
                  </a:cubicBezTo>
                  <a:cubicBezTo>
                    <a:pt x="12133" y="453"/>
                    <a:pt x="9961" y="-212"/>
                    <a:pt x="7789" y="65"/>
                  </a:cubicBezTo>
                  <a:cubicBezTo>
                    <a:pt x="5617" y="342"/>
                    <a:pt x="3444" y="1560"/>
                    <a:pt x="2057" y="3277"/>
                  </a:cubicBezTo>
                  <a:cubicBezTo>
                    <a:pt x="669" y="4994"/>
                    <a:pt x="66" y="7210"/>
                    <a:pt x="5" y="9314"/>
                  </a:cubicBezTo>
                  <a:cubicBezTo>
                    <a:pt x="-55" y="11419"/>
                    <a:pt x="428" y="13413"/>
                    <a:pt x="1574" y="14908"/>
                  </a:cubicBezTo>
                  <a:cubicBezTo>
                    <a:pt x="2720" y="16403"/>
                    <a:pt x="4530" y="17400"/>
                    <a:pt x="6039" y="17843"/>
                  </a:cubicBezTo>
                  <a:cubicBezTo>
                    <a:pt x="7547" y="18286"/>
                    <a:pt x="8754" y="18176"/>
                    <a:pt x="9538" y="17899"/>
                  </a:cubicBezTo>
                  <a:cubicBezTo>
                    <a:pt x="10323" y="17622"/>
                    <a:pt x="10685" y="17179"/>
                    <a:pt x="10986" y="16680"/>
                  </a:cubicBezTo>
                  <a:cubicBezTo>
                    <a:pt x="11288" y="16182"/>
                    <a:pt x="11529" y="15628"/>
                    <a:pt x="11409" y="14853"/>
                  </a:cubicBezTo>
                  <a:cubicBezTo>
                    <a:pt x="11288" y="14077"/>
                    <a:pt x="10805" y="13080"/>
                    <a:pt x="10383" y="12250"/>
                  </a:cubicBezTo>
                  <a:cubicBezTo>
                    <a:pt x="9961" y="11419"/>
                    <a:pt x="9599" y="10754"/>
                    <a:pt x="9719" y="10366"/>
                  </a:cubicBezTo>
                  <a:cubicBezTo>
                    <a:pt x="9840" y="9979"/>
                    <a:pt x="10443" y="9868"/>
                    <a:pt x="11710" y="9646"/>
                  </a:cubicBezTo>
                  <a:cubicBezTo>
                    <a:pt x="12977" y="9425"/>
                    <a:pt x="14908" y="9093"/>
                    <a:pt x="16175" y="8871"/>
                  </a:cubicBezTo>
                  <a:cubicBezTo>
                    <a:pt x="17442" y="8650"/>
                    <a:pt x="18046" y="8539"/>
                    <a:pt x="18649" y="8317"/>
                  </a:cubicBezTo>
                  <a:cubicBezTo>
                    <a:pt x="19252" y="8096"/>
                    <a:pt x="19856" y="7763"/>
                    <a:pt x="20097" y="7930"/>
                  </a:cubicBezTo>
                  <a:cubicBezTo>
                    <a:pt x="20338" y="8096"/>
                    <a:pt x="20218" y="8760"/>
                    <a:pt x="20218" y="10477"/>
                  </a:cubicBezTo>
                  <a:cubicBezTo>
                    <a:pt x="20218" y="12194"/>
                    <a:pt x="20338" y="14963"/>
                    <a:pt x="20580" y="16957"/>
                  </a:cubicBezTo>
                  <a:cubicBezTo>
                    <a:pt x="20821" y="18951"/>
                    <a:pt x="21183" y="20170"/>
                    <a:pt x="21545" y="2138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3655863" y="6603152"/>
              <a:ext cx="396598" cy="42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11" fill="norm" stroke="1" extrusionOk="0">
                  <a:moveTo>
                    <a:pt x="19103" y="3641"/>
                  </a:moveTo>
                  <a:cubicBezTo>
                    <a:pt x="19353" y="3057"/>
                    <a:pt x="19602" y="2474"/>
                    <a:pt x="19790" y="1890"/>
                  </a:cubicBezTo>
                  <a:cubicBezTo>
                    <a:pt x="19977" y="1306"/>
                    <a:pt x="20102" y="722"/>
                    <a:pt x="19852" y="372"/>
                  </a:cubicBezTo>
                  <a:cubicBezTo>
                    <a:pt x="19602" y="22"/>
                    <a:pt x="18978" y="-95"/>
                    <a:pt x="17105" y="80"/>
                  </a:cubicBezTo>
                  <a:cubicBezTo>
                    <a:pt x="15232" y="255"/>
                    <a:pt x="12111" y="722"/>
                    <a:pt x="9864" y="1248"/>
                  </a:cubicBezTo>
                  <a:cubicBezTo>
                    <a:pt x="7616" y="1773"/>
                    <a:pt x="6243" y="2357"/>
                    <a:pt x="5494" y="3057"/>
                  </a:cubicBezTo>
                  <a:cubicBezTo>
                    <a:pt x="4745" y="3758"/>
                    <a:pt x="4620" y="4575"/>
                    <a:pt x="4745" y="5217"/>
                  </a:cubicBezTo>
                  <a:cubicBezTo>
                    <a:pt x="4869" y="5860"/>
                    <a:pt x="5244" y="6327"/>
                    <a:pt x="6929" y="7027"/>
                  </a:cubicBezTo>
                  <a:cubicBezTo>
                    <a:pt x="8615" y="7728"/>
                    <a:pt x="11612" y="8662"/>
                    <a:pt x="14296" y="10004"/>
                  </a:cubicBezTo>
                  <a:cubicBezTo>
                    <a:pt x="16980" y="11347"/>
                    <a:pt x="19353" y="13099"/>
                    <a:pt x="20476" y="14616"/>
                  </a:cubicBezTo>
                  <a:cubicBezTo>
                    <a:pt x="21600" y="16134"/>
                    <a:pt x="21475" y="17419"/>
                    <a:pt x="20664" y="18411"/>
                  </a:cubicBezTo>
                  <a:cubicBezTo>
                    <a:pt x="19852" y="19403"/>
                    <a:pt x="18354" y="20104"/>
                    <a:pt x="15607" y="20629"/>
                  </a:cubicBezTo>
                  <a:cubicBezTo>
                    <a:pt x="12860" y="21155"/>
                    <a:pt x="8865" y="21505"/>
                    <a:pt x="6180" y="21388"/>
                  </a:cubicBezTo>
                  <a:cubicBezTo>
                    <a:pt x="3496" y="21271"/>
                    <a:pt x="2123" y="20688"/>
                    <a:pt x="1311" y="19637"/>
                  </a:cubicBezTo>
                  <a:cubicBezTo>
                    <a:pt x="499" y="18586"/>
                    <a:pt x="250" y="17068"/>
                    <a:pt x="0" y="1555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165482" y="6605917"/>
              <a:ext cx="48432" cy="3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777" y="0"/>
                  </a:moveTo>
                  <a:cubicBezTo>
                    <a:pt x="814" y="3273"/>
                    <a:pt x="-1150" y="6545"/>
                    <a:pt x="814" y="9687"/>
                  </a:cubicBezTo>
                  <a:cubicBezTo>
                    <a:pt x="2777" y="12829"/>
                    <a:pt x="8668" y="15840"/>
                    <a:pt x="12595" y="17804"/>
                  </a:cubicBezTo>
                  <a:cubicBezTo>
                    <a:pt x="16523" y="19767"/>
                    <a:pt x="18486" y="20684"/>
                    <a:pt x="2045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4376051" y="6571212"/>
              <a:ext cx="386612" cy="40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24" fill="norm" stroke="1" extrusionOk="0">
                  <a:moveTo>
                    <a:pt x="5726" y="5849"/>
                  </a:moveTo>
                  <a:cubicBezTo>
                    <a:pt x="4821" y="7313"/>
                    <a:pt x="3916" y="8777"/>
                    <a:pt x="3269" y="10669"/>
                  </a:cubicBezTo>
                  <a:cubicBezTo>
                    <a:pt x="2622" y="12561"/>
                    <a:pt x="2234" y="14879"/>
                    <a:pt x="1911" y="16588"/>
                  </a:cubicBezTo>
                  <a:cubicBezTo>
                    <a:pt x="1587" y="18296"/>
                    <a:pt x="1329" y="19394"/>
                    <a:pt x="1005" y="20188"/>
                  </a:cubicBezTo>
                  <a:cubicBezTo>
                    <a:pt x="682" y="20981"/>
                    <a:pt x="294" y="21469"/>
                    <a:pt x="100" y="21286"/>
                  </a:cubicBezTo>
                  <a:cubicBezTo>
                    <a:pt x="-94" y="21103"/>
                    <a:pt x="-94" y="20249"/>
                    <a:pt x="941" y="18113"/>
                  </a:cubicBezTo>
                  <a:cubicBezTo>
                    <a:pt x="1975" y="15977"/>
                    <a:pt x="4045" y="12561"/>
                    <a:pt x="6244" y="9388"/>
                  </a:cubicBezTo>
                  <a:cubicBezTo>
                    <a:pt x="8443" y="6215"/>
                    <a:pt x="10771" y="3286"/>
                    <a:pt x="12258" y="1700"/>
                  </a:cubicBezTo>
                  <a:cubicBezTo>
                    <a:pt x="13746" y="113"/>
                    <a:pt x="14392" y="-131"/>
                    <a:pt x="14780" y="52"/>
                  </a:cubicBezTo>
                  <a:cubicBezTo>
                    <a:pt x="15168" y="235"/>
                    <a:pt x="15298" y="845"/>
                    <a:pt x="16203" y="3042"/>
                  </a:cubicBezTo>
                  <a:cubicBezTo>
                    <a:pt x="17108" y="5238"/>
                    <a:pt x="18790" y="9022"/>
                    <a:pt x="19889" y="11767"/>
                  </a:cubicBezTo>
                  <a:cubicBezTo>
                    <a:pt x="20989" y="14513"/>
                    <a:pt x="21506" y="16222"/>
                    <a:pt x="21506" y="17564"/>
                  </a:cubicBezTo>
                  <a:cubicBezTo>
                    <a:pt x="21506" y="18906"/>
                    <a:pt x="20989" y="19883"/>
                    <a:pt x="20471" y="2085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4465035" y="6815187"/>
              <a:ext cx="230197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200"/>
                    <a:pt x="6545" y="10800"/>
                    <a:pt x="10145" y="7200"/>
                  </a:cubicBezTo>
                  <a:cubicBezTo>
                    <a:pt x="13745" y="3600"/>
                    <a:pt x="1767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5023086" y="6884943"/>
              <a:ext cx="90683" cy="12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5527941" y="6526507"/>
              <a:ext cx="288205" cy="40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47" fill="norm" stroke="1" extrusionOk="0">
                  <a:moveTo>
                    <a:pt x="6898" y="4508"/>
                  </a:moveTo>
                  <a:cubicBezTo>
                    <a:pt x="7067" y="3295"/>
                    <a:pt x="7236" y="2081"/>
                    <a:pt x="8333" y="1232"/>
                  </a:cubicBezTo>
                  <a:cubicBezTo>
                    <a:pt x="9430" y="382"/>
                    <a:pt x="11455" y="-103"/>
                    <a:pt x="13817" y="18"/>
                  </a:cubicBezTo>
                  <a:cubicBezTo>
                    <a:pt x="16180" y="140"/>
                    <a:pt x="18880" y="868"/>
                    <a:pt x="20145" y="2142"/>
                  </a:cubicBezTo>
                  <a:cubicBezTo>
                    <a:pt x="21411" y="3416"/>
                    <a:pt x="21242" y="5236"/>
                    <a:pt x="18711" y="7117"/>
                  </a:cubicBezTo>
                  <a:cubicBezTo>
                    <a:pt x="16180" y="8998"/>
                    <a:pt x="11286" y="10940"/>
                    <a:pt x="7911" y="11910"/>
                  </a:cubicBezTo>
                  <a:cubicBezTo>
                    <a:pt x="4536" y="12881"/>
                    <a:pt x="2680" y="12881"/>
                    <a:pt x="1498" y="12578"/>
                  </a:cubicBezTo>
                  <a:cubicBezTo>
                    <a:pt x="317" y="12275"/>
                    <a:pt x="-189" y="11668"/>
                    <a:pt x="64" y="11304"/>
                  </a:cubicBezTo>
                  <a:cubicBezTo>
                    <a:pt x="317" y="10940"/>
                    <a:pt x="1330" y="10818"/>
                    <a:pt x="1920" y="11061"/>
                  </a:cubicBezTo>
                  <a:cubicBezTo>
                    <a:pt x="2511" y="11304"/>
                    <a:pt x="2680" y="11910"/>
                    <a:pt x="2680" y="13245"/>
                  </a:cubicBezTo>
                  <a:cubicBezTo>
                    <a:pt x="2680" y="14580"/>
                    <a:pt x="2511" y="16643"/>
                    <a:pt x="2511" y="18160"/>
                  </a:cubicBezTo>
                  <a:cubicBezTo>
                    <a:pt x="2511" y="19677"/>
                    <a:pt x="2680" y="20648"/>
                    <a:pt x="3355" y="21072"/>
                  </a:cubicBezTo>
                  <a:cubicBezTo>
                    <a:pt x="4030" y="21497"/>
                    <a:pt x="5211" y="21376"/>
                    <a:pt x="7320" y="21072"/>
                  </a:cubicBezTo>
                  <a:cubicBezTo>
                    <a:pt x="9430" y="20769"/>
                    <a:pt x="12467" y="20284"/>
                    <a:pt x="14492" y="20162"/>
                  </a:cubicBezTo>
                  <a:cubicBezTo>
                    <a:pt x="16517" y="20041"/>
                    <a:pt x="17530" y="20284"/>
                    <a:pt x="18542" y="20526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5839633" y="6642668"/>
              <a:ext cx="339082" cy="26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07" fill="norm" stroke="1" extrusionOk="0">
                  <a:moveTo>
                    <a:pt x="9232" y="2050"/>
                  </a:moveTo>
                  <a:cubicBezTo>
                    <a:pt x="8497" y="2233"/>
                    <a:pt x="7763" y="2416"/>
                    <a:pt x="6955" y="4063"/>
                  </a:cubicBezTo>
                  <a:cubicBezTo>
                    <a:pt x="6146" y="5711"/>
                    <a:pt x="5265" y="8822"/>
                    <a:pt x="5118" y="11202"/>
                  </a:cubicBezTo>
                  <a:cubicBezTo>
                    <a:pt x="4971" y="13582"/>
                    <a:pt x="5559" y="15229"/>
                    <a:pt x="7028" y="16877"/>
                  </a:cubicBezTo>
                  <a:cubicBezTo>
                    <a:pt x="8497" y="18524"/>
                    <a:pt x="10848" y="20172"/>
                    <a:pt x="13053" y="20812"/>
                  </a:cubicBezTo>
                  <a:cubicBezTo>
                    <a:pt x="15257" y="21453"/>
                    <a:pt x="17314" y="21087"/>
                    <a:pt x="18857" y="19348"/>
                  </a:cubicBezTo>
                  <a:cubicBezTo>
                    <a:pt x="20399" y="17609"/>
                    <a:pt x="21428" y="14497"/>
                    <a:pt x="21428" y="11385"/>
                  </a:cubicBezTo>
                  <a:cubicBezTo>
                    <a:pt x="21428" y="8273"/>
                    <a:pt x="20399" y="5161"/>
                    <a:pt x="18269" y="3148"/>
                  </a:cubicBezTo>
                  <a:cubicBezTo>
                    <a:pt x="16138" y="1134"/>
                    <a:pt x="12906" y="219"/>
                    <a:pt x="10040" y="36"/>
                  </a:cubicBezTo>
                  <a:cubicBezTo>
                    <a:pt x="7175" y="-147"/>
                    <a:pt x="4677" y="402"/>
                    <a:pt x="2987" y="1043"/>
                  </a:cubicBezTo>
                  <a:cubicBezTo>
                    <a:pt x="1297" y="1684"/>
                    <a:pt x="416" y="2416"/>
                    <a:pt x="122" y="3423"/>
                  </a:cubicBezTo>
                  <a:cubicBezTo>
                    <a:pt x="-172" y="4429"/>
                    <a:pt x="122" y="5711"/>
                    <a:pt x="416" y="6992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6250796" y="6573109"/>
              <a:ext cx="20927" cy="36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3547"/>
                  </a:moveTo>
                  <a:cubicBezTo>
                    <a:pt x="2400" y="2868"/>
                    <a:pt x="4800" y="2188"/>
                    <a:pt x="8400" y="1441"/>
                  </a:cubicBezTo>
                  <a:cubicBezTo>
                    <a:pt x="12000" y="694"/>
                    <a:pt x="16800" y="-121"/>
                    <a:pt x="18000" y="15"/>
                  </a:cubicBezTo>
                  <a:cubicBezTo>
                    <a:pt x="19200" y="151"/>
                    <a:pt x="16800" y="1237"/>
                    <a:pt x="13200" y="3887"/>
                  </a:cubicBezTo>
                  <a:cubicBezTo>
                    <a:pt x="9600" y="6536"/>
                    <a:pt x="4800" y="10747"/>
                    <a:pt x="6000" y="13939"/>
                  </a:cubicBezTo>
                  <a:cubicBezTo>
                    <a:pt x="7200" y="17132"/>
                    <a:pt x="14400" y="19305"/>
                    <a:pt x="21600" y="2147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6371973" y="6531401"/>
              <a:ext cx="324559" cy="4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88" fill="norm" stroke="1" extrusionOk="0">
                  <a:moveTo>
                    <a:pt x="19131" y="6616"/>
                  </a:moveTo>
                  <a:cubicBezTo>
                    <a:pt x="19131" y="5081"/>
                    <a:pt x="19131" y="3547"/>
                    <a:pt x="18825" y="2426"/>
                  </a:cubicBezTo>
                  <a:cubicBezTo>
                    <a:pt x="18518" y="1304"/>
                    <a:pt x="17906" y="596"/>
                    <a:pt x="16757" y="242"/>
                  </a:cubicBezTo>
                  <a:cubicBezTo>
                    <a:pt x="15608" y="-112"/>
                    <a:pt x="13923" y="-112"/>
                    <a:pt x="11625" y="478"/>
                  </a:cubicBezTo>
                  <a:cubicBezTo>
                    <a:pt x="9327" y="1068"/>
                    <a:pt x="6416" y="2249"/>
                    <a:pt x="4348" y="3488"/>
                  </a:cubicBezTo>
                  <a:cubicBezTo>
                    <a:pt x="2280" y="4727"/>
                    <a:pt x="1055" y="6026"/>
                    <a:pt x="442" y="7029"/>
                  </a:cubicBezTo>
                  <a:cubicBezTo>
                    <a:pt x="-171" y="8032"/>
                    <a:pt x="-171" y="8740"/>
                    <a:pt x="595" y="9508"/>
                  </a:cubicBezTo>
                  <a:cubicBezTo>
                    <a:pt x="1361" y="10275"/>
                    <a:pt x="2893" y="11101"/>
                    <a:pt x="5114" y="11514"/>
                  </a:cubicBezTo>
                  <a:cubicBezTo>
                    <a:pt x="7335" y="11927"/>
                    <a:pt x="10246" y="11927"/>
                    <a:pt x="12544" y="11042"/>
                  </a:cubicBezTo>
                  <a:cubicBezTo>
                    <a:pt x="14842" y="10157"/>
                    <a:pt x="16527" y="8386"/>
                    <a:pt x="17446" y="7206"/>
                  </a:cubicBezTo>
                  <a:cubicBezTo>
                    <a:pt x="18365" y="6026"/>
                    <a:pt x="18518" y="5436"/>
                    <a:pt x="18825" y="4786"/>
                  </a:cubicBezTo>
                  <a:cubicBezTo>
                    <a:pt x="19131" y="4137"/>
                    <a:pt x="19591" y="3429"/>
                    <a:pt x="20050" y="2662"/>
                  </a:cubicBezTo>
                  <a:cubicBezTo>
                    <a:pt x="20510" y="1895"/>
                    <a:pt x="20969" y="1068"/>
                    <a:pt x="21199" y="1127"/>
                  </a:cubicBezTo>
                  <a:cubicBezTo>
                    <a:pt x="21429" y="1186"/>
                    <a:pt x="21429" y="2131"/>
                    <a:pt x="21276" y="3960"/>
                  </a:cubicBezTo>
                  <a:cubicBezTo>
                    <a:pt x="21123" y="5790"/>
                    <a:pt x="20816" y="8504"/>
                    <a:pt x="20433" y="11042"/>
                  </a:cubicBezTo>
                  <a:cubicBezTo>
                    <a:pt x="20050" y="13580"/>
                    <a:pt x="19591" y="15940"/>
                    <a:pt x="19591" y="17652"/>
                  </a:cubicBezTo>
                  <a:cubicBezTo>
                    <a:pt x="19591" y="19363"/>
                    <a:pt x="20050" y="20426"/>
                    <a:pt x="20510" y="2148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6941383" y="6898894"/>
              <a:ext cx="6977" cy="1"/>
            </a:xfrm>
            <a:prstGeom prst="ellipse">
              <a:avLst/>
            </a:pr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-686774" y="8008018"/>
              <a:ext cx="31701" cy="22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5400"/>
                  </a:moveTo>
                  <a:cubicBezTo>
                    <a:pt x="16405" y="4500"/>
                    <a:pt x="11777" y="3600"/>
                    <a:pt x="8691" y="2475"/>
                  </a:cubicBezTo>
                  <a:cubicBezTo>
                    <a:pt x="5605" y="1350"/>
                    <a:pt x="4063" y="0"/>
                    <a:pt x="2520" y="0"/>
                  </a:cubicBezTo>
                  <a:cubicBezTo>
                    <a:pt x="977" y="0"/>
                    <a:pt x="-566" y="1350"/>
                    <a:pt x="205" y="5175"/>
                  </a:cubicBezTo>
                  <a:cubicBezTo>
                    <a:pt x="977" y="9000"/>
                    <a:pt x="4063" y="15300"/>
                    <a:pt x="7148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-676001" y="7948925"/>
              <a:ext cx="244148" cy="1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97" y="11918"/>
                    <a:pt x="6994" y="3818"/>
                    <a:pt x="10594" y="1118"/>
                  </a:cubicBezTo>
                  <a:cubicBezTo>
                    <a:pt x="14194" y="-1582"/>
                    <a:pt x="1789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-642365" y="8070799"/>
              <a:ext cx="147731" cy="1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601" fill="norm" stroke="1" extrusionOk="0">
                  <a:moveTo>
                    <a:pt x="4230" y="0"/>
                  </a:moveTo>
                  <a:cubicBezTo>
                    <a:pt x="2205" y="5400"/>
                    <a:pt x="180" y="10800"/>
                    <a:pt x="12" y="14850"/>
                  </a:cubicBezTo>
                  <a:cubicBezTo>
                    <a:pt x="-157" y="18900"/>
                    <a:pt x="1531" y="21600"/>
                    <a:pt x="5412" y="20250"/>
                  </a:cubicBezTo>
                  <a:cubicBezTo>
                    <a:pt x="9293" y="18900"/>
                    <a:pt x="15368" y="13500"/>
                    <a:pt x="21443" y="81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-308485" y="8019029"/>
              <a:ext cx="179747" cy="21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197" fill="norm" stroke="1" extrusionOk="0">
                  <a:moveTo>
                    <a:pt x="258" y="5745"/>
                  </a:moveTo>
                  <a:cubicBezTo>
                    <a:pt x="-16" y="9382"/>
                    <a:pt x="-289" y="13020"/>
                    <a:pt x="668" y="15635"/>
                  </a:cubicBezTo>
                  <a:cubicBezTo>
                    <a:pt x="1625" y="18250"/>
                    <a:pt x="3812" y="19841"/>
                    <a:pt x="6410" y="20637"/>
                  </a:cubicBezTo>
                  <a:cubicBezTo>
                    <a:pt x="9007" y="21433"/>
                    <a:pt x="12015" y="21433"/>
                    <a:pt x="14476" y="20296"/>
                  </a:cubicBezTo>
                  <a:cubicBezTo>
                    <a:pt x="16936" y="19159"/>
                    <a:pt x="18850" y="16886"/>
                    <a:pt x="19944" y="13702"/>
                  </a:cubicBezTo>
                  <a:cubicBezTo>
                    <a:pt x="21038" y="10519"/>
                    <a:pt x="21311" y="6427"/>
                    <a:pt x="21038" y="3926"/>
                  </a:cubicBezTo>
                  <a:cubicBezTo>
                    <a:pt x="20764" y="1425"/>
                    <a:pt x="19944" y="515"/>
                    <a:pt x="19534" y="174"/>
                  </a:cubicBezTo>
                  <a:cubicBezTo>
                    <a:pt x="19124" y="-167"/>
                    <a:pt x="19124" y="60"/>
                    <a:pt x="19124" y="28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-68088" y="8022033"/>
              <a:ext cx="242748" cy="251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96" fill="norm" stroke="1" extrusionOk="0">
                  <a:moveTo>
                    <a:pt x="2938" y="1183"/>
                  </a:moveTo>
                  <a:cubicBezTo>
                    <a:pt x="1929" y="787"/>
                    <a:pt x="919" y="390"/>
                    <a:pt x="415" y="886"/>
                  </a:cubicBezTo>
                  <a:cubicBezTo>
                    <a:pt x="-90" y="1381"/>
                    <a:pt x="-90" y="2768"/>
                    <a:pt x="213" y="5146"/>
                  </a:cubicBezTo>
                  <a:cubicBezTo>
                    <a:pt x="516" y="7524"/>
                    <a:pt x="1121" y="10893"/>
                    <a:pt x="1323" y="13073"/>
                  </a:cubicBezTo>
                  <a:cubicBezTo>
                    <a:pt x="1525" y="15253"/>
                    <a:pt x="1323" y="16244"/>
                    <a:pt x="919" y="16343"/>
                  </a:cubicBezTo>
                  <a:cubicBezTo>
                    <a:pt x="516" y="16442"/>
                    <a:pt x="-90" y="15649"/>
                    <a:pt x="11" y="13965"/>
                  </a:cubicBezTo>
                  <a:cubicBezTo>
                    <a:pt x="112" y="12280"/>
                    <a:pt x="919" y="9704"/>
                    <a:pt x="2231" y="7326"/>
                  </a:cubicBezTo>
                  <a:cubicBezTo>
                    <a:pt x="3544" y="4948"/>
                    <a:pt x="5360" y="2768"/>
                    <a:pt x="6774" y="1480"/>
                  </a:cubicBezTo>
                  <a:cubicBezTo>
                    <a:pt x="8187" y="192"/>
                    <a:pt x="9196" y="-204"/>
                    <a:pt x="10609" y="93"/>
                  </a:cubicBezTo>
                  <a:cubicBezTo>
                    <a:pt x="12022" y="391"/>
                    <a:pt x="13839" y="1381"/>
                    <a:pt x="15858" y="3660"/>
                  </a:cubicBezTo>
                  <a:cubicBezTo>
                    <a:pt x="17876" y="5939"/>
                    <a:pt x="20097" y="9506"/>
                    <a:pt x="20803" y="12677"/>
                  </a:cubicBezTo>
                  <a:cubicBezTo>
                    <a:pt x="21510" y="15847"/>
                    <a:pt x="20703" y="18622"/>
                    <a:pt x="19895" y="2139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277675" y="7915010"/>
              <a:ext cx="539109" cy="3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61" fill="norm" stroke="1" extrusionOk="0">
                  <a:moveTo>
                    <a:pt x="5064" y="14860"/>
                  </a:moveTo>
                  <a:cubicBezTo>
                    <a:pt x="5156" y="14094"/>
                    <a:pt x="5248" y="13328"/>
                    <a:pt x="5294" y="12332"/>
                  </a:cubicBezTo>
                  <a:cubicBezTo>
                    <a:pt x="5340" y="11336"/>
                    <a:pt x="5340" y="10111"/>
                    <a:pt x="4879" y="9498"/>
                  </a:cubicBezTo>
                  <a:cubicBezTo>
                    <a:pt x="4417" y="8885"/>
                    <a:pt x="3494" y="8885"/>
                    <a:pt x="2525" y="10034"/>
                  </a:cubicBezTo>
                  <a:cubicBezTo>
                    <a:pt x="1556" y="11183"/>
                    <a:pt x="540" y="13481"/>
                    <a:pt x="171" y="15396"/>
                  </a:cubicBezTo>
                  <a:cubicBezTo>
                    <a:pt x="-198" y="17311"/>
                    <a:pt x="79" y="18843"/>
                    <a:pt x="540" y="19915"/>
                  </a:cubicBezTo>
                  <a:cubicBezTo>
                    <a:pt x="1002" y="20987"/>
                    <a:pt x="1648" y="21600"/>
                    <a:pt x="2525" y="21064"/>
                  </a:cubicBezTo>
                  <a:cubicBezTo>
                    <a:pt x="3402" y="20528"/>
                    <a:pt x="4510" y="18843"/>
                    <a:pt x="5340" y="16085"/>
                  </a:cubicBezTo>
                  <a:cubicBezTo>
                    <a:pt x="6171" y="13328"/>
                    <a:pt x="6725" y="9498"/>
                    <a:pt x="7048" y="6894"/>
                  </a:cubicBezTo>
                  <a:cubicBezTo>
                    <a:pt x="7371" y="4289"/>
                    <a:pt x="7464" y="2911"/>
                    <a:pt x="7464" y="1838"/>
                  </a:cubicBezTo>
                  <a:cubicBezTo>
                    <a:pt x="7464" y="766"/>
                    <a:pt x="7371" y="0"/>
                    <a:pt x="7279" y="0"/>
                  </a:cubicBezTo>
                  <a:cubicBezTo>
                    <a:pt x="7187" y="0"/>
                    <a:pt x="7094" y="766"/>
                    <a:pt x="6956" y="3523"/>
                  </a:cubicBezTo>
                  <a:cubicBezTo>
                    <a:pt x="6817" y="6281"/>
                    <a:pt x="6633" y="11030"/>
                    <a:pt x="6679" y="14094"/>
                  </a:cubicBezTo>
                  <a:cubicBezTo>
                    <a:pt x="6725" y="17157"/>
                    <a:pt x="7002" y="18536"/>
                    <a:pt x="7556" y="19532"/>
                  </a:cubicBezTo>
                  <a:cubicBezTo>
                    <a:pt x="8110" y="20528"/>
                    <a:pt x="8940" y="21140"/>
                    <a:pt x="10002" y="20987"/>
                  </a:cubicBezTo>
                  <a:cubicBezTo>
                    <a:pt x="11064" y="20834"/>
                    <a:pt x="12356" y="19915"/>
                    <a:pt x="13371" y="18153"/>
                  </a:cubicBezTo>
                  <a:cubicBezTo>
                    <a:pt x="14387" y="16391"/>
                    <a:pt x="15125" y="13787"/>
                    <a:pt x="15540" y="12026"/>
                  </a:cubicBezTo>
                  <a:cubicBezTo>
                    <a:pt x="15956" y="10264"/>
                    <a:pt x="16048" y="9345"/>
                    <a:pt x="16002" y="8272"/>
                  </a:cubicBezTo>
                  <a:cubicBezTo>
                    <a:pt x="15956" y="7200"/>
                    <a:pt x="15771" y="5974"/>
                    <a:pt x="15448" y="5362"/>
                  </a:cubicBezTo>
                  <a:cubicBezTo>
                    <a:pt x="15125" y="4749"/>
                    <a:pt x="14664" y="4749"/>
                    <a:pt x="14156" y="5515"/>
                  </a:cubicBezTo>
                  <a:cubicBezTo>
                    <a:pt x="13648" y="6281"/>
                    <a:pt x="13094" y="7813"/>
                    <a:pt x="12771" y="9881"/>
                  </a:cubicBezTo>
                  <a:cubicBezTo>
                    <a:pt x="12448" y="11949"/>
                    <a:pt x="12356" y="14553"/>
                    <a:pt x="12771" y="16238"/>
                  </a:cubicBezTo>
                  <a:cubicBezTo>
                    <a:pt x="13187" y="17923"/>
                    <a:pt x="14110" y="18689"/>
                    <a:pt x="15633" y="18919"/>
                  </a:cubicBezTo>
                  <a:cubicBezTo>
                    <a:pt x="17156" y="19149"/>
                    <a:pt x="19279" y="18843"/>
                    <a:pt x="21402" y="1853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773598" y="7810376"/>
              <a:ext cx="273382" cy="38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51" fill="norm" stroke="1" extrusionOk="0">
                  <a:moveTo>
                    <a:pt x="14383" y="14400"/>
                  </a:moveTo>
                  <a:cubicBezTo>
                    <a:pt x="14200" y="13757"/>
                    <a:pt x="14017" y="13114"/>
                    <a:pt x="12827" y="12664"/>
                  </a:cubicBezTo>
                  <a:cubicBezTo>
                    <a:pt x="11637" y="12214"/>
                    <a:pt x="9441" y="11957"/>
                    <a:pt x="7244" y="12407"/>
                  </a:cubicBezTo>
                  <a:cubicBezTo>
                    <a:pt x="5047" y="12857"/>
                    <a:pt x="2851" y="14014"/>
                    <a:pt x="1569" y="15300"/>
                  </a:cubicBezTo>
                  <a:cubicBezTo>
                    <a:pt x="288" y="16586"/>
                    <a:pt x="-78" y="18000"/>
                    <a:pt x="14" y="19029"/>
                  </a:cubicBezTo>
                  <a:cubicBezTo>
                    <a:pt x="105" y="20057"/>
                    <a:pt x="654" y="20700"/>
                    <a:pt x="2027" y="21086"/>
                  </a:cubicBezTo>
                  <a:cubicBezTo>
                    <a:pt x="3400" y="21471"/>
                    <a:pt x="5597" y="21600"/>
                    <a:pt x="7702" y="20314"/>
                  </a:cubicBezTo>
                  <a:cubicBezTo>
                    <a:pt x="9807" y="19029"/>
                    <a:pt x="11820" y="16329"/>
                    <a:pt x="13010" y="13307"/>
                  </a:cubicBezTo>
                  <a:cubicBezTo>
                    <a:pt x="14200" y="10286"/>
                    <a:pt x="14566" y="6943"/>
                    <a:pt x="14749" y="4886"/>
                  </a:cubicBezTo>
                  <a:cubicBezTo>
                    <a:pt x="14932" y="2829"/>
                    <a:pt x="14932" y="2057"/>
                    <a:pt x="15024" y="1350"/>
                  </a:cubicBezTo>
                  <a:cubicBezTo>
                    <a:pt x="15115" y="643"/>
                    <a:pt x="15298" y="0"/>
                    <a:pt x="15207" y="0"/>
                  </a:cubicBezTo>
                  <a:cubicBezTo>
                    <a:pt x="15115" y="0"/>
                    <a:pt x="14749" y="643"/>
                    <a:pt x="14291" y="2957"/>
                  </a:cubicBezTo>
                  <a:cubicBezTo>
                    <a:pt x="13834" y="5271"/>
                    <a:pt x="13285" y="9257"/>
                    <a:pt x="13376" y="12150"/>
                  </a:cubicBezTo>
                  <a:cubicBezTo>
                    <a:pt x="13468" y="15043"/>
                    <a:pt x="14200" y="16843"/>
                    <a:pt x="15664" y="18064"/>
                  </a:cubicBezTo>
                  <a:cubicBezTo>
                    <a:pt x="17129" y="19286"/>
                    <a:pt x="19325" y="19929"/>
                    <a:pt x="21522" y="2057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581910" y="7812701"/>
              <a:ext cx="51022" cy="3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885" y="0"/>
                  </a:moveTo>
                  <a:cubicBezTo>
                    <a:pt x="-54" y="3877"/>
                    <a:pt x="-993" y="7754"/>
                    <a:pt x="2294" y="11354"/>
                  </a:cubicBezTo>
                  <a:cubicBezTo>
                    <a:pt x="5581" y="14954"/>
                    <a:pt x="13094" y="18277"/>
                    <a:pt x="20607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1545637" y="7975707"/>
              <a:ext cx="260872" cy="18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961" fill="norm" stroke="1" extrusionOk="0">
                  <a:moveTo>
                    <a:pt x="853" y="8202"/>
                  </a:moveTo>
                  <a:cubicBezTo>
                    <a:pt x="2356" y="5116"/>
                    <a:pt x="3858" y="2030"/>
                    <a:pt x="6300" y="745"/>
                  </a:cubicBezTo>
                  <a:cubicBezTo>
                    <a:pt x="8742" y="-541"/>
                    <a:pt x="12123" y="-27"/>
                    <a:pt x="14752" y="1259"/>
                  </a:cubicBezTo>
                  <a:cubicBezTo>
                    <a:pt x="17382" y="2545"/>
                    <a:pt x="19260" y="4602"/>
                    <a:pt x="20293" y="7173"/>
                  </a:cubicBezTo>
                  <a:cubicBezTo>
                    <a:pt x="21326" y="9745"/>
                    <a:pt x="21514" y="12830"/>
                    <a:pt x="19730" y="15145"/>
                  </a:cubicBezTo>
                  <a:cubicBezTo>
                    <a:pt x="17945" y="17459"/>
                    <a:pt x="14189" y="19002"/>
                    <a:pt x="10902" y="19902"/>
                  </a:cubicBezTo>
                  <a:cubicBezTo>
                    <a:pt x="7615" y="20802"/>
                    <a:pt x="4797" y="21059"/>
                    <a:pt x="2919" y="20930"/>
                  </a:cubicBezTo>
                  <a:cubicBezTo>
                    <a:pt x="1041" y="20802"/>
                    <a:pt x="102" y="20288"/>
                    <a:pt x="8" y="19259"/>
                  </a:cubicBezTo>
                  <a:cubicBezTo>
                    <a:pt x="-86" y="18230"/>
                    <a:pt x="665" y="16688"/>
                    <a:pt x="1417" y="15145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1800346" y="7973140"/>
              <a:ext cx="291521" cy="28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99" fill="norm" stroke="1" extrusionOk="0">
                  <a:moveTo>
                    <a:pt x="6686" y="0"/>
                  </a:moveTo>
                  <a:cubicBezTo>
                    <a:pt x="6686" y="3010"/>
                    <a:pt x="6686" y="6020"/>
                    <a:pt x="7200" y="8233"/>
                  </a:cubicBezTo>
                  <a:cubicBezTo>
                    <a:pt x="7714" y="10446"/>
                    <a:pt x="8743" y="11862"/>
                    <a:pt x="10114" y="12482"/>
                  </a:cubicBezTo>
                  <a:cubicBezTo>
                    <a:pt x="11486" y="13102"/>
                    <a:pt x="13200" y="12925"/>
                    <a:pt x="14829" y="11331"/>
                  </a:cubicBezTo>
                  <a:cubicBezTo>
                    <a:pt x="16457" y="9738"/>
                    <a:pt x="18000" y="6728"/>
                    <a:pt x="18857" y="4780"/>
                  </a:cubicBezTo>
                  <a:cubicBezTo>
                    <a:pt x="19714" y="2833"/>
                    <a:pt x="19886" y="1948"/>
                    <a:pt x="19971" y="2036"/>
                  </a:cubicBezTo>
                  <a:cubicBezTo>
                    <a:pt x="20057" y="2125"/>
                    <a:pt x="20057" y="3187"/>
                    <a:pt x="20314" y="5489"/>
                  </a:cubicBezTo>
                  <a:cubicBezTo>
                    <a:pt x="20571" y="7790"/>
                    <a:pt x="21086" y="11331"/>
                    <a:pt x="21343" y="13544"/>
                  </a:cubicBezTo>
                  <a:cubicBezTo>
                    <a:pt x="21600" y="15757"/>
                    <a:pt x="21600" y="16643"/>
                    <a:pt x="20743" y="17705"/>
                  </a:cubicBezTo>
                  <a:cubicBezTo>
                    <a:pt x="19886" y="18767"/>
                    <a:pt x="18171" y="20007"/>
                    <a:pt x="15600" y="20715"/>
                  </a:cubicBezTo>
                  <a:cubicBezTo>
                    <a:pt x="13029" y="21423"/>
                    <a:pt x="9600" y="21600"/>
                    <a:pt x="6857" y="21157"/>
                  </a:cubicBezTo>
                  <a:cubicBezTo>
                    <a:pt x="4114" y="20715"/>
                    <a:pt x="2057" y="19652"/>
                    <a:pt x="0" y="1859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878280" y="7924311"/>
              <a:ext cx="17240" cy="20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120"/>
                    <a:pt x="-1582" y="6240"/>
                    <a:pt x="1118" y="9840"/>
                  </a:cubicBezTo>
                  <a:cubicBezTo>
                    <a:pt x="3818" y="13440"/>
                    <a:pt x="11918" y="1752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2735098" y="7836816"/>
              <a:ext cx="308678" cy="387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297" fill="norm" stroke="1" extrusionOk="0">
                  <a:moveTo>
                    <a:pt x="6621" y="5576"/>
                  </a:moveTo>
                  <a:cubicBezTo>
                    <a:pt x="7094" y="4043"/>
                    <a:pt x="7567" y="2509"/>
                    <a:pt x="8513" y="1422"/>
                  </a:cubicBezTo>
                  <a:cubicBezTo>
                    <a:pt x="9459" y="336"/>
                    <a:pt x="10877" y="-303"/>
                    <a:pt x="12848" y="144"/>
                  </a:cubicBezTo>
                  <a:cubicBezTo>
                    <a:pt x="14819" y="592"/>
                    <a:pt x="17342" y="2125"/>
                    <a:pt x="18997" y="4106"/>
                  </a:cubicBezTo>
                  <a:cubicBezTo>
                    <a:pt x="20653" y="6088"/>
                    <a:pt x="21441" y="8516"/>
                    <a:pt x="20574" y="10944"/>
                  </a:cubicBezTo>
                  <a:cubicBezTo>
                    <a:pt x="19707" y="13373"/>
                    <a:pt x="17184" y="15801"/>
                    <a:pt x="14346" y="17527"/>
                  </a:cubicBezTo>
                  <a:cubicBezTo>
                    <a:pt x="11508" y="19252"/>
                    <a:pt x="8355" y="20275"/>
                    <a:pt x="6226" y="20786"/>
                  </a:cubicBezTo>
                  <a:cubicBezTo>
                    <a:pt x="4098" y="21297"/>
                    <a:pt x="2994" y="21297"/>
                    <a:pt x="2048" y="21297"/>
                  </a:cubicBezTo>
                  <a:cubicBezTo>
                    <a:pt x="1102" y="21297"/>
                    <a:pt x="314" y="21297"/>
                    <a:pt x="77" y="20977"/>
                  </a:cubicBezTo>
                  <a:cubicBezTo>
                    <a:pt x="-159" y="20658"/>
                    <a:pt x="156" y="20019"/>
                    <a:pt x="866" y="19380"/>
                  </a:cubicBezTo>
                  <a:cubicBezTo>
                    <a:pt x="1575" y="18741"/>
                    <a:pt x="2679" y="18102"/>
                    <a:pt x="3783" y="17463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3074561" y="7839427"/>
              <a:ext cx="191740" cy="35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03" fill="norm" stroke="1" extrusionOk="0">
                  <a:moveTo>
                    <a:pt x="20314" y="3437"/>
                  </a:moveTo>
                  <a:cubicBezTo>
                    <a:pt x="20829" y="2174"/>
                    <a:pt x="21343" y="912"/>
                    <a:pt x="20957" y="351"/>
                  </a:cubicBezTo>
                  <a:cubicBezTo>
                    <a:pt x="20571" y="-210"/>
                    <a:pt x="19286" y="-70"/>
                    <a:pt x="16714" y="561"/>
                  </a:cubicBezTo>
                  <a:cubicBezTo>
                    <a:pt x="14143" y="1193"/>
                    <a:pt x="10286" y="2315"/>
                    <a:pt x="7971" y="3156"/>
                  </a:cubicBezTo>
                  <a:cubicBezTo>
                    <a:pt x="5657" y="3998"/>
                    <a:pt x="4886" y="4559"/>
                    <a:pt x="4629" y="5190"/>
                  </a:cubicBezTo>
                  <a:cubicBezTo>
                    <a:pt x="4371" y="5821"/>
                    <a:pt x="4629" y="6522"/>
                    <a:pt x="6557" y="7434"/>
                  </a:cubicBezTo>
                  <a:cubicBezTo>
                    <a:pt x="8486" y="8346"/>
                    <a:pt x="12086" y="9468"/>
                    <a:pt x="14914" y="10590"/>
                  </a:cubicBezTo>
                  <a:cubicBezTo>
                    <a:pt x="17743" y="11712"/>
                    <a:pt x="19800" y="12834"/>
                    <a:pt x="20700" y="14167"/>
                  </a:cubicBezTo>
                  <a:cubicBezTo>
                    <a:pt x="21600" y="15499"/>
                    <a:pt x="21343" y="17042"/>
                    <a:pt x="19543" y="18304"/>
                  </a:cubicBezTo>
                  <a:cubicBezTo>
                    <a:pt x="17743" y="19567"/>
                    <a:pt x="14400" y="20548"/>
                    <a:pt x="11314" y="20969"/>
                  </a:cubicBezTo>
                  <a:cubicBezTo>
                    <a:pt x="8229" y="21390"/>
                    <a:pt x="5400" y="21250"/>
                    <a:pt x="3343" y="20478"/>
                  </a:cubicBezTo>
                  <a:cubicBezTo>
                    <a:pt x="1286" y="19707"/>
                    <a:pt x="0" y="18304"/>
                    <a:pt x="0" y="17252"/>
                  </a:cubicBezTo>
                  <a:cubicBezTo>
                    <a:pt x="0" y="16200"/>
                    <a:pt x="1286" y="15499"/>
                    <a:pt x="2571" y="1479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3460545" y="7875482"/>
              <a:ext cx="27904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615"/>
                    <a:pt x="18000" y="9231"/>
                    <a:pt x="14400" y="12831"/>
                  </a:cubicBezTo>
                  <a:cubicBezTo>
                    <a:pt x="10800" y="16431"/>
                    <a:pt x="5400" y="190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300106" y="7812701"/>
              <a:ext cx="306928" cy="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8327"/>
                    <a:pt x="655" y="15055"/>
                    <a:pt x="1636" y="12764"/>
                  </a:cubicBezTo>
                  <a:cubicBezTo>
                    <a:pt x="2618" y="10473"/>
                    <a:pt x="4255" y="9164"/>
                    <a:pt x="7691" y="7200"/>
                  </a:cubicBezTo>
                  <a:cubicBezTo>
                    <a:pt x="11127" y="5236"/>
                    <a:pt x="16364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3614009" y="8011706"/>
              <a:ext cx="132538" cy="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26" y="11918"/>
                    <a:pt x="9853" y="3818"/>
                    <a:pt x="13453" y="1118"/>
                  </a:cubicBezTo>
                  <a:cubicBezTo>
                    <a:pt x="17053" y="-1582"/>
                    <a:pt x="1932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4137181" y="7885886"/>
              <a:ext cx="6977" cy="27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5178"/>
                  </a:moveTo>
                  <a:cubicBezTo>
                    <a:pt x="0" y="4270"/>
                    <a:pt x="0" y="3363"/>
                    <a:pt x="3600" y="2274"/>
                  </a:cubicBezTo>
                  <a:cubicBezTo>
                    <a:pt x="7200" y="1185"/>
                    <a:pt x="14400" y="-86"/>
                    <a:pt x="18000" y="5"/>
                  </a:cubicBezTo>
                  <a:cubicBezTo>
                    <a:pt x="21600" y="96"/>
                    <a:pt x="21600" y="1548"/>
                    <a:pt x="21600" y="5359"/>
                  </a:cubicBezTo>
                  <a:cubicBezTo>
                    <a:pt x="21600" y="9171"/>
                    <a:pt x="21600" y="15343"/>
                    <a:pt x="21600" y="21514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4049058" y="7868506"/>
              <a:ext cx="206710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76" y="21600"/>
                  </a:moveTo>
                  <a:cubicBezTo>
                    <a:pt x="456" y="17486"/>
                    <a:pt x="-264" y="13371"/>
                    <a:pt x="96" y="9771"/>
                  </a:cubicBezTo>
                  <a:cubicBezTo>
                    <a:pt x="456" y="6171"/>
                    <a:pt x="1896" y="3086"/>
                    <a:pt x="5616" y="1543"/>
                  </a:cubicBezTo>
                  <a:cubicBezTo>
                    <a:pt x="9336" y="0"/>
                    <a:pt x="15336" y="0"/>
                    <a:pt x="21336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3948839" y="8168457"/>
              <a:ext cx="286002" cy="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0" y="10800"/>
                    <a:pt x="8780" y="21600"/>
                    <a:pt x="12380" y="21600"/>
                  </a:cubicBezTo>
                  <a:cubicBezTo>
                    <a:pt x="15980" y="21600"/>
                    <a:pt x="1879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4374297" y="7903384"/>
              <a:ext cx="27959" cy="23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873"/>
                    <a:pt x="3363" y="1745"/>
                    <a:pt x="870" y="5345"/>
                  </a:cubicBezTo>
                  <a:cubicBezTo>
                    <a:pt x="-1622" y="8945"/>
                    <a:pt x="1701" y="15273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353425" y="7854555"/>
              <a:ext cx="258099" cy="27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7139"/>
                  </a:moveTo>
                  <a:cubicBezTo>
                    <a:pt x="584" y="6224"/>
                    <a:pt x="1168" y="5308"/>
                    <a:pt x="1946" y="4942"/>
                  </a:cubicBezTo>
                  <a:cubicBezTo>
                    <a:pt x="2724" y="4576"/>
                    <a:pt x="3697" y="4759"/>
                    <a:pt x="4670" y="5766"/>
                  </a:cubicBezTo>
                  <a:cubicBezTo>
                    <a:pt x="5643" y="6773"/>
                    <a:pt x="6616" y="8603"/>
                    <a:pt x="8270" y="11258"/>
                  </a:cubicBezTo>
                  <a:cubicBezTo>
                    <a:pt x="9924" y="13912"/>
                    <a:pt x="12259" y="17390"/>
                    <a:pt x="13914" y="19312"/>
                  </a:cubicBezTo>
                  <a:cubicBezTo>
                    <a:pt x="15568" y="21234"/>
                    <a:pt x="16541" y="21600"/>
                    <a:pt x="17124" y="21142"/>
                  </a:cubicBezTo>
                  <a:cubicBezTo>
                    <a:pt x="17708" y="20685"/>
                    <a:pt x="17903" y="19403"/>
                    <a:pt x="18000" y="16658"/>
                  </a:cubicBezTo>
                  <a:cubicBezTo>
                    <a:pt x="18097" y="13912"/>
                    <a:pt x="18097" y="9702"/>
                    <a:pt x="18681" y="6681"/>
                  </a:cubicBezTo>
                  <a:cubicBezTo>
                    <a:pt x="19265" y="3661"/>
                    <a:pt x="20432" y="18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592466" y="7856436"/>
              <a:ext cx="180030" cy="2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260" fill="norm" stroke="1" extrusionOk="0">
                  <a:moveTo>
                    <a:pt x="18646" y="5700"/>
                  </a:moveTo>
                  <a:cubicBezTo>
                    <a:pt x="18919" y="4814"/>
                    <a:pt x="19193" y="3929"/>
                    <a:pt x="19603" y="2955"/>
                  </a:cubicBezTo>
                  <a:cubicBezTo>
                    <a:pt x="20013" y="1982"/>
                    <a:pt x="20560" y="919"/>
                    <a:pt x="20150" y="388"/>
                  </a:cubicBezTo>
                  <a:cubicBezTo>
                    <a:pt x="19739" y="-143"/>
                    <a:pt x="18372" y="-143"/>
                    <a:pt x="16322" y="477"/>
                  </a:cubicBezTo>
                  <a:cubicBezTo>
                    <a:pt x="14271" y="1096"/>
                    <a:pt x="11537" y="2336"/>
                    <a:pt x="9623" y="3398"/>
                  </a:cubicBezTo>
                  <a:cubicBezTo>
                    <a:pt x="7709" y="4460"/>
                    <a:pt x="6615" y="5346"/>
                    <a:pt x="5932" y="6231"/>
                  </a:cubicBezTo>
                  <a:cubicBezTo>
                    <a:pt x="5248" y="7116"/>
                    <a:pt x="4975" y="8001"/>
                    <a:pt x="7436" y="9329"/>
                  </a:cubicBezTo>
                  <a:cubicBezTo>
                    <a:pt x="9896" y="10657"/>
                    <a:pt x="15091" y="12427"/>
                    <a:pt x="17962" y="13755"/>
                  </a:cubicBezTo>
                  <a:cubicBezTo>
                    <a:pt x="20833" y="15083"/>
                    <a:pt x="21380" y="15968"/>
                    <a:pt x="21107" y="16677"/>
                  </a:cubicBezTo>
                  <a:cubicBezTo>
                    <a:pt x="20833" y="17385"/>
                    <a:pt x="19740" y="17916"/>
                    <a:pt x="16595" y="18713"/>
                  </a:cubicBezTo>
                  <a:cubicBezTo>
                    <a:pt x="13451" y="19509"/>
                    <a:pt x="8256" y="20572"/>
                    <a:pt x="4975" y="21014"/>
                  </a:cubicBezTo>
                  <a:cubicBezTo>
                    <a:pt x="1694" y="21457"/>
                    <a:pt x="327" y="21280"/>
                    <a:pt x="53" y="20660"/>
                  </a:cubicBezTo>
                  <a:cubicBezTo>
                    <a:pt x="-220" y="20041"/>
                    <a:pt x="600" y="18978"/>
                    <a:pt x="1421" y="1791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873309" y="7889433"/>
              <a:ext cx="17241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2954"/>
                    <a:pt x="3818" y="5908"/>
                    <a:pt x="1118" y="9508"/>
                  </a:cubicBezTo>
                  <a:cubicBezTo>
                    <a:pt x="-1582" y="13108"/>
                    <a:pt x="1118" y="17354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799865" y="7888099"/>
              <a:ext cx="226076" cy="13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441" fill="norm" stroke="1" extrusionOk="0">
                  <a:moveTo>
                    <a:pt x="0" y="12503"/>
                  </a:moveTo>
                  <a:cubicBezTo>
                    <a:pt x="1296" y="9151"/>
                    <a:pt x="2592" y="5800"/>
                    <a:pt x="4860" y="3565"/>
                  </a:cubicBezTo>
                  <a:cubicBezTo>
                    <a:pt x="7128" y="1331"/>
                    <a:pt x="10368" y="213"/>
                    <a:pt x="13176" y="27"/>
                  </a:cubicBezTo>
                  <a:cubicBezTo>
                    <a:pt x="15984" y="-159"/>
                    <a:pt x="18360" y="586"/>
                    <a:pt x="19764" y="2820"/>
                  </a:cubicBezTo>
                  <a:cubicBezTo>
                    <a:pt x="21168" y="5055"/>
                    <a:pt x="21600" y="8779"/>
                    <a:pt x="19872" y="11944"/>
                  </a:cubicBezTo>
                  <a:cubicBezTo>
                    <a:pt x="18144" y="15110"/>
                    <a:pt x="14256" y="17717"/>
                    <a:pt x="11772" y="19207"/>
                  </a:cubicBezTo>
                  <a:cubicBezTo>
                    <a:pt x="9288" y="20696"/>
                    <a:pt x="8208" y="21069"/>
                    <a:pt x="7560" y="21255"/>
                  </a:cubicBezTo>
                  <a:cubicBezTo>
                    <a:pt x="6912" y="21441"/>
                    <a:pt x="6696" y="21441"/>
                    <a:pt x="6480" y="2144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065407" y="7910061"/>
              <a:ext cx="20460" cy="25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27" fill="norm" stroke="1" extrusionOk="0">
                  <a:moveTo>
                    <a:pt x="21118" y="1809"/>
                  </a:moveTo>
                  <a:cubicBezTo>
                    <a:pt x="13918" y="818"/>
                    <a:pt x="6718" y="-173"/>
                    <a:pt x="3118" y="25"/>
                  </a:cubicBezTo>
                  <a:cubicBezTo>
                    <a:pt x="-482" y="223"/>
                    <a:pt x="-482" y="1610"/>
                    <a:pt x="718" y="5376"/>
                  </a:cubicBezTo>
                  <a:cubicBezTo>
                    <a:pt x="1918" y="9141"/>
                    <a:pt x="4318" y="15284"/>
                    <a:pt x="6718" y="21427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225379" y="7891503"/>
              <a:ext cx="6976" cy="23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352"/>
                  </a:moveTo>
                  <a:cubicBezTo>
                    <a:pt x="7200" y="1082"/>
                    <a:pt x="14400" y="-189"/>
                    <a:pt x="18000" y="23"/>
                  </a:cubicBezTo>
                  <a:cubicBezTo>
                    <a:pt x="21600" y="235"/>
                    <a:pt x="21600" y="1929"/>
                    <a:pt x="21600" y="5740"/>
                  </a:cubicBezTo>
                  <a:cubicBezTo>
                    <a:pt x="21600" y="9552"/>
                    <a:pt x="21600" y="15482"/>
                    <a:pt x="21600" y="2141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5183525" y="7857791"/>
              <a:ext cx="230532" cy="30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72" fill="norm" stroke="1" extrusionOk="0">
                  <a:moveTo>
                    <a:pt x="0" y="11063"/>
                  </a:moveTo>
                  <a:cubicBezTo>
                    <a:pt x="635" y="8281"/>
                    <a:pt x="1271" y="5499"/>
                    <a:pt x="3177" y="3536"/>
                  </a:cubicBezTo>
                  <a:cubicBezTo>
                    <a:pt x="5082" y="1572"/>
                    <a:pt x="8259" y="427"/>
                    <a:pt x="11329" y="99"/>
                  </a:cubicBezTo>
                  <a:cubicBezTo>
                    <a:pt x="14400" y="-228"/>
                    <a:pt x="17365" y="263"/>
                    <a:pt x="19165" y="1408"/>
                  </a:cubicBezTo>
                  <a:cubicBezTo>
                    <a:pt x="20965" y="2554"/>
                    <a:pt x="21600" y="4354"/>
                    <a:pt x="20329" y="6072"/>
                  </a:cubicBezTo>
                  <a:cubicBezTo>
                    <a:pt x="19059" y="7790"/>
                    <a:pt x="15882" y="9427"/>
                    <a:pt x="13765" y="10327"/>
                  </a:cubicBezTo>
                  <a:cubicBezTo>
                    <a:pt x="11647" y="11227"/>
                    <a:pt x="10588" y="11390"/>
                    <a:pt x="9529" y="11554"/>
                  </a:cubicBezTo>
                  <a:cubicBezTo>
                    <a:pt x="8471" y="11717"/>
                    <a:pt x="7412" y="11881"/>
                    <a:pt x="6353" y="12045"/>
                  </a:cubicBezTo>
                  <a:cubicBezTo>
                    <a:pt x="5294" y="12208"/>
                    <a:pt x="4235" y="12372"/>
                    <a:pt x="4341" y="12372"/>
                  </a:cubicBezTo>
                  <a:cubicBezTo>
                    <a:pt x="4447" y="12372"/>
                    <a:pt x="5718" y="12208"/>
                    <a:pt x="7412" y="13108"/>
                  </a:cubicBezTo>
                  <a:cubicBezTo>
                    <a:pt x="9106" y="14008"/>
                    <a:pt x="11224" y="15972"/>
                    <a:pt x="12918" y="17527"/>
                  </a:cubicBezTo>
                  <a:cubicBezTo>
                    <a:pt x="14612" y="19081"/>
                    <a:pt x="15882" y="20227"/>
                    <a:pt x="17153" y="21372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5412479" y="7898734"/>
              <a:ext cx="168658" cy="26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5543"/>
                  </a:moveTo>
                  <a:cubicBezTo>
                    <a:pt x="20870" y="4588"/>
                    <a:pt x="20278" y="3632"/>
                    <a:pt x="19687" y="2485"/>
                  </a:cubicBezTo>
                  <a:cubicBezTo>
                    <a:pt x="19095" y="1338"/>
                    <a:pt x="18503" y="0"/>
                    <a:pt x="15692" y="0"/>
                  </a:cubicBezTo>
                  <a:cubicBezTo>
                    <a:pt x="12881" y="0"/>
                    <a:pt x="7851" y="1338"/>
                    <a:pt x="4596" y="3727"/>
                  </a:cubicBezTo>
                  <a:cubicBezTo>
                    <a:pt x="1341" y="6117"/>
                    <a:pt x="-138" y="9558"/>
                    <a:pt x="10" y="12712"/>
                  </a:cubicBezTo>
                  <a:cubicBezTo>
                    <a:pt x="158" y="15866"/>
                    <a:pt x="1933" y="18733"/>
                    <a:pt x="3709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5406745" y="8028945"/>
              <a:ext cx="167416" cy="6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5840"/>
                    <a:pt x="1200" y="10080"/>
                    <a:pt x="3600" y="6120"/>
                  </a:cubicBezTo>
                  <a:cubicBezTo>
                    <a:pt x="6000" y="2160"/>
                    <a:pt x="10200" y="0"/>
                    <a:pt x="13500" y="0"/>
                  </a:cubicBezTo>
                  <a:cubicBezTo>
                    <a:pt x="16800" y="0"/>
                    <a:pt x="19200" y="2160"/>
                    <a:pt x="21600" y="432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5448599" y="8161482"/>
              <a:ext cx="132538" cy="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5991879" y="7913033"/>
              <a:ext cx="307747" cy="27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16" fill="norm" stroke="1" extrusionOk="0">
                  <a:moveTo>
                    <a:pt x="13113" y="10505"/>
                  </a:moveTo>
                  <a:cubicBezTo>
                    <a:pt x="13435" y="11398"/>
                    <a:pt x="13758" y="12290"/>
                    <a:pt x="12871" y="13897"/>
                  </a:cubicBezTo>
                  <a:cubicBezTo>
                    <a:pt x="11985" y="15504"/>
                    <a:pt x="9889" y="17824"/>
                    <a:pt x="8116" y="19163"/>
                  </a:cubicBezTo>
                  <a:cubicBezTo>
                    <a:pt x="6343" y="20502"/>
                    <a:pt x="4892" y="20859"/>
                    <a:pt x="3522" y="21037"/>
                  </a:cubicBezTo>
                  <a:cubicBezTo>
                    <a:pt x="2152" y="21216"/>
                    <a:pt x="862" y="21216"/>
                    <a:pt x="298" y="20770"/>
                  </a:cubicBezTo>
                  <a:cubicBezTo>
                    <a:pt x="-266" y="20323"/>
                    <a:pt x="-105" y="19431"/>
                    <a:pt x="1427" y="17646"/>
                  </a:cubicBezTo>
                  <a:cubicBezTo>
                    <a:pt x="2958" y="15861"/>
                    <a:pt x="5859" y="13183"/>
                    <a:pt x="8277" y="10862"/>
                  </a:cubicBezTo>
                  <a:cubicBezTo>
                    <a:pt x="10695" y="8542"/>
                    <a:pt x="12630" y="6578"/>
                    <a:pt x="13355" y="4614"/>
                  </a:cubicBezTo>
                  <a:cubicBezTo>
                    <a:pt x="14080" y="2651"/>
                    <a:pt x="13597" y="687"/>
                    <a:pt x="12307" y="152"/>
                  </a:cubicBezTo>
                  <a:cubicBezTo>
                    <a:pt x="11018" y="-384"/>
                    <a:pt x="8922" y="509"/>
                    <a:pt x="7632" y="2651"/>
                  </a:cubicBezTo>
                  <a:cubicBezTo>
                    <a:pt x="6343" y="4793"/>
                    <a:pt x="5859" y="8185"/>
                    <a:pt x="7149" y="11219"/>
                  </a:cubicBezTo>
                  <a:cubicBezTo>
                    <a:pt x="8438" y="14254"/>
                    <a:pt x="11501" y="16932"/>
                    <a:pt x="14161" y="18538"/>
                  </a:cubicBezTo>
                  <a:cubicBezTo>
                    <a:pt x="16821" y="20145"/>
                    <a:pt x="19077" y="20680"/>
                    <a:pt x="21334" y="2121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6634456" y="7910359"/>
              <a:ext cx="6976" cy="2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00"/>
                    <a:pt x="14400" y="11200"/>
                    <a:pt x="18000" y="14800"/>
                  </a:cubicBezTo>
                  <a:cubicBezTo>
                    <a:pt x="21600" y="18400"/>
                    <a:pt x="216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6523432" y="7868506"/>
              <a:ext cx="243561" cy="11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565" y="21600"/>
                  </a:moveTo>
                  <a:cubicBezTo>
                    <a:pt x="359" y="18900"/>
                    <a:pt x="154" y="16200"/>
                    <a:pt x="51" y="13500"/>
                  </a:cubicBezTo>
                  <a:cubicBezTo>
                    <a:pt x="-52" y="10800"/>
                    <a:pt x="-52" y="8100"/>
                    <a:pt x="565" y="6300"/>
                  </a:cubicBezTo>
                  <a:cubicBezTo>
                    <a:pt x="1182" y="4500"/>
                    <a:pt x="2417" y="3600"/>
                    <a:pt x="6017" y="2700"/>
                  </a:cubicBezTo>
                  <a:cubicBezTo>
                    <a:pt x="9617" y="1800"/>
                    <a:pt x="15582" y="900"/>
                    <a:pt x="21548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6711188" y="7975216"/>
              <a:ext cx="174778" cy="18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090" fill="norm" stroke="1" extrusionOk="0">
                  <a:moveTo>
                    <a:pt x="6732" y="2136"/>
                  </a:moveTo>
                  <a:cubicBezTo>
                    <a:pt x="5330" y="2663"/>
                    <a:pt x="3927" y="3189"/>
                    <a:pt x="3086" y="4243"/>
                  </a:cubicBezTo>
                  <a:cubicBezTo>
                    <a:pt x="2244" y="5297"/>
                    <a:pt x="1964" y="6877"/>
                    <a:pt x="3086" y="9643"/>
                  </a:cubicBezTo>
                  <a:cubicBezTo>
                    <a:pt x="4208" y="12409"/>
                    <a:pt x="6732" y="16360"/>
                    <a:pt x="8696" y="18599"/>
                  </a:cubicBezTo>
                  <a:cubicBezTo>
                    <a:pt x="10660" y="20838"/>
                    <a:pt x="12062" y="21365"/>
                    <a:pt x="14166" y="20970"/>
                  </a:cubicBezTo>
                  <a:cubicBezTo>
                    <a:pt x="16270" y="20575"/>
                    <a:pt x="19075" y="19258"/>
                    <a:pt x="20338" y="16097"/>
                  </a:cubicBezTo>
                  <a:cubicBezTo>
                    <a:pt x="21600" y="12936"/>
                    <a:pt x="21319" y="7931"/>
                    <a:pt x="19075" y="4638"/>
                  </a:cubicBezTo>
                  <a:cubicBezTo>
                    <a:pt x="16831" y="1345"/>
                    <a:pt x="12623" y="-235"/>
                    <a:pt x="9117" y="28"/>
                  </a:cubicBezTo>
                  <a:cubicBezTo>
                    <a:pt x="5610" y="292"/>
                    <a:pt x="2805" y="2399"/>
                    <a:pt x="1403" y="4243"/>
                  </a:cubicBezTo>
                  <a:cubicBezTo>
                    <a:pt x="0" y="6087"/>
                    <a:pt x="0" y="7667"/>
                    <a:pt x="0" y="924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6968687" y="7934676"/>
              <a:ext cx="56404" cy="26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13" fill="norm" stroke="1" extrusionOk="0">
                  <a:moveTo>
                    <a:pt x="15774" y="1442"/>
                  </a:moveTo>
                  <a:cubicBezTo>
                    <a:pt x="11454" y="678"/>
                    <a:pt x="7134" y="-87"/>
                    <a:pt x="4110" y="9"/>
                  </a:cubicBezTo>
                  <a:cubicBezTo>
                    <a:pt x="1086" y="104"/>
                    <a:pt x="-642" y="1060"/>
                    <a:pt x="222" y="3258"/>
                  </a:cubicBezTo>
                  <a:cubicBezTo>
                    <a:pt x="1086" y="5456"/>
                    <a:pt x="4542" y="8897"/>
                    <a:pt x="8430" y="12147"/>
                  </a:cubicBezTo>
                  <a:cubicBezTo>
                    <a:pt x="12318" y="15396"/>
                    <a:pt x="16638" y="18455"/>
                    <a:pt x="20958" y="21513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6934407" y="7895308"/>
              <a:ext cx="207256" cy="1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172" fill="norm" stroke="1" extrusionOk="0">
                  <a:moveTo>
                    <a:pt x="4226" y="11073"/>
                  </a:moveTo>
                  <a:cubicBezTo>
                    <a:pt x="4226" y="8268"/>
                    <a:pt x="4226" y="5463"/>
                    <a:pt x="4696" y="3640"/>
                  </a:cubicBezTo>
                  <a:cubicBezTo>
                    <a:pt x="5165" y="1816"/>
                    <a:pt x="6104" y="975"/>
                    <a:pt x="8452" y="414"/>
                  </a:cubicBezTo>
                  <a:cubicBezTo>
                    <a:pt x="10800" y="-147"/>
                    <a:pt x="14557" y="-428"/>
                    <a:pt x="17257" y="1536"/>
                  </a:cubicBezTo>
                  <a:cubicBezTo>
                    <a:pt x="19957" y="3499"/>
                    <a:pt x="21600" y="7707"/>
                    <a:pt x="20661" y="10793"/>
                  </a:cubicBezTo>
                  <a:cubicBezTo>
                    <a:pt x="19722" y="13878"/>
                    <a:pt x="16200" y="15842"/>
                    <a:pt x="12326" y="17385"/>
                  </a:cubicBezTo>
                  <a:cubicBezTo>
                    <a:pt x="8452" y="18928"/>
                    <a:pt x="4226" y="20050"/>
                    <a:pt x="0" y="21172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7163008" y="7959750"/>
              <a:ext cx="187788" cy="19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0948" fill="norm" stroke="1" extrusionOk="0">
                  <a:moveTo>
                    <a:pt x="8560" y="3664"/>
                  </a:moveTo>
                  <a:cubicBezTo>
                    <a:pt x="7290" y="3913"/>
                    <a:pt x="6019" y="4161"/>
                    <a:pt x="4875" y="5526"/>
                  </a:cubicBezTo>
                  <a:cubicBezTo>
                    <a:pt x="3732" y="6892"/>
                    <a:pt x="2715" y="9375"/>
                    <a:pt x="2334" y="12106"/>
                  </a:cubicBezTo>
                  <a:cubicBezTo>
                    <a:pt x="1953" y="14837"/>
                    <a:pt x="2207" y="17816"/>
                    <a:pt x="3732" y="19430"/>
                  </a:cubicBezTo>
                  <a:cubicBezTo>
                    <a:pt x="5257" y="21044"/>
                    <a:pt x="8052" y="21292"/>
                    <a:pt x="11355" y="20547"/>
                  </a:cubicBezTo>
                  <a:cubicBezTo>
                    <a:pt x="14659" y="19802"/>
                    <a:pt x="18471" y="18064"/>
                    <a:pt x="19868" y="14837"/>
                  </a:cubicBezTo>
                  <a:cubicBezTo>
                    <a:pt x="21266" y="11609"/>
                    <a:pt x="20250" y="6892"/>
                    <a:pt x="18471" y="3913"/>
                  </a:cubicBezTo>
                  <a:cubicBezTo>
                    <a:pt x="16692" y="933"/>
                    <a:pt x="14151" y="-308"/>
                    <a:pt x="10847" y="64"/>
                  </a:cubicBezTo>
                  <a:cubicBezTo>
                    <a:pt x="7544" y="437"/>
                    <a:pt x="3478" y="2423"/>
                    <a:pt x="1572" y="4906"/>
                  </a:cubicBezTo>
                  <a:cubicBezTo>
                    <a:pt x="-334" y="7389"/>
                    <a:pt x="-80" y="10368"/>
                    <a:pt x="174" y="13347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7408750" y="7918374"/>
              <a:ext cx="172017" cy="22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03" fill="norm" stroke="1" extrusionOk="0">
                  <a:moveTo>
                    <a:pt x="18758" y="5139"/>
                  </a:moveTo>
                  <a:cubicBezTo>
                    <a:pt x="18758" y="4048"/>
                    <a:pt x="18758" y="2958"/>
                    <a:pt x="17195" y="1976"/>
                  </a:cubicBezTo>
                  <a:cubicBezTo>
                    <a:pt x="15632" y="994"/>
                    <a:pt x="12505" y="121"/>
                    <a:pt x="10374" y="12"/>
                  </a:cubicBezTo>
                  <a:cubicBezTo>
                    <a:pt x="8242" y="-97"/>
                    <a:pt x="7105" y="558"/>
                    <a:pt x="6253" y="1976"/>
                  </a:cubicBezTo>
                  <a:cubicBezTo>
                    <a:pt x="5400" y="3394"/>
                    <a:pt x="4832" y="5576"/>
                    <a:pt x="5968" y="7321"/>
                  </a:cubicBezTo>
                  <a:cubicBezTo>
                    <a:pt x="7105" y="9067"/>
                    <a:pt x="9947" y="10376"/>
                    <a:pt x="12647" y="11467"/>
                  </a:cubicBezTo>
                  <a:cubicBezTo>
                    <a:pt x="15347" y="12558"/>
                    <a:pt x="17905" y="13430"/>
                    <a:pt x="19468" y="14412"/>
                  </a:cubicBezTo>
                  <a:cubicBezTo>
                    <a:pt x="21032" y="15394"/>
                    <a:pt x="21600" y="16485"/>
                    <a:pt x="20321" y="17576"/>
                  </a:cubicBezTo>
                  <a:cubicBezTo>
                    <a:pt x="19042" y="18667"/>
                    <a:pt x="15916" y="19758"/>
                    <a:pt x="12221" y="20412"/>
                  </a:cubicBezTo>
                  <a:cubicBezTo>
                    <a:pt x="8526" y="21067"/>
                    <a:pt x="4263" y="21285"/>
                    <a:pt x="0" y="21503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7688291" y="7901755"/>
              <a:ext cx="117273" cy="21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05" fill="norm" stroke="1" extrusionOk="0">
                  <a:moveTo>
                    <a:pt x="1177" y="5617"/>
                  </a:moveTo>
                  <a:cubicBezTo>
                    <a:pt x="753" y="4480"/>
                    <a:pt x="330" y="3343"/>
                    <a:pt x="118" y="3343"/>
                  </a:cubicBezTo>
                  <a:cubicBezTo>
                    <a:pt x="-94" y="3343"/>
                    <a:pt x="-94" y="4480"/>
                    <a:pt x="753" y="5617"/>
                  </a:cubicBezTo>
                  <a:cubicBezTo>
                    <a:pt x="1600" y="6753"/>
                    <a:pt x="3294" y="7890"/>
                    <a:pt x="5200" y="9027"/>
                  </a:cubicBezTo>
                  <a:cubicBezTo>
                    <a:pt x="7106" y="10164"/>
                    <a:pt x="9224" y="11301"/>
                    <a:pt x="11341" y="11869"/>
                  </a:cubicBezTo>
                  <a:cubicBezTo>
                    <a:pt x="13459" y="12438"/>
                    <a:pt x="15577" y="12438"/>
                    <a:pt x="16847" y="11187"/>
                  </a:cubicBezTo>
                  <a:cubicBezTo>
                    <a:pt x="18118" y="9937"/>
                    <a:pt x="18541" y="7436"/>
                    <a:pt x="19177" y="5048"/>
                  </a:cubicBezTo>
                  <a:cubicBezTo>
                    <a:pt x="19812" y="2661"/>
                    <a:pt x="20659" y="387"/>
                    <a:pt x="21082" y="46"/>
                  </a:cubicBezTo>
                  <a:cubicBezTo>
                    <a:pt x="21506" y="-295"/>
                    <a:pt x="21506" y="1297"/>
                    <a:pt x="20659" y="4139"/>
                  </a:cubicBezTo>
                  <a:cubicBezTo>
                    <a:pt x="19812" y="6981"/>
                    <a:pt x="18118" y="11073"/>
                    <a:pt x="16847" y="14143"/>
                  </a:cubicBezTo>
                  <a:cubicBezTo>
                    <a:pt x="15577" y="17212"/>
                    <a:pt x="14729" y="19259"/>
                    <a:pt x="13882" y="21305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7883093" y="7856590"/>
              <a:ext cx="178564" cy="27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02" fill="norm" stroke="1" extrusionOk="0">
                  <a:moveTo>
                    <a:pt x="15785" y="3623"/>
                  </a:moveTo>
                  <a:cubicBezTo>
                    <a:pt x="15231" y="2363"/>
                    <a:pt x="14677" y="1103"/>
                    <a:pt x="13708" y="473"/>
                  </a:cubicBezTo>
                  <a:cubicBezTo>
                    <a:pt x="12738" y="-157"/>
                    <a:pt x="11354" y="-157"/>
                    <a:pt x="9692" y="473"/>
                  </a:cubicBezTo>
                  <a:cubicBezTo>
                    <a:pt x="8031" y="1103"/>
                    <a:pt x="6092" y="2363"/>
                    <a:pt x="4985" y="3443"/>
                  </a:cubicBezTo>
                  <a:cubicBezTo>
                    <a:pt x="3877" y="4523"/>
                    <a:pt x="3600" y="5423"/>
                    <a:pt x="3462" y="6323"/>
                  </a:cubicBezTo>
                  <a:cubicBezTo>
                    <a:pt x="3323" y="7223"/>
                    <a:pt x="3323" y="8123"/>
                    <a:pt x="5538" y="9113"/>
                  </a:cubicBezTo>
                  <a:cubicBezTo>
                    <a:pt x="7754" y="10103"/>
                    <a:pt x="12185" y="11183"/>
                    <a:pt x="15231" y="11993"/>
                  </a:cubicBezTo>
                  <a:cubicBezTo>
                    <a:pt x="18277" y="12803"/>
                    <a:pt x="19938" y="13343"/>
                    <a:pt x="20769" y="14153"/>
                  </a:cubicBezTo>
                  <a:cubicBezTo>
                    <a:pt x="21600" y="14963"/>
                    <a:pt x="21600" y="16043"/>
                    <a:pt x="19108" y="17303"/>
                  </a:cubicBezTo>
                  <a:cubicBezTo>
                    <a:pt x="16615" y="18563"/>
                    <a:pt x="11631" y="20003"/>
                    <a:pt x="8308" y="20723"/>
                  </a:cubicBezTo>
                  <a:cubicBezTo>
                    <a:pt x="4985" y="21443"/>
                    <a:pt x="3323" y="21443"/>
                    <a:pt x="2215" y="20993"/>
                  </a:cubicBezTo>
                  <a:cubicBezTo>
                    <a:pt x="1108" y="20543"/>
                    <a:pt x="554" y="19643"/>
                    <a:pt x="0" y="18743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8217923" y="8080100"/>
              <a:ext cx="60902" cy="3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153" fill="norm" stroke="1" extrusionOk="0">
                  <a:moveTo>
                    <a:pt x="14400" y="2400"/>
                  </a:moveTo>
                  <a:cubicBezTo>
                    <a:pt x="10400" y="1200"/>
                    <a:pt x="6400" y="0"/>
                    <a:pt x="4000" y="2400"/>
                  </a:cubicBezTo>
                  <a:cubicBezTo>
                    <a:pt x="1600" y="4800"/>
                    <a:pt x="800" y="10800"/>
                    <a:pt x="3200" y="15000"/>
                  </a:cubicBezTo>
                  <a:cubicBezTo>
                    <a:pt x="5600" y="19200"/>
                    <a:pt x="11200" y="21600"/>
                    <a:pt x="15200" y="19200"/>
                  </a:cubicBezTo>
                  <a:cubicBezTo>
                    <a:pt x="19200" y="16800"/>
                    <a:pt x="21600" y="9600"/>
                    <a:pt x="20800" y="5400"/>
                  </a:cubicBezTo>
                  <a:cubicBezTo>
                    <a:pt x="20000" y="1200"/>
                    <a:pt x="16000" y="0"/>
                    <a:pt x="12000" y="0"/>
                  </a:cubicBezTo>
                  <a:cubicBezTo>
                    <a:pt x="8000" y="0"/>
                    <a:pt x="4000" y="1200"/>
                    <a:pt x="0" y="24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298" name="97AB244F-B6BF-42F5-B395-85B38E6B491E-L0-001.jpeg" descr="97AB244F-B6BF-42F5-B395-85B38E6B491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92" y="4784336"/>
            <a:ext cx="1979685" cy="227623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0" name="Drawing"/>
          <p:cNvGrpSpPr/>
          <p:nvPr/>
        </p:nvGrpSpPr>
        <p:grpSpPr>
          <a:xfrm>
            <a:off x="1802507" y="1859807"/>
            <a:ext cx="10687713" cy="4074565"/>
            <a:chOff x="-2438038" y="-149173"/>
            <a:chExt cx="10687711" cy="4074564"/>
          </a:xfrm>
        </p:grpSpPr>
        <p:pic>
          <p:nvPicPr>
            <p:cNvPr id="315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1288" y="-31750"/>
              <a:ext cx="113674" cy="734403"/>
            </a:xfrm>
            <a:prstGeom prst="rect">
              <a:avLst/>
            </a:prstGeom>
            <a:effectLst/>
          </p:spPr>
        </p:pic>
        <p:pic>
          <p:nvPicPr>
            <p:cNvPr id="315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4144" y="-149174"/>
              <a:ext cx="480433" cy="153022"/>
            </a:xfrm>
            <a:prstGeom prst="rect">
              <a:avLst/>
            </a:prstGeom>
            <a:effectLst/>
          </p:spPr>
        </p:pic>
        <p:pic>
          <p:nvPicPr>
            <p:cNvPr id="315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49701" y="226348"/>
              <a:ext cx="419258" cy="111295"/>
            </a:xfrm>
            <a:prstGeom prst="rect">
              <a:avLst/>
            </a:prstGeom>
            <a:effectLst/>
          </p:spPr>
        </p:pic>
        <p:pic>
          <p:nvPicPr>
            <p:cNvPr id="315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6495" y="-24775"/>
              <a:ext cx="147209" cy="638184"/>
            </a:xfrm>
            <a:prstGeom prst="rect">
              <a:avLst/>
            </a:prstGeom>
            <a:effectLst/>
          </p:spPr>
        </p:pic>
        <p:pic>
          <p:nvPicPr>
            <p:cNvPr id="316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3403" y="-32050"/>
              <a:ext cx="115618" cy="628826"/>
            </a:xfrm>
            <a:prstGeom prst="rect">
              <a:avLst/>
            </a:prstGeom>
            <a:effectLst/>
          </p:spPr>
        </p:pic>
        <p:pic>
          <p:nvPicPr>
            <p:cNvPr id="316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813" y="-62944"/>
              <a:ext cx="402857" cy="722501"/>
            </a:xfrm>
            <a:prstGeom prst="rect">
              <a:avLst/>
            </a:prstGeom>
            <a:effectLst/>
          </p:spPr>
        </p:pic>
        <p:pic>
          <p:nvPicPr>
            <p:cNvPr id="316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4417" y="-29043"/>
              <a:ext cx="366601" cy="660111"/>
            </a:xfrm>
            <a:prstGeom prst="rect">
              <a:avLst/>
            </a:prstGeom>
            <a:effectLst/>
          </p:spPr>
        </p:pic>
        <p:pic>
          <p:nvPicPr>
            <p:cNvPr id="316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36059" y="1891"/>
              <a:ext cx="203014" cy="692544"/>
            </a:xfrm>
            <a:prstGeom prst="rect">
              <a:avLst/>
            </a:prstGeom>
            <a:effectLst/>
          </p:spPr>
        </p:pic>
        <p:pic>
          <p:nvPicPr>
            <p:cNvPr id="316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73543" y="-45702"/>
              <a:ext cx="539921" cy="161160"/>
            </a:xfrm>
            <a:prstGeom prst="rect">
              <a:avLst/>
            </a:prstGeom>
            <a:effectLst/>
          </p:spPr>
        </p:pic>
        <p:pic>
          <p:nvPicPr>
            <p:cNvPr id="317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00989" y="-119455"/>
              <a:ext cx="81257" cy="646475"/>
            </a:xfrm>
            <a:prstGeom prst="rect">
              <a:avLst/>
            </a:prstGeom>
            <a:effectLst/>
          </p:spPr>
        </p:pic>
        <p:pic>
          <p:nvPicPr>
            <p:cNvPr id="317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70793" y="-113950"/>
              <a:ext cx="530869" cy="159652"/>
            </a:xfrm>
            <a:prstGeom prst="rect">
              <a:avLst/>
            </a:prstGeom>
            <a:effectLst/>
          </p:spPr>
        </p:pic>
        <p:pic>
          <p:nvPicPr>
            <p:cNvPr id="317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56842" y="505373"/>
              <a:ext cx="551795" cy="175752"/>
            </a:xfrm>
            <a:prstGeom prst="rect">
              <a:avLst/>
            </a:prstGeom>
            <a:effectLst/>
          </p:spPr>
        </p:pic>
        <p:pic>
          <p:nvPicPr>
            <p:cNvPr id="317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59924" y="121713"/>
              <a:ext cx="74274" cy="495990"/>
            </a:xfrm>
            <a:prstGeom prst="rect">
              <a:avLst/>
            </a:prstGeom>
            <a:effectLst/>
          </p:spPr>
        </p:pic>
        <p:pic>
          <p:nvPicPr>
            <p:cNvPr id="317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77673" y="-28362"/>
              <a:ext cx="440185" cy="597928"/>
            </a:xfrm>
            <a:prstGeom prst="rect">
              <a:avLst/>
            </a:prstGeom>
            <a:effectLst/>
          </p:spPr>
        </p:pic>
        <p:pic>
          <p:nvPicPr>
            <p:cNvPr id="318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02917" y="-127084"/>
              <a:ext cx="396259" cy="800592"/>
            </a:xfrm>
            <a:prstGeom prst="rect">
              <a:avLst/>
            </a:prstGeom>
            <a:effectLst/>
          </p:spPr>
        </p:pic>
        <p:pic>
          <p:nvPicPr>
            <p:cNvPr id="318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265871" y="-59653"/>
              <a:ext cx="72802" cy="544819"/>
            </a:xfrm>
            <a:prstGeom prst="rect">
              <a:avLst/>
            </a:prstGeom>
            <a:effectLst/>
          </p:spPr>
        </p:pic>
        <p:pic>
          <p:nvPicPr>
            <p:cNvPr id="318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41703" y="-79542"/>
              <a:ext cx="462792" cy="704221"/>
            </a:xfrm>
            <a:prstGeom prst="rect">
              <a:avLst/>
            </a:prstGeom>
            <a:effectLst/>
          </p:spPr>
        </p:pic>
        <p:pic>
          <p:nvPicPr>
            <p:cNvPr id="318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98470" y="-17233"/>
              <a:ext cx="391244" cy="586107"/>
            </a:xfrm>
            <a:prstGeom prst="rect">
              <a:avLst/>
            </a:prstGeom>
            <a:effectLst/>
          </p:spPr>
        </p:pic>
        <p:pic>
          <p:nvPicPr>
            <p:cNvPr id="318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12923" y="225006"/>
              <a:ext cx="314011" cy="155526"/>
            </a:xfrm>
            <a:prstGeom prst="rect">
              <a:avLst/>
            </a:prstGeom>
            <a:effectLst/>
          </p:spPr>
        </p:pic>
        <p:pic>
          <p:nvPicPr>
            <p:cNvPr id="319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691384" y="407714"/>
              <a:ext cx="468087" cy="147208"/>
            </a:xfrm>
            <a:prstGeom prst="rect">
              <a:avLst/>
            </a:prstGeom>
            <a:effectLst/>
          </p:spPr>
        </p:pic>
        <p:pic>
          <p:nvPicPr>
            <p:cNvPr id="319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26166" y="-51560"/>
              <a:ext cx="94691" cy="543702"/>
            </a:xfrm>
            <a:prstGeom prst="rect">
              <a:avLst/>
            </a:prstGeom>
            <a:effectLst/>
          </p:spPr>
        </p:pic>
        <p:pic>
          <p:nvPicPr>
            <p:cNvPr id="319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78440" y="-59648"/>
              <a:ext cx="499163" cy="704319"/>
            </a:xfrm>
            <a:prstGeom prst="rect">
              <a:avLst/>
            </a:prstGeom>
            <a:effectLst/>
          </p:spPr>
        </p:pic>
        <p:pic>
          <p:nvPicPr>
            <p:cNvPr id="319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31333" y="-10824"/>
              <a:ext cx="118725" cy="579698"/>
            </a:xfrm>
            <a:prstGeom prst="rect">
              <a:avLst/>
            </a:prstGeom>
            <a:effectLst/>
          </p:spPr>
        </p:pic>
        <p:pic>
          <p:nvPicPr>
            <p:cNvPr id="319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49338" y="-44113"/>
              <a:ext cx="279745" cy="578109"/>
            </a:xfrm>
            <a:prstGeom prst="rect">
              <a:avLst/>
            </a:prstGeom>
            <a:effectLst/>
          </p:spPr>
        </p:pic>
        <p:pic>
          <p:nvPicPr>
            <p:cNvPr id="320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05143" y="189382"/>
              <a:ext cx="328575" cy="163247"/>
            </a:xfrm>
            <a:prstGeom prst="rect">
              <a:avLst/>
            </a:prstGeom>
            <a:effectLst/>
          </p:spPr>
        </p:pic>
        <p:pic>
          <p:nvPicPr>
            <p:cNvPr id="320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898167" y="449568"/>
              <a:ext cx="384380" cy="117853"/>
            </a:xfrm>
            <a:prstGeom prst="rect">
              <a:avLst/>
            </a:prstGeom>
            <a:effectLst/>
          </p:spPr>
        </p:pic>
        <p:pic>
          <p:nvPicPr>
            <p:cNvPr id="320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30656" y="-44319"/>
              <a:ext cx="112330" cy="564363"/>
            </a:xfrm>
            <a:prstGeom prst="rect">
              <a:avLst/>
            </a:prstGeom>
            <a:effectLst/>
          </p:spPr>
        </p:pic>
        <p:pic>
          <p:nvPicPr>
            <p:cNvPr id="320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316705" y="-66629"/>
              <a:ext cx="419258" cy="547294"/>
            </a:xfrm>
            <a:prstGeom prst="rect">
              <a:avLst/>
            </a:prstGeom>
            <a:effectLst/>
          </p:spPr>
        </p:pic>
        <p:pic>
          <p:nvPicPr>
            <p:cNvPr id="320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916608" y="-64547"/>
              <a:ext cx="154185" cy="598543"/>
            </a:xfrm>
            <a:prstGeom prst="rect">
              <a:avLst/>
            </a:prstGeom>
            <a:effectLst/>
          </p:spPr>
        </p:pic>
        <p:pic>
          <p:nvPicPr>
            <p:cNvPr id="321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811974" y="-85230"/>
              <a:ext cx="635503" cy="179761"/>
            </a:xfrm>
            <a:prstGeom prst="rect">
              <a:avLst/>
            </a:prstGeom>
            <a:effectLst/>
          </p:spPr>
        </p:pic>
        <p:pic>
          <p:nvPicPr>
            <p:cNvPr id="321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2438039" y="1383709"/>
              <a:ext cx="866030" cy="1290462"/>
            </a:xfrm>
            <a:prstGeom prst="rect">
              <a:avLst/>
            </a:prstGeom>
            <a:effectLst/>
          </p:spPr>
        </p:pic>
        <p:pic>
          <p:nvPicPr>
            <p:cNvPr id="321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165657" y="1656351"/>
              <a:ext cx="703857" cy="904325"/>
            </a:xfrm>
            <a:prstGeom prst="rect">
              <a:avLst/>
            </a:prstGeom>
            <a:effectLst/>
          </p:spPr>
        </p:pic>
        <p:pic>
          <p:nvPicPr>
            <p:cNvPr id="321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084435" y="1790883"/>
              <a:ext cx="167028" cy="131262"/>
            </a:xfrm>
            <a:prstGeom prst="rect">
              <a:avLst/>
            </a:prstGeom>
            <a:effectLst/>
          </p:spPr>
        </p:pic>
        <p:pic>
          <p:nvPicPr>
            <p:cNvPr id="321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063508" y="2172548"/>
              <a:ext cx="132221" cy="152888"/>
            </a:xfrm>
            <a:prstGeom prst="rect">
              <a:avLst/>
            </a:prstGeom>
            <a:effectLst/>
          </p:spPr>
        </p:pic>
        <p:pic>
          <p:nvPicPr>
            <p:cNvPr id="322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232611" y="1479635"/>
              <a:ext cx="725388" cy="1015658"/>
            </a:xfrm>
            <a:prstGeom prst="rect">
              <a:avLst/>
            </a:prstGeom>
            <a:effectLst/>
          </p:spPr>
        </p:pic>
        <p:pic>
          <p:nvPicPr>
            <p:cNvPr id="322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56580" y="1598808"/>
              <a:ext cx="468686" cy="764277"/>
            </a:xfrm>
            <a:prstGeom prst="rect">
              <a:avLst/>
            </a:prstGeom>
            <a:effectLst/>
          </p:spPr>
        </p:pic>
        <p:pic>
          <p:nvPicPr>
            <p:cNvPr id="322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58213" y="2277182"/>
              <a:ext cx="481004" cy="157273"/>
            </a:xfrm>
            <a:prstGeom prst="rect">
              <a:avLst/>
            </a:prstGeom>
            <a:effectLst/>
          </p:spPr>
        </p:pic>
        <p:pic>
          <p:nvPicPr>
            <p:cNvPr id="322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15229" y="1622568"/>
              <a:ext cx="101667" cy="766945"/>
            </a:xfrm>
            <a:prstGeom prst="rect">
              <a:avLst/>
            </a:prstGeom>
            <a:effectLst/>
          </p:spPr>
        </p:pic>
        <p:pic>
          <p:nvPicPr>
            <p:cNvPr id="322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2204" y="1582504"/>
              <a:ext cx="381776" cy="813984"/>
            </a:xfrm>
            <a:prstGeom prst="rect">
              <a:avLst/>
            </a:prstGeom>
            <a:effectLst/>
          </p:spPr>
        </p:pic>
        <p:pic>
          <p:nvPicPr>
            <p:cNvPr id="323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587230" y="1532901"/>
              <a:ext cx="157981" cy="842660"/>
            </a:xfrm>
            <a:prstGeom prst="rect">
              <a:avLst/>
            </a:prstGeom>
            <a:effectLst/>
          </p:spPr>
        </p:pic>
        <p:pic>
          <p:nvPicPr>
            <p:cNvPr id="323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499704" y="1517655"/>
              <a:ext cx="478881" cy="146392"/>
            </a:xfrm>
            <a:prstGeom prst="rect">
              <a:avLst/>
            </a:prstGeom>
            <a:effectLst/>
          </p:spPr>
        </p:pic>
        <p:pic>
          <p:nvPicPr>
            <p:cNvPr id="323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869478" y="1715040"/>
              <a:ext cx="457889" cy="595927"/>
            </a:xfrm>
            <a:prstGeom prst="rect">
              <a:avLst/>
            </a:prstGeom>
            <a:effectLst/>
          </p:spPr>
        </p:pic>
        <p:pic>
          <p:nvPicPr>
            <p:cNvPr id="323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70889" y="2256255"/>
              <a:ext cx="279746" cy="98379"/>
            </a:xfrm>
            <a:prstGeom prst="rect">
              <a:avLst/>
            </a:prstGeom>
            <a:effectLst/>
          </p:spPr>
        </p:pic>
        <p:pic>
          <p:nvPicPr>
            <p:cNvPr id="323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98728" y="1688904"/>
              <a:ext cx="413685" cy="675392"/>
            </a:xfrm>
            <a:prstGeom prst="rect">
              <a:avLst/>
            </a:prstGeom>
            <a:effectLst/>
          </p:spPr>
        </p:pic>
        <p:pic>
          <p:nvPicPr>
            <p:cNvPr id="324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444530" y="1796436"/>
              <a:ext cx="419960" cy="607027"/>
            </a:xfrm>
            <a:prstGeom prst="rect">
              <a:avLst/>
            </a:prstGeom>
            <a:effectLst/>
          </p:spPr>
        </p:pic>
        <p:pic>
          <p:nvPicPr>
            <p:cNvPr id="324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038161" y="1984206"/>
              <a:ext cx="328574" cy="98379"/>
            </a:xfrm>
            <a:prstGeom prst="rect">
              <a:avLst/>
            </a:prstGeom>
            <a:effectLst/>
          </p:spPr>
        </p:pic>
        <p:pic>
          <p:nvPicPr>
            <p:cNvPr id="324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892403" y="1578376"/>
              <a:ext cx="122032" cy="762307"/>
            </a:xfrm>
            <a:prstGeom prst="rect">
              <a:avLst/>
            </a:prstGeom>
            <a:effectLst/>
          </p:spPr>
        </p:pic>
        <p:pic>
          <p:nvPicPr>
            <p:cNvPr id="324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629765" y="1454058"/>
              <a:ext cx="762387" cy="279745"/>
            </a:xfrm>
            <a:prstGeom prst="rect">
              <a:avLst/>
            </a:prstGeom>
            <a:effectLst/>
          </p:spPr>
        </p:pic>
        <p:pic>
          <p:nvPicPr>
            <p:cNvPr id="324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244357" y="1642400"/>
              <a:ext cx="119893" cy="600624"/>
            </a:xfrm>
            <a:prstGeom prst="rect">
              <a:avLst/>
            </a:prstGeom>
            <a:effectLst/>
          </p:spPr>
        </p:pic>
        <p:pic>
          <p:nvPicPr>
            <p:cNvPr id="325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251919" y="1613464"/>
              <a:ext cx="427364" cy="629560"/>
            </a:xfrm>
            <a:prstGeom prst="rect">
              <a:avLst/>
            </a:prstGeom>
            <a:effectLst/>
          </p:spPr>
        </p:pic>
        <p:pic>
          <p:nvPicPr>
            <p:cNvPr id="325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734225" y="1523814"/>
              <a:ext cx="383431" cy="726186"/>
            </a:xfrm>
            <a:prstGeom prst="rect">
              <a:avLst/>
            </a:prstGeom>
            <a:effectLst/>
          </p:spPr>
        </p:pic>
        <p:pic>
          <p:nvPicPr>
            <p:cNvPr id="325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787237" y="1865620"/>
              <a:ext cx="483844" cy="209989"/>
            </a:xfrm>
            <a:prstGeom prst="rect">
              <a:avLst/>
            </a:prstGeom>
            <a:effectLst/>
          </p:spPr>
        </p:pic>
        <p:pic>
          <p:nvPicPr>
            <p:cNvPr id="325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270361" y="1621473"/>
              <a:ext cx="105355" cy="558770"/>
            </a:xfrm>
            <a:prstGeom prst="rect">
              <a:avLst/>
            </a:prstGeom>
            <a:effectLst/>
          </p:spPr>
        </p:pic>
        <p:pic>
          <p:nvPicPr>
            <p:cNvPr id="325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49434" y="1527204"/>
              <a:ext cx="551795" cy="598793"/>
            </a:xfrm>
            <a:prstGeom prst="rect">
              <a:avLst/>
            </a:prstGeom>
            <a:effectLst/>
          </p:spPr>
        </p:pic>
        <p:pic>
          <p:nvPicPr>
            <p:cNvPr id="326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803082" y="1474985"/>
              <a:ext cx="371910" cy="647858"/>
            </a:xfrm>
            <a:prstGeom prst="rect">
              <a:avLst/>
            </a:prstGeom>
            <a:effectLst/>
          </p:spPr>
        </p:pic>
        <p:pic>
          <p:nvPicPr>
            <p:cNvPr id="326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292000" y="1483057"/>
              <a:ext cx="115641" cy="641381"/>
            </a:xfrm>
            <a:prstGeom prst="rect">
              <a:avLst/>
            </a:prstGeom>
            <a:effectLst/>
          </p:spPr>
        </p:pic>
        <p:pic>
          <p:nvPicPr>
            <p:cNvPr id="326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65486" y="1430474"/>
              <a:ext cx="175111" cy="645135"/>
            </a:xfrm>
            <a:prstGeom prst="rect">
              <a:avLst/>
            </a:prstGeom>
            <a:effectLst/>
          </p:spPr>
        </p:pic>
        <p:pic>
          <p:nvPicPr>
            <p:cNvPr id="326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00397" y="1331694"/>
              <a:ext cx="507616" cy="192841"/>
            </a:xfrm>
            <a:prstGeom prst="rect">
              <a:avLst/>
            </a:prstGeom>
            <a:effectLst/>
          </p:spPr>
        </p:pic>
        <p:pic>
          <p:nvPicPr>
            <p:cNvPr id="326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104805" y="1328497"/>
              <a:ext cx="154329" cy="635502"/>
            </a:xfrm>
            <a:prstGeom prst="rect">
              <a:avLst/>
            </a:prstGeom>
            <a:effectLst/>
          </p:spPr>
        </p:pic>
        <p:pic>
          <p:nvPicPr>
            <p:cNvPr id="327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74659" y="1344518"/>
              <a:ext cx="475062" cy="667745"/>
            </a:xfrm>
            <a:prstGeom prst="rect">
              <a:avLst/>
            </a:prstGeom>
            <a:effectLst/>
          </p:spPr>
        </p:pic>
        <p:pic>
          <p:nvPicPr>
            <p:cNvPr id="327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900689" y="1438246"/>
              <a:ext cx="348985" cy="628062"/>
            </a:xfrm>
            <a:prstGeom prst="rect">
              <a:avLst/>
            </a:prstGeom>
            <a:effectLst/>
          </p:spPr>
        </p:pic>
        <p:pic>
          <p:nvPicPr>
            <p:cNvPr id="327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844367" y="2074889"/>
              <a:ext cx="300672" cy="84427"/>
            </a:xfrm>
            <a:prstGeom prst="rect">
              <a:avLst/>
            </a:prstGeom>
            <a:effectLst/>
          </p:spPr>
        </p:pic>
        <p:pic>
          <p:nvPicPr>
            <p:cNvPr id="327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38097" y="2964164"/>
              <a:ext cx="583390" cy="946035"/>
            </a:xfrm>
            <a:prstGeom prst="rect">
              <a:avLst/>
            </a:prstGeom>
            <a:effectLst/>
          </p:spPr>
        </p:pic>
        <p:pic>
          <p:nvPicPr>
            <p:cNvPr id="327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50107" y="3083978"/>
              <a:ext cx="84428" cy="735538"/>
            </a:xfrm>
            <a:prstGeom prst="rect">
              <a:avLst/>
            </a:prstGeom>
            <a:effectLst/>
          </p:spPr>
        </p:pic>
        <p:pic>
          <p:nvPicPr>
            <p:cNvPr id="328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50107" y="3025732"/>
              <a:ext cx="414607" cy="751930"/>
            </a:xfrm>
            <a:prstGeom prst="rect">
              <a:avLst/>
            </a:prstGeom>
            <a:effectLst/>
          </p:spPr>
        </p:pic>
        <p:pic>
          <p:nvPicPr>
            <p:cNvPr id="328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617458" y="3142160"/>
              <a:ext cx="436518" cy="783232"/>
            </a:xfrm>
            <a:prstGeom prst="rect">
              <a:avLst/>
            </a:prstGeom>
            <a:effectLst/>
          </p:spPr>
        </p:pic>
        <p:pic>
          <p:nvPicPr>
            <p:cNvPr id="328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606265" y="3435136"/>
              <a:ext cx="546711" cy="203013"/>
            </a:xfrm>
            <a:prstGeom prst="rect">
              <a:avLst/>
            </a:prstGeom>
            <a:effectLst/>
          </p:spPr>
        </p:pic>
        <p:pic>
          <p:nvPicPr>
            <p:cNvPr id="328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152256" y="3228664"/>
              <a:ext cx="80713" cy="569925"/>
            </a:xfrm>
            <a:prstGeom prst="rect">
              <a:avLst/>
            </a:prstGeom>
            <a:effectLst/>
          </p:spPr>
        </p:pic>
        <p:pic>
          <p:nvPicPr>
            <p:cNvPr id="328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082500" y="3116286"/>
              <a:ext cx="468681" cy="535814"/>
            </a:xfrm>
            <a:prstGeom prst="rect">
              <a:avLst/>
            </a:prstGeom>
            <a:effectLst/>
          </p:spPr>
        </p:pic>
        <p:pic>
          <p:nvPicPr>
            <p:cNvPr id="329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626598" y="3040670"/>
              <a:ext cx="126282" cy="771870"/>
            </a:xfrm>
            <a:prstGeom prst="rect">
              <a:avLst/>
            </a:prstGeom>
            <a:effectLst/>
          </p:spPr>
        </p:pic>
        <p:pic>
          <p:nvPicPr>
            <p:cNvPr id="329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814940" y="3082323"/>
              <a:ext cx="97981" cy="695339"/>
            </a:xfrm>
            <a:prstGeom prst="rect">
              <a:avLst/>
            </a:prstGeom>
            <a:effectLst/>
          </p:spPr>
        </p:pic>
        <p:pic>
          <p:nvPicPr>
            <p:cNvPr id="329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575483" y="3358404"/>
              <a:ext cx="477349" cy="196038"/>
            </a:xfrm>
            <a:prstGeom prst="rect">
              <a:avLst/>
            </a:prstGeom>
            <a:effectLst/>
          </p:spPr>
        </p:pic>
        <p:pic>
          <p:nvPicPr>
            <p:cNvPr id="3296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933526" y="3075927"/>
              <a:ext cx="440185" cy="723280"/>
            </a:xfrm>
            <a:prstGeom prst="rect">
              <a:avLst/>
            </a:prstGeom>
            <a:effectLst/>
          </p:spPr>
        </p:pic>
        <p:pic>
          <p:nvPicPr>
            <p:cNvPr id="3298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269926" y="590223"/>
              <a:ext cx="7487206" cy="2963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0" name="Drawing"/>
          <p:cNvGrpSpPr/>
          <p:nvPr/>
        </p:nvGrpSpPr>
        <p:grpSpPr>
          <a:xfrm>
            <a:off x="516464" y="7235601"/>
            <a:ext cx="12071033" cy="1952466"/>
            <a:chOff x="-1959492" y="6837991"/>
            <a:chExt cx="12071031" cy="1952464"/>
          </a:xfrm>
        </p:grpSpPr>
        <p:pic>
          <p:nvPicPr>
            <p:cNvPr id="330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59493" y="6958657"/>
              <a:ext cx="437565" cy="657325"/>
            </a:xfrm>
            <a:prstGeom prst="rect">
              <a:avLst/>
            </a:prstGeom>
            <a:effectLst/>
          </p:spPr>
        </p:pic>
        <p:pic>
          <p:nvPicPr>
            <p:cNvPr id="330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63712" y="7305912"/>
              <a:ext cx="223054" cy="72424"/>
            </a:xfrm>
            <a:prstGeom prst="rect">
              <a:avLst/>
            </a:prstGeom>
            <a:effectLst/>
          </p:spPr>
        </p:pic>
        <p:pic>
          <p:nvPicPr>
            <p:cNvPr id="330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995003" y="7416968"/>
              <a:ext cx="226443" cy="45076"/>
            </a:xfrm>
            <a:prstGeom prst="rect">
              <a:avLst/>
            </a:prstGeom>
            <a:effectLst/>
          </p:spPr>
        </p:pic>
        <p:pic>
          <p:nvPicPr>
            <p:cNvPr id="330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75731" y="6948358"/>
              <a:ext cx="430295" cy="577325"/>
            </a:xfrm>
            <a:prstGeom prst="rect">
              <a:avLst/>
            </a:prstGeom>
            <a:effectLst/>
          </p:spPr>
        </p:pic>
        <p:pic>
          <p:nvPicPr>
            <p:cNvPr id="331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8508" y="7323636"/>
              <a:ext cx="354593" cy="424409"/>
            </a:xfrm>
            <a:prstGeom prst="rect">
              <a:avLst/>
            </a:prstGeom>
            <a:effectLst/>
          </p:spPr>
        </p:pic>
        <p:pic>
          <p:nvPicPr>
            <p:cNvPr id="331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3228" y="7201724"/>
              <a:ext cx="199777" cy="65003"/>
            </a:xfrm>
            <a:prstGeom prst="rect">
              <a:avLst/>
            </a:prstGeom>
            <a:effectLst/>
          </p:spPr>
        </p:pic>
        <p:pic>
          <p:nvPicPr>
            <p:cNvPr id="331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5407" y="7312333"/>
              <a:ext cx="196671" cy="84605"/>
            </a:xfrm>
            <a:prstGeom prst="rect">
              <a:avLst/>
            </a:prstGeom>
            <a:effectLst/>
          </p:spPr>
        </p:pic>
        <p:pic>
          <p:nvPicPr>
            <p:cNvPr id="331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99520" y="7062247"/>
              <a:ext cx="349782" cy="575675"/>
            </a:xfrm>
            <a:prstGeom prst="rect">
              <a:avLst/>
            </a:prstGeom>
            <a:effectLst/>
          </p:spPr>
        </p:pic>
        <p:pic>
          <p:nvPicPr>
            <p:cNvPr id="331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9151" y="7082137"/>
              <a:ext cx="254345" cy="337575"/>
            </a:xfrm>
            <a:prstGeom prst="rect">
              <a:avLst/>
            </a:prstGeom>
            <a:effectLst/>
          </p:spPr>
        </p:pic>
        <p:pic>
          <p:nvPicPr>
            <p:cNvPr id="332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73102" y="7109669"/>
              <a:ext cx="436834" cy="352978"/>
            </a:xfrm>
            <a:prstGeom prst="rect">
              <a:avLst/>
            </a:prstGeom>
            <a:effectLst/>
          </p:spPr>
        </p:pic>
        <p:pic>
          <p:nvPicPr>
            <p:cNvPr id="332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70492" y="6991454"/>
              <a:ext cx="116176" cy="589175"/>
            </a:xfrm>
            <a:prstGeom prst="rect">
              <a:avLst/>
            </a:prstGeom>
            <a:effectLst/>
          </p:spPr>
        </p:pic>
        <p:pic>
          <p:nvPicPr>
            <p:cNvPr id="332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64859" y="7174108"/>
              <a:ext cx="290313" cy="286067"/>
            </a:xfrm>
            <a:prstGeom prst="rect">
              <a:avLst/>
            </a:prstGeom>
            <a:effectLst/>
          </p:spPr>
        </p:pic>
        <p:pic>
          <p:nvPicPr>
            <p:cNvPr id="332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44589" y="6984479"/>
              <a:ext cx="293685" cy="505467"/>
            </a:xfrm>
            <a:prstGeom prst="rect">
              <a:avLst/>
            </a:prstGeom>
            <a:effectLst/>
          </p:spPr>
        </p:pic>
        <p:pic>
          <p:nvPicPr>
            <p:cNvPr id="332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33060" y="6898109"/>
              <a:ext cx="644051" cy="528309"/>
            </a:xfrm>
            <a:prstGeom prst="rect">
              <a:avLst/>
            </a:prstGeom>
            <a:effectLst/>
          </p:spPr>
        </p:pic>
        <p:pic>
          <p:nvPicPr>
            <p:cNvPr id="333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55302" y="6970528"/>
              <a:ext cx="59028" cy="86929"/>
            </a:xfrm>
            <a:prstGeom prst="rect">
              <a:avLst/>
            </a:prstGeom>
            <a:effectLst/>
          </p:spPr>
        </p:pic>
        <p:pic>
          <p:nvPicPr>
            <p:cNvPr id="333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01791" y="7037152"/>
              <a:ext cx="243543" cy="379841"/>
            </a:xfrm>
            <a:prstGeom prst="rect">
              <a:avLst/>
            </a:prstGeom>
            <a:effectLst/>
          </p:spPr>
        </p:pic>
        <p:pic>
          <p:nvPicPr>
            <p:cNvPr id="333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82834" y="6837991"/>
              <a:ext cx="75595" cy="638004"/>
            </a:xfrm>
            <a:prstGeom prst="rect">
              <a:avLst/>
            </a:prstGeom>
            <a:effectLst/>
          </p:spPr>
        </p:pic>
        <p:pic>
          <p:nvPicPr>
            <p:cNvPr id="333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18254" y="7015560"/>
              <a:ext cx="356420" cy="90727"/>
            </a:xfrm>
            <a:prstGeom prst="rect">
              <a:avLst/>
            </a:prstGeom>
            <a:effectLst/>
          </p:spPr>
        </p:pic>
        <p:pic>
          <p:nvPicPr>
            <p:cNvPr id="333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26418" y="7069383"/>
              <a:ext cx="701229" cy="392661"/>
            </a:xfrm>
            <a:prstGeom prst="rect">
              <a:avLst/>
            </a:prstGeom>
            <a:effectLst/>
          </p:spPr>
        </p:pic>
        <p:pic>
          <p:nvPicPr>
            <p:cNvPr id="334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65489" y="6991454"/>
              <a:ext cx="420650" cy="421761"/>
            </a:xfrm>
            <a:prstGeom prst="rect">
              <a:avLst/>
            </a:prstGeom>
            <a:effectLst/>
          </p:spPr>
        </p:pic>
        <p:pic>
          <p:nvPicPr>
            <p:cNvPr id="334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08478" y="7263503"/>
              <a:ext cx="112958" cy="115420"/>
            </a:xfrm>
            <a:prstGeom prst="rect">
              <a:avLst/>
            </a:prstGeom>
            <a:effectLst/>
          </p:spPr>
        </p:pic>
        <p:pic>
          <p:nvPicPr>
            <p:cNvPr id="334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768593" y="8223453"/>
              <a:ext cx="86226" cy="403521"/>
            </a:xfrm>
            <a:prstGeom prst="rect">
              <a:avLst/>
            </a:prstGeom>
            <a:effectLst/>
          </p:spPr>
        </p:pic>
        <p:pic>
          <p:nvPicPr>
            <p:cNvPr id="334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762322" y="8137326"/>
              <a:ext cx="327688" cy="518865"/>
            </a:xfrm>
            <a:prstGeom prst="rect">
              <a:avLst/>
            </a:prstGeom>
            <a:effectLst/>
          </p:spPr>
        </p:pic>
        <p:pic>
          <p:nvPicPr>
            <p:cNvPr id="334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427492" y="8443980"/>
              <a:ext cx="241737" cy="287628"/>
            </a:xfrm>
            <a:prstGeom prst="rect">
              <a:avLst/>
            </a:prstGeom>
            <a:effectLst/>
          </p:spPr>
        </p:pic>
        <p:pic>
          <p:nvPicPr>
            <p:cNvPr id="335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862466" y="8367978"/>
              <a:ext cx="247370" cy="77630"/>
            </a:xfrm>
            <a:prstGeom prst="rect">
              <a:avLst/>
            </a:prstGeom>
            <a:effectLst/>
          </p:spPr>
        </p:pic>
        <p:pic>
          <p:nvPicPr>
            <p:cNvPr id="335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08226" y="8086628"/>
              <a:ext cx="86058" cy="477565"/>
            </a:xfrm>
            <a:prstGeom prst="rect">
              <a:avLst/>
            </a:prstGeom>
            <a:effectLst/>
          </p:spPr>
        </p:pic>
        <p:pic>
          <p:nvPicPr>
            <p:cNvPr id="335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74221" y="8261762"/>
              <a:ext cx="293874" cy="302431"/>
            </a:xfrm>
            <a:prstGeom prst="rect">
              <a:avLst/>
            </a:prstGeom>
            <a:effectLst/>
          </p:spPr>
        </p:pic>
        <p:pic>
          <p:nvPicPr>
            <p:cNvPr id="335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09087" y="8285374"/>
              <a:ext cx="382600" cy="287939"/>
            </a:xfrm>
            <a:prstGeom prst="rect">
              <a:avLst/>
            </a:prstGeom>
            <a:effectLst/>
          </p:spPr>
        </p:pic>
        <p:pic>
          <p:nvPicPr>
            <p:cNvPr id="335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26718" y="8004016"/>
              <a:ext cx="141701" cy="535039"/>
            </a:xfrm>
            <a:prstGeom prst="rect">
              <a:avLst/>
            </a:prstGeom>
            <a:effectLst/>
          </p:spPr>
        </p:pic>
        <p:pic>
          <p:nvPicPr>
            <p:cNvPr id="336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65196" y="8038895"/>
              <a:ext cx="72979" cy="525298"/>
            </a:xfrm>
            <a:prstGeom prst="rect">
              <a:avLst/>
            </a:prstGeom>
            <a:effectLst/>
          </p:spPr>
        </p:pic>
        <p:pic>
          <p:nvPicPr>
            <p:cNvPr id="336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02997" y="8060652"/>
              <a:ext cx="383879" cy="729805"/>
            </a:xfrm>
            <a:prstGeom prst="rect">
              <a:avLst/>
            </a:prstGeom>
            <a:effectLst/>
          </p:spPr>
        </p:pic>
        <p:pic>
          <p:nvPicPr>
            <p:cNvPr id="336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74273" y="8088302"/>
              <a:ext cx="358979" cy="434037"/>
            </a:xfrm>
            <a:prstGeom prst="rect">
              <a:avLst/>
            </a:prstGeom>
            <a:effectLst/>
          </p:spPr>
        </p:pic>
        <p:pic>
          <p:nvPicPr>
            <p:cNvPr id="336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66585" y="8211620"/>
              <a:ext cx="303838" cy="300832"/>
            </a:xfrm>
            <a:prstGeom prst="rect">
              <a:avLst/>
            </a:prstGeom>
            <a:effectLst/>
          </p:spPr>
        </p:pic>
        <p:pic>
          <p:nvPicPr>
            <p:cNvPr id="336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34317" y="8017457"/>
              <a:ext cx="468595" cy="477528"/>
            </a:xfrm>
            <a:prstGeom prst="rect">
              <a:avLst/>
            </a:prstGeom>
            <a:effectLst/>
          </p:spPr>
        </p:pic>
        <p:pic>
          <p:nvPicPr>
            <p:cNvPr id="337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89956" y="806570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37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13641" y="8212189"/>
              <a:ext cx="218270" cy="267561"/>
            </a:xfrm>
            <a:prstGeom prst="rect">
              <a:avLst/>
            </a:prstGeom>
            <a:effectLst/>
          </p:spPr>
        </p:pic>
        <p:pic>
          <p:nvPicPr>
            <p:cNvPr id="337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39202" y="8183991"/>
              <a:ext cx="304506" cy="348652"/>
            </a:xfrm>
            <a:prstGeom prst="rect">
              <a:avLst/>
            </a:prstGeom>
            <a:effectLst/>
          </p:spPr>
        </p:pic>
        <p:pic>
          <p:nvPicPr>
            <p:cNvPr id="337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027448" y="8117750"/>
              <a:ext cx="301674" cy="348784"/>
            </a:xfrm>
            <a:prstGeom prst="rect">
              <a:avLst/>
            </a:prstGeom>
            <a:effectLst/>
          </p:spPr>
        </p:pic>
        <p:pic>
          <p:nvPicPr>
            <p:cNvPr id="337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27276" y="7945874"/>
              <a:ext cx="510178" cy="507659"/>
            </a:xfrm>
            <a:prstGeom prst="rect">
              <a:avLst/>
            </a:prstGeom>
            <a:effectLst/>
          </p:spPr>
        </p:pic>
        <p:pic>
          <p:nvPicPr>
            <p:cNvPr id="338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052865" y="8086628"/>
              <a:ext cx="205516" cy="72978"/>
            </a:xfrm>
            <a:prstGeom prst="rect">
              <a:avLst/>
            </a:prstGeom>
            <a:effectLst/>
          </p:spPr>
        </p:pic>
        <p:pic>
          <p:nvPicPr>
            <p:cNvPr id="338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61709" y="7993557"/>
              <a:ext cx="320943" cy="398924"/>
            </a:xfrm>
            <a:prstGeom prst="rect">
              <a:avLst/>
            </a:prstGeom>
            <a:effectLst/>
          </p:spPr>
        </p:pic>
        <p:pic>
          <p:nvPicPr>
            <p:cNvPr id="338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503796" y="8038893"/>
              <a:ext cx="45076" cy="71884"/>
            </a:xfrm>
            <a:prstGeom prst="rect">
              <a:avLst/>
            </a:prstGeom>
            <a:effectLst/>
          </p:spPr>
        </p:pic>
        <p:pic>
          <p:nvPicPr>
            <p:cNvPr id="338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475893" y="8254042"/>
              <a:ext cx="170638" cy="268297"/>
            </a:xfrm>
            <a:prstGeom prst="rect">
              <a:avLst/>
            </a:prstGeom>
            <a:effectLst/>
          </p:spPr>
        </p:pic>
        <p:pic>
          <p:nvPicPr>
            <p:cNvPr id="338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367430" y="7821554"/>
              <a:ext cx="53396" cy="477566"/>
            </a:xfrm>
            <a:prstGeom prst="rect">
              <a:avLst/>
            </a:prstGeom>
            <a:effectLst/>
          </p:spPr>
        </p:pic>
        <p:pic>
          <p:nvPicPr>
            <p:cNvPr id="339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347846" y="7996422"/>
              <a:ext cx="291204" cy="330600"/>
            </a:xfrm>
            <a:prstGeom prst="rect">
              <a:avLst/>
            </a:prstGeom>
            <a:effectLst/>
          </p:spPr>
        </p:pic>
        <p:pic>
          <p:nvPicPr>
            <p:cNvPr id="339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52158" y="8154483"/>
              <a:ext cx="195518" cy="291124"/>
            </a:xfrm>
            <a:prstGeom prst="rect">
              <a:avLst/>
            </a:prstGeom>
            <a:effectLst/>
          </p:spPr>
        </p:pic>
        <p:pic>
          <p:nvPicPr>
            <p:cNvPr id="339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157019" y="7916887"/>
              <a:ext cx="205516" cy="82280"/>
            </a:xfrm>
            <a:prstGeom prst="rect">
              <a:avLst/>
            </a:prstGeom>
            <a:effectLst/>
          </p:spPr>
        </p:pic>
        <p:pic>
          <p:nvPicPr>
            <p:cNvPr id="339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136092" y="8030822"/>
              <a:ext cx="268297" cy="59028"/>
            </a:xfrm>
            <a:prstGeom prst="rect">
              <a:avLst/>
            </a:prstGeom>
            <a:effectLst/>
          </p:spPr>
        </p:pic>
        <p:pic>
          <p:nvPicPr>
            <p:cNvPr id="339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760108" y="7660838"/>
              <a:ext cx="55842" cy="673159"/>
            </a:xfrm>
            <a:prstGeom prst="rect">
              <a:avLst/>
            </a:prstGeom>
            <a:effectLst/>
          </p:spPr>
        </p:pic>
        <p:pic>
          <p:nvPicPr>
            <p:cNvPr id="340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997265" y="7749472"/>
              <a:ext cx="48882" cy="424086"/>
            </a:xfrm>
            <a:prstGeom prst="rect">
              <a:avLst/>
            </a:prstGeom>
            <a:effectLst/>
          </p:spPr>
        </p:pic>
        <p:pic>
          <p:nvPicPr>
            <p:cNvPr id="340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987118" y="7766791"/>
              <a:ext cx="326435" cy="452394"/>
            </a:xfrm>
            <a:prstGeom prst="rect">
              <a:avLst/>
            </a:prstGeom>
            <a:effectLst/>
          </p:spPr>
        </p:pic>
        <p:pic>
          <p:nvPicPr>
            <p:cNvPr id="340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315659" y="8027585"/>
              <a:ext cx="231624" cy="306413"/>
            </a:xfrm>
            <a:prstGeom prst="rect">
              <a:avLst/>
            </a:prstGeom>
            <a:effectLst/>
          </p:spPr>
        </p:pic>
        <p:pic>
          <p:nvPicPr>
            <p:cNvPr id="340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705608" y="7647163"/>
              <a:ext cx="141628" cy="686834"/>
            </a:xfrm>
            <a:prstGeom prst="rect">
              <a:avLst/>
            </a:prstGeom>
            <a:effectLst/>
          </p:spPr>
        </p:pic>
        <p:pic>
          <p:nvPicPr>
            <p:cNvPr id="340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35339" y="8261019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3454" name="Drawing"/>
          <p:cNvGrpSpPr/>
          <p:nvPr/>
        </p:nvGrpSpPr>
        <p:grpSpPr>
          <a:xfrm>
            <a:off x="5015719" y="206260"/>
            <a:ext cx="6891921" cy="596412"/>
            <a:chOff x="2490879" y="0"/>
            <a:chExt cx="6891919" cy="596410"/>
          </a:xfrm>
        </p:grpSpPr>
        <p:sp>
          <p:nvSpPr>
            <p:cNvPr id="3411" name="Line"/>
            <p:cNvSpPr/>
            <p:nvPr/>
          </p:nvSpPr>
          <p:spPr>
            <a:xfrm>
              <a:off x="2490879" y="78492"/>
              <a:ext cx="279026" cy="28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3352"/>
                  </a:moveTo>
                  <a:cubicBezTo>
                    <a:pt x="900" y="3352"/>
                    <a:pt x="1800" y="3352"/>
                    <a:pt x="2970" y="4484"/>
                  </a:cubicBezTo>
                  <a:cubicBezTo>
                    <a:pt x="4140" y="5617"/>
                    <a:pt x="5580" y="7881"/>
                    <a:pt x="6750" y="10233"/>
                  </a:cubicBezTo>
                  <a:cubicBezTo>
                    <a:pt x="7920" y="12584"/>
                    <a:pt x="8820" y="15023"/>
                    <a:pt x="9540" y="16591"/>
                  </a:cubicBezTo>
                  <a:cubicBezTo>
                    <a:pt x="10260" y="18159"/>
                    <a:pt x="10800" y="18855"/>
                    <a:pt x="11250" y="19639"/>
                  </a:cubicBezTo>
                  <a:cubicBezTo>
                    <a:pt x="11700" y="20423"/>
                    <a:pt x="12060" y="21294"/>
                    <a:pt x="12420" y="21294"/>
                  </a:cubicBezTo>
                  <a:cubicBezTo>
                    <a:pt x="12780" y="21294"/>
                    <a:pt x="13140" y="20423"/>
                    <a:pt x="13680" y="18594"/>
                  </a:cubicBezTo>
                  <a:cubicBezTo>
                    <a:pt x="14220" y="16765"/>
                    <a:pt x="14940" y="13978"/>
                    <a:pt x="15480" y="11365"/>
                  </a:cubicBezTo>
                  <a:cubicBezTo>
                    <a:pt x="16020" y="8752"/>
                    <a:pt x="16380" y="6313"/>
                    <a:pt x="16920" y="4310"/>
                  </a:cubicBezTo>
                  <a:cubicBezTo>
                    <a:pt x="17460" y="2307"/>
                    <a:pt x="18180" y="739"/>
                    <a:pt x="18990" y="217"/>
                  </a:cubicBezTo>
                  <a:cubicBezTo>
                    <a:pt x="19800" y="-306"/>
                    <a:pt x="20700" y="217"/>
                    <a:pt x="21600" y="73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867563" y="144162"/>
              <a:ext cx="20928" cy="25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2888490" y="81083"/>
              <a:ext cx="216246" cy="7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0" y="20993"/>
                  </a:moveTo>
                  <a:cubicBezTo>
                    <a:pt x="232" y="17509"/>
                    <a:pt x="465" y="14025"/>
                    <a:pt x="2671" y="9845"/>
                  </a:cubicBezTo>
                  <a:cubicBezTo>
                    <a:pt x="4877" y="5664"/>
                    <a:pt x="9058" y="787"/>
                    <a:pt x="12542" y="90"/>
                  </a:cubicBezTo>
                  <a:cubicBezTo>
                    <a:pt x="16026" y="-607"/>
                    <a:pt x="18813" y="2877"/>
                    <a:pt x="21600" y="636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2972198" y="232161"/>
              <a:ext cx="153464" cy="3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236" y="12582"/>
                    <a:pt x="10473" y="4867"/>
                    <a:pt x="14073" y="1782"/>
                  </a:cubicBezTo>
                  <a:cubicBezTo>
                    <a:pt x="17673" y="-1304"/>
                    <a:pt x="19636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2944295" y="381334"/>
              <a:ext cx="202294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4400"/>
                    <a:pt x="10924" y="7200"/>
                    <a:pt x="14524" y="3600"/>
                  </a:cubicBezTo>
                  <a:cubicBezTo>
                    <a:pt x="18124" y="0"/>
                    <a:pt x="1986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3252518" y="101066"/>
              <a:ext cx="40559" cy="30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523" fill="norm" stroke="1" extrusionOk="0">
                  <a:moveTo>
                    <a:pt x="13731" y="1585"/>
                  </a:moveTo>
                  <a:cubicBezTo>
                    <a:pt x="8931" y="754"/>
                    <a:pt x="4131" y="-77"/>
                    <a:pt x="1731" y="6"/>
                  </a:cubicBezTo>
                  <a:cubicBezTo>
                    <a:pt x="-669" y="89"/>
                    <a:pt x="-669" y="1086"/>
                    <a:pt x="2331" y="3578"/>
                  </a:cubicBezTo>
                  <a:cubicBezTo>
                    <a:pt x="5331" y="6071"/>
                    <a:pt x="11331" y="10058"/>
                    <a:pt x="14931" y="13298"/>
                  </a:cubicBezTo>
                  <a:cubicBezTo>
                    <a:pt x="18531" y="16538"/>
                    <a:pt x="19731" y="19031"/>
                    <a:pt x="20931" y="2152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3243004" y="83271"/>
              <a:ext cx="217488" cy="36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90" fill="norm" stroke="1" extrusionOk="0">
                  <a:moveTo>
                    <a:pt x="2191" y="4373"/>
                  </a:moveTo>
                  <a:cubicBezTo>
                    <a:pt x="2191" y="3422"/>
                    <a:pt x="2191" y="2471"/>
                    <a:pt x="4029" y="1656"/>
                  </a:cubicBezTo>
                  <a:cubicBezTo>
                    <a:pt x="5867" y="841"/>
                    <a:pt x="9544" y="162"/>
                    <a:pt x="12531" y="26"/>
                  </a:cubicBezTo>
                  <a:cubicBezTo>
                    <a:pt x="15519" y="-110"/>
                    <a:pt x="17816" y="298"/>
                    <a:pt x="19310" y="1248"/>
                  </a:cubicBezTo>
                  <a:cubicBezTo>
                    <a:pt x="20804" y="2199"/>
                    <a:pt x="21493" y="3694"/>
                    <a:pt x="19195" y="5664"/>
                  </a:cubicBezTo>
                  <a:cubicBezTo>
                    <a:pt x="16897" y="7633"/>
                    <a:pt x="11612" y="10079"/>
                    <a:pt x="8280" y="11437"/>
                  </a:cubicBezTo>
                  <a:cubicBezTo>
                    <a:pt x="4948" y="12796"/>
                    <a:pt x="3570" y="13067"/>
                    <a:pt x="2306" y="13271"/>
                  </a:cubicBezTo>
                  <a:cubicBezTo>
                    <a:pt x="1042" y="13475"/>
                    <a:pt x="-107" y="13611"/>
                    <a:pt x="8" y="13611"/>
                  </a:cubicBezTo>
                  <a:cubicBezTo>
                    <a:pt x="123" y="13611"/>
                    <a:pt x="1502" y="13475"/>
                    <a:pt x="4374" y="13271"/>
                  </a:cubicBezTo>
                  <a:cubicBezTo>
                    <a:pt x="7246" y="13067"/>
                    <a:pt x="11612" y="12796"/>
                    <a:pt x="14599" y="13203"/>
                  </a:cubicBezTo>
                  <a:cubicBezTo>
                    <a:pt x="17587" y="13611"/>
                    <a:pt x="19195" y="14698"/>
                    <a:pt x="20114" y="16192"/>
                  </a:cubicBezTo>
                  <a:cubicBezTo>
                    <a:pt x="21033" y="17686"/>
                    <a:pt x="21263" y="19588"/>
                    <a:pt x="21493" y="2149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3656514" y="70860"/>
              <a:ext cx="20223" cy="37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36" fill="norm" stroke="1" extrusionOk="0">
                  <a:moveTo>
                    <a:pt x="20873" y="1814"/>
                  </a:moveTo>
                  <a:cubicBezTo>
                    <a:pt x="13673" y="875"/>
                    <a:pt x="6473" y="-64"/>
                    <a:pt x="2873" y="3"/>
                  </a:cubicBezTo>
                  <a:cubicBezTo>
                    <a:pt x="-727" y="70"/>
                    <a:pt x="-727" y="1143"/>
                    <a:pt x="1673" y="4028"/>
                  </a:cubicBezTo>
                  <a:cubicBezTo>
                    <a:pt x="4073" y="6912"/>
                    <a:pt x="8873" y="11608"/>
                    <a:pt x="10073" y="14828"/>
                  </a:cubicBezTo>
                  <a:cubicBezTo>
                    <a:pt x="11273" y="18048"/>
                    <a:pt x="8873" y="19792"/>
                    <a:pt x="6473" y="215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3537224" y="81382"/>
              <a:ext cx="258099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7600"/>
                    <a:pt x="389" y="13600"/>
                    <a:pt x="1168" y="11200"/>
                  </a:cubicBezTo>
                  <a:cubicBezTo>
                    <a:pt x="1946" y="8800"/>
                    <a:pt x="3308" y="8000"/>
                    <a:pt x="6811" y="6400"/>
                  </a:cubicBezTo>
                  <a:cubicBezTo>
                    <a:pt x="10313" y="4800"/>
                    <a:pt x="1595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3816726" y="118585"/>
              <a:ext cx="187865" cy="28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1416"/>
                  </a:moveTo>
                  <a:cubicBezTo>
                    <a:pt x="15750" y="708"/>
                    <a:pt x="10219" y="0"/>
                    <a:pt x="6794" y="0"/>
                  </a:cubicBezTo>
                  <a:cubicBezTo>
                    <a:pt x="3370" y="0"/>
                    <a:pt x="2053" y="708"/>
                    <a:pt x="1131" y="3275"/>
                  </a:cubicBezTo>
                  <a:cubicBezTo>
                    <a:pt x="209" y="5843"/>
                    <a:pt x="-318" y="10269"/>
                    <a:pt x="209" y="13633"/>
                  </a:cubicBezTo>
                  <a:cubicBezTo>
                    <a:pt x="736" y="16997"/>
                    <a:pt x="2316" y="19298"/>
                    <a:pt x="389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816248" y="256171"/>
              <a:ext cx="202294" cy="6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20784"/>
                  </a:moveTo>
                  <a:cubicBezTo>
                    <a:pt x="0" y="17300"/>
                    <a:pt x="0" y="13816"/>
                    <a:pt x="993" y="9984"/>
                  </a:cubicBezTo>
                  <a:cubicBezTo>
                    <a:pt x="1986" y="6152"/>
                    <a:pt x="3972" y="1971"/>
                    <a:pt x="7572" y="578"/>
                  </a:cubicBezTo>
                  <a:cubicBezTo>
                    <a:pt x="11172" y="-816"/>
                    <a:pt x="16386" y="578"/>
                    <a:pt x="21600" y="19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823224" y="402261"/>
              <a:ext cx="244148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280"/>
                    <a:pt x="11520" y="12960"/>
                    <a:pt x="15120" y="9360"/>
                  </a:cubicBezTo>
                  <a:cubicBezTo>
                    <a:pt x="18720" y="5760"/>
                    <a:pt x="2016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4137127" y="118202"/>
              <a:ext cx="163382" cy="31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09" fill="norm" stroke="1" extrusionOk="0">
                  <a:moveTo>
                    <a:pt x="20992" y="1297"/>
                  </a:moveTo>
                  <a:cubicBezTo>
                    <a:pt x="21296" y="503"/>
                    <a:pt x="21600" y="-291"/>
                    <a:pt x="21144" y="106"/>
                  </a:cubicBezTo>
                  <a:cubicBezTo>
                    <a:pt x="20687" y="503"/>
                    <a:pt x="19470" y="2091"/>
                    <a:pt x="16885" y="4791"/>
                  </a:cubicBezTo>
                  <a:cubicBezTo>
                    <a:pt x="14299" y="7491"/>
                    <a:pt x="10344" y="11303"/>
                    <a:pt x="7301" y="14241"/>
                  </a:cubicBezTo>
                  <a:cubicBezTo>
                    <a:pt x="4259" y="17180"/>
                    <a:pt x="2130" y="19244"/>
                    <a:pt x="0" y="2130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4116200" y="165089"/>
              <a:ext cx="188343" cy="2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200"/>
                    <a:pt x="8000" y="10400"/>
                    <a:pt x="11600" y="14000"/>
                  </a:cubicBezTo>
                  <a:cubicBezTo>
                    <a:pt x="15200" y="17600"/>
                    <a:pt x="18400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506835" y="276699"/>
              <a:ext cx="111612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4841666" y="144162"/>
              <a:ext cx="6976" cy="32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15"/>
                    <a:pt x="7200" y="11030"/>
                    <a:pt x="3600" y="14630"/>
                  </a:cubicBezTo>
                  <a:cubicBezTo>
                    <a:pt x="0" y="18230"/>
                    <a:pt x="0" y="199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4685517" y="93990"/>
              <a:ext cx="267759" cy="7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32" fill="norm" stroke="1" extrusionOk="0">
                  <a:moveTo>
                    <a:pt x="215" y="21332"/>
                  </a:moveTo>
                  <a:cubicBezTo>
                    <a:pt x="29" y="16885"/>
                    <a:pt x="-157" y="12438"/>
                    <a:pt x="215" y="9579"/>
                  </a:cubicBezTo>
                  <a:cubicBezTo>
                    <a:pt x="588" y="6720"/>
                    <a:pt x="1519" y="5450"/>
                    <a:pt x="4219" y="3861"/>
                  </a:cubicBezTo>
                  <a:cubicBezTo>
                    <a:pt x="6919" y="2273"/>
                    <a:pt x="11388" y="367"/>
                    <a:pt x="14553" y="50"/>
                  </a:cubicBezTo>
                  <a:cubicBezTo>
                    <a:pt x="17719" y="-268"/>
                    <a:pt x="19581" y="1003"/>
                    <a:pt x="21443" y="227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4981645" y="176354"/>
              <a:ext cx="34412" cy="30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61" fill="norm" stroke="1" extrusionOk="0">
                  <a:moveTo>
                    <a:pt x="21311" y="1180"/>
                  </a:moveTo>
                  <a:cubicBezTo>
                    <a:pt x="15551" y="521"/>
                    <a:pt x="9791" y="-139"/>
                    <a:pt x="6191" y="26"/>
                  </a:cubicBezTo>
                  <a:cubicBezTo>
                    <a:pt x="2591" y="191"/>
                    <a:pt x="1151" y="1180"/>
                    <a:pt x="431" y="3901"/>
                  </a:cubicBezTo>
                  <a:cubicBezTo>
                    <a:pt x="-289" y="6621"/>
                    <a:pt x="-289" y="11073"/>
                    <a:pt x="1871" y="14288"/>
                  </a:cubicBezTo>
                  <a:cubicBezTo>
                    <a:pt x="4031" y="17504"/>
                    <a:pt x="8351" y="19482"/>
                    <a:pt x="12671" y="2146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4988154" y="114292"/>
              <a:ext cx="195318" cy="35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39" fill="norm" stroke="1" extrusionOk="0">
                  <a:moveTo>
                    <a:pt x="0" y="8897"/>
                  </a:moveTo>
                  <a:cubicBezTo>
                    <a:pt x="1271" y="6528"/>
                    <a:pt x="2541" y="4159"/>
                    <a:pt x="5464" y="2626"/>
                  </a:cubicBezTo>
                  <a:cubicBezTo>
                    <a:pt x="8386" y="1093"/>
                    <a:pt x="12960" y="396"/>
                    <a:pt x="16009" y="118"/>
                  </a:cubicBezTo>
                  <a:cubicBezTo>
                    <a:pt x="19059" y="-161"/>
                    <a:pt x="20584" y="-22"/>
                    <a:pt x="21092" y="1372"/>
                  </a:cubicBezTo>
                  <a:cubicBezTo>
                    <a:pt x="21600" y="2765"/>
                    <a:pt x="21092" y="5413"/>
                    <a:pt x="18042" y="7713"/>
                  </a:cubicBezTo>
                  <a:cubicBezTo>
                    <a:pt x="14993" y="10012"/>
                    <a:pt x="9402" y="11963"/>
                    <a:pt x="5972" y="13008"/>
                  </a:cubicBezTo>
                  <a:cubicBezTo>
                    <a:pt x="2541" y="14053"/>
                    <a:pt x="1271" y="14193"/>
                    <a:pt x="1144" y="13984"/>
                  </a:cubicBezTo>
                  <a:cubicBezTo>
                    <a:pt x="1016" y="13774"/>
                    <a:pt x="2033" y="13217"/>
                    <a:pt x="3685" y="12938"/>
                  </a:cubicBezTo>
                  <a:cubicBezTo>
                    <a:pt x="5336" y="12660"/>
                    <a:pt x="7624" y="12660"/>
                    <a:pt x="9911" y="13565"/>
                  </a:cubicBezTo>
                  <a:cubicBezTo>
                    <a:pt x="12198" y="14471"/>
                    <a:pt x="14485" y="16283"/>
                    <a:pt x="16391" y="17746"/>
                  </a:cubicBezTo>
                  <a:cubicBezTo>
                    <a:pt x="18296" y="19209"/>
                    <a:pt x="19821" y="20324"/>
                    <a:pt x="21346" y="2143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5261076" y="122953"/>
              <a:ext cx="201422" cy="32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3" fill="norm" stroke="1" extrusionOk="0">
                  <a:moveTo>
                    <a:pt x="5866" y="5533"/>
                  </a:moveTo>
                  <a:cubicBezTo>
                    <a:pt x="4873" y="7678"/>
                    <a:pt x="3879" y="9822"/>
                    <a:pt x="3135" y="12120"/>
                  </a:cubicBezTo>
                  <a:cubicBezTo>
                    <a:pt x="2390" y="14418"/>
                    <a:pt x="1893" y="16869"/>
                    <a:pt x="1397" y="18631"/>
                  </a:cubicBezTo>
                  <a:cubicBezTo>
                    <a:pt x="900" y="20393"/>
                    <a:pt x="404" y="21465"/>
                    <a:pt x="155" y="21388"/>
                  </a:cubicBezTo>
                  <a:cubicBezTo>
                    <a:pt x="-93" y="21312"/>
                    <a:pt x="-93" y="20086"/>
                    <a:pt x="528" y="17176"/>
                  </a:cubicBezTo>
                  <a:cubicBezTo>
                    <a:pt x="1148" y="14265"/>
                    <a:pt x="2390" y="9669"/>
                    <a:pt x="3259" y="6912"/>
                  </a:cubicBezTo>
                  <a:cubicBezTo>
                    <a:pt x="4128" y="4154"/>
                    <a:pt x="4624" y="3235"/>
                    <a:pt x="5245" y="2239"/>
                  </a:cubicBezTo>
                  <a:cubicBezTo>
                    <a:pt x="5866" y="1244"/>
                    <a:pt x="6610" y="171"/>
                    <a:pt x="7479" y="18"/>
                  </a:cubicBezTo>
                  <a:cubicBezTo>
                    <a:pt x="8348" y="-135"/>
                    <a:pt x="9341" y="631"/>
                    <a:pt x="11700" y="3235"/>
                  </a:cubicBezTo>
                  <a:cubicBezTo>
                    <a:pt x="14059" y="5839"/>
                    <a:pt x="17783" y="10282"/>
                    <a:pt x="19645" y="13422"/>
                  </a:cubicBezTo>
                  <a:cubicBezTo>
                    <a:pt x="21507" y="16563"/>
                    <a:pt x="21507" y="18401"/>
                    <a:pt x="21507" y="2023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5260203" y="255773"/>
              <a:ext cx="223221" cy="12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400"/>
                    <a:pt x="450" y="15200"/>
                    <a:pt x="1237" y="13200"/>
                  </a:cubicBezTo>
                  <a:cubicBezTo>
                    <a:pt x="2025" y="11200"/>
                    <a:pt x="3375" y="10400"/>
                    <a:pt x="6862" y="8400"/>
                  </a:cubicBezTo>
                  <a:cubicBezTo>
                    <a:pt x="10350" y="6400"/>
                    <a:pt x="15975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5552561" y="144162"/>
              <a:ext cx="21546" cy="2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349"/>
                    <a:pt x="2735" y="6698"/>
                    <a:pt x="575" y="10298"/>
                  </a:cubicBezTo>
                  <a:cubicBezTo>
                    <a:pt x="-1585" y="13898"/>
                    <a:pt x="2735" y="1774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5504350" y="102309"/>
              <a:ext cx="258099" cy="33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4022"/>
                  </a:moveTo>
                  <a:cubicBezTo>
                    <a:pt x="1557" y="5512"/>
                    <a:pt x="3114" y="7001"/>
                    <a:pt x="4865" y="9310"/>
                  </a:cubicBezTo>
                  <a:cubicBezTo>
                    <a:pt x="6616" y="11619"/>
                    <a:pt x="8562" y="14748"/>
                    <a:pt x="9827" y="16610"/>
                  </a:cubicBezTo>
                  <a:cubicBezTo>
                    <a:pt x="11092" y="18472"/>
                    <a:pt x="11676" y="19068"/>
                    <a:pt x="12551" y="19812"/>
                  </a:cubicBezTo>
                  <a:cubicBezTo>
                    <a:pt x="13427" y="20557"/>
                    <a:pt x="14595" y="21451"/>
                    <a:pt x="15373" y="21526"/>
                  </a:cubicBezTo>
                  <a:cubicBezTo>
                    <a:pt x="16151" y="21600"/>
                    <a:pt x="16541" y="20855"/>
                    <a:pt x="16930" y="18472"/>
                  </a:cubicBezTo>
                  <a:cubicBezTo>
                    <a:pt x="17319" y="16088"/>
                    <a:pt x="17708" y="12066"/>
                    <a:pt x="18097" y="8938"/>
                  </a:cubicBezTo>
                  <a:cubicBezTo>
                    <a:pt x="18486" y="5810"/>
                    <a:pt x="18876" y="3575"/>
                    <a:pt x="19459" y="2234"/>
                  </a:cubicBezTo>
                  <a:cubicBezTo>
                    <a:pt x="20043" y="894"/>
                    <a:pt x="20822" y="4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5811278" y="98218"/>
              <a:ext cx="195318" cy="33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3864"/>
                  </a:moveTo>
                  <a:cubicBezTo>
                    <a:pt x="21343" y="2514"/>
                    <a:pt x="21086" y="1164"/>
                    <a:pt x="20314" y="489"/>
                  </a:cubicBezTo>
                  <a:cubicBezTo>
                    <a:pt x="19543" y="-186"/>
                    <a:pt x="18257" y="-186"/>
                    <a:pt x="15557" y="639"/>
                  </a:cubicBezTo>
                  <a:cubicBezTo>
                    <a:pt x="12857" y="1464"/>
                    <a:pt x="8743" y="3114"/>
                    <a:pt x="6300" y="4239"/>
                  </a:cubicBezTo>
                  <a:cubicBezTo>
                    <a:pt x="3857" y="5364"/>
                    <a:pt x="3086" y="5964"/>
                    <a:pt x="2957" y="6639"/>
                  </a:cubicBezTo>
                  <a:cubicBezTo>
                    <a:pt x="2829" y="7314"/>
                    <a:pt x="3343" y="8064"/>
                    <a:pt x="6043" y="9114"/>
                  </a:cubicBezTo>
                  <a:cubicBezTo>
                    <a:pt x="8743" y="10164"/>
                    <a:pt x="13629" y="11514"/>
                    <a:pt x="16457" y="12564"/>
                  </a:cubicBezTo>
                  <a:cubicBezTo>
                    <a:pt x="19286" y="13614"/>
                    <a:pt x="20057" y="14364"/>
                    <a:pt x="20571" y="15264"/>
                  </a:cubicBezTo>
                  <a:cubicBezTo>
                    <a:pt x="21086" y="16164"/>
                    <a:pt x="21343" y="17214"/>
                    <a:pt x="20957" y="17964"/>
                  </a:cubicBezTo>
                  <a:cubicBezTo>
                    <a:pt x="20571" y="18714"/>
                    <a:pt x="19543" y="19164"/>
                    <a:pt x="15943" y="19689"/>
                  </a:cubicBezTo>
                  <a:cubicBezTo>
                    <a:pt x="12343" y="20214"/>
                    <a:pt x="6171" y="20814"/>
                    <a:pt x="0" y="2141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6083327" y="123236"/>
              <a:ext cx="41855" cy="34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1763"/>
                  </a:moveTo>
                  <a:cubicBezTo>
                    <a:pt x="9600" y="882"/>
                    <a:pt x="4800" y="0"/>
                    <a:pt x="2400" y="0"/>
                  </a:cubicBezTo>
                  <a:cubicBezTo>
                    <a:pt x="0" y="0"/>
                    <a:pt x="0" y="882"/>
                    <a:pt x="0" y="4041"/>
                  </a:cubicBezTo>
                  <a:cubicBezTo>
                    <a:pt x="0" y="7200"/>
                    <a:pt x="0" y="12637"/>
                    <a:pt x="600" y="15722"/>
                  </a:cubicBezTo>
                  <a:cubicBezTo>
                    <a:pt x="1200" y="18808"/>
                    <a:pt x="2400" y="19543"/>
                    <a:pt x="6000" y="20131"/>
                  </a:cubicBezTo>
                  <a:cubicBezTo>
                    <a:pt x="9600" y="20718"/>
                    <a:pt x="15600" y="211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6241232" y="123236"/>
              <a:ext cx="30438" cy="3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5567" y="0"/>
                  </a:moveTo>
                  <a:cubicBezTo>
                    <a:pt x="10939" y="4909"/>
                    <a:pt x="6310" y="9818"/>
                    <a:pt x="3225" y="13091"/>
                  </a:cubicBezTo>
                  <a:cubicBezTo>
                    <a:pt x="139" y="16364"/>
                    <a:pt x="-1404" y="18000"/>
                    <a:pt x="1682" y="19145"/>
                  </a:cubicBezTo>
                  <a:cubicBezTo>
                    <a:pt x="4767" y="20291"/>
                    <a:pt x="12482" y="20945"/>
                    <a:pt x="20196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6154177" y="95333"/>
              <a:ext cx="201200" cy="6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621" y="21600"/>
                  </a:moveTo>
                  <a:cubicBezTo>
                    <a:pt x="130" y="16560"/>
                    <a:pt x="-361" y="11520"/>
                    <a:pt x="375" y="8640"/>
                  </a:cubicBezTo>
                  <a:cubicBezTo>
                    <a:pt x="1112" y="5760"/>
                    <a:pt x="3075" y="5040"/>
                    <a:pt x="6757" y="3960"/>
                  </a:cubicBezTo>
                  <a:cubicBezTo>
                    <a:pt x="10439" y="2880"/>
                    <a:pt x="15839" y="1440"/>
                    <a:pt x="21239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6400442" y="172065"/>
              <a:ext cx="52594" cy="2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4338" y="0"/>
                  </a:moveTo>
                  <a:cubicBezTo>
                    <a:pt x="2459" y="4168"/>
                    <a:pt x="581" y="8337"/>
                    <a:pt x="112" y="11463"/>
                  </a:cubicBezTo>
                  <a:cubicBezTo>
                    <a:pt x="-358" y="14589"/>
                    <a:pt x="581" y="16674"/>
                    <a:pt x="4338" y="18189"/>
                  </a:cubicBezTo>
                  <a:cubicBezTo>
                    <a:pt x="8094" y="19705"/>
                    <a:pt x="14668" y="20653"/>
                    <a:pt x="21242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6529767" y="71465"/>
              <a:ext cx="223221" cy="34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5837"/>
                  </a:moveTo>
                  <a:cubicBezTo>
                    <a:pt x="1350" y="9606"/>
                    <a:pt x="2700" y="13375"/>
                    <a:pt x="3713" y="15984"/>
                  </a:cubicBezTo>
                  <a:cubicBezTo>
                    <a:pt x="4725" y="18594"/>
                    <a:pt x="5400" y="20043"/>
                    <a:pt x="6300" y="20768"/>
                  </a:cubicBezTo>
                  <a:cubicBezTo>
                    <a:pt x="7200" y="21493"/>
                    <a:pt x="8325" y="21493"/>
                    <a:pt x="9225" y="21131"/>
                  </a:cubicBezTo>
                  <a:cubicBezTo>
                    <a:pt x="10125" y="20768"/>
                    <a:pt x="10800" y="20043"/>
                    <a:pt x="12038" y="17506"/>
                  </a:cubicBezTo>
                  <a:cubicBezTo>
                    <a:pt x="13275" y="14970"/>
                    <a:pt x="15075" y="10621"/>
                    <a:pt x="16313" y="7649"/>
                  </a:cubicBezTo>
                  <a:cubicBezTo>
                    <a:pt x="17550" y="4677"/>
                    <a:pt x="18225" y="3082"/>
                    <a:pt x="18900" y="1995"/>
                  </a:cubicBezTo>
                  <a:cubicBezTo>
                    <a:pt x="19575" y="908"/>
                    <a:pt x="20250" y="328"/>
                    <a:pt x="20700" y="110"/>
                  </a:cubicBezTo>
                  <a:cubicBezTo>
                    <a:pt x="21150" y="-107"/>
                    <a:pt x="21375" y="38"/>
                    <a:pt x="21600" y="18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847757" y="63127"/>
              <a:ext cx="191232" cy="33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31" fill="norm" stroke="1" extrusionOk="0">
                  <a:moveTo>
                    <a:pt x="21148" y="2035"/>
                  </a:moveTo>
                  <a:cubicBezTo>
                    <a:pt x="19091" y="1153"/>
                    <a:pt x="17034" y="272"/>
                    <a:pt x="14462" y="51"/>
                  </a:cubicBezTo>
                  <a:cubicBezTo>
                    <a:pt x="11891" y="-169"/>
                    <a:pt x="8805" y="272"/>
                    <a:pt x="6105" y="2255"/>
                  </a:cubicBezTo>
                  <a:cubicBezTo>
                    <a:pt x="3405" y="4239"/>
                    <a:pt x="1091" y="7766"/>
                    <a:pt x="319" y="11219"/>
                  </a:cubicBezTo>
                  <a:cubicBezTo>
                    <a:pt x="-452" y="14672"/>
                    <a:pt x="319" y="18051"/>
                    <a:pt x="1091" y="214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6801817" y="234846"/>
              <a:ext cx="216245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6" y="16000"/>
                    <a:pt x="3252" y="10400"/>
                    <a:pt x="6852" y="6800"/>
                  </a:cubicBezTo>
                  <a:cubicBezTo>
                    <a:pt x="10452" y="3200"/>
                    <a:pt x="16026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6780889" y="416212"/>
              <a:ext cx="237172" cy="6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5200"/>
                    <a:pt x="10165" y="8800"/>
                    <a:pt x="13765" y="5200"/>
                  </a:cubicBezTo>
                  <a:cubicBezTo>
                    <a:pt x="17365" y="1600"/>
                    <a:pt x="19482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7674933" y="35658"/>
              <a:ext cx="326693" cy="42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42" fill="norm" stroke="1" extrusionOk="0">
                  <a:moveTo>
                    <a:pt x="4909" y="6570"/>
                  </a:moveTo>
                  <a:cubicBezTo>
                    <a:pt x="4305" y="5980"/>
                    <a:pt x="3700" y="5390"/>
                    <a:pt x="3474" y="5390"/>
                  </a:cubicBezTo>
                  <a:cubicBezTo>
                    <a:pt x="3247" y="5390"/>
                    <a:pt x="3398" y="5980"/>
                    <a:pt x="3851" y="6393"/>
                  </a:cubicBezTo>
                  <a:cubicBezTo>
                    <a:pt x="4305" y="6806"/>
                    <a:pt x="5060" y="7042"/>
                    <a:pt x="6872" y="6924"/>
                  </a:cubicBezTo>
                  <a:cubicBezTo>
                    <a:pt x="8685" y="6806"/>
                    <a:pt x="11555" y="6334"/>
                    <a:pt x="13443" y="5449"/>
                  </a:cubicBezTo>
                  <a:cubicBezTo>
                    <a:pt x="15331" y="4563"/>
                    <a:pt x="16237" y="3265"/>
                    <a:pt x="15482" y="2085"/>
                  </a:cubicBezTo>
                  <a:cubicBezTo>
                    <a:pt x="14727" y="904"/>
                    <a:pt x="12310" y="-158"/>
                    <a:pt x="9591" y="19"/>
                  </a:cubicBezTo>
                  <a:cubicBezTo>
                    <a:pt x="6872" y="196"/>
                    <a:pt x="3851" y="1612"/>
                    <a:pt x="2039" y="3855"/>
                  </a:cubicBezTo>
                  <a:cubicBezTo>
                    <a:pt x="226" y="6098"/>
                    <a:pt x="-378" y="9167"/>
                    <a:pt x="226" y="11586"/>
                  </a:cubicBezTo>
                  <a:cubicBezTo>
                    <a:pt x="830" y="14006"/>
                    <a:pt x="2643" y="15776"/>
                    <a:pt x="4833" y="16839"/>
                  </a:cubicBezTo>
                  <a:cubicBezTo>
                    <a:pt x="7023" y="17901"/>
                    <a:pt x="9591" y="18255"/>
                    <a:pt x="11328" y="18432"/>
                  </a:cubicBezTo>
                  <a:cubicBezTo>
                    <a:pt x="13065" y="18609"/>
                    <a:pt x="13972" y="18609"/>
                    <a:pt x="14500" y="18314"/>
                  </a:cubicBezTo>
                  <a:cubicBezTo>
                    <a:pt x="15029" y="18019"/>
                    <a:pt x="15180" y="17429"/>
                    <a:pt x="14953" y="16898"/>
                  </a:cubicBezTo>
                  <a:cubicBezTo>
                    <a:pt x="14727" y="16367"/>
                    <a:pt x="14123" y="15894"/>
                    <a:pt x="13141" y="15363"/>
                  </a:cubicBezTo>
                  <a:cubicBezTo>
                    <a:pt x="12159" y="14832"/>
                    <a:pt x="10800" y="14242"/>
                    <a:pt x="9818" y="13711"/>
                  </a:cubicBezTo>
                  <a:cubicBezTo>
                    <a:pt x="8836" y="13180"/>
                    <a:pt x="8232" y="12708"/>
                    <a:pt x="8383" y="12353"/>
                  </a:cubicBezTo>
                  <a:cubicBezTo>
                    <a:pt x="8534" y="11999"/>
                    <a:pt x="9440" y="11763"/>
                    <a:pt x="10951" y="11291"/>
                  </a:cubicBezTo>
                  <a:cubicBezTo>
                    <a:pt x="12461" y="10819"/>
                    <a:pt x="14576" y="10111"/>
                    <a:pt x="16011" y="9639"/>
                  </a:cubicBezTo>
                  <a:cubicBezTo>
                    <a:pt x="17446" y="9167"/>
                    <a:pt x="18201" y="8931"/>
                    <a:pt x="18654" y="9108"/>
                  </a:cubicBezTo>
                  <a:cubicBezTo>
                    <a:pt x="19107" y="9285"/>
                    <a:pt x="19258" y="9875"/>
                    <a:pt x="19258" y="11350"/>
                  </a:cubicBezTo>
                  <a:cubicBezTo>
                    <a:pt x="19258" y="12826"/>
                    <a:pt x="19107" y="15186"/>
                    <a:pt x="19409" y="17016"/>
                  </a:cubicBezTo>
                  <a:cubicBezTo>
                    <a:pt x="19711" y="18845"/>
                    <a:pt x="20467" y="20144"/>
                    <a:pt x="21222" y="2144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8106840" y="88058"/>
              <a:ext cx="20346" cy="31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62" fill="norm" stroke="1" extrusionOk="0">
                  <a:moveTo>
                    <a:pt x="13800" y="1450"/>
                  </a:moveTo>
                  <a:cubicBezTo>
                    <a:pt x="9000" y="656"/>
                    <a:pt x="4200" y="-138"/>
                    <a:pt x="1800" y="21"/>
                  </a:cubicBezTo>
                  <a:cubicBezTo>
                    <a:pt x="-600" y="180"/>
                    <a:pt x="-600" y="1291"/>
                    <a:pt x="1800" y="4627"/>
                  </a:cubicBezTo>
                  <a:cubicBezTo>
                    <a:pt x="4200" y="7962"/>
                    <a:pt x="9000" y="13521"/>
                    <a:pt x="12600" y="16697"/>
                  </a:cubicBezTo>
                  <a:cubicBezTo>
                    <a:pt x="16200" y="19874"/>
                    <a:pt x="18600" y="20668"/>
                    <a:pt x="21000" y="2146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8092307" y="66240"/>
              <a:ext cx="258099" cy="34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5728"/>
                  </a:moveTo>
                  <a:cubicBezTo>
                    <a:pt x="1362" y="4133"/>
                    <a:pt x="2724" y="2538"/>
                    <a:pt x="5351" y="1451"/>
                  </a:cubicBezTo>
                  <a:cubicBezTo>
                    <a:pt x="7978" y="364"/>
                    <a:pt x="11870" y="-216"/>
                    <a:pt x="14595" y="74"/>
                  </a:cubicBezTo>
                  <a:cubicBezTo>
                    <a:pt x="17319" y="364"/>
                    <a:pt x="18876" y="1524"/>
                    <a:pt x="18389" y="3553"/>
                  </a:cubicBezTo>
                  <a:cubicBezTo>
                    <a:pt x="17903" y="5583"/>
                    <a:pt x="15373" y="8482"/>
                    <a:pt x="13622" y="10149"/>
                  </a:cubicBezTo>
                  <a:cubicBezTo>
                    <a:pt x="11870" y="11816"/>
                    <a:pt x="10897" y="12251"/>
                    <a:pt x="9924" y="12541"/>
                  </a:cubicBezTo>
                  <a:cubicBezTo>
                    <a:pt x="8951" y="12831"/>
                    <a:pt x="7978" y="12976"/>
                    <a:pt x="7881" y="12831"/>
                  </a:cubicBezTo>
                  <a:cubicBezTo>
                    <a:pt x="7784" y="12686"/>
                    <a:pt x="8562" y="12251"/>
                    <a:pt x="9341" y="12251"/>
                  </a:cubicBezTo>
                  <a:cubicBezTo>
                    <a:pt x="10119" y="12251"/>
                    <a:pt x="10897" y="12686"/>
                    <a:pt x="11870" y="13773"/>
                  </a:cubicBezTo>
                  <a:cubicBezTo>
                    <a:pt x="12843" y="14861"/>
                    <a:pt x="14011" y="16600"/>
                    <a:pt x="15665" y="17977"/>
                  </a:cubicBezTo>
                  <a:cubicBezTo>
                    <a:pt x="17319" y="19354"/>
                    <a:pt x="19459" y="20369"/>
                    <a:pt x="21600" y="2138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8435787" y="43834"/>
              <a:ext cx="201207" cy="36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72" fill="norm" stroke="1" extrusionOk="0">
                  <a:moveTo>
                    <a:pt x="15287" y="5489"/>
                  </a:moveTo>
                  <a:cubicBezTo>
                    <a:pt x="14550" y="4942"/>
                    <a:pt x="13814" y="4395"/>
                    <a:pt x="13200" y="4464"/>
                  </a:cubicBezTo>
                  <a:cubicBezTo>
                    <a:pt x="12587" y="4532"/>
                    <a:pt x="12096" y="5216"/>
                    <a:pt x="11237" y="7130"/>
                  </a:cubicBezTo>
                  <a:cubicBezTo>
                    <a:pt x="10378" y="9043"/>
                    <a:pt x="9150" y="12188"/>
                    <a:pt x="7678" y="14649"/>
                  </a:cubicBezTo>
                  <a:cubicBezTo>
                    <a:pt x="6205" y="17109"/>
                    <a:pt x="4487" y="18887"/>
                    <a:pt x="3137" y="19980"/>
                  </a:cubicBezTo>
                  <a:cubicBezTo>
                    <a:pt x="1787" y="21074"/>
                    <a:pt x="805" y="21484"/>
                    <a:pt x="314" y="21347"/>
                  </a:cubicBezTo>
                  <a:cubicBezTo>
                    <a:pt x="-177" y="21211"/>
                    <a:pt x="-177" y="20527"/>
                    <a:pt x="928" y="18271"/>
                  </a:cubicBezTo>
                  <a:cubicBezTo>
                    <a:pt x="2032" y="16016"/>
                    <a:pt x="4241" y="12188"/>
                    <a:pt x="6205" y="9043"/>
                  </a:cubicBezTo>
                  <a:cubicBezTo>
                    <a:pt x="8168" y="5899"/>
                    <a:pt x="9887" y="3438"/>
                    <a:pt x="11114" y="1935"/>
                  </a:cubicBezTo>
                  <a:cubicBezTo>
                    <a:pt x="12341" y="431"/>
                    <a:pt x="13078" y="-116"/>
                    <a:pt x="13691" y="21"/>
                  </a:cubicBezTo>
                  <a:cubicBezTo>
                    <a:pt x="14305" y="157"/>
                    <a:pt x="14796" y="978"/>
                    <a:pt x="15900" y="3370"/>
                  </a:cubicBezTo>
                  <a:cubicBezTo>
                    <a:pt x="17005" y="5762"/>
                    <a:pt x="18723" y="9727"/>
                    <a:pt x="19828" y="12666"/>
                  </a:cubicBezTo>
                  <a:cubicBezTo>
                    <a:pt x="20932" y="15606"/>
                    <a:pt x="21423" y="17519"/>
                    <a:pt x="21178" y="18681"/>
                  </a:cubicBezTo>
                  <a:cubicBezTo>
                    <a:pt x="20932" y="19843"/>
                    <a:pt x="19950" y="20254"/>
                    <a:pt x="18968" y="2066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8432873" y="220894"/>
              <a:ext cx="252364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484" y="21600"/>
                  </a:moveTo>
                  <a:cubicBezTo>
                    <a:pt x="1295" y="15429"/>
                    <a:pt x="106" y="9257"/>
                    <a:pt x="7" y="6171"/>
                  </a:cubicBezTo>
                  <a:cubicBezTo>
                    <a:pt x="-92" y="3086"/>
                    <a:pt x="899" y="3086"/>
                    <a:pt x="4664" y="2571"/>
                  </a:cubicBezTo>
                  <a:cubicBezTo>
                    <a:pt x="8429" y="2057"/>
                    <a:pt x="14969" y="1029"/>
                    <a:pt x="21508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8828882" y="46504"/>
              <a:ext cx="23771" cy="3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0"/>
                  </a:moveTo>
                  <a:cubicBezTo>
                    <a:pt x="14182" y="1473"/>
                    <a:pt x="8291" y="2945"/>
                    <a:pt x="4364" y="5482"/>
                  </a:cubicBezTo>
                  <a:cubicBezTo>
                    <a:pt x="437" y="8018"/>
                    <a:pt x="-1527" y="11618"/>
                    <a:pt x="1418" y="14482"/>
                  </a:cubicBezTo>
                  <a:cubicBezTo>
                    <a:pt x="4364" y="17345"/>
                    <a:pt x="12218" y="19473"/>
                    <a:pt x="20073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8801839" y="0"/>
              <a:ext cx="249763" cy="24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68" y="7269"/>
                  </a:moveTo>
                  <a:cubicBezTo>
                    <a:pt x="-29" y="5400"/>
                    <a:pt x="-225" y="3531"/>
                    <a:pt x="659" y="2181"/>
                  </a:cubicBezTo>
                  <a:cubicBezTo>
                    <a:pt x="1542" y="831"/>
                    <a:pt x="3506" y="0"/>
                    <a:pt x="6550" y="0"/>
                  </a:cubicBezTo>
                  <a:cubicBezTo>
                    <a:pt x="9593" y="0"/>
                    <a:pt x="13717" y="831"/>
                    <a:pt x="16466" y="2596"/>
                  </a:cubicBezTo>
                  <a:cubicBezTo>
                    <a:pt x="19215" y="4362"/>
                    <a:pt x="20590" y="7062"/>
                    <a:pt x="20982" y="9450"/>
                  </a:cubicBezTo>
                  <a:cubicBezTo>
                    <a:pt x="21375" y="11838"/>
                    <a:pt x="20786" y="13915"/>
                    <a:pt x="18135" y="15681"/>
                  </a:cubicBezTo>
                  <a:cubicBezTo>
                    <a:pt x="15484" y="17446"/>
                    <a:pt x="10771" y="18900"/>
                    <a:pt x="7924" y="19835"/>
                  </a:cubicBezTo>
                  <a:cubicBezTo>
                    <a:pt x="5077" y="20769"/>
                    <a:pt x="4095" y="21185"/>
                    <a:pt x="3113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9173530" y="52239"/>
              <a:ext cx="62782" cy="32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9600" y="4188"/>
                  </a:moveTo>
                  <a:cubicBezTo>
                    <a:pt x="8000" y="3428"/>
                    <a:pt x="6400" y="2667"/>
                    <a:pt x="4800" y="1830"/>
                  </a:cubicBezTo>
                  <a:cubicBezTo>
                    <a:pt x="3200" y="994"/>
                    <a:pt x="1600" y="81"/>
                    <a:pt x="800" y="5"/>
                  </a:cubicBezTo>
                  <a:cubicBezTo>
                    <a:pt x="0" y="-71"/>
                    <a:pt x="0" y="690"/>
                    <a:pt x="0" y="3808"/>
                  </a:cubicBezTo>
                  <a:cubicBezTo>
                    <a:pt x="0" y="6926"/>
                    <a:pt x="0" y="12402"/>
                    <a:pt x="800" y="15597"/>
                  </a:cubicBezTo>
                  <a:cubicBezTo>
                    <a:pt x="1600" y="18791"/>
                    <a:pt x="3200" y="19704"/>
                    <a:pt x="6800" y="20312"/>
                  </a:cubicBezTo>
                  <a:cubicBezTo>
                    <a:pt x="10400" y="20921"/>
                    <a:pt x="16000" y="21225"/>
                    <a:pt x="21600" y="2152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9340945" y="12720"/>
              <a:ext cx="27904" cy="3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482"/>
                  </a:moveTo>
                  <a:cubicBezTo>
                    <a:pt x="1800" y="710"/>
                    <a:pt x="3600" y="-61"/>
                    <a:pt x="4500" y="3"/>
                  </a:cubicBezTo>
                  <a:cubicBezTo>
                    <a:pt x="5400" y="68"/>
                    <a:pt x="5400" y="968"/>
                    <a:pt x="5400" y="3603"/>
                  </a:cubicBezTo>
                  <a:cubicBezTo>
                    <a:pt x="5400" y="6239"/>
                    <a:pt x="5400" y="10610"/>
                    <a:pt x="8100" y="13889"/>
                  </a:cubicBezTo>
                  <a:cubicBezTo>
                    <a:pt x="10800" y="17168"/>
                    <a:pt x="16200" y="19353"/>
                    <a:pt x="21600" y="2153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9138652" y="234846"/>
              <a:ext cx="244148" cy="2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6800"/>
                    <a:pt x="9051" y="12000"/>
                    <a:pt x="12651" y="8400"/>
                  </a:cubicBezTo>
                  <a:cubicBezTo>
                    <a:pt x="16251" y="4800"/>
                    <a:pt x="1892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2547249" y="517354"/>
              <a:ext cx="6823475" cy="7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225" y="18900"/>
                  </a:moveTo>
                  <a:cubicBezTo>
                    <a:pt x="172" y="18900"/>
                    <a:pt x="120" y="18900"/>
                    <a:pt x="74" y="17550"/>
                  </a:cubicBezTo>
                  <a:cubicBezTo>
                    <a:pt x="27" y="16200"/>
                    <a:pt x="-15" y="13500"/>
                    <a:pt x="6" y="13050"/>
                  </a:cubicBezTo>
                  <a:cubicBezTo>
                    <a:pt x="27" y="12600"/>
                    <a:pt x="110" y="14400"/>
                    <a:pt x="297" y="15750"/>
                  </a:cubicBezTo>
                  <a:cubicBezTo>
                    <a:pt x="485" y="17100"/>
                    <a:pt x="777" y="18000"/>
                    <a:pt x="1110" y="18450"/>
                  </a:cubicBezTo>
                  <a:cubicBezTo>
                    <a:pt x="1443" y="18900"/>
                    <a:pt x="1818" y="18900"/>
                    <a:pt x="2151" y="19350"/>
                  </a:cubicBezTo>
                  <a:cubicBezTo>
                    <a:pt x="2485" y="19800"/>
                    <a:pt x="2776" y="20700"/>
                    <a:pt x="3104" y="20700"/>
                  </a:cubicBezTo>
                  <a:cubicBezTo>
                    <a:pt x="3432" y="20700"/>
                    <a:pt x="3797" y="19800"/>
                    <a:pt x="4146" y="18900"/>
                  </a:cubicBezTo>
                  <a:cubicBezTo>
                    <a:pt x="4495" y="18000"/>
                    <a:pt x="4828" y="17100"/>
                    <a:pt x="5198" y="16650"/>
                  </a:cubicBezTo>
                  <a:cubicBezTo>
                    <a:pt x="5567" y="16200"/>
                    <a:pt x="5973" y="16200"/>
                    <a:pt x="6307" y="15750"/>
                  </a:cubicBezTo>
                  <a:cubicBezTo>
                    <a:pt x="6640" y="15300"/>
                    <a:pt x="6900" y="14400"/>
                    <a:pt x="7166" y="12600"/>
                  </a:cubicBezTo>
                  <a:cubicBezTo>
                    <a:pt x="7431" y="10800"/>
                    <a:pt x="7702" y="8100"/>
                    <a:pt x="7947" y="5850"/>
                  </a:cubicBezTo>
                  <a:cubicBezTo>
                    <a:pt x="8192" y="3600"/>
                    <a:pt x="8410" y="1800"/>
                    <a:pt x="8728" y="900"/>
                  </a:cubicBezTo>
                  <a:cubicBezTo>
                    <a:pt x="9046" y="0"/>
                    <a:pt x="9462" y="0"/>
                    <a:pt x="9879" y="0"/>
                  </a:cubicBezTo>
                  <a:cubicBezTo>
                    <a:pt x="10296" y="0"/>
                    <a:pt x="10712" y="0"/>
                    <a:pt x="11071" y="450"/>
                  </a:cubicBezTo>
                  <a:cubicBezTo>
                    <a:pt x="11431" y="900"/>
                    <a:pt x="11733" y="1800"/>
                    <a:pt x="12097" y="2250"/>
                  </a:cubicBezTo>
                  <a:cubicBezTo>
                    <a:pt x="12462" y="2700"/>
                    <a:pt x="12889" y="2700"/>
                    <a:pt x="13248" y="3150"/>
                  </a:cubicBezTo>
                  <a:cubicBezTo>
                    <a:pt x="13607" y="3600"/>
                    <a:pt x="13899" y="4500"/>
                    <a:pt x="14274" y="4950"/>
                  </a:cubicBezTo>
                  <a:cubicBezTo>
                    <a:pt x="14649" y="5400"/>
                    <a:pt x="15107" y="5400"/>
                    <a:pt x="15565" y="5400"/>
                  </a:cubicBezTo>
                  <a:cubicBezTo>
                    <a:pt x="16024" y="5400"/>
                    <a:pt x="16482" y="5400"/>
                    <a:pt x="16898" y="5850"/>
                  </a:cubicBezTo>
                  <a:cubicBezTo>
                    <a:pt x="17315" y="6300"/>
                    <a:pt x="17690" y="7200"/>
                    <a:pt x="17987" y="8100"/>
                  </a:cubicBezTo>
                  <a:cubicBezTo>
                    <a:pt x="18284" y="9000"/>
                    <a:pt x="18502" y="9900"/>
                    <a:pt x="18763" y="10800"/>
                  </a:cubicBezTo>
                  <a:cubicBezTo>
                    <a:pt x="19023" y="11700"/>
                    <a:pt x="19325" y="12600"/>
                    <a:pt x="19606" y="13500"/>
                  </a:cubicBezTo>
                  <a:cubicBezTo>
                    <a:pt x="19887" y="14400"/>
                    <a:pt x="20148" y="15300"/>
                    <a:pt x="20408" y="16200"/>
                  </a:cubicBezTo>
                  <a:cubicBezTo>
                    <a:pt x="20669" y="17100"/>
                    <a:pt x="20929" y="18000"/>
                    <a:pt x="21085" y="18450"/>
                  </a:cubicBezTo>
                  <a:cubicBezTo>
                    <a:pt x="21241" y="18900"/>
                    <a:pt x="21293" y="18900"/>
                    <a:pt x="21361" y="18900"/>
                  </a:cubicBezTo>
                  <a:cubicBezTo>
                    <a:pt x="21429" y="18900"/>
                    <a:pt x="21512" y="18900"/>
                    <a:pt x="21549" y="19350"/>
                  </a:cubicBezTo>
                  <a:cubicBezTo>
                    <a:pt x="21585" y="19800"/>
                    <a:pt x="21575" y="20700"/>
                    <a:pt x="2156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69" name="Drawing"/>
          <p:cNvGrpSpPr/>
          <p:nvPr/>
        </p:nvGrpSpPr>
        <p:grpSpPr>
          <a:xfrm>
            <a:off x="1420541" y="200703"/>
            <a:ext cx="3678642" cy="636373"/>
            <a:chOff x="1434830" y="-911397"/>
            <a:chExt cx="3678640" cy="636371"/>
          </a:xfrm>
        </p:grpSpPr>
        <p:sp>
          <p:nvSpPr>
            <p:cNvPr id="3455" name="Line"/>
            <p:cNvSpPr/>
            <p:nvPr/>
          </p:nvSpPr>
          <p:spPr>
            <a:xfrm>
              <a:off x="1543147" y="-888882"/>
              <a:ext cx="262494" cy="3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19" fill="norm" stroke="1" extrusionOk="0">
                  <a:moveTo>
                    <a:pt x="18897" y="0"/>
                  </a:moveTo>
                  <a:cubicBezTo>
                    <a:pt x="15732" y="137"/>
                    <a:pt x="12566" y="273"/>
                    <a:pt x="9680" y="820"/>
                  </a:cubicBezTo>
                  <a:cubicBezTo>
                    <a:pt x="6794" y="1367"/>
                    <a:pt x="4187" y="2324"/>
                    <a:pt x="2604" y="3076"/>
                  </a:cubicBezTo>
                  <a:cubicBezTo>
                    <a:pt x="1021" y="3828"/>
                    <a:pt x="463" y="4375"/>
                    <a:pt x="183" y="4990"/>
                  </a:cubicBezTo>
                  <a:cubicBezTo>
                    <a:pt x="-96" y="5605"/>
                    <a:pt x="-96" y="6289"/>
                    <a:pt x="463" y="6767"/>
                  </a:cubicBezTo>
                  <a:cubicBezTo>
                    <a:pt x="1021" y="7246"/>
                    <a:pt x="2138" y="7519"/>
                    <a:pt x="4652" y="7929"/>
                  </a:cubicBezTo>
                  <a:cubicBezTo>
                    <a:pt x="7166" y="8339"/>
                    <a:pt x="11076" y="8886"/>
                    <a:pt x="14242" y="9911"/>
                  </a:cubicBezTo>
                  <a:cubicBezTo>
                    <a:pt x="17407" y="10937"/>
                    <a:pt x="19828" y="12441"/>
                    <a:pt x="20666" y="13944"/>
                  </a:cubicBezTo>
                  <a:cubicBezTo>
                    <a:pt x="21504" y="15448"/>
                    <a:pt x="20759" y="16952"/>
                    <a:pt x="19456" y="18251"/>
                  </a:cubicBezTo>
                  <a:cubicBezTo>
                    <a:pt x="18152" y="19549"/>
                    <a:pt x="16290" y="20643"/>
                    <a:pt x="14056" y="21122"/>
                  </a:cubicBezTo>
                  <a:cubicBezTo>
                    <a:pt x="11821" y="21600"/>
                    <a:pt x="9214" y="21463"/>
                    <a:pt x="7166" y="20985"/>
                  </a:cubicBezTo>
                  <a:cubicBezTo>
                    <a:pt x="5118" y="20506"/>
                    <a:pt x="3628" y="19686"/>
                    <a:pt x="2790" y="18934"/>
                  </a:cubicBezTo>
                  <a:cubicBezTo>
                    <a:pt x="1952" y="18182"/>
                    <a:pt x="1766" y="17499"/>
                    <a:pt x="2045" y="16884"/>
                  </a:cubicBezTo>
                  <a:cubicBezTo>
                    <a:pt x="2325" y="16268"/>
                    <a:pt x="3070" y="15722"/>
                    <a:pt x="3814" y="1517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1891766" y="-840053"/>
              <a:ext cx="54771" cy="29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999" y="0"/>
                  </a:moveTo>
                  <a:cubicBezTo>
                    <a:pt x="2299" y="1714"/>
                    <a:pt x="-401" y="3429"/>
                    <a:pt x="49" y="6257"/>
                  </a:cubicBezTo>
                  <a:cubicBezTo>
                    <a:pt x="499" y="9086"/>
                    <a:pt x="4099" y="13029"/>
                    <a:pt x="8149" y="15771"/>
                  </a:cubicBezTo>
                  <a:cubicBezTo>
                    <a:pt x="12199" y="18514"/>
                    <a:pt x="16699" y="20057"/>
                    <a:pt x="21199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1837630" y="-873651"/>
              <a:ext cx="220655" cy="20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232" fill="norm" stroke="1" extrusionOk="0">
                  <a:moveTo>
                    <a:pt x="3050" y="21232"/>
                  </a:moveTo>
                  <a:cubicBezTo>
                    <a:pt x="1948" y="16247"/>
                    <a:pt x="846" y="11263"/>
                    <a:pt x="295" y="8058"/>
                  </a:cubicBezTo>
                  <a:cubicBezTo>
                    <a:pt x="-256" y="4854"/>
                    <a:pt x="-256" y="3430"/>
                    <a:pt x="2279" y="2124"/>
                  </a:cubicBezTo>
                  <a:cubicBezTo>
                    <a:pt x="4813" y="819"/>
                    <a:pt x="9883" y="-368"/>
                    <a:pt x="13520" y="107"/>
                  </a:cubicBezTo>
                  <a:cubicBezTo>
                    <a:pt x="17156" y="581"/>
                    <a:pt x="19360" y="2718"/>
                    <a:pt x="20352" y="5210"/>
                  </a:cubicBezTo>
                  <a:cubicBezTo>
                    <a:pt x="21344" y="7702"/>
                    <a:pt x="21124" y="10551"/>
                    <a:pt x="18920" y="13280"/>
                  </a:cubicBezTo>
                  <a:cubicBezTo>
                    <a:pt x="16715" y="16010"/>
                    <a:pt x="12528" y="18621"/>
                    <a:pt x="8340" y="2123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2131767" y="-911398"/>
              <a:ext cx="247259" cy="37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27" fill="norm" stroke="1" extrusionOk="0">
                  <a:moveTo>
                    <a:pt x="7537" y="7598"/>
                  </a:moveTo>
                  <a:cubicBezTo>
                    <a:pt x="6730" y="6807"/>
                    <a:pt x="5922" y="6017"/>
                    <a:pt x="5216" y="5886"/>
                  </a:cubicBezTo>
                  <a:cubicBezTo>
                    <a:pt x="4509" y="5754"/>
                    <a:pt x="3903" y="6281"/>
                    <a:pt x="3298" y="8125"/>
                  </a:cubicBezTo>
                  <a:cubicBezTo>
                    <a:pt x="2692" y="9968"/>
                    <a:pt x="2087" y="13129"/>
                    <a:pt x="1784" y="15039"/>
                  </a:cubicBezTo>
                  <a:cubicBezTo>
                    <a:pt x="1481" y="16949"/>
                    <a:pt x="1481" y="17607"/>
                    <a:pt x="1178" y="18464"/>
                  </a:cubicBezTo>
                  <a:cubicBezTo>
                    <a:pt x="875" y="19320"/>
                    <a:pt x="270" y="20373"/>
                    <a:pt x="68" y="20571"/>
                  </a:cubicBezTo>
                  <a:cubicBezTo>
                    <a:pt x="-134" y="20768"/>
                    <a:pt x="68" y="20110"/>
                    <a:pt x="1279" y="17673"/>
                  </a:cubicBezTo>
                  <a:cubicBezTo>
                    <a:pt x="2490" y="15237"/>
                    <a:pt x="4711" y="11022"/>
                    <a:pt x="6730" y="7795"/>
                  </a:cubicBezTo>
                  <a:cubicBezTo>
                    <a:pt x="8748" y="4568"/>
                    <a:pt x="10565" y="2329"/>
                    <a:pt x="11978" y="1144"/>
                  </a:cubicBezTo>
                  <a:cubicBezTo>
                    <a:pt x="13391" y="-41"/>
                    <a:pt x="14401" y="-173"/>
                    <a:pt x="15208" y="156"/>
                  </a:cubicBezTo>
                  <a:cubicBezTo>
                    <a:pt x="16016" y="486"/>
                    <a:pt x="16621" y="1276"/>
                    <a:pt x="17227" y="3251"/>
                  </a:cubicBezTo>
                  <a:cubicBezTo>
                    <a:pt x="17832" y="5227"/>
                    <a:pt x="18438" y="8388"/>
                    <a:pt x="19145" y="11615"/>
                  </a:cubicBezTo>
                  <a:cubicBezTo>
                    <a:pt x="19851" y="14842"/>
                    <a:pt x="20659" y="18134"/>
                    <a:pt x="21466" y="2142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2191217" y="-721467"/>
              <a:ext cx="201761" cy="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53" y="21600"/>
                  </a:moveTo>
                  <a:cubicBezTo>
                    <a:pt x="925" y="17018"/>
                    <a:pt x="-302" y="12436"/>
                    <a:pt x="66" y="10145"/>
                  </a:cubicBezTo>
                  <a:cubicBezTo>
                    <a:pt x="434" y="7855"/>
                    <a:pt x="2398" y="7855"/>
                    <a:pt x="6203" y="6545"/>
                  </a:cubicBezTo>
                  <a:cubicBezTo>
                    <a:pt x="10007" y="5236"/>
                    <a:pt x="15653" y="2618"/>
                    <a:pt x="21298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2480945" y="-898975"/>
              <a:ext cx="260814" cy="37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81" fill="norm" stroke="1" extrusionOk="0">
                  <a:moveTo>
                    <a:pt x="9316" y="4522"/>
                  </a:moveTo>
                  <a:cubicBezTo>
                    <a:pt x="9316" y="3864"/>
                    <a:pt x="9316" y="3205"/>
                    <a:pt x="9316" y="2349"/>
                  </a:cubicBezTo>
                  <a:cubicBezTo>
                    <a:pt x="9316" y="1493"/>
                    <a:pt x="9316" y="440"/>
                    <a:pt x="8842" y="110"/>
                  </a:cubicBezTo>
                  <a:cubicBezTo>
                    <a:pt x="8369" y="-219"/>
                    <a:pt x="7421" y="176"/>
                    <a:pt x="6000" y="1427"/>
                  </a:cubicBezTo>
                  <a:cubicBezTo>
                    <a:pt x="4579" y="2679"/>
                    <a:pt x="2685" y="4786"/>
                    <a:pt x="1453" y="7222"/>
                  </a:cubicBezTo>
                  <a:cubicBezTo>
                    <a:pt x="221" y="9659"/>
                    <a:pt x="-347" y="12425"/>
                    <a:pt x="221" y="14664"/>
                  </a:cubicBezTo>
                  <a:cubicBezTo>
                    <a:pt x="790" y="16903"/>
                    <a:pt x="2495" y="18615"/>
                    <a:pt x="4958" y="19735"/>
                  </a:cubicBezTo>
                  <a:cubicBezTo>
                    <a:pt x="7421" y="20854"/>
                    <a:pt x="10642" y="21381"/>
                    <a:pt x="13485" y="21381"/>
                  </a:cubicBezTo>
                  <a:cubicBezTo>
                    <a:pt x="16327" y="21381"/>
                    <a:pt x="18790" y="20854"/>
                    <a:pt x="21253" y="2032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2774101" y="-888882"/>
              <a:ext cx="169951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21334" y="2965"/>
                  </a:moveTo>
                  <a:cubicBezTo>
                    <a:pt x="21334" y="2259"/>
                    <a:pt x="21334" y="1553"/>
                    <a:pt x="20750" y="988"/>
                  </a:cubicBezTo>
                  <a:cubicBezTo>
                    <a:pt x="20166" y="424"/>
                    <a:pt x="18999" y="0"/>
                    <a:pt x="16080" y="0"/>
                  </a:cubicBezTo>
                  <a:cubicBezTo>
                    <a:pt x="13161" y="0"/>
                    <a:pt x="8491" y="424"/>
                    <a:pt x="5426" y="1835"/>
                  </a:cubicBezTo>
                  <a:cubicBezTo>
                    <a:pt x="2361" y="3247"/>
                    <a:pt x="902" y="5647"/>
                    <a:pt x="318" y="8682"/>
                  </a:cubicBezTo>
                  <a:cubicBezTo>
                    <a:pt x="-266" y="11718"/>
                    <a:pt x="26" y="15388"/>
                    <a:pt x="610" y="17576"/>
                  </a:cubicBezTo>
                  <a:cubicBezTo>
                    <a:pt x="1193" y="19765"/>
                    <a:pt x="2069" y="20471"/>
                    <a:pt x="2945" y="20894"/>
                  </a:cubicBezTo>
                  <a:cubicBezTo>
                    <a:pt x="3820" y="21318"/>
                    <a:pt x="4696" y="21459"/>
                    <a:pt x="5572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2783612" y="-728442"/>
              <a:ext cx="139513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7600"/>
                    <a:pt x="720" y="13600"/>
                    <a:pt x="3240" y="10000"/>
                  </a:cubicBezTo>
                  <a:cubicBezTo>
                    <a:pt x="5760" y="6400"/>
                    <a:pt x="10440" y="3200"/>
                    <a:pt x="13860" y="1600"/>
                  </a:cubicBezTo>
                  <a:cubicBezTo>
                    <a:pt x="17280" y="0"/>
                    <a:pt x="1944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2790587" y="-581954"/>
              <a:ext cx="167416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3488150" y="-901726"/>
              <a:ext cx="425514" cy="43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979"/>
                  </a:moveTo>
                  <a:cubicBezTo>
                    <a:pt x="21128" y="634"/>
                    <a:pt x="20656" y="290"/>
                    <a:pt x="19416" y="117"/>
                  </a:cubicBezTo>
                  <a:cubicBezTo>
                    <a:pt x="18177" y="-55"/>
                    <a:pt x="16170" y="-55"/>
                    <a:pt x="13928" y="232"/>
                  </a:cubicBezTo>
                  <a:cubicBezTo>
                    <a:pt x="11685" y="519"/>
                    <a:pt x="9207" y="1094"/>
                    <a:pt x="7495" y="1726"/>
                  </a:cubicBezTo>
                  <a:cubicBezTo>
                    <a:pt x="5784" y="2358"/>
                    <a:pt x="4839" y="3047"/>
                    <a:pt x="4131" y="3622"/>
                  </a:cubicBezTo>
                  <a:cubicBezTo>
                    <a:pt x="3423" y="4196"/>
                    <a:pt x="2951" y="4656"/>
                    <a:pt x="2656" y="5173"/>
                  </a:cubicBezTo>
                  <a:cubicBezTo>
                    <a:pt x="2361" y="5690"/>
                    <a:pt x="2243" y="6264"/>
                    <a:pt x="2302" y="6839"/>
                  </a:cubicBezTo>
                  <a:cubicBezTo>
                    <a:pt x="2361" y="7413"/>
                    <a:pt x="2597" y="7988"/>
                    <a:pt x="3777" y="8734"/>
                  </a:cubicBezTo>
                  <a:cubicBezTo>
                    <a:pt x="4957" y="9481"/>
                    <a:pt x="7082" y="10400"/>
                    <a:pt x="9266" y="11492"/>
                  </a:cubicBezTo>
                  <a:cubicBezTo>
                    <a:pt x="11449" y="12583"/>
                    <a:pt x="13692" y="13847"/>
                    <a:pt x="15049" y="15054"/>
                  </a:cubicBezTo>
                  <a:cubicBezTo>
                    <a:pt x="16407" y="16260"/>
                    <a:pt x="16879" y="17409"/>
                    <a:pt x="17115" y="18271"/>
                  </a:cubicBezTo>
                  <a:cubicBezTo>
                    <a:pt x="17351" y="19132"/>
                    <a:pt x="17351" y="19707"/>
                    <a:pt x="17056" y="20109"/>
                  </a:cubicBezTo>
                  <a:cubicBezTo>
                    <a:pt x="16761" y="20511"/>
                    <a:pt x="16170" y="20741"/>
                    <a:pt x="14164" y="20971"/>
                  </a:cubicBezTo>
                  <a:cubicBezTo>
                    <a:pt x="12157" y="21200"/>
                    <a:pt x="8734" y="21430"/>
                    <a:pt x="6374" y="21488"/>
                  </a:cubicBezTo>
                  <a:cubicBezTo>
                    <a:pt x="4013" y="21545"/>
                    <a:pt x="2715" y="21430"/>
                    <a:pt x="1830" y="21200"/>
                  </a:cubicBezTo>
                  <a:cubicBezTo>
                    <a:pt x="944" y="20971"/>
                    <a:pt x="472" y="20626"/>
                    <a:pt x="0" y="2028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3599760" y="-812150"/>
              <a:ext cx="327851" cy="35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79" fill="norm" stroke="1" extrusionOk="0">
                  <a:moveTo>
                    <a:pt x="0" y="0"/>
                  </a:moveTo>
                  <a:cubicBezTo>
                    <a:pt x="4259" y="1271"/>
                    <a:pt x="8518" y="2541"/>
                    <a:pt x="11256" y="3812"/>
                  </a:cubicBezTo>
                  <a:cubicBezTo>
                    <a:pt x="13994" y="5082"/>
                    <a:pt x="15211" y="6353"/>
                    <a:pt x="16124" y="7694"/>
                  </a:cubicBezTo>
                  <a:cubicBezTo>
                    <a:pt x="17037" y="9035"/>
                    <a:pt x="17645" y="10447"/>
                    <a:pt x="18406" y="11718"/>
                  </a:cubicBezTo>
                  <a:cubicBezTo>
                    <a:pt x="19166" y="12988"/>
                    <a:pt x="20079" y="14118"/>
                    <a:pt x="20687" y="15106"/>
                  </a:cubicBezTo>
                  <a:cubicBezTo>
                    <a:pt x="21296" y="16094"/>
                    <a:pt x="21600" y="16941"/>
                    <a:pt x="21372" y="17506"/>
                  </a:cubicBezTo>
                  <a:cubicBezTo>
                    <a:pt x="21144" y="18071"/>
                    <a:pt x="20383" y="18353"/>
                    <a:pt x="18938" y="19059"/>
                  </a:cubicBezTo>
                  <a:cubicBezTo>
                    <a:pt x="17493" y="19765"/>
                    <a:pt x="15363" y="20894"/>
                    <a:pt x="13538" y="21247"/>
                  </a:cubicBezTo>
                  <a:cubicBezTo>
                    <a:pt x="11713" y="21600"/>
                    <a:pt x="10192" y="21176"/>
                    <a:pt x="8670" y="2075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4478689" y="-780560"/>
              <a:ext cx="65255" cy="4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19969" fill="norm" stroke="1" extrusionOk="0">
                  <a:moveTo>
                    <a:pt x="6703" y="10712"/>
                  </a:moveTo>
                  <a:cubicBezTo>
                    <a:pt x="6703" y="5569"/>
                    <a:pt x="6703" y="426"/>
                    <a:pt x="5959" y="426"/>
                  </a:cubicBezTo>
                  <a:cubicBezTo>
                    <a:pt x="5214" y="426"/>
                    <a:pt x="3724" y="5569"/>
                    <a:pt x="4469" y="9683"/>
                  </a:cubicBezTo>
                  <a:cubicBezTo>
                    <a:pt x="5214" y="13798"/>
                    <a:pt x="8193" y="16883"/>
                    <a:pt x="11545" y="18426"/>
                  </a:cubicBezTo>
                  <a:cubicBezTo>
                    <a:pt x="14897" y="19969"/>
                    <a:pt x="18621" y="19969"/>
                    <a:pt x="20110" y="17398"/>
                  </a:cubicBezTo>
                  <a:cubicBezTo>
                    <a:pt x="21600" y="14826"/>
                    <a:pt x="20855" y="9683"/>
                    <a:pt x="18993" y="5569"/>
                  </a:cubicBezTo>
                  <a:cubicBezTo>
                    <a:pt x="17131" y="1455"/>
                    <a:pt x="14152" y="-1631"/>
                    <a:pt x="10800" y="940"/>
                  </a:cubicBezTo>
                  <a:cubicBezTo>
                    <a:pt x="7448" y="3512"/>
                    <a:pt x="3724" y="11740"/>
                    <a:pt x="0" y="1996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4429859" y="-547076"/>
              <a:ext cx="60907" cy="6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013" fill="norm" stroke="1" extrusionOk="0">
                  <a:moveTo>
                    <a:pt x="12000" y="0"/>
                  </a:moveTo>
                  <a:cubicBezTo>
                    <a:pt x="9600" y="3200"/>
                    <a:pt x="7200" y="6400"/>
                    <a:pt x="6000" y="10000"/>
                  </a:cubicBezTo>
                  <a:cubicBezTo>
                    <a:pt x="4800" y="13600"/>
                    <a:pt x="4800" y="17600"/>
                    <a:pt x="6800" y="19600"/>
                  </a:cubicBezTo>
                  <a:cubicBezTo>
                    <a:pt x="8800" y="21600"/>
                    <a:pt x="12800" y="21600"/>
                    <a:pt x="16000" y="18800"/>
                  </a:cubicBezTo>
                  <a:cubicBezTo>
                    <a:pt x="19200" y="16000"/>
                    <a:pt x="21600" y="10400"/>
                    <a:pt x="20800" y="6800"/>
                  </a:cubicBezTo>
                  <a:cubicBezTo>
                    <a:pt x="20000" y="3200"/>
                    <a:pt x="16000" y="1600"/>
                    <a:pt x="12400" y="2000"/>
                  </a:cubicBezTo>
                  <a:cubicBezTo>
                    <a:pt x="8800" y="2400"/>
                    <a:pt x="5600" y="4800"/>
                    <a:pt x="3600" y="8000"/>
                  </a:cubicBezTo>
                  <a:cubicBezTo>
                    <a:pt x="1600" y="11200"/>
                    <a:pt x="800" y="15200"/>
                    <a:pt x="0" y="192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434830" y="-337517"/>
              <a:ext cx="3678642" cy="6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00" fill="norm" stroke="1" extrusionOk="0">
                  <a:moveTo>
                    <a:pt x="14" y="21500"/>
                  </a:moveTo>
                  <a:cubicBezTo>
                    <a:pt x="1" y="17500"/>
                    <a:pt x="-13" y="13500"/>
                    <a:pt x="21" y="11500"/>
                  </a:cubicBezTo>
                  <a:cubicBezTo>
                    <a:pt x="55" y="9500"/>
                    <a:pt x="137" y="9500"/>
                    <a:pt x="430" y="9500"/>
                  </a:cubicBezTo>
                  <a:cubicBezTo>
                    <a:pt x="724" y="9500"/>
                    <a:pt x="1229" y="9500"/>
                    <a:pt x="1747" y="10300"/>
                  </a:cubicBezTo>
                  <a:cubicBezTo>
                    <a:pt x="2266" y="11100"/>
                    <a:pt x="2798" y="12700"/>
                    <a:pt x="3316" y="13100"/>
                  </a:cubicBezTo>
                  <a:cubicBezTo>
                    <a:pt x="3835" y="13500"/>
                    <a:pt x="4340" y="12700"/>
                    <a:pt x="4831" y="12300"/>
                  </a:cubicBezTo>
                  <a:cubicBezTo>
                    <a:pt x="5322" y="11900"/>
                    <a:pt x="5800" y="11900"/>
                    <a:pt x="6318" y="11500"/>
                  </a:cubicBezTo>
                  <a:cubicBezTo>
                    <a:pt x="6837" y="11100"/>
                    <a:pt x="7396" y="10300"/>
                    <a:pt x="7915" y="10700"/>
                  </a:cubicBezTo>
                  <a:cubicBezTo>
                    <a:pt x="8433" y="11100"/>
                    <a:pt x="8911" y="12700"/>
                    <a:pt x="9354" y="12700"/>
                  </a:cubicBezTo>
                  <a:cubicBezTo>
                    <a:pt x="9798" y="12700"/>
                    <a:pt x="10207" y="11100"/>
                    <a:pt x="10582" y="9900"/>
                  </a:cubicBezTo>
                  <a:cubicBezTo>
                    <a:pt x="10958" y="8700"/>
                    <a:pt x="11299" y="7900"/>
                    <a:pt x="11688" y="6700"/>
                  </a:cubicBezTo>
                  <a:cubicBezTo>
                    <a:pt x="12076" y="5500"/>
                    <a:pt x="12513" y="3900"/>
                    <a:pt x="12963" y="3100"/>
                  </a:cubicBezTo>
                  <a:cubicBezTo>
                    <a:pt x="13414" y="2300"/>
                    <a:pt x="13878" y="2300"/>
                    <a:pt x="14342" y="1900"/>
                  </a:cubicBezTo>
                  <a:cubicBezTo>
                    <a:pt x="14805" y="1500"/>
                    <a:pt x="15269" y="700"/>
                    <a:pt x="15720" y="700"/>
                  </a:cubicBezTo>
                  <a:cubicBezTo>
                    <a:pt x="16170" y="700"/>
                    <a:pt x="16607" y="1500"/>
                    <a:pt x="17023" y="1900"/>
                  </a:cubicBezTo>
                  <a:cubicBezTo>
                    <a:pt x="17439" y="2300"/>
                    <a:pt x="17835" y="2300"/>
                    <a:pt x="18244" y="1900"/>
                  </a:cubicBezTo>
                  <a:cubicBezTo>
                    <a:pt x="18653" y="1500"/>
                    <a:pt x="19076" y="700"/>
                    <a:pt x="19547" y="300"/>
                  </a:cubicBezTo>
                  <a:cubicBezTo>
                    <a:pt x="20018" y="-100"/>
                    <a:pt x="20536" y="-100"/>
                    <a:pt x="20884" y="300"/>
                  </a:cubicBezTo>
                  <a:cubicBezTo>
                    <a:pt x="21232" y="700"/>
                    <a:pt x="21410" y="1500"/>
                    <a:pt x="21587" y="23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636" name="Drawing"/>
          <p:cNvGrpSpPr/>
          <p:nvPr/>
        </p:nvGrpSpPr>
        <p:grpSpPr>
          <a:xfrm>
            <a:off x="-19051" y="3368400"/>
            <a:ext cx="13056510" cy="3439009"/>
            <a:chOff x="-25688" y="-19050"/>
            <a:chExt cx="13056508" cy="3439007"/>
          </a:xfrm>
        </p:grpSpPr>
        <p:pic>
          <p:nvPicPr>
            <p:cNvPr id="347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21119" y="470070"/>
              <a:ext cx="443141" cy="548573"/>
            </a:xfrm>
            <a:prstGeom prst="rect">
              <a:avLst/>
            </a:prstGeom>
            <a:effectLst/>
          </p:spPr>
        </p:pic>
        <p:pic>
          <p:nvPicPr>
            <p:cNvPr id="347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74324" y="643477"/>
              <a:ext cx="187939" cy="310061"/>
            </a:xfrm>
            <a:prstGeom prst="rect">
              <a:avLst/>
            </a:prstGeom>
            <a:effectLst/>
          </p:spPr>
        </p:pic>
        <p:pic>
          <p:nvPicPr>
            <p:cNvPr id="347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66762" y="788624"/>
              <a:ext cx="171889" cy="67255"/>
            </a:xfrm>
            <a:prstGeom prst="rect">
              <a:avLst/>
            </a:prstGeom>
            <a:effectLst/>
          </p:spPr>
        </p:pic>
        <p:pic>
          <p:nvPicPr>
            <p:cNvPr id="347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73737" y="900234"/>
              <a:ext cx="227694" cy="53303"/>
            </a:xfrm>
            <a:prstGeom prst="rect">
              <a:avLst/>
            </a:prstGeom>
            <a:effectLst/>
          </p:spPr>
        </p:pic>
        <p:pic>
          <p:nvPicPr>
            <p:cNvPr id="347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470473" y="628185"/>
              <a:ext cx="56520" cy="304426"/>
            </a:xfrm>
            <a:prstGeom prst="rect">
              <a:avLst/>
            </a:prstGeom>
            <a:effectLst/>
          </p:spPr>
        </p:pic>
        <p:pic>
          <p:nvPicPr>
            <p:cNvPr id="348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52762" y="647869"/>
              <a:ext cx="269548" cy="347522"/>
            </a:xfrm>
            <a:prstGeom prst="rect">
              <a:avLst/>
            </a:prstGeom>
            <a:effectLst/>
          </p:spPr>
        </p:pic>
        <p:pic>
          <p:nvPicPr>
            <p:cNvPr id="348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868412" y="600282"/>
              <a:ext cx="70143" cy="353255"/>
            </a:xfrm>
            <a:prstGeom prst="rect">
              <a:avLst/>
            </a:prstGeom>
            <a:effectLst/>
          </p:spPr>
        </p:pic>
        <p:pic>
          <p:nvPicPr>
            <p:cNvPr id="348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766666" y="579355"/>
              <a:ext cx="311401" cy="88182"/>
            </a:xfrm>
            <a:prstGeom prst="rect">
              <a:avLst/>
            </a:prstGeom>
            <a:effectLst/>
          </p:spPr>
        </p:pic>
        <p:pic>
          <p:nvPicPr>
            <p:cNvPr id="348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059642" y="598007"/>
              <a:ext cx="185840" cy="369482"/>
            </a:xfrm>
            <a:prstGeom prst="rect">
              <a:avLst/>
            </a:prstGeom>
            <a:effectLst/>
          </p:spPr>
        </p:pic>
        <p:pic>
          <p:nvPicPr>
            <p:cNvPr id="348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057156" y="744445"/>
              <a:ext cx="209253" cy="97483"/>
            </a:xfrm>
            <a:prstGeom prst="rect">
              <a:avLst/>
            </a:prstGeom>
            <a:effectLst/>
          </p:spPr>
        </p:pic>
        <p:pic>
          <p:nvPicPr>
            <p:cNvPr id="349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073593" y="928136"/>
              <a:ext cx="199792" cy="32377"/>
            </a:xfrm>
            <a:prstGeom prst="rect">
              <a:avLst/>
            </a:prstGeom>
            <a:effectLst/>
          </p:spPr>
        </p:pic>
        <p:pic>
          <p:nvPicPr>
            <p:cNvPr id="349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394472" y="633920"/>
              <a:ext cx="170020" cy="319618"/>
            </a:xfrm>
            <a:prstGeom prst="rect">
              <a:avLst/>
            </a:prstGeom>
            <a:effectLst/>
          </p:spPr>
        </p:pic>
        <p:pic>
          <p:nvPicPr>
            <p:cNvPr id="349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345643" y="663063"/>
              <a:ext cx="185840" cy="311401"/>
            </a:xfrm>
            <a:prstGeom prst="rect">
              <a:avLst/>
            </a:prstGeom>
            <a:effectLst/>
          </p:spPr>
        </p:pic>
        <p:pic>
          <p:nvPicPr>
            <p:cNvPr id="349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603741" y="781648"/>
              <a:ext cx="192816" cy="53304"/>
            </a:xfrm>
            <a:prstGeom prst="rect">
              <a:avLst/>
            </a:prstGeom>
            <a:effectLst/>
          </p:spPr>
        </p:pic>
        <p:pic>
          <p:nvPicPr>
            <p:cNvPr id="349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206823" y="670038"/>
              <a:ext cx="36174" cy="325353"/>
            </a:xfrm>
            <a:prstGeom prst="rect">
              <a:avLst/>
            </a:prstGeom>
            <a:effectLst/>
          </p:spPr>
        </p:pic>
        <p:pic>
          <p:nvPicPr>
            <p:cNvPr id="350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013110" y="551453"/>
              <a:ext cx="404278" cy="116084"/>
            </a:xfrm>
            <a:prstGeom prst="rect">
              <a:avLst/>
            </a:prstGeom>
            <a:effectLst/>
          </p:spPr>
        </p:pic>
        <p:pic>
          <p:nvPicPr>
            <p:cNvPr id="350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438491" y="649645"/>
              <a:ext cx="48653" cy="317844"/>
            </a:xfrm>
            <a:prstGeom prst="rect">
              <a:avLst/>
            </a:prstGeom>
            <a:effectLst/>
          </p:spPr>
        </p:pic>
        <p:pic>
          <p:nvPicPr>
            <p:cNvPr id="350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419889" y="603673"/>
              <a:ext cx="227694" cy="391718"/>
            </a:xfrm>
            <a:prstGeom prst="rect">
              <a:avLst/>
            </a:prstGeom>
            <a:effectLst/>
          </p:spPr>
        </p:pic>
        <p:pic>
          <p:nvPicPr>
            <p:cNvPr id="350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723694" y="582571"/>
              <a:ext cx="237792" cy="377942"/>
            </a:xfrm>
            <a:prstGeom prst="rect">
              <a:avLst/>
            </a:prstGeom>
            <a:effectLst/>
          </p:spPr>
        </p:pic>
        <p:pic>
          <p:nvPicPr>
            <p:cNvPr id="350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726817" y="739794"/>
              <a:ext cx="283499" cy="116085"/>
            </a:xfrm>
            <a:prstGeom prst="rect">
              <a:avLst/>
            </a:prstGeom>
            <a:effectLst/>
          </p:spPr>
        </p:pic>
        <p:pic>
          <p:nvPicPr>
            <p:cNvPr id="351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095906" y="593307"/>
              <a:ext cx="46947" cy="297450"/>
            </a:xfrm>
            <a:prstGeom prst="rect">
              <a:avLst/>
            </a:prstGeom>
            <a:effectLst/>
          </p:spPr>
        </p:pic>
        <p:pic>
          <p:nvPicPr>
            <p:cNvPr id="351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068622" y="523550"/>
              <a:ext cx="311402" cy="392773"/>
            </a:xfrm>
            <a:prstGeom prst="rect">
              <a:avLst/>
            </a:prstGeom>
            <a:effectLst/>
          </p:spPr>
        </p:pic>
        <p:pic>
          <p:nvPicPr>
            <p:cNvPr id="351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433242" y="560432"/>
              <a:ext cx="287312" cy="371593"/>
            </a:xfrm>
            <a:prstGeom prst="rect">
              <a:avLst/>
            </a:prstGeom>
            <a:effectLst/>
          </p:spPr>
        </p:pic>
        <p:pic>
          <p:nvPicPr>
            <p:cNvPr id="351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838479" y="612990"/>
              <a:ext cx="57741" cy="319621"/>
            </a:xfrm>
            <a:prstGeom prst="rect">
              <a:avLst/>
            </a:prstGeom>
            <a:effectLst/>
          </p:spPr>
        </p:pic>
        <p:pic>
          <p:nvPicPr>
            <p:cNvPr id="351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061487" y="586331"/>
              <a:ext cx="30051" cy="339304"/>
            </a:xfrm>
            <a:prstGeom prst="rect">
              <a:avLst/>
            </a:prstGeom>
            <a:effectLst/>
          </p:spPr>
        </p:pic>
        <p:pic>
          <p:nvPicPr>
            <p:cNvPr id="352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945065" y="537501"/>
              <a:ext cx="265058" cy="88182"/>
            </a:xfrm>
            <a:prstGeom prst="rect">
              <a:avLst/>
            </a:prstGeom>
            <a:effectLst/>
          </p:spPr>
        </p:pic>
        <p:pic>
          <p:nvPicPr>
            <p:cNvPr id="3522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296332" y="600282"/>
              <a:ext cx="46328" cy="297450"/>
            </a:xfrm>
            <a:prstGeom prst="rect">
              <a:avLst/>
            </a:prstGeom>
            <a:effectLst/>
          </p:spPr>
        </p:pic>
        <p:pic>
          <p:nvPicPr>
            <p:cNvPr id="3524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467395" y="523550"/>
              <a:ext cx="244974" cy="344277"/>
            </a:xfrm>
            <a:prstGeom prst="rect">
              <a:avLst/>
            </a:prstGeom>
            <a:effectLst/>
          </p:spPr>
        </p:pic>
        <p:pic>
          <p:nvPicPr>
            <p:cNvPr id="3526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776307" y="551986"/>
              <a:ext cx="54647" cy="324820"/>
            </a:xfrm>
            <a:prstGeom prst="rect">
              <a:avLst/>
            </a:prstGeom>
            <a:effectLst/>
          </p:spPr>
        </p:pic>
        <p:pic>
          <p:nvPicPr>
            <p:cNvPr id="3528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006503" y="523550"/>
              <a:ext cx="54647" cy="339304"/>
            </a:xfrm>
            <a:prstGeom prst="rect">
              <a:avLst/>
            </a:prstGeom>
            <a:effectLst/>
          </p:spPr>
        </p:pic>
        <p:pic>
          <p:nvPicPr>
            <p:cNvPr id="3530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949357" y="474721"/>
              <a:ext cx="223403" cy="81206"/>
            </a:xfrm>
            <a:prstGeom prst="rect">
              <a:avLst/>
            </a:prstGeom>
            <a:effectLst/>
          </p:spPr>
        </p:pic>
        <p:pic>
          <p:nvPicPr>
            <p:cNvPr id="3532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258969" y="432584"/>
              <a:ext cx="249952" cy="444222"/>
            </a:xfrm>
            <a:prstGeom prst="rect">
              <a:avLst/>
            </a:prstGeom>
            <a:effectLst/>
          </p:spPr>
        </p:pic>
        <p:pic>
          <p:nvPicPr>
            <p:cNvPr id="3534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846217" y="509599"/>
              <a:ext cx="90650" cy="108073"/>
            </a:xfrm>
            <a:prstGeom prst="rect">
              <a:avLst/>
            </a:prstGeom>
            <a:effectLst/>
          </p:spPr>
        </p:pic>
        <p:pic>
          <p:nvPicPr>
            <p:cNvPr id="3536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764974" y="781648"/>
              <a:ext cx="99858" cy="98744"/>
            </a:xfrm>
            <a:prstGeom prst="rect">
              <a:avLst/>
            </a:prstGeom>
            <a:effectLst/>
          </p:spPr>
        </p:pic>
        <p:pic>
          <p:nvPicPr>
            <p:cNvPr id="3538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95386" y="1464644"/>
              <a:ext cx="413987" cy="589379"/>
            </a:xfrm>
            <a:prstGeom prst="rect">
              <a:avLst/>
            </a:prstGeom>
            <a:effectLst/>
          </p:spPr>
        </p:pic>
        <p:pic>
          <p:nvPicPr>
            <p:cNvPr id="3540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74459" y="1689106"/>
              <a:ext cx="449663" cy="86930"/>
            </a:xfrm>
            <a:prstGeom prst="rect">
              <a:avLst/>
            </a:prstGeom>
            <a:effectLst/>
          </p:spPr>
        </p:pic>
        <p:pic>
          <p:nvPicPr>
            <p:cNvPr id="3542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639878" y="1565218"/>
              <a:ext cx="381759" cy="463839"/>
            </a:xfrm>
            <a:prstGeom prst="rect">
              <a:avLst/>
            </a:prstGeom>
            <a:effectLst/>
          </p:spPr>
        </p:pic>
        <p:pic>
          <p:nvPicPr>
            <p:cNvPr id="3544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439556" y="1601852"/>
              <a:ext cx="258716" cy="379805"/>
            </a:xfrm>
            <a:prstGeom prst="rect">
              <a:avLst/>
            </a:prstGeom>
            <a:effectLst/>
          </p:spPr>
        </p:pic>
        <p:pic>
          <p:nvPicPr>
            <p:cNvPr id="3546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464854" y="1772813"/>
              <a:ext cx="212491" cy="45077"/>
            </a:xfrm>
            <a:prstGeom prst="rect">
              <a:avLst/>
            </a:prstGeom>
            <a:effectLst/>
          </p:spPr>
        </p:pic>
        <p:pic>
          <p:nvPicPr>
            <p:cNvPr id="3548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2953148" y="1549593"/>
              <a:ext cx="247369" cy="407809"/>
            </a:xfrm>
            <a:prstGeom prst="rect">
              <a:avLst/>
            </a:prstGeom>
            <a:effectLst/>
          </p:spPr>
        </p:pic>
        <p:pic>
          <p:nvPicPr>
            <p:cNvPr id="3550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149874" y="1471647"/>
              <a:ext cx="182246" cy="506682"/>
            </a:xfrm>
            <a:prstGeom prst="rect">
              <a:avLst/>
            </a:prstGeom>
            <a:effectLst/>
          </p:spPr>
        </p:pic>
        <p:pic>
          <p:nvPicPr>
            <p:cNvPr id="3552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615832" y="1933252"/>
              <a:ext cx="107857" cy="163663"/>
            </a:xfrm>
            <a:prstGeom prst="rect">
              <a:avLst/>
            </a:prstGeom>
            <a:effectLst/>
          </p:spPr>
        </p:pic>
        <p:pic>
          <p:nvPicPr>
            <p:cNvPr id="3554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431981" y="1406819"/>
              <a:ext cx="266149" cy="535997"/>
            </a:xfrm>
            <a:prstGeom prst="rect">
              <a:avLst/>
            </a:prstGeom>
            <a:effectLst/>
          </p:spPr>
        </p:pic>
        <p:pic>
          <p:nvPicPr>
            <p:cNvPr id="3556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4445932" y="1627123"/>
              <a:ext cx="345028" cy="79157"/>
            </a:xfrm>
            <a:prstGeom prst="rect">
              <a:avLst/>
            </a:prstGeom>
            <a:effectLst/>
          </p:spPr>
        </p:pic>
        <p:pic>
          <p:nvPicPr>
            <p:cNvPr id="3558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436174" y="1467481"/>
              <a:ext cx="284221" cy="708781"/>
            </a:xfrm>
            <a:prstGeom prst="rect">
              <a:avLst/>
            </a:prstGeom>
            <a:effectLst/>
          </p:spPr>
        </p:pic>
        <p:pic>
          <p:nvPicPr>
            <p:cNvPr id="3560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841057" y="1481743"/>
              <a:ext cx="310151" cy="377429"/>
            </a:xfrm>
            <a:prstGeom prst="rect">
              <a:avLst/>
            </a:prstGeom>
            <a:effectLst/>
          </p:spPr>
        </p:pic>
        <p:pic>
          <p:nvPicPr>
            <p:cNvPr id="3562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122070" y="1408840"/>
              <a:ext cx="699770" cy="596295"/>
            </a:xfrm>
            <a:prstGeom prst="rect">
              <a:avLst/>
            </a:prstGeom>
            <a:effectLst/>
          </p:spPr>
        </p:pic>
        <p:pic>
          <p:nvPicPr>
            <p:cNvPr id="3564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824620" y="1389154"/>
              <a:ext cx="262664" cy="505467"/>
            </a:xfrm>
            <a:prstGeom prst="rect">
              <a:avLst/>
            </a:prstGeom>
            <a:effectLst/>
          </p:spPr>
        </p:pic>
        <p:pic>
          <p:nvPicPr>
            <p:cNvPr id="3566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777193" y="1191434"/>
              <a:ext cx="1066606" cy="588147"/>
            </a:xfrm>
            <a:prstGeom prst="rect">
              <a:avLst/>
            </a:prstGeom>
            <a:effectLst/>
          </p:spPr>
        </p:pic>
        <p:pic>
          <p:nvPicPr>
            <p:cNvPr id="3568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596430" y="1319397"/>
              <a:ext cx="268297" cy="107858"/>
            </a:xfrm>
            <a:prstGeom prst="rect">
              <a:avLst/>
            </a:prstGeom>
            <a:effectLst/>
          </p:spPr>
        </p:pic>
        <p:pic>
          <p:nvPicPr>
            <p:cNvPr id="3570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164670" y="1485571"/>
              <a:ext cx="86201" cy="234660"/>
            </a:xfrm>
            <a:prstGeom prst="rect">
              <a:avLst/>
            </a:prstGeom>
            <a:effectLst/>
          </p:spPr>
        </p:pic>
        <p:pic>
          <p:nvPicPr>
            <p:cNvPr id="3572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366233" y="1486812"/>
              <a:ext cx="66004" cy="191565"/>
            </a:xfrm>
            <a:prstGeom prst="rect">
              <a:avLst/>
            </a:prstGeom>
            <a:effectLst/>
          </p:spPr>
        </p:pic>
        <p:pic>
          <p:nvPicPr>
            <p:cNvPr id="3574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930017" y="1341487"/>
              <a:ext cx="795036" cy="380614"/>
            </a:xfrm>
            <a:prstGeom prst="rect">
              <a:avLst/>
            </a:prstGeom>
            <a:effectLst/>
          </p:spPr>
        </p:pic>
        <p:pic>
          <p:nvPicPr>
            <p:cNvPr id="3576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876358" y="1174904"/>
              <a:ext cx="683445" cy="461003"/>
            </a:xfrm>
            <a:prstGeom prst="rect">
              <a:avLst/>
            </a:prstGeom>
            <a:effectLst/>
          </p:spPr>
        </p:pic>
        <p:pic>
          <p:nvPicPr>
            <p:cNvPr id="3578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550191" y="1033397"/>
              <a:ext cx="114247" cy="728688"/>
            </a:xfrm>
            <a:prstGeom prst="rect">
              <a:avLst/>
            </a:prstGeom>
            <a:effectLst/>
          </p:spPr>
        </p:pic>
        <p:pic>
          <p:nvPicPr>
            <p:cNvPr id="3580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561363" y="1235125"/>
              <a:ext cx="253534" cy="302738"/>
            </a:xfrm>
            <a:prstGeom prst="rect">
              <a:avLst/>
            </a:prstGeom>
            <a:effectLst/>
          </p:spPr>
        </p:pic>
        <p:pic>
          <p:nvPicPr>
            <p:cNvPr id="3582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843098" y="1016897"/>
              <a:ext cx="581683" cy="540814"/>
            </a:xfrm>
            <a:prstGeom prst="rect">
              <a:avLst/>
            </a:prstGeom>
            <a:effectLst/>
          </p:spPr>
        </p:pic>
        <p:pic>
          <p:nvPicPr>
            <p:cNvPr id="3584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1307106" y="1007363"/>
              <a:ext cx="61870" cy="105988"/>
            </a:xfrm>
            <a:prstGeom prst="rect">
              <a:avLst/>
            </a:prstGeom>
            <a:effectLst/>
          </p:spPr>
        </p:pic>
        <p:pic>
          <p:nvPicPr>
            <p:cNvPr id="3586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1445874" y="1145962"/>
              <a:ext cx="216079" cy="417603"/>
            </a:xfrm>
            <a:prstGeom prst="rect">
              <a:avLst/>
            </a:prstGeom>
            <a:effectLst/>
          </p:spPr>
        </p:pic>
        <p:pic>
          <p:nvPicPr>
            <p:cNvPr id="3588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1735461" y="1168517"/>
              <a:ext cx="402733" cy="419177"/>
            </a:xfrm>
            <a:prstGeom prst="rect">
              <a:avLst/>
            </a:prstGeom>
            <a:effectLst/>
          </p:spPr>
        </p:pic>
        <p:pic>
          <p:nvPicPr>
            <p:cNvPr id="3590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394916" y="2890828"/>
              <a:ext cx="340720" cy="340509"/>
            </a:xfrm>
            <a:prstGeom prst="rect">
              <a:avLst/>
            </a:prstGeom>
            <a:effectLst/>
          </p:spPr>
        </p:pic>
        <p:pic>
          <p:nvPicPr>
            <p:cNvPr id="3592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004462" y="2618677"/>
              <a:ext cx="84606" cy="99077"/>
            </a:xfrm>
            <a:prstGeom prst="rect">
              <a:avLst/>
            </a:prstGeom>
            <a:effectLst/>
          </p:spPr>
        </p:pic>
        <p:pic>
          <p:nvPicPr>
            <p:cNvPr id="3594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008497" y="2881937"/>
              <a:ext cx="95551" cy="92710"/>
            </a:xfrm>
            <a:prstGeom prst="rect">
              <a:avLst/>
            </a:prstGeom>
            <a:effectLst/>
          </p:spPr>
        </p:pic>
        <p:pic>
          <p:nvPicPr>
            <p:cNvPr id="3596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492756" y="2421935"/>
              <a:ext cx="365956" cy="517027"/>
            </a:xfrm>
            <a:prstGeom prst="rect">
              <a:avLst/>
            </a:prstGeom>
            <a:effectLst/>
          </p:spPr>
        </p:pic>
        <p:pic>
          <p:nvPicPr>
            <p:cNvPr id="3598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3183343" y="2630815"/>
              <a:ext cx="707761" cy="93906"/>
            </a:xfrm>
            <a:prstGeom prst="rect">
              <a:avLst/>
            </a:prstGeom>
            <a:effectLst/>
          </p:spPr>
        </p:pic>
        <p:pic>
          <p:nvPicPr>
            <p:cNvPr id="3600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724114" y="2468050"/>
              <a:ext cx="264081" cy="450099"/>
            </a:xfrm>
            <a:prstGeom prst="rect">
              <a:avLst/>
            </a:prstGeom>
            <a:effectLst/>
          </p:spPr>
        </p:pic>
        <p:pic>
          <p:nvPicPr>
            <p:cNvPr id="3602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215736" y="2385705"/>
              <a:ext cx="412090" cy="433282"/>
            </a:xfrm>
            <a:prstGeom prst="rect">
              <a:avLst/>
            </a:prstGeom>
            <a:effectLst/>
          </p:spPr>
        </p:pic>
        <p:pic>
          <p:nvPicPr>
            <p:cNvPr id="3604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680617" y="2367195"/>
              <a:ext cx="268493" cy="373301"/>
            </a:xfrm>
            <a:prstGeom prst="rect">
              <a:avLst/>
            </a:prstGeom>
            <a:effectLst/>
          </p:spPr>
        </p:pic>
        <p:pic>
          <p:nvPicPr>
            <p:cNvPr id="3606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5680617" y="2519205"/>
              <a:ext cx="358980" cy="93906"/>
            </a:xfrm>
            <a:prstGeom prst="rect">
              <a:avLst/>
            </a:prstGeom>
            <a:effectLst/>
          </p:spPr>
        </p:pic>
        <p:pic>
          <p:nvPicPr>
            <p:cNvPr id="3608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258205" y="2602320"/>
              <a:ext cx="288127" cy="257605"/>
            </a:xfrm>
            <a:prstGeom prst="rect">
              <a:avLst/>
            </a:prstGeom>
            <a:effectLst/>
          </p:spPr>
        </p:pic>
        <p:pic>
          <p:nvPicPr>
            <p:cNvPr id="3610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734000" y="2153848"/>
              <a:ext cx="286676" cy="511924"/>
            </a:xfrm>
            <a:prstGeom prst="rect">
              <a:avLst/>
            </a:prstGeom>
            <a:effectLst/>
          </p:spPr>
        </p:pic>
        <p:pic>
          <p:nvPicPr>
            <p:cNvPr id="3612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7996237" y="2276968"/>
              <a:ext cx="345317" cy="280338"/>
            </a:xfrm>
            <a:prstGeom prst="rect">
              <a:avLst/>
            </a:prstGeom>
            <a:effectLst/>
          </p:spPr>
        </p:pic>
        <p:pic>
          <p:nvPicPr>
            <p:cNvPr id="3614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8338331" y="2152114"/>
              <a:ext cx="232305" cy="488900"/>
            </a:xfrm>
            <a:prstGeom prst="rect">
              <a:avLst/>
            </a:prstGeom>
            <a:effectLst/>
          </p:spPr>
        </p:pic>
        <p:pic>
          <p:nvPicPr>
            <p:cNvPr id="3616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8910333" y="2279092"/>
              <a:ext cx="282248" cy="61970"/>
            </a:xfrm>
            <a:prstGeom prst="rect">
              <a:avLst/>
            </a:prstGeom>
            <a:effectLst/>
          </p:spPr>
        </p:pic>
        <p:pic>
          <p:nvPicPr>
            <p:cNvPr id="3618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8854527" y="2386668"/>
              <a:ext cx="345029" cy="45077"/>
            </a:xfrm>
            <a:prstGeom prst="rect">
              <a:avLst/>
            </a:prstGeom>
            <a:effectLst/>
          </p:spPr>
        </p:pic>
        <p:pic>
          <p:nvPicPr>
            <p:cNvPr id="3620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9529355" y="2106808"/>
              <a:ext cx="357670" cy="401856"/>
            </a:xfrm>
            <a:prstGeom prst="rect">
              <a:avLst/>
            </a:prstGeom>
            <a:effectLst/>
          </p:spPr>
        </p:pic>
        <p:pic>
          <p:nvPicPr>
            <p:cNvPr id="3622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082238" y="2387865"/>
              <a:ext cx="110277" cy="91673"/>
            </a:xfrm>
            <a:prstGeom prst="rect">
              <a:avLst/>
            </a:prstGeom>
            <a:effectLst/>
          </p:spPr>
        </p:pic>
        <p:pic>
          <p:nvPicPr>
            <p:cNvPr id="362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64726" y="168419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626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3428" y="132197"/>
              <a:ext cx="491473" cy="2696059"/>
            </a:xfrm>
            <a:prstGeom prst="rect">
              <a:avLst/>
            </a:prstGeom>
            <a:effectLst/>
          </p:spPr>
        </p:pic>
        <p:pic>
          <p:nvPicPr>
            <p:cNvPr id="3628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38334" y="-19051"/>
              <a:ext cx="12792486" cy="2065203"/>
            </a:xfrm>
            <a:prstGeom prst="rect">
              <a:avLst/>
            </a:prstGeom>
            <a:effectLst/>
          </p:spPr>
        </p:pic>
        <p:pic>
          <p:nvPicPr>
            <p:cNvPr id="3630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958118" y="2412245"/>
              <a:ext cx="254346" cy="581965"/>
            </a:xfrm>
            <a:prstGeom prst="rect">
              <a:avLst/>
            </a:prstGeom>
            <a:effectLst/>
          </p:spPr>
        </p:pic>
        <p:pic>
          <p:nvPicPr>
            <p:cNvPr id="3632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6866382" y="2176156"/>
              <a:ext cx="254437" cy="510258"/>
            </a:xfrm>
            <a:prstGeom prst="rect">
              <a:avLst/>
            </a:prstGeom>
            <a:effectLst/>
          </p:spPr>
        </p:pic>
        <p:pic>
          <p:nvPicPr>
            <p:cNvPr id="3634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-25689" y="1926276"/>
              <a:ext cx="13019742" cy="1493682"/>
            </a:xfrm>
            <a:prstGeom prst="rect">
              <a:avLst/>
            </a:prstGeom>
            <a:effectLst/>
          </p:spPr>
        </p:pic>
      </p:grpSp>
      <p:grpSp>
        <p:nvGrpSpPr>
          <p:cNvPr id="3763" name="Drawing"/>
          <p:cNvGrpSpPr/>
          <p:nvPr/>
        </p:nvGrpSpPr>
        <p:grpSpPr>
          <a:xfrm>
            <a:off x="547030" y="943586"/>
            <a:ext cx="11567757" cy="1996622"/>
            <a:chOff x="-19050" y="742882"/>
            <a:chExt cx="11567755" cy="1996621"/>
          </a:xfrm>
        </p:grpSpPr>
        <p:pic>
          <p:nvPicPr>
            <p:cNvPr id="3637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-19051" y="900567"/>
              <a:ext cx="367823" cy="668263"/>
            </a:xfrm>
            <a:prstGeom prst="rect">
              <a:avLst/>
            </a:prstGeom>
            <a:effectLst/>
          </p:spPr>
        </p:pic>
        <p:pic>
          <p:nvPicPr>
            <p:cNvPr id="3639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575745" y="1189322"/>
              <a:ext cx="177614" cy="52052"/>
            </a:xfrm>
            <a:prstGeom prst="rect">
              <a:avLst/>
            </a:prstGeom>
            <a:effectLst/>
          </p:spPr>
        </p:pic>
        <p:pic>
          <p:nvPicPr>
            <p:cNvPr id="3641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547843" y="1307908"/>
              <a:ext cx="212491" cy="64134"/>
            </a:xfrm>
            <a:prstGeom prst="rect">
              <a:avLst/>
            </a:prstGeom>
            <a:effectLst/>
          </p:spPr>
        </p:pic>
        <p:pic>
          <p:nvPicPr>
            <p:cNvPr id="3643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077972" y="930200"/>
              <a:ext cx="372949" cy="723846"/>
            </a:xfrm>
            <a:prstGeom prst="rect">
              <a:avLst/>
            </a:prstGeom>
            <a:effectLst/>
          </p:spPr>
        </p:pic>
        <p:pic>
          <p:nvPicPr>
            <p:cNvPr id="3645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404502" y="1076469"/>
              <a:ext cx="283591" cy="368897"/>
            </a:xfrm>
            <a:prstGeom prst="rect">
              <a:avLst/>
            </a:prstGeom>
            <a:effectLst/>
          </p:spPr>
        </p:pic>
        <p:pic>
          <p:nvPicPr>
            <p:cNvPr id="3647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645341" y="1377664"/>
              <a:ext cx="112508" cy="317126"/>
            </a:xfrm>
            <a:prstGeom prst="rect">
              <a:avLst/>
            </a:prstGeom>
            <a:effectLst/>
          </p:spPr>
        </p:pic>
        <p:pic>
          <p:nvPicPr>
            <p:cNvPr id="3649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2097230" y="1084688"/>
              <a:ext cx="93108" cy="386882"/>
            </a:xfrm>
            <a:prstGeom prst="rect">
              <a:avLst/>
            </a:prstGeom>
            <a:effectLst/>
          </p:spPr>
        </p:pic>
        <p:pic>
          <p:nvPicPr>
            <p:cNvPr id="3651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2068529" y="1092368"/>
              <a:ext cx="296199" cy="86226"/>
            </a:xfrm>
            <a:prstGeom prst="rect">
              <a:avLst/>
            </a:prstGeom>
            <a:effectLst/>
          </p:spPr>
        </p:pic>
        <p:pic>
          <p:nvPicPr>
            <p:cNvPr id="3653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2096432" y="1281202"/>
              <a:ext cx="268296" cy="78758"/>
            </a:xfrm>
            <a:prstGeom prst="rect">
              <a:avLst/>
            </a:prstGeom>
            <a:effectLst/>
          </p:spPr>
        </p:pic>
        <p:pic>
          <p:nvPicPr>
            <p:cNvPr id="3655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2089456" y="1419518"/>
              <a:ext cx="310151" cy="86930"/>
            </a:xfrm>
            <a:prstGeom prst="rect">
              <a:avLst/>
            </a:prstGeom>
            <a:effectLst/>
          </p:spPr>
        </p:pic>
        <p:pic>
          <p:nvPicPr>
            <p:cNvPr id="3657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2549847" y="1007956"/>
              <a:ext cx="243139" cy="589175"/>
            </a:xfrm>
            <a:prstGeom prst="rect">
              <a:avLst/>
            </a:prstGeom>
            <a:effectLst/>
          </p:spPr>
        </p:pic>
        <p:pic>
          <p:nvPicPr>
            <p:cNvPr id="3659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3777558" y="1007657"/>
              <a:ext cx="345028" cy="491816"/>
            </a:xfrm>
            <a:prstGeom prst="rect">
              <a:avLst/>
            </a:prstGeom>
            <a:effectLst/>
          </p:spPr>
        </p:pic>
        <p:pic>
          <p:nvPicPr>
            <p:cNvPr id="3661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3107898" y="1447420"/>
              <a:ext cx="121808" cy="254346"/>
            </a:xfrm>
            <a:prstGeom prst="rect">
              <a:avLst/>
            </a:prstGeom>
            <a:effectLst/>
          </p:spPr>
        </p:pic>
        <p:pic>
          <p:nvPicPr>
            <p:cNvPr id="3663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3163703" y="1117835"/>
              <a:ext cx="96510" cy="129479"/>
            </a:xfrm>
            <a:prstGeom prst="rect">
              <a:avLst/>
            </a:prstGeom>
            <a:effectLst/>
          </p:spPr>
        </p:pic>
        <p:pic>
          <p:nvPicPr>
            <p:cNvPr id="3665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5700298" y="1351795"/>
              <a:ext cx="38489" cy="38645"/>
            </a:xfrm>
            <a:prstGeom prst="rect">
              <a:avLst/>
            </a:prstGeom>
            <a:effectLst/>
          </p:spPr>
        </p:pic>
        <p:pic>
          <p:nvPicPr>
            <p:cNvPr id="3667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6401" y="2050491"/>
              <a:ext cx="460957" cy="613911"/>
            </a:xfrm>
            <a:prstGeom prst="rect">
              <a:avLst/>
            </a:prstGeom>
            <a:effectLst/>
          </p:spPr>
        </p:pic>
        <p:pic>
          <p:nvPicPr>
            <p:cNvPr id="3669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029815" y="2291471"/>
              <a:ext cx="100228" cy="324102"/>
            </a:xfrm>
            <a:prstGeom prst="rect">
              <a:avLst/>
            </a:prstGeom>
            <a:effectLst/>
          </p:spPr>
        </p:pic>
        <p:pic>
          <p:nvPicPr>
            <p:cNvPr id="3671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012525" y="2096206"/>
              <a:ext cx="109956" cy="163610"/>
            </a:xfrm>
            <a:prstGeom prst="rect">
              <a:avLst/>
            </a:prstGeom>
            <a:effectLst/>
          </p:spPr>
        </p:pic>
        <p:pic>
          <p:nvPicPr>
            <p:cNvPr id="3673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161698" y="2279845"/>
              <a:ext cx="249321" cy="368007"/>
            </a:xfrm>
            <a:prstGeom prst="rect">
              <a:avLst/>
            </a:prstGeom>
            <a:effectLst/>
          </p:spPr>
        </p:pic>
        <p:pic>
          <p:nvPicPr>
            <p:cNvPr id="3675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2149859" y="2086853"/>
              <a:ext cx="131162" cy="479890"/>
            </a:xfrm>
            <a:prstGeom prst="rect">
              <a:avLst/>
            </a:prstGeom>
            <a:effectLst/>
          </p:spPr>
        </p:pic>
        <p:pic>
          <p:nvPicPr>
            <p:cNvPr id="3677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2296826" y="2281934"/>
              <a:ext cx="205342" cy="281444"/>
            </a:xfrm>
            <a:prstGeom prst="rect">
              <a:avLst/>
            </a:prstGeom>
            <a:effectLst/>
          </p:spPr>
        </p:pic>
        <p:pic>
          <p:nvPicPr>
            <p:cNvPr id="3679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2557808" y="2210157"/>
              <a:ext cx="288238" cy="342102"/>
            </a:xfrm>
            <a:prstGeom prst="rect">
              <a:avLst/>
            </a:prstGeom>
            <a:effectLst/>
          </p:spPr>
        </p:pic>
        <p:pic>
          <p:nvPicPr>
            <p:cNvPr id="3681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2848728" y="2051975"/>
              <a:ext cx="883224" cy="494844"/>
            </a:xfrm>
            <a:prstGeom prst="rect">
              <a:avLst/>
            </a:prstGeom>
            <a:effectLst/>
          </p:spPr>
        </p:pic>
        <p:pic>
          <p:nvPicPr>
            <p:cNvPr id="3683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3240435" y="1948769"/>
              <a:ext cx="149711" cy="555194"/>
            </a:xfrm>
            <a:prstGeom prst="rect">
              <a:avLst/>
            </a:prstGeom>
            <a:effectLst/>
          </p:spPr>
        </p:pic>
        <p:pic>
          <p:nvPicPr>
            <p:cNvPr id="3685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3463718" y="2007796"/>
              <a:ext cx="149180" cy="482215"/>
            </a:xfrm>
            <a:prstGeom prst="rect">
              <a:avLst/>
            </a:prstGeom>
            <a:effectLst/>
          </p:spPr>
        </p:pic>
        <p:pic>
          <p:nvPicPr>
            <p:cNvPr id="3687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3631070" y="2281837"/>
              <a:ext cx="309352" cy="457668"/>
            </a:xfrm>
            <a:prstGeom prst="rect">
              <a:avLst/>
            </a:prstGeom>
            <a:effectLst/>
          </p:spPr>
        </p:pic>
        <p:pic>
          <p:nvPicPr>
            <p:cNvPr id="3689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4586730" y="2013029"/>
              <a:ext cx="568249" cy="692800"/>
            </a:xfrm>
            <a:prstGeom prst="rect">
              <a:avLst/>
            </a:prstGeom>
            <a:effectLst/>
          </p:spPr>
        </p:pic>
        <p:pic>
          <p:nvPicPr>
            <p:cNvPr id="3691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984341" y="1962287"/>
              <a:ext cx="131388" cy="164992"/>
            </a:xfrm>
            <a:prstGeom prst="rect">
              <a:avLst/>
            </a:prstGeom>
            <a:effectLst/>
          </p:spPr>
        </p:pic>
        <p:pic>
          <p:nvPicPr>
            <p:cNvPr id="3693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5147106" y="2159974"/>
              <a:ext cx="607777" cy="336512"/>
            </a:xfrm>
            <a:prstGeom prst="rect">
              <a:avLst/>
            </a:prstGeom>
            <a:effectLst/>
          </p:spPr>
        </p:pic>
        <p:pic>
          <p:nvPicPr>
            <p:cNvPr id="3695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5584245" y="1904227"/>
              <a:ext cx="97696" cy="134501"/>
            </a:xfrm>
            <a:prstGeom prst="rect">
              <a:avLst/>
            </a:prstGeom>
            <a:effectLst/>
          </p:spPr>
        </p:pic>
        <p:pic>
          <p:nvPicPr>
            <p:cNvPr id="3697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5890565" y="1884560"/>
              <a:ext cx="471198" cy="593541"/>
            </a:xfrm>
            <a:prstGeom prst="rect">
              <a:avLst/>
            </a:prstGeom>
            <a:effectLst/>
          </p:spPr>
        </p:pic>
        <p:pic>
          <p:nvPicPr>
            <p:cNvPr id="3699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5877222" y="2054300"/>
              <a:ext cx="212492" cy="93906"/>
            </a:xfrm>
            <a:prstGeom prst="rect">
              <a:avLst/>
            </a:prstGeom>
            <a:effectLst/>
          </p:spPr>
        </p:pic>
        <p:pic>
          <p:nvPicPr>
            <p:cNvPr id="3701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6963967" y="1893837"/>
              <a:ext cx="506921" cy="542447"/>
            </a:xfrm>
            <a:prstGeom prst="rect">
              <a:avLst/>
            </a:prstGeom>
            <a:effectLst/>
          </p:spPr>
        </p:pic>
        <p:pic>
          <p:nvPicPr>
            <p:cNvPr id="3703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8296608" y="1987650"/>
              <a:ext cx="514773" cy="436190"/>
            </a:xfrm>
            <a:prstGeom prst="rect">
              <a:avLst/>
            </a:prstGeom>
            <a:effectLst/>
          </p:spPr>
        </p:pic>
        <p:pic>
          <p:nvPicPr>
            <p:cNvPr id="3705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8856281" y="2079816"/>
              <a:ext cx="231858" cy="354390"/>
            </a:xfrm>
            <a:prstGeom prst="rect">
              <a:avLst/>
            </a:prstGeom>
            <a:effectLst/>
          </p:spPr>
        </p:pic>
        <p:pic>
          <p:nvPicPr>
            <p:cNvPr id="3707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9176984" y="2046194"/>
              <a:ext cx="247102" cy="388013"/>
            </a:xfrm>
            <a:prstGeom prst="rect">
              <a:avLst/>
            </a:prstGeom>
            <a:effectLst/>
          </p:spPr>
        </p:pic>
        <p:pic>
          <p:nvPicPr>
            <p:cNvPr id="3709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9499555" y="2011574"/>
              <a:ext cx="398851" cy="374771"/>
            </a:xfrm>
            <a:prstGeom prst="rect">
              <a:avLst/>
            </a:prstGeom>
            <a:effectLst/>
          </p:spPr>
        </p:pic>
        <p:pic>
          <p:nvPicPr>
            <p:cNvPr id="3711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9847477" y="1968106"/>
              <a:ext cx="322976" cy="368741"/>
            </a:xfrm>
            <a:prstGeom prst="rect">
              <a:avLst/>
            </a:prstGeom>
            <a:effectLst/>
          </p:spPr>
        </p:pic>
        <p:pic>
          <p:nvPicPr>
            <p:cNvPr id="3713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0249600" y="1659275"/>
              <a:ext cx="520759" cy="654672"/>
            </a:xfrm>
            <a:prstGeom prst="rect">
              <a:avLst/>
            </a:prstGeom>
            <a:effectLst/>
          </p:spPr>
        </p:pic>
        <p:pic>
          <p:nvPicPr>
            <p:cNvPr id="3715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0206545" y="1855185"/>
              <a:ext cx="347569" cy="69801"/>
            </a:xfrm>
            <a:prstGeom prst="rect">
              <a:avLst/>
            </a:prstGeom>
            <a:effectLst/>
          </p:spPr>
        </p:pic>
        <p:pic>
          <p:nvPicPr>
            <p:cNvPr id="3717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0789104" y="1682745"/>
              <a:ext cx="504427" cy="584665"/>
            </a:xfrm>
            <a:prstGeom prst="rect">
              <a:avLst/>
            </a:prstGeom>
            <a:effectLst/>
          </p:spPr>
        </p:pic>
        <p:pic>
          <p:nvPicPr>
            <p:cNvPr id="3719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1408894" y="2146257"/>
              <a:ext cx="128283" cy="87982"/>
            </a:xfrm>
            <a:prstGeom prst="rect">
              <a:avLst/>
            </a:prstGeom>
            <a:effectLst/>
          </p:spPr>
        </p:pic>
        <p:pic>
          <p:nvPicPr>
            <p:cNvPr id="3721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4682472" y="1071661"/>
              <a:ext cx="452000" cy="476588"/>
            </a:xfrm>
            <a:prstGeom prst="rect">
              <a:avLst/>
            </a:prstGeom>
            <a:effectLst/>
          </p:spPr>
        </p:pic>
        <p:pic>
          <p:nvPicPr>
            <p:cNvPr id="3723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5156162" y="1177374"/>
              <a:ext cx="563599" cy="287220"/>
            </a:xfrm>
            <a:prstGeom prst="rect">
              <a:avLst/>
            </a:prstGeom>
            <a:effectLst/>
          </p:spPr>
        </p:pic>
        <p:pic>
          <p:nvPicPr>
            <p:cNvPr id="3725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5779318" y="985152"/>
              <a:ext cx="93907" cy="500369"/>
            </a:xfrm>
            <a:prstGeom prst="rect">
              <a:avLst/>
            </a:prstGeom>
            <a:effectLst/>
          </p:spPr>
        </p:pic>
        <p:pic>
          <p:nvPicPr>
            <p:cNvPr id="3727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5664162" y="1056785"/>
              <a:ext cx="390429" cy="121809"/>
            </a:xfrm>
            <a:prstGeom prst="rect">
              <a:avLst/>
            </a:prstGeom>
            <a:effectLst/>
          </p:spPr>
        </p:pic>
        <p:pic>
          <p:nvPicPr>
            <p:cNvPr id="3729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5978059" y="1015380"/>
              <a:ext cx="595789" cy="445214"/>
            </a:xfrm>
            <a:prstGeom prst="rect">
              <a:avLst/>
            </a:prstGeom>
            <a:effectLst/>
          </p:spPr>
        </p:pic>
        <p:pic>
          <p:nvPicPr>
            <p:cNvPr id="3731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6659657" y="926318"/>
              <a:ext cx="490107" cy="548811"/>
            </a:xfrm>
            <a:prstGeom prst="rect">
              <a:avLst/>
            </a:prstGeom>
            <a:effectLst/>
          </p:spPr>
        </p:pic>
        <p:pic>
          <p:nvPicPr>
            <p:cNvPr id="373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01834" y="106376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735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7544151" y="1307908"/>
              <a:ext cx="156687" cy="219467"/>
            </a:xfrm>
            <a:prstGeom prst="rect">
              <a:avLst/>
            </a:prstGeom>
            <a:effectLst/>
          </p:spPr>
        </p:pic>
        <p:pic>
          <p:nvPicPr>
            <p:cNvPr id="3737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8193980" y="903877"/>
              <a:ext cx="379176" cy="468939"/>
            </a:xfrm>
            <a:prstGeom prst="rect">
              <a:avLst/>
            </a:prstGeom>
            <a:effectLst/>
          </p:spPr>
        </p:pic>
        <p:pic>
          <p:nvPicPr>
            <p:cNvPr id="3739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8824989" y="1161420"/>
              <a:ext cx="240394" cy="59028"/>
            </a:xfrm>
            <a:prstGeom prst="rect">
              <a:avLst/>
            </a:prstGeom>
            <a:effectLst/>
          </p:spPr>
        </p:pic>
        <p:pic>
          <p:nvPicPr>
            <p:cNvPr id="3741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9299331" y="861468"/>
              <a:ext cx="184589" cy="149711"/>
            </a:xfrm>
            <a:prstGeom prst="rect">
              <a:avLst/>
            </a:prstGeom>
            <a:effectLst/>
          </p:spPr>
        </p:pic>
        <p:pic>
          <p:nvPicPr>
            <p:cNvPr id="3743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9452795" y="840541"/>
              <a:ext cx="79955" cy="100881"/>
            </a:xfrm>
            <a:prstGeom prst="rect">
              <a:avLst/>
            </a:prstGeom>
            <a:effectLst/>
          </p:spPr>
        </p:pic>
        <p:pic>
          <p:nvPicPr>
            <p:cNvPr id="3745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9692565" y="925343"/>
              <a:ext cx="236840" cy="431798"/>
            </a:xfrm>
            <a:prstGeom prst="rect">
              <a:avLst/>
            </a:prstGeom>
            <a:effectLst/>
          </p:spPr>
        </p:pic>
        <p:pic>
          <p:nvPicPr>
            <p:cNvPr id="3747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9955040" y="989589"/>
              <a:ext cx="303175" cy="329760"/>
            </a:xfrm>
            <a:prstGeom prst="rect">
              <a:avLst/>
            </a:prstGeom>
            <a:effectLst/>
          </p:spPr>
        </p:pic>
        <p:pic>
          <p:nvPicPr>
            <p:cNvPr id="3749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10339099" y="984704"/>
              <a:ext cx="86531" cy="305500"/>
            </a:xfrm>
            <a:prstGeom prst="rect">
              <a:avLst/>
            </a:prstGeom>
            <a:effectLst/>
          </p:spPr>
        </p:pic>
        <p:pic>
          <p:nvPicPr>
            <p:cNvPr id="3751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10359008" y="885539"/>
              <a:ext cx="59647" cy="76810"/>
            </a:xfrm>
            <a:prstGeom prst="rect">
              <a:avLst/>
            </a:prstGeom>
            <a:effectLst/>
          </p:spPr>
        </p:pic>
        <p:pic>
          <p:nvPicPr>
            <p:cNvPr id="3753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0484387" y="988067"/>
              <a:ext cx="617878" cy="468661"/>
            </a:xfrm>
            <a:prstGeom prst="rect">
              <a:avLst/>
            </a:prstGeom>
            <a:effectLst/>
          </p:spPr>
        </p:pic>
        <p:pic>
          <p:nvPicPr>
            <p:cNvPr id="3755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0883332" y="846273"/>
              <a:ext cx="79421" cy="67247"/>
            </a:xfrm>
            <a:prstGeom prst="rect">
              <a:avLst/>
            </a:prstGeom>
            <a:effectLst/>
          </p:spPr>
        </p:pic>
        <p:pic>
          <p:nvPicPr>
            <p:cNvPr id="3757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1036262" y="982120"/>
              <a:ext cx="247370" cy="287157"/>
            </a:xfrm>
            <a:prstGeom prst="rect">
              <a:avLst/>
            </a:prstGeom>
            <a:effectLst/>
          </p:spPr>
        </p:pic>
        <p:pic>
          <p:nvPicPr>
            <p:cNvPr id="3759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11392019" y="742882"/>
              <a:ext cx="86930" cy="205516"/>
            </a:xfrm>
            <a:prstGeom prst="rect">
              <a:avLst/>
            </a:prstGeom>
            <a:effectLst/>
          </p:spPr>
        </p:pic>
        <p:pic>
          <p:nvPicPr>
            <p:cNvPr id="3761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11468751" y="791712"/>
              <a:ext cx="79955" cy="1706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36" grpId="1"/>
      <p:bldP build="whole" bldLvl="1" animBg="1" rev="0" advAuto="0" spid="34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4" name="Drawing"/>
          <p:cNvGrpSpPr/>
          <p:nvPr/>
        </p:nvGrpSpPr>
        <p:grpSpPr>
          <a:xfrm>
            <a:off x="4722499" y="306927"/>
            <a:ext cx="3027422" cy="710926"/>
            <a:chOff x="-180731" y="-41853"/>
            <a:chExt cx="3027421" cy="710925"/>
          </a:xfrm>
        </p:grpSpPr>
        <p:sp>
          <p:nvSpPr>
            <p:cNvPr id="3765" name="Line"/>
            <p:cNvSpPr/>
            <p:nvPr/>
          </p:nvSpPr>
          <p:spPr>
            <a:xfrm>
              <a:off x="-49537" y="-41854"/>
              <a:ext cx="50172" cy="47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1906"/>
                  </a:moveTo>
                  <a:cubicBezTo>
                    <a:pt x="18240" y="953"/>
                    <a:pt x="15294" y="0"/>
                    <a:pt x="12349" y="0"/>
                  </a:cubicBezTo>
                  <a:cubicBezTo>
                    <a:pt x="9403" y="0"/>
                    <a:pt x="6458" y="953"/>
                    <a:pt x="4003" y="2912"/>
                  </a:cubicBezTo>
                  <a:cubicBezTo>
                    <a:pt x="1549" y="4871"/>
                    <a:pt x="-415" y="7835"/>
                    <a:pt x="76" y="10853"/>
                  </a:cubicBezTo>
                  <a:cubicBezTo>
                    <a:pt x="567" y="13871"/>
                    <a:pt x="3512" y="16941"/>
                    <a:pt x="6458" y="18741"/>
                  </a:cubicBezTo>
                  <a:cubicBezTo>
                    <a:pt x="9403" y="20541"/>
                    <a:pt x="12349" y="21071"/>
                    <a:pt x="1529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-180732" y="-33844"/>
              <a:ext cx="404588" cy="11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1411"/>
                  </a:moveTo>
                  <a:cubicBezTo>
                    <a:pt x="124" y="18446"/>
                    <a:pt x="248" y="15482"/>
                    <a:pt x="559" y="13364"/>
                  </a:cubicBezTo>
                  <a:cubicBezTo>
                    <a:pt x="869" y="11246"/>
                    <a:pt x="1366" y="9976"/>
                    <a:pt x="2979" y="8493"/>
                  </a:cubicBezTo>
                  <a:cubicBezTo>
                    <a:pt x="4593" y="7011"/>
                    <a:pt x="7324" y="5317"/>
                    <a:pt x="10303" y="3623"/>
                  </a:cubicBezTo>
                  <a:cubicBezTo>
                    <a:pt x="13283" y="1929"/>
                    <a:pt x="16510" y="235"/>
                    <a:pt x="18434" y="23"/>
                  </a:cubicBezTo>
                  <a:cubicBezTo>
                    <a:pt x="20359" y="-189"/>
                    <a:pt x="20979" y="1082"/>
                    <a:pt x="21600" y="235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-41219" y="210141"/>
              <a:ext cx="251123" cy="3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5600" y="13860"/>
                    <a:pt x="11200" y="6660"/>
                    <a:pt x="14600" y="3060"/>
                  </a:cubicBezTo>
                  <a:cubicBezTo>
                    <a:pt x="18000" y="-540"/>
                    <a:pt x="19200" y="-540"/>
                    <a:pt x="20000" y="900"/>
                  </a:cubicBezTo>
                  <a:cubicBezTo>
                    <a:pt x="20800" y="2340"/>
                    <a:pt x="21200" y="5220"/>
                    <a:pt x="21600" y="81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-69122" y="411561"/>
              <a:ext cx="299953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9200"/>
                    <a:pt x="9377" y="16800"/>
                    <a:pt x="12977" y="13200"/>
                  </a:cubicBezTo>
                  <a:cubicBezTo>
                    <a:pt x="16577" y="9600"/>
                    <a:pt x="19088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286635" y="80124"/>
              <a:ext cx="244148" cy="34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1528"/>
                  </a:moveTo>
                  <a:cubicBezTo>
                    <a:pt x="20983" y="803"/>
                    <a:pt x="20366" y="78"/>
                    <a:pt x="19440" y="5"/>
                  </a:cubicBezTo>
                  <a:cubicBezTo>
                    <a:pt x="18514" y="-67"/>
                    <a:pt x="17280" y="513"/>
                    <a:pt x="15429" y="2470"/>
                  </a:cubicBezTo>
                  <a:cubicBezTo>
                    <a:pt x="13577" y="4427"/>
                    <a:pt x="11109" y="7761"/>
                    <a:pt x="8434" y="11168"/>
                  </a:cubicBezTo>
                  <a:cubicBezTo>
                    <a:pt x="5760" y="14575"/>
                    <a:pt x="2880" y="18054"/>
                    <a:pt x="0" y="2153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294386" y="133653"/>
              <a:ext cx="264300" cy="29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18" fill="norm" stroke="1" extrusionOk="0">
                  <a:moveTo>
                    <a:pt x="501" y="3004"/>
                  </a:moveTo>
                  <a:cubicBezTo>
                    <a:pt x="126" y="1461"/>
                    <a:pt x="-250" y="-82"/>
                    <a:pt x="220" y="4"/>
                  </a:cubicBezTo>
                  <a:cubicBezTo>
                    <a:pt x="689" y="89"/>
                    <a:pt x="2004" y="1804"/>
                    <a:pt x="4821" y="4889"/>
                  </a:cubicBezTo>
                  <a:cubicBezTo>
                    <a:pt x="7639" y="7975"/>
                    <a:pt x="11959" y="12432"/>
                    <a:pt x="14964" y="15432"/>
                  </a:cubicBezTo>
                  <a:cubicBezTo>
                    <a:pt x="17969" y="18432"/>
                    <a:pt x="19660" y="19975"/>
                    <a:pt x="21350" y="2151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611708" y="34274"/>
              <a:ext cx="210854" cy="42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97" fill="norm" stroke="1" extrusionOk="0">
                  <a:moveTo>
                    <a:pt x="5211" y="5635"/>
                  </a:moveTo>
                  <a:cubicBezTo>
                    <a:pt x="3802" y="8787"/>
                    <a:pt x="2394" y="11940"/>
                    <a:pt x="1572" y="13808"/>
                  </a:cubicBezTo>
                  <a:cubicBezTo>
                    <a:pt x="750" y="15676"/>
                    <a:pt x="515" y="16260"/>
                    <a:pt x="398" y="16843"/>
                  </a:cubicBezTo>
                  <a:cubicBezTo>
                    <a:pt x="281" y="17427"/>
                    <a:pt x="281" y="18011"/>
                    <a:pt x="163" y="17953"/>
                  </a:cubicBezTo>
                  <a:cubicBezTo>
                    <a:pt x="46" y="17894"/>
                    <a:pt x="-189" y="17194"/>
                    <a:pt x="281" y="15384"/>
                  </a:cubicBezTo>
                  <a:cubicBezTo>
                    <a:pt x="750" y="13574"/>
                    <a:pt x="1924" y="10655"/>
                    <a:pt x="3333" y="8262"/>
                  </a:cubicBezTo>
                  <a:cubicBezTo>
                    <a:pt x="4741" y="5868"/>
                    <a:pt x="6385" y="4000"/>
                    <a:pt x="7559" y="2716"/>
                  </a:cubicBezTo>
                  <a:cubicBezTo>
                    <a:pt x="8733" y="1432"/>
                    <a:pt x="9437" y="731"/>
                    <a:pt x="10376" y="322"/>
                  </a:cubicBezTo>
                  <a:cubicBezTo>
                    <a:pt x="11315" y="-86"/>
                    <a:pt x="12489" y="-203"/>
                    <a:pt x="13663" y="556"/>
                  </a:cubicBezTo>
                  <a:cubicBezTo>
                    <a:pt x="14837" y="1315"/>
                    <a:pt x="16011" y="2949"/>
                    <a:pt x="17302" y="5635"/>
                  </a:cubicBezTo>
                  <a:cubicBezTo>
                    <a:pt x="18594" y="8320"/>
                    <a:pt x="20002" y="12056"/>
                    <a:pt x="20707" y="14625"/>
                  </a:cubicBezTo>
                  <a:cubicBezTo>
                    <a:pt x="21411" y="17194"/>
                    <a:pt x="21411" y="18595"/>
                    <a:pt x="21059" y="19529"/>
                  </a:cubicBezTo>
                  <a:cubicBezTo>
                    <a:pt x="20707" y="20463"/>
                    <a:pt x="20002" y="20930"/>
                    <a:pt x="19298" y="2139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618524" y="216244"/>
              <a:ext cx="274992" cy="11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30" y="21600"/>
                  </a:moveTo>
                  <a:cubicBezTo>
                    <a:pt x="49" y="19059"/>
                    <a:pt x="-133" y="16518"/>
                    <a:pt x="139" y="14612"/>
                  </a:cubicBezTo>
                  <a:cubicBezTo>
                    <a:pt x="412" y="12706"/>
                    <a:pt x="1138" y="11435"/>
                    <a:pt x="4223" y="9318"/>
                  </a:cubicBezTo>
                  <a:cubicBezTo>
                    <a:pt x="7309" y="7200"/>
                    <a:pt x="12754" y="4235"/>
                    <a:pt x="16022" y="2541"/>
                  </a:cubicBezTo>
                  <a:cubicBezTo>
                    <a:pt x="19289" y="847"/>
                    <a:pt x="20378" y="424"/>
                    <a:pt x="21467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960330" y="76731"/>
              <a:ext cx="23869" cy="3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908"/>
                    <a:pt x="4448" y="5815"/>
                    <a:pt x="1502" y="9415"/>
                  </a:cubicBezTo>
                  <a:cubicBezTo>
                    <a:pt x="-1443" y="13015"/>
                    <a:pt x="521" y="17308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914441" y="13651"/>
              <a:ext cx="299953" cy="41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3656"/>
                  </a:moveTo>
                  <a:cubicBezTo>
                    <a:pt x="502" y="3170"/>
                    <a:pt x="1005" y="2685"/>
                    <a:pt x="1507" y="2685"/>
                  </a:cubicBezTo>
                  <a:cubicBezTo>
                    <a:pt x="2009" y="2685"/>
                    <a:pt x="2512" y="3170"/>
                    <a:pt x="4019" y="4748"/>
                  </a:cubicBezTo>
                  <a:cubicBezTo>
                    <a:pt x="5526" y="6325"/>
                    <a:pt x="8037" y="8995"/>
                    <a:pt x="9712" y="10451"/>
                  </a:cubicBezTo>
                  <a:cubicBezTo>
                    <a:pt x="11386" y="11907"/>
                    <a:pt x="12223" y="12150"/>
                    <a:pt x="13312" y="12272"/>
                  </a:cubicBezTo>
                  <a:cubicBezTo>
                    <a:pt x="14400" y="12393"/>
                    <a:pt x="15740" y="12393"/>
                    <a:pt x="16660" y="12090"/>
                  </a:cubicBezTo>
                  <a:cubicBezTo>
                    <a:pt x="17581" y="11786"/>
                    <a:pt x="18084" y="11179"/>
                    <a:pt x="18586" y="9602"/>
                  </a:cubicBezTo>
                  <a:cubicBezTo>
                    <a:pt x="19088" y="8024"/>
                    <a:pt x="19591" y="5476"/>
                    <a:pt x="19926" y="3898"/>
                  </a:cubicBezTo>
                  <a:cubicBezTo>
                    <a:pt x="20260" y="2321"/>
                    <a:pt x="20428" y="1714"/>
                    <a:pt x="20595" y="1107"/>
                  </a:cubicBezTo>
                  <a:cubicBezTo>
                    <a:pt x="20763" y="501"/>
                    <a:pt x="20930" y="-106"/>
                    <a:pt x="21014" y="15"/>
                  </a:cubicBezTo>
                  <a:cubicBezTo>
                    <a:pt x="21098" y="137"/>
                    <a:pt x="21098" y="986"/>
                    <a:pt x="20847" y="3292"/>
                  </a:cubicBezTo>
                  <a:cubicBezTo>
                    <a:pt x="20595" y="5597"/>
                    <a:pt x="20093" y="9359"/>
                    <a:pt x="20177" y="12636"/>
                  </a:cubicBezTo>
                  <a:cubicBezTo>
                    <a:pt x="20260" y="15912"/>
                    <a:pt x="20930" y="18703"/>
                    <a:pt x="21600" y="2149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379323" y="55804"/>
              <a:ext cx="37365" cy="37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3867"/>
                    <a:pt x="5170" y="7733"/>
                    <a:pt x="1993" y="11333"/>
                  </a:cubicBezTo>
                  <a:cubicBezTo>
                    <a:pt x="-1183" y="14933"/>
                    <a:pt x="88" y="18267"/>
                    <a:pt x="1358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332979" y="19305"/>
              <a:ext cx="278518" cy="31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95" fill="norm" stroke="1" extrusionOk="0">
                  <a:moveTo>
                    <a:pt x="0" y="7678"/>
                  </a:moveTo>
                  <a:cubicBezTo>
                    <a:pt x="1948" y="5156"/>
                    <a:pt x="3895" y="2633"/>
                    <a:pt x="6285" y="1293"/>
                  </a:cubicBezTo>
                  <a:cubicBezTo>
                    <a:pt x="8675" y="-47"/>
                    <a:pt x="11508" y="-205"/>
                    <a:pt x="13898" y="189"/>
                  </a:cubicBezTo>
                  <a:cubicBezTo>
                    <a:pt x="16289" y="583"/>
                    <a:pt x="18236" y="1529"/>
                    <a:pt x="19564" y="3027"/>
                  </a:cubicBezTo>
                  <a:cubicBezTo>
                    <a:pt x="20892" y="4525"/>
                    <a:pt x="21600" y="6575"/>
                    <a:pt x="20980" y="8545"/>
                  </a:cubicBezTo>
                  <a:cubicBezTo>
                    <a:pt x="20361" y="10516"/>
                    <a:pt x="18413" y="12408"/>
                    <a:pt x="15049" y="14537"/>
                  </a:cubicBezTo>
                  <a:cubicBezTo>
                    <a:pt x="11685" y="16665"/>
                    <a:pt x="6905" y="19030"/>
                    <a:pt x="2125" y="2139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698914" y="1096"/>
              <a:ext cx="199092" cy="42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1" fill="norm" stroke="1" extrusionOk="0">
                  <a:moveTo>
                    <a:pt x="6435" y="1696"/>
                  </a:moveTo>
                  <a:cubicBezTo>
                    <a:pt x="6435" y="879"/>
                    <a:pt x="6435" y="62"/>
                    <a:pt x="6310" y="3"/>
                  </a:cubicBezTo>
                  <a:cubicBezTo>
                    <a:pt x="6184" y="-55"/>
                    <a:pt x="5933" y="646"/>
                    <a:pt x="5054" y="2922"/>
                  </a:cubicBezTo>
                  <a:cubicBezTo>
                    <a:pt x="4175" y="5199"/>
                    <a:pt x="2668" y="9052"/>
                    <a:pt x="1663" y="12029"/>
                  </a:cubicBezTo>
                  <a:cubicBezTo>
                    <a:pt x="658" y="15007"/>
                    <a:pt x="156" y="17108"/>
                    <a:pt x="31" y="18509"/>
                  </a:cubicBezTo>
                  <a:cubicBezTo>
                    <a:pt x="-95" y="19910"/>
                    <a:pt x="156" y="20611"/>
                    <a:pt x="910" y="21020"/>
                  </a:cubicBezTo>
                  <a:cubicBezTo>
                    <a:pt x="1663" y="21428"/>
                    <a:pt x="2919" y="21545"/>
                    <a:pt x="6435" y="21136"/>
                  </a:cubicBezTo>
                  <a:cubicBezTo>
                    <a:pt x="9951" y="20728"/>
                    <a:pt x="15728" y="19794"/>
                    <a:pt x="21505" y="1886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2030542" y="-39411"/>
              <a:ext cx="202294" cy="44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3257"/>
                  </a:moveTo>
                  <a:cubicBezTo>
                    <a:pt x="21600" y="2695"/>
                    <a:pt x="21600" y="2132"/>
                    <a:pt x="21228" y="1569"/>
                  </a:cubicBezTo>
                  <a:cubicBezTo>
                    <a:pt x="20855" y="1007"/>
                    <a:pt x="20110" y="444"/>
                    <a:pt x="18621" y="163"/>
                  </a:cubicBezTo>
                  <a:cubicBezTo>
                    <a:pt x="17131" y="-118"/>
                    <a:pt x="14897" y="-118"/>
                    <a:pt x="11917" y="838"/>
                  </a:cubicBezTo>
                  <a:cubicBezTo>
                    <a:pt x="8938" y="1794"/>
                    <a:pt x="5214" y="3707"/>
                    <a:pt x="2979" y="6182"/>
                  </a:cubicBezTo>
                  <a:cubicBezTo>
                    <a:pt x="745" y="8657"/>
                    <a:pt x="0" y="11694"/>
                    <a:pt x="0" y="14338"/>
                  </a:cubicBezTo>
                  <a:cubicBezTo>
                    <a:pt x="0" y="16982"/>
                    <a:pt x="745" y="19232"/>
                    <a:pt x="1490" y="214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2023566" y="186998"/>
              <a:ext cx="216246" cy="7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1161" y="15614"/>
                    <a:pt x="2323" y="9897"/>
                    <a:pt x="4994" y="6085"/>
                  </a:cubicBezTo>
                  <a:cubicBezTo>
                    <a:pt x="7664" y="2273"/>
                    <a:pt x="11845" y="367"/>
                    <a:pt x="14864" y="50"/>
                  </a:cubicBezTo>
                  <a:cubicBezTo>
                    <a:pt x="17884" y="-268"/>
                    <a:pt x="19742" y="1003"/>
                    <a:pt x="21600" y="227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2023566" y="376683"/>
              <a:ext cx="223221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9200"/>
                    <a:pt x="9450" y="16800"/>
                    <a:pt x="13050" y="13200"/>
                  </a:cubicBezTo>
                  <a:cubicBezTo>
                    <a:pt x="16650" y="9600"/>
                    <a:pt x="19125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2397361" y="-18713"/>
              <a:ext cx="217845" cy="46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07" fill="norm" stroke="1" extrusionOk="0">
                  <a:moveTo>
                    <a:pt x="17466" y="4687"/>
                  </a:moveTo>
                  <a:cubicBezTo>
                    <a:pt x="17907" y="3623"/>
                    <a:pt x="18348" y="2559"/>
                    <a:pt x="18568" y="1761"/>
                  </a:cubicBezTo>
                  <a:cubicBezTo>
                    <a:pt x="18788" y="963"/>
                    <a:pt x="18788" y="431"/>
                    <a:pt x="18127" y="165"/>
                  </a:cubicBezTo>
                  <a:cubicBezTo>
                    <a:pt x="17466" y="-101"/>
                    <a:pt x="16144" y="-101"/>
                    <a:pt x="13719" y="591"/>
                  </a:cubicBezTo>
                  <a:cubicBezTo>
                    <a:pt x="11295" y="1282"/>
                    <a:pt x="7768" y="2666"/>
                    <a:pt x="5784" y="3942"/>
                  </a:cubicBezTo>
                  <a:cubicBezTo>
                    <a:pt x="3801" y="5219"/>
                    <a:pt x="3360" y="6390"/>
                    <a:pt x="4682" y="7560"/>
                  </a:cubicBezTo>
                  <a:cubicBezTo>
                    <a:pt x="6005" y="8731"/>
                    <a:pt x="9091" y="9901"/>
                    <a:pt x="12176" y="11178"/>
                  </a:cubicBezTo>
                  <a:cubicBezTo>
                    <a:pt x="15262" y="12455"/>
                    <a:pt x="18348" y="13838"/>
                    <a:pt x="19780" y="15062"/>
                  </a:cubicBezTo>
                  <a:cubicBezTo>
                    <a:pt x="21213" y="16285"/>
                    <a:pt x="20993" y="17349"/>
                    <a:pt x="18237" y="18360"/>
                  </a:cubicBezTo>
                  <a:cubicBezTo>
                    <a:pt x="15482" y="19371"/>
                    <a:pt x="10193" y="20329"/>
                    <a:pt x="6556" y="20861"/>
                  </a:cubicBezTo>
                  <a:cubicBezTo>
                    <a:pt x="2919" y="21393"/>
                    <a:pt x="935" y="21499"/>
                    <a:pt x="274" y="21339"/>
                  </a:cubicBezTo>
                  <a:cubicBezTo>
                    <a:pt x="-387" y="21180"/>
                    <a:pt x="274" y="20754"/>
                    <a:pt x="935" y="2032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2839714" y="348781"/>
              <a:ext cx="6977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-110429" y="545117"/>
              <a:ext cx="2697805" cy="12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11158"/>
                  </a:moveTo>
                  <a:cubicBezTo>
                    <a:pt x="26" y="14569"/>
                    <a:pt x="53" y="17979"/>
                    <a:pt x="251" y="19685"/>
                  </a:cubicBezTo>
                  <a:cubicBezTo>
                    <a:pt x="448" y="21390"/>
                    <a:pt x="818" y="21390"/>
                    <a:pt x="1556" y="21390"/>
                  </a:cubicBezTo>
                  <a:cubicBezTo>
                    <a:pt x="2295" y="21390"/>
                    <a:pt x="3402" y="21390"/>
                    <a:pt x="4444" y="20822"/>
                  </a:cubicBezTo>
                  <a:cubicBezTo>
                    <a:pt x="5486" y="20253"/>
                    <a:pt x="6462" y="19116"/>
                    <a:pt x="7464" y="18264"/>
                  </a:cubicBezTo>
                  <a:cubicBezTo>
                    <a:pt x="8466" y="17411"/>
                    <a:pt x="9495" y="16843"/>
                    <a:pt x="10338" y="15990"/>
                  </a:cubicBezTo>
                  <a:cubicBezTo>
                    <a:pt x="11182" y="15137"/>
                    <a:pt x="11842" y="14001"/>
                    <a:pt x="12462" y="13148"/>
                  </a:cubicBezTo>
                  <a:cubicBezTo>
                    <a:pt x="13081" y="12295"/>
                    <a:pt x="13662" y="11727"/>
                    <a:pt x="14229" y="10590"/>
                  </a:cubicBezTo>
                  <a:cubicBezTo>
                    <a:pt x="14796" y="9453"/>
                    <a:pt x="15349" y="7748"/>
                    <a:pt x="15943" y="6611"/>
                  </a:cubicBezTo>
                  <a:cubicBezTo>
                    <a:pt x="16536" y="5474"/>
                    <a:pt x="17169" y="4906"/>
                    <a:pt x="17749" y="4053"/>
                  </a:cubicBezTo>
                  <a:cubicBezTo>
                    <a:pt x="18330" y="3201"/>
                    <a:pt x="18857" y="2064"/>
                    <a:pt x="19385" y="1211"/>
                  </a:cubicBezTo>
                  <a:cubicBezTo>
                    <a:pt x="19912" y="358"/>
                    <a:pt x="20440" y="-210"/>
                    <a:pt x="20809" y="74"/>
                  </a:cubicBezTo>
                  <a:cubicBezTo>
                    <a:pt x="21178" y="358"/>
                    <a:pt x="21389" y="1495"/>
                    <a:pt x="21600" y="263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01" name="Drawing"/>
          <p:cNvGrpSpPr/>
          <p:nvPr/>
        </p:nvGrpSpPr>
        <p:grpSpPr>
          <a:xfrm>
            <a:off x="413438" y="1430003"/>
            <a:ext cx="12349041" cy="6645822"/>
            <a:chOff x="-220708" y="-530147"/>
            <a:chExt cx="12349039" cy="6645821"/>
          </a:xfrm>
        </p:grpSpPr>
        <p:pic>
          <p:nvPicPr>
            <p:cNvPr id="378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416" y="-67880"/>
              <a:ext cx="589176" cy="86931"/>
            </a:xfrm>
            <a:prstGeom prst="rect">
              <a:avLst/>
            </a:prstGeom>
            <a:effectLst/>
          </p:spPr>
        </p:pic>
        <p:pic>
          <p:nvPicPr>
            <p:cNvPr id="378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8952" y="-270173"/>
              <a:ext cx="273348" cy="505468"/>
            </a:xfrm>
            <a:prstGeom prst="rect">
              <a:avLst/>
            </a:prstGeom>
            <a:effectLst/>
          </p:spPr>
        </p:pic>
        <p:pic>
          <p:nvPicPr>
            <p:cNvPr id="378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92954" y="-290701"/>
              <a:ext cx="547322" cy="584533"/>
            </a:xfrm>
            <a:prstGeom prst="rect">
              <a:avLst/>
            </a:prstGeom>
            <a:effectLst/>
          </p:spPr>
        </p:pic>
        <p:pic>
          <p:nvPicPr>
            <p:cNvPr id="379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13833" y="-254300"/>
              <a:ext cx="264006" cy="433790"/>
            </a:xfrm>
            <a:prstGeom prst="rect">
              <a:avLst/>
            </a:prstGeom>
            <a:effectLst/>
          </p:spPr>
        </p:pic>
        <p:pic>
          <p:nvPicPr>
            <p:cNvPr id="379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10453" y="-530148"/>
              <a:ext cx="264653" cy="472467"/>
            </a:xfrm>
            <a:prstGeom prst="rect">
              <a:avLst/>
            </a:prstGeom>
            <a:effectLst/>
          </p:spPr>
        </p:pic>
        <p:pic>
          <p:nvPicPr>
            <p:cNvPr id="379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95055" y="29779"/>
              <a:ext cx="233419" cy="45076"/>
            </a:xfrm>
            <a:prstGeom prst="rect">
              <a:avLst/>
            </a:prstGeom>
            <a:effectLst/>
          </p:spPr>
        </p:pic>
        <p:pic>
          <p:nvPicPr>
            <p:cNvPr id="379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83253" y="-88807"/>
              <a:ext cx="48874" cy="310151"/>
            </a:xfrm>
            <a:prstGeom prst="rect">
              <a:avLst/>
            </a:prstGeom>
            <a:effectLst/>
          </p:spPr>
        </p:pic>
        <p:pic>
          <p:nvPicPr>
            <p:cNvPr id="379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88968" y="-293789"/>
              <a:ext cx="455606" cy="166351"/>
            </a:xfrm>
            <a:prstGeom prst="rect">
              <a:avLst/>
            </a:prstGeom>
            <a:effectLst/>
          </p:spPr>
        </p:pic>
        <p:pic>
          <p:nvPicPr>
            <p:cNvPr id="380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64667" y="197194"/>
              <a:ext cx="352005" cy="66003"/>
            </a:xfrm>
            <a:prstGeom prst="rect">
              <a:avLst/>
            </a:prstGeom>
            <a:effectLst/>
          </p:spPr>
        </p:pic>
        <p:pic>
          <p:nvPicPr>
            <p:cNvPr id="380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34423" y="-228319"/>
              <a:ext cx="100882" cy="407809"/>
            </a:xfrm>
            <a:prstGeom prst="rect">
              <a:avLst/>
            </a:prstGeom>
            <a:effectLst/>
          </p:spPr>
        </p:pic>
        <p:pic>
          <p:nvPicPr>
            <p:cNvPr id="380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78554" y="-78466"/>
              <a:ext cx="250129" cy="362590"/>
            </a:xfrm>
            <a:prstGeom prst="rect">
              <a:avLst/>
            </a:prstGeom>
            <a:effectLst/>
          </p:spPr>
        </p:pic>
        <p:pic>
          <p:nvPicPr>
            <p:cNvPr id="380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36637" y="-375104"/>
              <a:ext cx="472915" cy="608894"/>
            </a:xfrm>
            <a:prstGeom prst="rect">
              <a:avLst/>
            </a:prstGeom>
            <a:effectLst/>
          </p:spPr>
        </p:pic>
        <p:pic>
          <p:nvPicPr>
            <p:cNvPr id="380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97108" y="-200417"/>
              <a:ext cx="379907" cy="93906"/>
            </a:xfrm>
            <a:prstGeom prst="rect">
              <a:avLst/>
            </a:prstGeom>
            <a:effectLst/>
          </p:spPr>
        </p:pic>
        <p:pic>
          <p:nvPicPr>
            <p:cNvPr id="381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90052" y="-144030"/>
              <a:ext cx="298525" cy="619712"/>
            </a:xfrm>
            <a:prstGeom prst="rect">
              <a:avLst/>
            </a:prstGeom>
            <a:effectLst/>
          </p:spPr>
        </p:pic>
        <p:pic>
          <p:nvPicPr>
            <p:cNvPr id="381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88577" y="-245924"/>
              <a:ext cx="565026" cy="421250"/>
            </a:xfrm>
            <a:prstGeom prst="rect">
              <a:avLst/>
            </a:prstGeom>
            <a:effectLst/>
          </p:spPr>
        </p:pic>
        <p:pic>
          <p:nvPicPr>
            <p:cNvPr id="381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90807" y="-472763"/>
              <a:ext cx="102211" cy="645277"/>
            </a:xfrm>
            <a:prstGeom prst="rect">
              <a:avLst/>
            </a:prstGeom>
            <a:effectLst/>
          </p:spPr>
        </p:pic>
        <p:pic>
          <p:nvPicPr>
            <p:cNvPr id="381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796179" y="-473707"/>
              <a:ext cx="520012" cy="613987"/>
            </a:xfrm>
            <a:prstGeom prst="rect">
              <a:avLst/>
            </a:prstGeom>
            <a:effectLst/>
          </p:spPr>
        </p:pic>
        <p:pic>
          <p:nvPicPr>
            <p:cNvPr id="381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03698" y="-256222"/>
              <a:ext cx="338054" cy="66004"/>
            </a:xfrm>
            <a:prstGeom prst="rect">
              <a:avLst/>
            </a:prstGeom>
            <a:effectLst/>
          </p:spPr>
        </p:pic>
        <p:pic>
          <p:nvPicPr>
            <p:cNvPr id="382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51869" y="-469922"/>
              <a:ext cx="87543" cy="572680"/>
            </a:xfrm>
            <a:prstGeom prst="rect">
              <a:avLst/>
            </a:prstGeom>
            <a:effectLst/>
          </p:spPr>
        </p:pic>
        <p:pic>
          <p:nvPicPr>
            <p:cNvPr id="382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387214" y="-306898"/>
              <a:ext cx="389368" cy="367802"/>
            </a:xfrm>
            <a:prstGeom prst="rect">
              <a:avLst/>
            </a:prstGeom>
            <a:effectLst/>
          </p:spPr>
        </p:pic>
        <p:pic>
          <p:nvPicPr>
            <p:cNvPr id="382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24530" y="-516356"/>
              <a:ext cx="152476" cy="156112"/>
            </a:xfrm>
            <a:prstGeom prst="rect">
              <a:avLst/>
            </a:prstGeom>
            <a:effectLst/>
          </p:spPr>
        </p:pic>
        <p:pic>
          <p:nvPicPr>
            <p:cNvPr id="382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836703" y="-343787"/>
              <a:ext cx="232856" cy="438535"/>
            </a:xfrm>
            <a:prstGeom prst="rect">
              <a:avLst/>
            </a:prstGeom>
            <a:effectLst/>
          </p:spPr>
        </p:pic>
        <p:pic>
          <p:nvPicPr>
            <p:cNvPr id="382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07033" y="-274014"/>
              <a:ext cx="353161" cy="362258"/>
            </a:xfrm>
            <a:prstGeom prst="rect">
              <a:avLst/>
            </a:prstGeom>
            <a:effectLst/>
          </p:spPr>
        </p:pic>
        <p:pic>
          <p:nvPicPr>
            <p:cNvPr id="383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589507" y="-59608"/>
              <a:ext cx="117038" cy="98290"/>
            </a:xfrm>
            <a:prstGeom prst="rect">
              <a:avLst/>
            </a:prstGeom>
            <a:effectLst/>
          </p:spPr>
        </p:pic>
        <p:pic>
          <p:nvPicPr>
            <p:cNvPr id="383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57928" y="1250513"/>
              <a:ext cx="665907" cy="100882"/>
            </a:xfrm>
            <a:prstGeom prst="rect">
              <a:avLst/>
            </a:prstGeom>
            <a:effectLst/>
          </p:spPr>
        </p:pic>
        <p:pic>
          <p:nvPicPr>
            <p:cNvPr id="383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51293" y="1013342"/>
              <a:ext cx="250915" cy="603127"/>
            </a:xfrm>
            <a:prstGeom prst="rect">
              <a:avLst/>
            </a:prstGeom>
            <a:effectLst/>
          </p:spPr>
        </p:pic>
        <p:pic>
          <p:nvPicPr>
            <p:cNvPr id="383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603869" y="1130714"/>
              <a:ext cx="466318" cy="511053"/>
            </a:xfrm>
            <a:prstGeom prst="rect">
              <a:avLst/>
            </a:prstGeom>
            <a:effectLst/>
          </p:spPr>
        </p:pic>
        <p:pic>
          <p:nvPicPr>
            <p:cNvPr id="383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36927" y="1048220"/>
              <a:ext cx="96325" cy="505468"/>
            </a:xfrm>
            <a:prstGeom prst="rect">
              <a:avLst/>
            </a:prstGeom>
            <a:effectLst/>
          </p:spPr>
        </p:pic>
        <p:pic>
          <p:nvPicPr>
            <p:cNvPr id="384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44029" y="983833"/>
              <a:ext cx="1321616" cy="530564"/>
            </a:xfrm>
            <a:prstGeom prst="rect">
              <a:avLst/>
            </a:prstGeom>
            <a:effectLst/>
          </p:spPr>
        </p:pic>
        <p:pic>
          <p:nvPicPr>
            <p:cNvPr id="384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92570" y="915628"/>
              <a:ext cx="114832" cy="519475"/>
            </a:xfrm>
            <a:prstGeom prst="rect">
              <a:avLst/>
            </a:prstGeom>
            <a:effectLst/>
          </p:spPr>
        </p:pic>
        <p:pic>
          <p:nvPicPr>
            <p:cNvPr id="384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971643" y="951595"/>
              <a:ext cx="345029" cy="127751"/>
            </a:xfrm>
            <a:prstGeom prst="rect">
              <a:avLst/>
            </a:prstGeom>
            <a:effectLst/>
          </p:spPr>
        </p:pic>
        <p:pic>
          <p:nvPicPr>
            <p:cNvPr id="384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41399" y="1152855"/>
              <a:ext cx="275273" cy="45076"/>
            </a:xfrm>
            <a:prstGeom prst="rect">
              <a:avLst/>
            </a:prstGeom>
            <a:effectLst/>
          </p:spPr>
        </p:pic>
        <p:pic>
          <p:nvPicPr>
            <p:cNvPr id="384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34423" y="1341197"/>
              <a:ext cx="275273" cy="79955"/>
            </a:xfrm>
            <a:prstGeom prst="rect">
              <a:avLst/>
            </a:prstGeom>
            <a:effectLst/>
          </p:spPr>
        </p:pic>
        <p:pic>
          <p:nvPicPr>
            <p:cNvPr id="385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420408" y="1081368"/>
              <a:ext cx="239400" cy="354645"/>
            </a:xfrm>
            <a:prstGeom prst="rect">
              <a:avLst/>
            </a:prstGeom>
            <a:effectLst/>
          </p:spPr>
        </p:pic>
        <p:pic>
          <p:nvPicPr>
            <p:cNvPr id="385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719130" y="1060930"/>
              <a:ext cx="316031" cy="340536"/>
            </a:xfrm>
            <a:prstGeom prst="rect">
              <a:avLst/>
            </a:prstGeom>
            <a:effectLst/>
          </p:spPr>
        </p:pic>
        <p:pic>
          <p:nvPicPr>
            <p:cNvPr id="385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063928" y="901732"/>
              <a:ext cx="61916" cy="477566"/>
            </a:xfrm>
            <a:prstGeom prst="rect">
              <a:avLst/>
            </a:prstGeom>
            <a:effectLst/>
          </p:spPr>
        </p:pic>
        <p:pic>
          <p:nvPicPr>
            <p:cNvPr id="385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92378" y="1092016"/>
              <a:ext cx="100881" cy="287282"/>
            </a:xfrm>
            <a:prstGeom prst="rect">
              <a:avLst/>
            </a:prstGeom>
            <a:effectLst/>
          </p:spPr>
        </p:pic>
        <p:pic>
          <p:nvPicPr>
            <p:cNvPr id="385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262838" y="914440"/>
              <a:ext cx="58324" cy="109101"/>
            </a:xfrm>
            <a:prstGeom prst="rect">
              <a:avLst/>
            </a:prstGeom>
            <a:effectLst/>
          </p:spPr>
        </p:pic>
        <p:pic>
          <p:nvPicPr>
            <p:cNvPr id="386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32608" y="833072"/>
              <a:ext cx="693092" cy="532251"/>
            </a:xfrm>
            <a:prstGeom prst="rect">
              <a:avLst/>
            </a:prstGeom>
            <a:effectLst/>
          </p:spPr>
        </p:pic>
        <p:pic>
          <p:nvPicPr>
            <p:cNvPr id="386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01982" y="997384"/>
              <a:ext cx="616033" cy="388889"/>
            </a:xfrm>
            <a:prstGeom prst="rect">
              <a:avLst/>
            </a:prstGeom>
            <a:effectLst/>
          </p:spPr>
        </p:pic>
        <p:pic>
          <p:nvPicPr>
            <p:cNvPr id="386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083502" y="665150"/>
              <a:ext cx="79225" cy="644391"/>
            </a:xfrm>
            <a:prstGeom prst="rect">
              <a:avLst/>
            </a:prstGeom>
            <a:effectLst/>
          </p:spPr>
        </p:pic>
        <p:pic>
          <p:nvPicPr>
            <p:cNvPr id="386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165286" y="650610"/>
              <a:ext cx="513638" cy="582200"/>
            </a:xfrm>
            <a:prstGeom prst="rect">
              <a:avLst/>
            </a:prstGeom>
            <a:effectLst/>
          </p:spPr>
        </p:pic>
        <p:pic>
          <p:nvPicPr>
            <p:cNvPr id="386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480382" y="866854"/>
              <a:ext cx="400834" cy="66004"/>
            </a:xfrm>
            <a:prstGeom prst="rect">
              <a:avLst/>
            </a:prstGeom>
            <a:effectLst/>
          </p:spPr>
        </p:pic>
        <p:pic>
          <p:nvPicPr>
            <p:cNvPr id="387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877994" y="637755"/>
              <a:ext cx="100881" cy="581103"/>
            </a:xfrm>
            <a:prstGeom prst="rect">
              <a:avLst/>
            </a:prstGeom>
            <a:effectLst/>
          </p:spPr>
        </p:pic>
        <p:pic>
          <p:nvPicPr>
            <p:cNvPr id="387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02867" y="858638"/>
              <a:ext cx="399229" cy="381147"/>
            </a:xfrm>
            <a:prstGeom prst="rect">
              <a:avLst/>
            </a:prstGeom>
            <a:effectLst/>
          </p:spPr>
        </p:pic>
        <p:pic>
          <p:nvPicPr>
            <p:cNvPr id="387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91896" y="731631"/>
              <a:ext cx="72980" cy="82641"/>
            </a:xfrm>
            <a:prstGeom prst="rect">
              <a:avLst/>
            </a:prstGeom>
            <a:effectLst/>
          </p:spPr>
        </p:pic>
        <p:pic>
          <p:nvPicPr>
            <p:cNvPr id="387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238063" y="760104"/>
              <a:ext cx="980565" cy="514559"/>
            </a:xfrm>
            <a:prstGeom prst="rect">
              <a:avLst/>
            </a:prstGeom>
            <a:effectLst/>
          </p:spPr>
        </p:pic>
        <p:pic>
          <p:nvPicPr>
            <p:cNvPr id="387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95535" y="1953165"/>
              <a:ext cx="386547" cy="618965"/>
            </a:xfrm>
            <a:prstGeom prst="rect">
              <a:avLst/>
            </a:prstGeom>
            <a:effectLst/>
          </p:spPr>
        </p:pic>
        <p:pic>
          <p:nvPicPr>
            <p:cNvPr id="388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765494" y="2030544"/>
              <a:ext cx="93271" cy="443927"/>
            </a:xfrm>
            <a:prstGeom prst="rect">
              <a:avLst/>
            </a:prstGeom>
            <a:effectLst/>
          </p:spPr>
        </p:pic>
        <p:pic>
          <p:nvPicPr>
            <p:cNvPr id="388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002322" y="1995662"/>
              <a:ext cx="44786" cy="485785"/>
            </a:xfrm>
            <a:prstGeom prst="rect">
              <a:avLst/>
            </a:prstGeom>
            <a:effectLst/>
          </p:spPr>
        </p:pic>
        <p:pic>
          <p:nvPicPr>
            <p:cNvPr id="388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792762" y="2199199"/>
              <a:ext cx="296199" cy="72979"/>
            </a:xfrm>
            <a:prstGeom prst="rect">
              <a:avLst/>
            </a:prstGeom>
            <a:effectLst/>
          </p:spPr>
        </p:pic>
        <p:pic>
          <p:nvPicPr>
            <p:cNvPr id="388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155936" y="2095215"/>
              <a:ext cx="295758" cy="357585"/>
            </a:xfrm>
            <a:prstGeom prst="rect">
              <a:avLst/>
            </a:prstGeom>
            <a:effectLst/>
          </p:spPr>
        </p:pic>
        <p:pic>
          <p:nvPicPr>
            <p:cNvPr id="388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439631" y="2064013"/>
              <a:ext cx="360844" cy="372266"/>
            </a:xfrm>
            <a:prstGeom prst="rect">
              <a:avLst/>
            </a:prstGeom>
            <a:effectLst/>
          </p:spPr>
        </p:pic>
        <p:pic>
          <p:nvPicPr>
            <p:cNvPr id="389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772742" y="2123207"/>
              <a:ext cx="404417" cy="268210"/>
            </a:xfrm>
            <a:prstGeom prst="rect">
              <a:avLst/>
            </a:prstGeom>
            <a:effectLst/>
          </p:spPr>
        </p:pic>
        <p:pic>
          <p:nvPicPr>
            <p:cNvPr id="389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085879" y="2059686"/>
              <a:ext cx="300549" cy="657302"/>
            </a:xfrm>
            <a:prstGeom prst="rect">
              <a:avLst/>
            </a:prstGeom>
            <a:effectLst/>
          </p:spPr>
        </p:pic>
        <p:pic>
          <p:nvPicPr>
            <p:cNvPr id="389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418083" y="2091071"/>
              <a:ext cx="255971" cy="276125"/>
            </a:xfrm>
            <a:prstGeom prst="rect">
              <a:avLst/>
            </a:prstGeom>
            <a:effectLst/>
          </p:spPr>
        </p:pic>
        <p:pic>
          <p:nvPicPr>
            <p:cNvPr id="389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666786" y="2007351"/>
              <a:ext cx="284667" cy="376437"/>
            </a:xfrm>
            <a:prstGeom prst="rect">
              <a:avLst/>
            </a:prstGeom>
            <a:effectLst/>
          </p:spPr>
        </p:pic>
        <p:pic>
          <p:nvPicPr>
            <p:cNvPr id="389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982102" y="1793371"/>
              <a:ext cx="625061" cy="524391"/>
            </a:xfrm>
            <a:prstGeom prst="rect">
              <a:avLst/>
            </a:prstGeom>
            <a:effectLst/>
          </p:spPr>
        </p:pic>
        <p:pic>
          <p:nvPicPr>
            <p:cNvPr id="390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666720" y="2206174"/>
              <a:ext cx="163663" cy="212492"/>
            </a:xfrm>
            <a:prstGeom prst="rect">
              <a:avLst/>
            </a:prstGeom>
            <a:effectLst/>
          </p:spPr>
        </p:pic>
        <p:pic>
          <p:nvPicPr>
            <p:cNvPr id="390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458137" y="1731832"/>
              <a:ext cx="69808" cy="498492"/>
            </a:xfrm>
            <a:prstGeom prst="rect">
              <a:avLst/>
            </a:prstGeom>
            <a:effectLst/>
          </p:spPr>
        </p:pic>
        <p:pic>
          <p:nvPicPr>
            <p:cNvPr id="390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224770" y="1892271"/>
              <a:ext cx="491517" cy="86931"/>
            </a:xfrm>
            <a:prstGeom prst="rect">
              <a:avLst/>
            </a:prstGeom>
            <a:effectLst/>
          </p:spPr>
        </p:pic>
        <p:pic>
          <p:nvPicPr>
            <p:cNvPr id="390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733991" y="1772031"/>
              <a:ext cx="282248" cy="371813"/>
            </a:xfrm>
            <a:prstGeom prst="rect">
              <a:avLst/>
            </a:prstGeom>
            <a:effectLst/>
          </p:spPr>
        </p:pic>
        <p:pic>
          <p:nvPicPr>
            <p:cNvPr id="390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030654" y="1878320"/>
              <a:ext cx="55341" cy="289224"/>
            </a:xfrm>
            <a:prstGeom prst="rect">
              <a:avLst/>
            </a:prstGeom>
            <a:effectLst/>
          </p:spPr>
        </p:pic>
        <p:pic>
          <p:nvPicPr>
            <p:cNvPr id="391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40919" y="1670146"/>
              <a:ext cx="45076" cy="71884"/>
            </a:xfrm>
            <a:prstGeom prst="rect">
              <a:avLst/>
            </a:prstGeom>
            <a:effectLst/>
          </p:spPr>
        </p:pic>
        <p:pic>
          <p:nvPicPr>
            <p:cNvPr id="391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142381" y="1819318"/>
              <a:ext cx="633496" cy="348226"/>
            </a:xfrm>
            <a:prstGeom prst="rect">
              <a:avLst/>
            </a:prstGeom>
            <a:effectLst/>
          </p:spPr>
        </p:pic>
        <p:pic>
          <p:nvPicPr>
            <p:cNvPr id="391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841901" y="1838438"/>
              <a:ext cx="278185" cy="626332"/>
            </a:xfrm>
            <a:prstGeom prst="rect">
              <a:avLst/>
            </a:prstGeom>
            <a:effectLst/>
          </p:spPr>
        </p:pic>
        <p:pic>
          <p:nvPicPr>
            <p:cNvPr id="391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221350" y="1604394"/>
              <a:ext cx="545771" cy="508443"/>
            </a:xfrm>
            <a:prstGeom prst="rect">
              <a:avLst/>
            </a:prstGeom>
            <a:effectLst/>
          </p:spPr>
        </p:pic>
        <p:pic>
          <p:nvPicPr>
            <p:cNvPr id="391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57749" y="1654501"/>
              <a:ext cx="532492" cy="420223"/>
            </a:xfrm>
            <a:prstGeom prst="rect">
              <a:avLst/>
            </a:prstGeom>
            <a:effectLst/>
          </p:spPr>
        </p:pic>
        <p:pic>
          <p:nvPicPr>
            <p:cNvPr id="392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408141" y="1832879"/>
              <a:ext cx="114833" cy="257932"/>
            </a:xfrm>
            <a:prstGeom prst="rect">
              <a:avLst/>
            </a:prstGeom>
            <a:effectLst/>
          </p:spPr>
        </p:pic>
        <p:pic>
          <p:nvPicPr>
            <p:cNvPr id="392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747446" y="1710437"/>
              <a:ext cx="317142" cy="262430"/>
            </a:xfrm>
            <a:prstGeom prst="rect">
              <a:avLst/>
            </a:prstGeom>
            <a:effectLst/>
          </p:spPr>
        </p:pic>
        <p:pic>
          <p:nvPicPr>
            <p:cNvPr id="392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103218" y="1457457"/>
              <a:ext cx="72107" cy="528720"/>
            </a:xfrm>
            <a:prstGeom prst="rect">
              <a:avLst/>
            </a:prstGeom>
            <a:effectLst/>
          </p:spPr>
        </p:pic>
        <p:pic>
          <p:nvPicPr>
            <p:cNvPr id="392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47413" y="1655100"/>
              <a:ext cx="275272" cy="66003"/>
            </a:xfrm>
            <a:prstGeom prst="rect">
              <a:avLst/>
            </a:prstGeom>
            <a:effectLst/>
          </p:spPr>
        </p:pic>
        <p:pic>
          <p:nvPicPr>
            <p:cNvPr id="392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524761" y="1653598"/>
              <a:ext cx="362950" cy="288653"/>
            </a:xfrm>
            <a:prstGeom prst="rect">
              <a:avLst/>
            </a:prstGeom>
            <a:effectLst/>
          </p:spPr>
        </p:pic>
        <p:pic>
          <p:nvPicPr>
            <p:cNvPr id="393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905392" y="1439382"/>
              <a:ext cx="73003" cy="490990"/>
            </a:xfrm>
            <a:prstGeom prst="rect">
              <a:avLst/>
            </a:prstGeom>
            <a:effectLst/>
          </p:spPr>
        </p:pic>
        <p:pic>
          <p:nvPicPr>
            <p:cNvPr id="393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102610" y="173183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935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268148" y="1413023"/>
              <a:ext cx="437914" cy="670813"/>
            </a:xfrm>
            <a:prstGeom prst="rect">
              <a:avLst/>
            </a:prstGeom>
            <a:effectLst/>
          </p:spPr>
        </p:pic>
        <p:pic>
          <p:nvPicPr>
            <p:cNvPr id="3937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-220709" y="3259494"/>
              <a:ext cx="582200" cy="79955"/>
            </a:xfrm>
            <a:prstGeom prst="rect">
              <a:avLst/>
            </a:prstGeom>
            <a:effectLst/>
          </p:spPr>
        </p:pic>
        <p:pic>
          <p:nvPicPr>
            <p:cNvPr id="3939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69390" y="3003270"/>
              <a:ext cx="244437" cy="566374"/>
            </a:xfrm>
            <a:prstGeom prst="rect">
              <a:avLst/>
            </a:prstGeom>
            <a:effectLst/>
          </p:spPr>
        </p:pic>
        <p:pic>
          <p:nvPicPr>
            <p:cNvPr id="3941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256157" y="3028780"/>
              <a:ext cx="409776" cy="533889"/>
            </a:xfrm>
            <a:prstGeom prst="rect">
              <a:avLst/>
            </a:prstGeom>
            <a:effectLst/>
          </p:spPr>
        </p:pic>
        <p:pic>
          <p:nvPicPr>
            <p:cNvPr id="3943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561982" y="3212850"/>
              <a:ext cx="438781" cy="351704"/>
            </a:xfrm>
            <a:prstGeom prst="rect">
              <a:avLst/>
            </a:prstGeom>
            <a:effectLst/>
          </p:spPr>
        </p:pic>
        <p:pic>
          <p:nvPicPr>
            <p:cNvPr id="3945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948401" y="3238567"/>
              <a:ext cx="256848" cy="575755"/>
            </a:xfrm>
            <a:prstGeom prst="rect">
              <a:avLst/>
            </a:prstGeom>
            <a:effectLst/>
          </p:spPr>
        </p:pic>
        <p:pic>
          <p:nvPicPr>
            <p:cNvPr id="3947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304935" y="3004826"/>
              <a:ext cx="72512" cy="557843"/>
            </a:xfrm>
            <a:prstGeom prst="rect">
              <a:avLst/>
            </a:prstGeom>
            <a:effectLst/>
          </p:spPr>
        </p:pic>
        <p:pic>
          <p:nvPicPr>
            <p:cNvPr id="3949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423054" y="3170900"/>
              <a:ext cx="324102" cy="361782"/>
            </a:xfrm>
            <a:prstGeom prst="rect">
              <a:avLst/>
            </a:prstGeom>
            <a:effectLst/>
          </p:spPr>
        </p:pic>
        <p:pic>
          <p:nvPicPr>
            <p:cNvPr id="3951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632323" y="3168811"/>
              <a:ext cx="352004" cy="627114"/>
            </a:xfrm>
            <a:prstGeom prst="rect">
              <a:avLst/>
            </a:prstGeom>
            <a:effectLst/>
          </p:spPr>
        </p:pic>
        <p:pic>
          <p:nvPicPr>
            <p:cNvPr id="3953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747315" y="3171136"/>
              <a:ext cx="310703" cy="685206"/>
            </a:xfrm>
            <a:prstGeom prst="rect">
              <a:avLst/>
            </a:prstGeom>
            <a:effectLst/>
          </p:spPr>
        </p:pic>
        <p:pic>
          <p:nvPicPr>
            <p:cNvPr id="3955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153009" y="3127648"/>
              <a:ext cx="282248" cy="363385"/>
            </a:xfrm>
            <a:prstGeom prst="rect">
              <a:avLst/>
            </a:prstGeom>
            <a:effectLst/>
          </p:spPr>
        </p:pic>
        <p:pic>
          <p:nvPicPr>
            <p:cNvPr id="3957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443660" y="2966518"/>
              <a:ext cx="729973" cy="614112"/>
            </a:xfrm>
            <a:prstGeom prst="rect">
              <a:avLst/>
            </a:prstGeom>
            <a:effectLst/>
          </p:spPr>
        </p:pic>
        <p:pic>
          <p:nvPicPr>
            <p:cNvPr id="3959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162150" y="2931639"/>
              <a:ext cx="246483" cy="491517"/>
            </a:xfrm>
            <a:prstGeom prst="rect">
              <a:avLst/>
            </a:prstGeom>
            <a:effectLst/>
          </p:spPr>
        </p:pic>
        <p:pic>
          <p:nvPicPr>
            <p:cNvPr id="3961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352817" y="3041587"/>
              <a:ext cx="335297" cy="458877"/>
            </a:xfrm>
            <a:prstGeom prst="rect">
              <a:avLst/>
            </a:prstGeom>
            <a:effectLst/>
          </p:spPr>
        </p:pic>
        <p:pic>
          <p:nvPicPr>
            <p:cNvPr id="3963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269287" y="2858297"/>
              <a:ext cx="307487" cy="831442"/>
            </a:xfrm>
            <a:prstGeom prst="rect">
              <a:avLst/>
            </a:prstGeom>
            <a:effectLst/>
          </p:spPr>
        </p:pic>
        <p:pic>
          <p:nvPicPr>
            <p:cNvPr id="396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781579" y="2919768"/>
              <a:ext cx="457880" cy="770672"/>
            </a:xfrm>
            <a:prstGeom prst="rect">
              <a:avLst/>
            </a:prstGeom>
            <a:effectLst/>
          </p:spPr>
        </p:pic>
        <p:pic>
          <p:nvPicPr>
            <p:cNvPr id="396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110675" y="2958299"/>
              <a:ext cx="78658" cy="111425"/>
            </a:xfrm>
            <a:prstGeom prst="rect">
              <a:avLst/>
            </a:prstGeom>
            <a:effectLst/>
          </p:spPr>
        </p:pic>
        <p:pic>
          <p:nvPicPr>
            <p:cNvPr id="396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257163" y="3105732"/>
              <a:ext cx="477565" cy="378930"/>
            </a:xfrm>
            <a:prstGeom prst="rect">
              <a:avLst/>
            </a:prstGeom>
            <a:effectLst/>
          </p:spPr>
        </p:pic>
        <p:pic>
          <p:nvPicPr>
            <p:cNvPr id="3971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578042" y="2901545"/>
              <a:ext cx="66003" cy="89122"/>
            </a:xfrm>
            <a:prstGeom prst="rect">
              <a:avLst/>
            </a:prstGeom>
            <a:effectLst/>
          </p:spPr>
        </p:pic>
        <p:pic>
          <p:nvPicPr>
            <p:cNvPr id="3973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713781" y="2896761"/>
              <a:ext cx="474364" cy="544748"/>
            </a:xfrm>
            <a:prstGeom prst="rect">
              <a:avLst/>
            </a:prstGeom>
            <a:effectLst/>
          </p:spPr>
        </p:pic>
        <p:pic>
          <p:nvPicPr>
            <p:cNvPr id="3975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790700" y="3043250"/>
              <a:ext cx="237005" cy="114832"/>
            </a:xfrm>
            <a:prstGeom prst="rect">
              <a:avLst/>
            </a:prstGeom>
            <a:effectLst/>
          </p:spPr>
        </p:pic>
        <p:pic>
          <p:nvPicPr>
            <p:cNvPr id="3977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190556" y="2840956"/>
              <a:ext cx="123150" cy="543635"/>
            </a:xfrm>
            <a:prstGeom prst="rect">
              <a:avLst/>
            </a:prstGeom>
            <a:effectLst/>
          </p:spPr>
        </p:pic>
        <p:pic>
          <p:nvPicPr>
            <p:cNvPr id="3979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307593" y="3036274"/>
              <a:ext cx="324666" cy="638863"/>
            </a:xfrm>
            <a:prstGeom prst="rect">
              <a:avLst/>
            </a:prstGeom>
            <a:effectLst/>
          </p:spPr>
        </p:pic>
        <p:pic>
          <p:nvPicPr>
            <p:cNvPr id="3981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103031" y="2796521"/>
              <a:ext cx="1568437" cy="792235"/>
            </a:xfrm>
            <a:prstGeom prst="rect">
              <a:avLst/>
            </a:prstGeom>
            <a:effectLst/>
          </p:spPr>
        </p:pic>
        <p:pic>
          <p:nvPicPr>
            <p:cNvPr id="398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627498" y="2917528"/>
              <a:ext cx="392750" cy="305758"/>
            </a:xfrm>
            <a:prstGeom prst="rect">
              <a:avLst/>
            </a:prstGeom>
            <a:effectLst/>
          </p:spPr>
        </p:pic>
        <p:pic>
          <p:nvPicPr>
            <p:cNvPr id="398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057682" y="2589834"/>
              <a:ext cx="457836" cy="603126"/>
            </a:xfrm>
            <a:prstGeom prst="rect">
              <a:avLst/>
            </a:prstGeom>
            <a:effectLst/>
          </p:spPr>
        </p:pic>
        <p:pic>
          <p:nvPicPr>
            <p:cNvPr id="398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149562" y="2792127"/>
              <a:ext cx="289224" cy="45076"/>
            </a:xfrm>
            <a:prstGeom prst="rect">
              <a:avLst/>
            </a:prstGeom>
            <a:effectLst/>
          </p:spPr>
        </p:pic>
        <p:pic>
          <p:nvPicPr>
            <p:cNvPr id="398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400629" y="2623615"/>
              <a:ext cx="519475" cy="590273"/>
            </a:xfrm>
            <a:prstGeom prst="rect">
              <a:avLst/>
            </a:prstGeom>
            <a:effectLst/>
          </p:spPr>
        </p:pic>
        <p:pic>
          <p:nvPicPr>
            <p:cNvPr id="3991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819222" y="2582858"/>
              <a:ext cx="309110" cy="742639"/>
            </a:xfrm>
            <a:prstGeom prst="rect">
              <a:avLst/>
            </a:prstGeom>
            <a:effectLst/>
          </p:spPr>
        </p:pic>
        <p:pic>
          <p:nvPicPr>
            <p:cNvPr id="3993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46610" y="4396521"/>
              <a:ext cx="123941" cy="146509"/>
            </a:xfrm>
            <a:prstGeom prst="rect">
              <a:avLst/>
            </a:prstGeom>
            <a:effectLst/>
          </p:spPr>
        </p:pic>
        <p:pic>
          <p:nvPicPr>
            <p:cNvPr id="3995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29462" y="4941658"/>
              <a:ext cx="142121" cy="176576"/>
            </a:xfrm>
            <a:prstGeom prst="rect">
              <a:avLst/>
            </a:prstGeom>
            <a:effectLst/>
          </p:spPr>
        </p:pic>
        <p:pic>
          <p:nvPicPr>
            <p:cNvPr id="3997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72536" y="5444572"/>
              <a:ext cx="132099" cy="141028"/>
            </a:xfrm>
            <a:prstGeom prst="rect">
              <a:avLst/>
            </a:prstGeom>
            <a:effectLst/>
          </p:spPr>
        </p:pic>
        <p:pic>
          <p:nvPicPr>
            <p:cNvPr id="3999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59963" y="5950770"/>
              <a:ext cx="121517" cy="1649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Drawing"/>
          <p:cNvGrpSpPr/>
          <p:nvPr/>
        </p:nvGrpSpPr>
        <p:grpSpPr>
          <a:xfrm>
            <a:off x="4008659" y="165687"/>
            <a:ext cx="8606496" cy="1701905"/>
            <a:chOff x="-43543" y="-71483"/>
            <a:chExt cx="8606494" cy="1701903"/>
          </a:xfrm>
        </p:grpSpPr>
        <p:sp>
          <p:nvSpPr>
            <p:cNvPr id="4003" name="Line"/>
            <p:cNvSpPr/>
            <p:nvPr/>
          </p:nvSpPr>
          <p:spPr>
            <a:xfrm>
              <a:off x="-2307" y="0"/>
              <a:ext cx="23869" cy="29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1842"/>
                    <a:pt x="-1443" y="3684"/>
                    <a:pt x="1502" y="7284"/>
                  </a:cubicBezTo>
                  <a:cubicBezTo>
                    <a:pt x="4448" y="10884"/>
                    <a:pt x="12302" y="16242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-43544" y="-67537"/>
              <a:ext cx="372034" cy="25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51" fill="norm" stroke="1" extrusionOk="0">
                  <a:moveTo>
                    <a:pt x="134" y="6759"/>
                  </a:moveTo>
                  <a:cubicBezTo>
                    <a:pt x="0" y="5409"/>
                    <a:pt x="-134" y="4059"/>
                    <a:pt x="268" y="2998"/>
                  </a:cubicBezTo>
                  <a:cubicBezTo>
                    <a:pt x="671" y="1937"/>
                    <a:pt x="1610" y="1166"/>
                    <a:pt x="3354" y="587"/>
                  </a:cubicBezTo>
                  <a:cubicBezTo>
                    <a:pt x="5098" y="9"/>
                    <a:pt x="7647" y="-377"/>
                    <a:pt x="10666" y="587"/>
                  </a:cubicBezTo>
                  <a:cubicBezTo>
                    <a:pt x="13685" y="1552"/>
                    <a:pt x="17173" y="3866"/>
                    <a:pt x="19118" y="5409"/>
                  </a:cubicBezTo>
                  <a:cubicBezTo>
                    <a:pt x="21064" y="6952"/>
                    <a:pt x="21466" y="7723"/>
                    <a:pt x="21466" y="8977"/>
                  </a:cubicBezTo>
                  <a:cubicBezTo>
                    <a:pt x="21466" y="10230"/>
                    <a:pt x="21064" y="11966"/>
                    <a:pt x="19319" y="13894"/>
                  </a:cubicBezTo>
                  <a:cubicBezTo>
                    <a:pt x="17575" y="15823"/>
                    <a:pt x="14490" y="17944"/>
                    <a:pt x="11873" y="19198"/>
                  </a:cubicBezTo>
                  <a:cubicBezTo>
                    <a:pt x="9257" y="20452"/>
                    <a:pt x="7111" y="20837"/>
                    <a:pt x="5702" y="21030"/>
                  </a:cubicBezTo>
                  <a:cubicBezTo>
                    <a:pt x="4293" y="21223"/>
                    <a:pt x="3623" y="21223"/>
                    <a:pt x="3555" y="20741"/>
                  </a:cubicBezTo>
                  <a:cubicBezTo>
                    <a:pt x="3488" y="20259"/>
                    <a:pt x="4025" y="19294"/>
                    <a:pt x="4830" y="18427"/>
                  </a:cubicBezTo>
                  <a:cubicBezTo>
                    <a:pt x="5635" y="17559"/>
                    <a:pt x="6708" y="16787"/>
                    <a:pt x="7782" y="1601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347506" y="31956"/>
              <a:ext cx="261095" cy="24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0833" fill="norm" stroke="1" extrusionOk="0">
                  <a:moveTo>
                    <a:pt x="9567" y="7250"/>
                  </a:moveTo>
                  <a:cubicBezTo>
                    <a:pt x="9383" y="6082"/>
                    <a:pt x="9198" y="4915"/>
                    <a:pt x="8552" y="4331"/>
                  </a:cubicBezTo>
                  <a:cubicBezTo>
                    <a:pt x="7906" y="3747"/>
                    <a:pt x="6798" y="3747"/>
                    <a:pt x="5413" y="4428"/>
                  </a:cubicBezTo>
                  <a:cubicBezTo>
                    <a:pt x="4029" y="5109"/>
                    <a:pt x="2367" y="6471"/>
                    <a:pt x="1260" y="8807"/>
                  </a:cubicBezTo>
                  <a:cubicBezTo>
                    <a:pt x="152" y="11142"/>
                    <a:pt x="-402" y="14450"/>
                    <a:pt x="336" y="16785"/>
                  </a:cubicBezTo>
                  <a:cubicBezTo>
                    <a:pt x="1075" y="19120"/>
                    <a:pt x="3106" y="20482"/>
                    <a:pt x="6429" y="20774"/>
                  </a:cubicBezTo>
                  <a:cubicBezTo>
                    <a:pt x="9752" y="21066"/>
                    <a:pt x="14367" y="20288"/>
                    <a:pt x="17229" y="17952"/>
                  </a:cubicBezTo>
                  <a:cubicBezTo>
                    <a:pt x="20090" y="15617"/>
                    <a:pt x="21198" y="11725"/>
                    <a:pt x="20552" y="8320"/>
                  </a:cubicBezTo>
                  <a:cubicBezTo>
                    <a:pt x="19906" y="4915"/>
                    <a:pt x="17506" y="1996"/>
                    <a:pt x="14921" y="731"/>
                  </a:cubicBezTo>
                  <a:cubicBezTo>
                    <a:pt x="12336" y="-534"/>
                    <a:pt x="9567" y="-145"/>
                    <a:pt x="7352" y="1801"/>
                  </a:cubicBezTo>
                  <a:cubicBezTo>
                    <a:pt x="5136" y="3747"/>
                    <a:pt x="3475" y="7250"/>
                    <a:pt x="1813" y="1075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705173" y="31291"/>
              <a:ext cx="41855" cy="33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1139"/>
                  </a:moveTo>
                  <a:cubicBezTo>
                    <a:pt x="16800" y="535"/>
                    <a:pt x="12000" y="-69"/>
                    <a:pt x="9600" y="7"/>
                  </a:cubicBezTo>
                  <a:cubicBezTo>
                    <a:pt x="7200" y="82"/>
                    <a:pt x="7200" y="837"/>
                    <a:pt x="6000" y="3330"/>
                  </a:cubicBezTo>
                  <a:cubicBezTo>
                    <a:pt x="4800" y="5822"/>
                    <a:pt x="2400" y="10051"/>
                    <a:pt x="1200" y="13374"/>
                  </a:cubicBezTo>
                  <a:cubicBezTo>
                    <a:pt x="0" y="16697"/>
                    <a:pt x="0" y="19114"/>
                    <a:pt x="0" y="215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889724" y="4289"/>
              <a:ext cx="31694" cy="33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75" fill="norm" stroke="1" extrusionOk="0">
                  <a:moveTo>
                    <a:pt x="21029" y="1059"/>
                  </a:moveTo>
                  <a:cubicBezTo>
                    <a:pt x="16400" y="467"/>
                    <a:pt x="11772" y="-125"/>
                    <a:pt x="7915" y="23"/>
                  </a:cubicBezTo>
                  <a:cubicBezTo>
                    <a:pt x="4058" y="171"/>
                    <a:pt x="972" y="1059"/>
                    <a:pt x="200" y="3870"/>
                  </a:cubicBezTo>
                  <a:cubicBezTo>
                    <a:pt x="-571" y="6680"/>
                    <a:pt x="972" y="11415"/>
                    <a:pt x="3286" y="14670"/>
                  </a:cubicBezTo>
                  <a:cubicBezTo>
                    <a:pt x="5600" y="17924"/>
                    <a:pt x="8686" y="19700"/>
                    <a:pt x="11772" y="2147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886539" y="-5107"/>
              <a:ext cx="341807" cy="35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005"/>
                  </a:moveTo>
                  <a:cubicBezTo>
                    <a:pt x="1176" y="3840"/>
                    <a:pt x="2351" y="5675"/>
                    <a:pt x="3967" y="8287"/>
                  </a:cubicBezTo>
                  <a:cubicBezTo>
                    <a:pt x="5584" y="10899"/>
                    <a:pt x="7641" y="14287"/>
                    <a:pt x="9404" y="16616"/>
                  </a:cubicBezTo>
                  <a:cubicBezTo>
                    <a:pt x="11167" y="18946"/>
                    <a:pt x="12637" y="20216"/>
                    <a:pt x="13739" y="20852"/>
                  </a:cubicBezTo>
                  <a:cubicBezTo>
                    <a:pt x="14841" y="21487"/>
                    <a:pt x="15576" y="21487"/>
                    <a:pt x="16090" y="21134"/>
                  </a:cubicBezTo>
                  <a:cubicBezTo>
                    <a:pt x="16604" y="20781"/>
                    <a:pt x="16898" y="20075"/>
                    <a:pt x="17118" y="17887"/>
                  </a:cubicBezTo>
                  <a:cubicBezTo>
                    <a:pt x="17339" y="15699"/>
                    <a:pt x="17486" y="12028"/>
                    <a:pt x="17706" y="9063"/>
                  </a:cubicBezTo>
                  <a:cubicBezTo>
                    <a:pt x="17927" y="6099"/>
                    <a:pt x="18220" y="3840"/>
                    <a:pt x="18588" y="2358"/>
                  </a:cubicBezTo>
                  <a:cubicBezTo>
                    <a:pt x="18955" y="875"/>
                    <a:pt x="19396" y="169"/>
                    <a:pt x="19910" y="28"/>
                  </a:cubicBezTo>
                  <a:cubicBezTo>
                    <a:pt x="20424" y="-113"/>
                    <a:pt x="21012" y="311"/>
                    <a:pt x="21600" y="73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1424650" y="13651"/>
              <a:ext cx="47843" cy="34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75" fill="norm" stroke="1" extrusionOk="0">
                  <a:moveTo>
                    <a:pt x="21163" y="1305"/>
                  </a:moveTo>
                  <a:cubicBezTo>
                    <a:pt x="16020" y="590"/>
                    <a:pt x="10877" y="-125"/>
                    <a:pt x="7277" y="18"/>
                  </a:cubicBezTo>
                  <a:cubicBezTo>
                    <a:pt x="3677" y="161"/>
                    <a:pt x="1620" y="1162"/>
                    <a:pt x="592" y="3952"/>
                  </a:cubicBezTo>
                  <a:cubicBezTo>
                    <a:pt x="-437" y="6741"/>
                    <a:pt x="-437" y="11319"/>
                    <a:pt x="3163" y="14537"/>
                  </a:cubicBezTo>
                  <a:cubicBezTo>
                    <a:pt x="6763" y="17756"/>
                    <a:pt x="13963" y="19615"/>
                    <a:pt x="21163" y="2147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260538" y="-18602"/>
              <a:ext cx="323565" cy="7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79" y="21600"/>
                  </a:moveTo>
                  <a:cubicBezTo>
                    <a:pt x="24" y="16200"/>
                    <a:pt x="-130" y="10800"/>
                    <a:pt x="179" y="7425"/>
                  </a:cubicBezTo>
                  <a:cubicBezTo>
                    <a:pt x="487" y="4050"/>
                    <a:pt x="1259" y="2700"/>
                    <a:pt x="3496" y="1687"/>
                  </a:cubicBezTo>
                  <a:cubicBezTo>
                    <a:pt x="5733" y="675"/>
                    <a:pt x="9436" y="0"/>
                    <a:pt x="12676" y="0"/>
                  </a:cubicBezTo>
                  <a:cubicBezTo>
                    <a:pt x="15916" y="0"/>
                    <a:pt x="18693" y="675"/>
                    <a:pt x="21470" y="135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2401285" y="20926"/>
              <a:ext cx="19893" cy="36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260"/>
                    <a:pt x="-1068" y="6521"/>
                    <a:pt x="132" y="10121"/>
                  </a:cubicBezTo>
                  <a:cubicBezTo>
                    <a:pt x="1332" y="13721"/>
                    <a:pt x="10932" y="17660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2274689" y="-37204"/>
              <a:ext cx="408937" cy="27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0" y="7322"/>
                  </a:moveTo>
                  <a:cubicBezTo>
                    <a:pt x="244" y="5675"/>
                    <a:pt x="488" y="4027"/>
                    <a:pt x="915" y="2929"/>
                  </a:cubicBezTo>
                  <a:cubicBezTo>
                    <a:pt x="1342" y="1831"/>
                    <a:pt x="1953" y="1281"/>
                    <a:pt x="3844" y="824"/>
                  </a:cubicBezTo>
                  <a:cubicBezTo>
                    <a:pt x="5736" y="366"/>
                    <a:pt x="8908" y="0"/>
                    <a:pt x="11776" y="0"/>
                  </a:cubicBezTo>
                  <a:cubicBezTo>
                    <a:pt x="14644" y="0"/>
                    <a:pt x="17207" y="366"/>
                    <a:pt x="18793" y="824"/>
                  </a:cubicBezTo>
                  <a:cubicBezTo>
                    <a:pt x="20380" y="1281"/>
                    <a:pt x="20990" y="1831"/>
                    <a:pt x="21295" y="2563"/>
                  </a:cubicBezTo>
                  <a:cubicBezTo>
                    <a:pt x="21600" y="3295"/>
                    <a:pt x="21600" y="4210"/>
                    <a:pt x="20319" y="6041"/>
                  </a:cubicBezTo>
                  <a:cubicBezTo>
                    <a:pt x="19037" y="7871"/>
                    <a:pt x="16475" y="10617"/>
                    <a:pt x="13790" y="12905"/>
                  </a:cubicBezTo>
                  <a:cubicBezTo>
                    <a:pt x="11105" y="15193"/>
                    <a:pt x="8298" y="17024"/>
                    <a:pt x="6834" y="18397"/>
                  </a:cubicBezTo>
                  <a:cubicBezTo>
                    <a:pt x="5369" y="19769"/>
                    <a:pt x="5247" y="20685"/>
                    <a:pt x="512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2721129" y="64055"/>
              <a:ext cx="41855" cy="30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1373"/>
                  </a:moveTo>
                  <a:cubicBezTo>
                    <a:pt x="19200" y="561"/>
                    <a:pt x="16800" y="-251"/>
                    <a:pt x="15000" y="74"/>
                  </a:cubicBezTo>
                  <a:cubicBezTo>
                    <a:pt x="13200" y="399"/>
                    <a:pt x="12000" y="1860"/>
                    <a:pt x="9600" y="5027"/>
                  </a:cubicBezTo>
                  <a:cubicBezTo>
                    <a:pt x="7200" y="8194"/>
                    <a:pt x="3600" y="13066"/>
                    <a:pt x="1800" y="16071"/>
                  </a:cubicBezTo>
                  <a:cubicBezTo>
                    <a:pt x="0" y="19075"/>
                    <a:pt x="0" y="20212"/>
                    <a:pt x="0" y="2134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2671056" y="-4402"/>
              <a:ext cx="313259" cy="36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50" fill="norm" stroke="1" extrusionOk="0">
                  <a:moveTo>
                    <a:pt x="561" y="10039"/>
                  </a:moveTo>
                  <a:cubicBezTo>
                    <a:pt x="1673" y="7322"/>
                    <a:pt x="2785" y="4605"/>
                    <a:pt x="5247" y="2839"/>
                  </a:cubicBezTo>
                  <a:cubicBezTo>
                    <a:pt x="7708" y="1073"/>
                    <a:pt x="11520" y="258"/>
                    <a:pt x="14300" y="54"/>
                  </a:cubicBezTo>
                  <a:cubicBezTo>
                    <a:pt x="17079" y="-150"/>
                    <a:pt x="18826" y="258"/>
                    <a:pt x="19938" y="801"/>
                  </a:cubicBezTo>
                  <a:cubicBezTo>
                    <a:pt x="21050" y="1344"/>
                    <a:pt x="21526" y="2024"/>
                    <a:pt x="21367" y="3110"/>
                  </a:cubicBezTo>
                  <a:cubicBezTo>
                    <a:pt x="21208" y="4197"/>
                    <a:pt x="20414" y="5692"/>
                    <a:pt x="17635" y="7254"/>
                  </a:cubicBezTo>
                  <a:cubicBezTo>
                    <a:pt x="14855" y="8816"/>
                    <a:pt x="10091" y="10446"/>
                    <a:pt x="7073" y="11329"/>
                  </a:cubicBezTo>
                  <a:cubicBezTo>
                    <a:pt x="4055" y="12212"/>
                    <a:pt x="2785" y="12348"/>
                    <a:pt x="1752" y="12552"/>
                  </a:cubicBezTo>
                  <a:cubicBezTo>
                    <a:pt x="720" y="12756"/>
                    <a:pt x="-74" y="13027"/>
                    <a:pt x="5" y="13299"/>
                  </a:cubicBezTo>
                  <a:cubicBezTo>
                    <a:pt x="85" y="13571"/>
                    <a:pt x="1038" y="13842"/>
                    <a:pt x="4055" y="15201"/>
                  </a:cubicBezTo>
                  <a:cubicBezTo>
                    <a:pt x="7073" y="16559"/>
                    <a:pt x="12155" y="19005"/>
                    <a:pt x="17238" y="2145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2996433" y="50750"/>
              <a:ext cx="254287" cy="29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789" fill="norm" stroke="1" extrusionOk="0">
                  <a:moveTo>
                    <a:pt x="4937" y="3301"/>
                  </a:moveTo>
                  <a:cubicBezTo>
                    <a:pt x="4937" y="1992"/>
                    <a:pt x="4937" y="683"/>
                    <a:pt x="4648" y="356"/>
                  </a:cubicBezTo>
                  <a:cubicBezTo>
                    <a:pt x="4359" y="29"/>
                    <a:pt x="3780" y="683"/>
                    <a:pt x="2816" y="2974"/>
                  </a:cubicBezTo>
                  <a:cubicBezTo>
                    <a:pt x="1851" y="5265"/>
                    <a:pt x="501" y="9192"/>
                    <a:pt x="116" y="12301"/>
                  </a:cubicBezTo>
                  <a:cubicBezTo>
                    <a:pt x="-270" y="15410"/>
                    <a:pt x="309" y="17701"/>
                    <a:pt x="1851" y="19092"/>
                  </a:cubicBezTo>
                  <a:cubicBezTo>
                    <a:pt x="3394" y="20483"/>
                    <a:pt x="5901" y="20974"/>
                    <a:pt x="8698" y="20729"/>
                  </a:cubicBezTo>
                  <a:cubicBezTo>
                    <a:pt x="11494" y="20483"/>
                    <a:pt x="14580" y="19501"/>
                    <a:pt x="16894" y="17538"/>
                  </a:cubicBezTo>
                  <a:cubicBezTo>
                    <a:pt x="19209" y="15574"/>
                    <a:pt x="20751" y="12629"/>
                    <a:pt x="21041" y="9765"/>
                  </a:cubicBezTo>
                  <a:cubicBezTo>
                    <a:pt x="21330" y="6901"/>
                    <a:pt x="20366" y="4119"/>
                    <a:pt x="18244" y="2238"/>
                  </a:cubicBezTo>
                  <a:cubicBezTo>
                    <a:pt x="16123" y="356"/>
                    <a:pt x="12844" y="-626"/>
                    <a:pt x="10434" y="438"/>
                  </a:cubicBezTo>
                  <a:cubicBezTo>
                    <a:pt x="8023" y="1501"/>
                    <a:pt x="6480" y="4610"/>
                    <a:pt x="5709" y="6574"/>
                  </a:cubicBezTo>
                  <a:cubicBezTo>
                    <a:pt x="4937" y="8538"/>
                    <a:pt x="4937" y="9356"/>
                    <a:pt x="4937" y="101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3353012" y="-50962"/>
              <a:ext cx="219144" cy="39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62" fill="norm" stroke="1" extrusionOk="0">
                  <a:moveTo>
                    <a:pt x="19651" y="2022"/>
                  </a:moveTo>
                  <a:cubicBezTo>
                    <a:pt x="18983" y="1387"/>
                    <a:pt x="18315" y="751"/>
                    <a:pt x="17424" y="370"/>
                  </a:cubicBezTo>
                  <a:cubicBezTo>
                    <a:pt x="16533" y="-11"/>
                    <a:pt x="15420" y="-138"/>
                    <a:pt x="13750" y="180"/>
                  </a:cubicBezTo>
                  <a:cubicBezTo>
                    <a:pt x="12080" y="497"/>
                    <a:pt x="9853" y="1260"/>
                    <a:pt x="7292" y="3610"/>
                  </a:cubicBezTo>
                  <a:cubicBezTo>
                    <a:pt x="4731" y="5961"/>
                    <a:pt x="1836" y="9900"/>
                    <a:pt x="612" y="12758"/>
                  </a:cubicBezTo>
                  <a:cubicBezTo>
                    <a:pt x="-613" y="15617"/>
                    <a:pt x="-168" y="17396"/>
                    <a:pt x="3507" y="18667"/>
                  </a:cubicBezTo>
                  <a:cubicBezTo>
                    <a:pt x="7181" y="19937"/>
                    <a:pt x="14084" y="20700"/>
                    <a:pt x="20987" y="2146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3698702" y="-31355"/>
              <a:ext cx="201308" cy="31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63" fill="norm" stroke="1" extrusionOk="0">
                  <a:moveTo>
                    <a:pt x="21251" y="4459"/>
                  </a:moveTo>
                  <a:cubicBezTo>
                    <a:pt x="18796" y="2893"/>
                    <a:pt x="16342" y="1328"/>
                    <a:pt x="13887" y="546"/>
                  </a:cubicBezTo>
                  <a:cubicBezTo>
                    <a:pt x="11433" y="-237"/>
                    <a:pt x="8978" y="-237"/>
                    <a:pt x="6769" y="937"/>
                  </a:cubicBezTo>
                  <a:cubicBezTo>
                    <a:pt x="4560" y="2111"/>
                    <a:pt x="2596" y="4459"/>
                    <a:pt x="1369" y="7276"/>
                  </a:cubicBezTo>
                  <a:cubicBezTo>
                    <a:pt x="142" y="10093"/>
                    <a:pt x="-349" y="13380"/>
                    <a:pt x="265" y="15806"/>
                  </a:cubicBezTo>
                  <a:cubicBezTo>
                    <a:pt x="878" y="18233"/>
                    <a:pt x="2596" y="19798"/>
                    <a:pt x="4315" y="2136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3652922" y="137187"/>
              <a:ext cx="240113" cy="7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62" y="21600"/>
                  </a:moveTo>
                  <a:cubicBezTo>
                    <a:pt x="55" y="17419"/>
                    <a:pt x="-153" y="13239"/>
                    <a:pt x="159" y="10103"/>
                  </a:cubicBezTo>
                  <a:cubicBezTo>
                    <a:pt x="470" y="6968"/>
                    <a:pt x="1301" y="4877"/>
                    <a:pt x="4209" y="3135"/>
                  </a:cubicBezTo>
                  <a:cubicBezTo>
                    <a:pt x="7116" y="1394"/>
                    <a:pt x="12101" y="0"/>
                    <a:pt x="15320" y="0"/>
                  </a:cubicBezTo>
                  <a:cubicBezTo>
                    <a:pt x="18539" y="0"/>
                    <a:pt x="19993" y="1394"/>
                    <a:pt x="21447" y="278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3739570" y="286000"/>
              <a:ext cx="230197" cy="2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582" y="17280"/>
                    <a:pt x="9164" y="21600"/>
                    <a:pt x="12764" y="19440"/>
                  </a:cubicBezTo>
                  <a:cubicBezTo>
                    <a:pt x="16364" y="17280"/>
                    <a:pt x="18982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4017352" y="-26829"/>
              <a:ext cx="297356" cy="31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26" fill="norm" stroke="1" extrusionOk="0">
                  <a:moveTo>
                    <a:pt x="19680" y="4246"/>
                  </a:moveTo>
                  <a:cubicBezTo>
                    <a:pt x="18173" y="2806"/>
                    <a:pt x="16666" y="1366"/>
                    <a:pt x="14992" y="646"/>
                  </a:cubicBezTo>
                  <a:cubicBezTo>
                    <a:pt x="13317" y="-74"/>
                    <a:pt x="11475" y="-74"/>
                    <a:pt x="10136" y="86"/>
                  </a:cubicBezTo>
                  <a:cubicBezTo>
                    <a:pt x="8796" y="246"/>
                    <a:pt x="7959" y="566"/>
                    <a:pt x="7457" y="1606"/>
                  </a:cubicBezTo>
                  <a:cubicBezTo>
                    <a:pt x="6955" y="2646"/>
                    <a:pt x="6787" y="4406"/>
                    <a:pt x="8545" y="6246"/>
                  </a:cubicBezTo>
                  <a:cubicBezTo>
                    <a:pt x="10303" y="8086"/>
                    <a:pt x="13987" y="10006"/>
                    <a:pt x="16248" y="11206"/>
                  </a:cubicBezTo>
                  <a:cubicBezTo>
                    <a:pt x="18508" y="12406"/>
                    <a:pt x="19345" y="12886"/>
                    <a:pt x="20015" y="13446"/>
                  </a:cubicBezTo>
                  <a:cubicBezTo>
                    <a:pt x="20685" y="14006"/>
                    <a:pt x="21187" y="14646"/>
                    <a:pt x="21355" y="15366"/>
                  </a:cubicBezTo>
                  <a:cubicBezTo>
                    <a:pt x="21522" y="16086"/>
                    <a:pt x="21355" y="16886"/>
                    <a:pt x="20517" y="17606"/>
                  </a:cubicBezTo>
                  <a:cubicBezTo>
                    <a:pt x="19680" y="18326"/>
                    <a:pt x="18173" y="18966"/>
                    <a:pt x="15494" y="19526"/>
                  </a:cubicBezTo>
                  <a:cubicBezTo>
                    <a:pt x="12815" y="20086"/>
                    <a:pt x="8964" y="20566"/>
                    <a:pt x="6452" y="20806"/>
                  </a:cubicBezTo>
                  <a:cubicBezTo>
                    <a:pt x="3941" y="21046"/>
                    <a:pt x="2769" y="21046"/>
                    <a:pt x="1764" y="21046"/>
                  </a:cubicBezTo>
                  <a:cubicBezTo>
                    <a:pt x="759" y="21046"/>
                    <a:pt x="-78" y="21046"/>
                    <a:pt x="6" y="21126"/>
                  </a:cubicBezTo>
                  <a:cubicBezTo>
                    <a:pt x="89" y="21206"/>
                    <a:pt x="1094" y="21366"/>
                    <a:pt x="2099" y="2152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4304596" y="-71484"/>
              <a:ext cx="225986" cy="38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15" fill="norm" stroke="1" extrusionOk="0">
                  <a:moveTo>
                    <a:pt x="17192" y="4390"/>
                  </a:moveTo>
                  <a:cubicBezTo>
                    <a:pt x="17412" y="3609"/>
                    <a:pt x="17633" y="2829"/>
                    <a:pt x="17853" y="2048"/>
                  </a:cubicBezTo>
                  <a:cubicBezTo>
                    <a:pt x="18074" y="1267"/>
                    <a:pt x="18294" y="487"/>
                    <a:pt x="17853" y="161"/>
                  </a:cubicBezTo>
                  <a:cubicBezTo>
                    <a:pt x="17412" y="-164"/>
                    <a:pt x="16310" y="-34"/>
                    <a:pt x="14437" y="877"/>
                  </a:cubicBezTo>
                  <a:cubicBezTo>
                    <a:pt x="12563" y="1788"/>
                    <a:pt x="9918" y="3479"/>
                    <a:pt x="8927" y="5171"/>
                  </a:cubicBezTo>
                  <a:cubicBezTo>
                    <a:pt x="7935" y="6863"/>
                    <a:pt x="8596" y="8554"/>
                    <a:pt x="10359" y="10116"/>
                  </a:cubicBezTo>
                  <a:cubicBezTo>
                    <a:pt x="12122" y="11677"/>
                    <a:pt x="14988" y="13108"/>
                    <a:pt x="16971" y="14084"/>
                  </a:cubicBezTo>
                  <a:cubicBezTo>
                    <a:pt x="18955" y="15060"/>
                    <a:pt x="20057" y="15581"/>
                    <a:pt x="20718" y="16166"/>
                  </a:cubicBezTo>
                  <a:cubicBezTo>
                    <a:pt x="21380" y="16752"/>
                    <a:pt x="21600" y="17402"/>
                    <a:pt x="21269" y="17923"/>
                  </a:cubicBezTo>
                  <a:cubicBezTo>
                    <a:pt x="20939" y="18443"/>
                    <a:pt x="20057" y="18834"/>
                    <a:pt x="16971" y="19419"/>
                  </a:cubicBezTo>
                  <a:cubicBezTo>
                    <a:pt x="13886" y="20005"/>
                    <a:pt x="8596" y="20785"/>
                    <a:pt x="5400" y="21111"/>
                  </a:cubicBezTo>
                  <a:cubicBezTo>
                    <a:pt x="2204" y="21436"/>
                    <a:pt x="1102" y="21306"/>
                    <a:pt x="0" y="2117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4813817" y="237171"/>
              <a:ext cx="1" cy="6976"/>
            </a:xfrm>
            <a:prstGeom prst="ellipse">
              <a:avLst/>
            </a:pr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2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36813" y="1001316"/>
              <a:ext cx="400317" cy="524470"/>
            </a:xfrm>
            <a:prstGeom prst="rect">
              <a:avLst/>
            </a:prstGeom>
            <a:effectLst/>
          </p:spPr>
        </p:pic>
        <p:pic>
          <p:nvPicPr>
            <p:cNvPr id="402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6813" y="1103002"/>
              <a:ext cx="386882" cy="380930"/>
            </a:xfrm>
            <a:prstGeom prst="rect">
              <a:avLst/>
            </a:prstGeom>
            <a:effectLst/>
          </p:spPr>
        </p:pic>
        <p:pic>
          <p:nvPicPr>
            <p:cNvPr id="402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19003" y="1358540"/>
              <a:ext cx="100009" cy="271880"/>
            </a:xfrm>
            <a:prstGeom prst="rect">
              <a:avLst/>
            </a:prstGeom>
            <a:effectLst/>
          </p:spPr>
        </p:pic>
        <p:pic>
          <p:nvPicPr>
            <p:cNvPr id="402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53010" y="1128342"/>
              <a:ext cx="104142" cy="125377"/>
            </a:xfrm>
            <a:prstGeom prst="rect">
              <a:avLst/>
            </a:prstGeom>
            <a:effectLst/>
          </p:spPr>
        </p:pic>
        <p:pic>
          <p:nvPicPr>
            <p:cNvPr id="403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76580" y="1180757"/>
              <a:ext cx="372532" cy="100882"/>
            </a:xfrm>
            <a:prstGeom prst="rect">
              <a:avLst/>
            </a:prstGeom>
            <a:effectLst/>
          </p:spPr>
        </p:pic>
        <p:pic>
          <p:nvPicPr>
            <p:cNvPr id="403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69206" y="1250514"/>
              <a:ext cx="393858" cy="68688"/>
            </a:xfrm>
            <a:prstGeom prst="rect">
              <a:avLst/>
            </a:prstGeom>
            <a:effectLst/>
          </p:spPr>
        </p:pic>
        <p:pic>
          <p:nvPicPr>
            <p:cNvPr id="403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28907" y="958113"/>
              <a:ext cx="285327" cy="546746"/>
            </a:xfrm>
            <a:prstGeom prst="rect">
              <a:avLst/>
            </a:prstGeom>
            <a:effectLst/>
          </p:spPr>
        </p:pic>
        <p:pic>
          <p:nvPicPr>
            <p:cNvPr id="403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15598" y="983115"/>
              <a:ext cx="272712" cy="445012"/>
            </a:xfrm>
            <a:prstGeom prst="rect">
              <a:avLst/>
            </a:prstGeom>
            <a:effectLst/>
          </p:spPr>
        </p:pic>
        <p:pic>
          <p:nvPicPr>
            <p:cNvPr id="403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94159" y="980529"/>
              <a:ext cx="331589" cy="405744"/>
            </a:xfrm>
            <a:prstGeom prst="rect">
              <a:avLst/>
            </a:prstGeom>
            <a:effectLst/>
          </p:spPr>
        </p:pic>
        <p:pic>
          <p:nvPicPr>
            <p:cNvPr id="404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622180" y="1320270"/>
              <a:ext cx="201227" cy="275871"/>
            </a:xfrm>
            <a:prstGeom prst="rect">
              <a:avLst/>
            </a:prstGeom>
            <a:effectLst/>
          </p:spPr>
        </p:pic>
        <p:pic>
          <p:nvPicPr>
            <p:cNvPr id="404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803813" y="1079512"/>
              <a:ext cx="103301" cy="97502"/>
            </a:xfrm>
            <a:prstGeom prst="rect">
              <a:avLst/>
            </a:prstGeom>
            <a:effectLst/>
          </p:spPr>
        </p:pic>
        <p:pic>
          <p:nvPicPr>
            <p:cNvPr id="404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52625" y="878119"/>
              <a:ext cx="333681" cy="486485"/>
            </a:xfrm>
            <a:prstGeom prst="rect">
              <a:avLst/>
            </a:prstGeom>
            <a:effectLst/>
          </p:spPr>
        </p:pic>
        <p:pic>
          <p:nvPicPr>
            <p:cNvPr id="404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566576" y="1069147"/>
              <a:ext cx="352005" cy="86931"/>
            </a:xfrm>
            <a:prstGeom prst="rect">
              <a:avLst/>
            </a:prstGeom>
            <a:effectLst/>
          </p:spPr>
        </p:pic>
        <p:pic>
          <p:nvPicPr>
            <p:cNvPr id="404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01320" y="1013043"/>
              <a:ext cx="156724" cy="294753"/>
            </a:xfrm>
            <a:prstGeom prst="rect">
              <a:avLst/>
            </a:prstGeom>
            <a:effectLst/>
          </p:spPr>
        </p:pic>
        <p:pic>
          <p:nvPicPr>
            <p:cNvPr id="405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54785" y="799006"/>
              <a:ext cx="123314" cy="155909"/>
            </a:xfrm>
            <a:prstGeom prst="rect">
              <a:avLst/>
            </a:prstGeom>
            <a:effectLst/>
          </p:spPr>
        </p:pic>
        <p:pic>
          <p:nvPicPr>
            <p:cNvPr id="405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85018" y="1041245"/>
              <a:ext cx="358979" cy="135760"/>
            </a:xfrm>
            <a:prstGeom prst="rect">
              <a:avLst/>
            </a:prstGeom>
            <a:effectLst/>
          </p:spPr>
        </p:pic>
        <p:pic>
          <p:nvPicPr>
            <p:cNvPr id="405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46554" y="1124952"/>
              <a:ext cx="255589" cy="58629"/>
            </a:xfrm>
            <a:prstGeom prst="rect">
              <a:avLst/>
            </a:prstGeom>
            <a:effectLst/>
          </p:spPr>
        </p:pic>
        <p:pic>
          <p:nvPicPr>
            <p:cNvPr id="405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731506" y="929635"/>
              <a:ext cx="86930" cy="414785"/>
            </a:xfrm>
            <a:prstGeom prst="rect">
              <a:avLst/>
            </a:prstGeom>
            <a:effectLst/>
          </p:spPr>
        </p:pic>
        <p:pic>
          <p:nvPicPr>
            <p:cNvPr id="405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31457" y="1026053"/>
              <a:ext cx="210167" cy="347460"/>
            </a:xfrm>
            <a:prstGeom prst="rect">
              <a:avLst/>
            </a:prstGeom>
            <a:effectLst/>
          </p:spPr>
        </p:pic>
        <p:pic>
          <p:nvPicPr>
            <p:cNvPr id="406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77946" y="747245"/>
              <a:ext cx="127488" cy="108881"/>
            </a:xfrm>
            <a:prstGeom prst="rect">
              <a:avLst/>
            </a:prstGeom>
            <a:effectLst/>
          </p:spPr>
        </p:pic>
        <p:pic>
          <p:nvPicPr>
            <p:cNvPr id="406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86750" y="1264465"/>
              <a:ext cx="76201" cy="38101"/>
            </a:xfrm>
            <a:prstGeom prst="rect">
              <a:avLst/>
            </a:prstGeom>
            <a:effectLst/>
          </p:spPr>
        </p:pic>
        <p:sp>
          <p:nvSpPr>
            <p:cNvPr id="4065" name="Line"/>
            <p:cNvSpPr/>
            <p:nvPr/>
          </p:nvSpPr>
          <p:spPr>
            <a:xfrm>
              <a:off x="-20321" y="450632"/>
              <a:ext cx="4628902" cy="6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0732" fill="norm" stroke="1" extrusionOk="0">
                  <a:moveTo>
                    <a:pt x="0" y="20732"/>
                  </a:moveTo>
                  <a:cubicBezTo>
                    <a:pt x="46" y="16412"/>
                    <a:pt x="92" y="12092"/>
                    <a:pt x="238" y="9932"/>
                  </a:cubicBezTo>
                  <a:cubicBezTo>
                    <a:pt x="384" y="7772"/>
                    <a:pt x="629" y="7772"/>
                    <a:pt x="1052" y="7772"/>
                  </a:cubicBezTo>
                  <a:cubicBezTo>
                    <a:pt x="1474" y="7772"/>
                    <a:pt x="2072" y="7772"/>
                    <a:pt x="2579" y="8312"/>
                  </a:cubicBezTo>
                  <a:cubicBezTo>
                    <a:pt x="3086" y="8852"/>
                    <a:pt x="3500" y="9932"/>
                    <a:pt x="3961" y="11012"/>
                  </a:cubicBezTo>
                  <a:cubicBezTo>
                    <a:pt x="4421" y="12092"/>
                    <a:pt x="4928" y="13172"/>
                    <a:pt x="5388" y="14252"/>
                  </a:cubicBezTo>
                  <a:cubicBezTo>
                    <a:pt x="5849" y="15332"/>
                    <a:pt x="6264" y="16412"/>
                    <a:pt x="6678" y="16412"/>
                  </a:cubicBezTo>
                  <a:cubicBezTo>
                    <a:pt x="7093" y="16412"/>
                    <a:pt x="7507" y="15332"/>
                    <a:pt x="7991" y="14792"/>
                  </a:cubicBezTo>
                  <a:cubicBezTo>
                    <a:pt x="8474" y="14252"/>
                    <a:pt x="9027" y="14252"/>
                    <a:pt x="9618" y="14252"/>
                  </a:cubicBezTo>
                  <a:cubicBezTo>
                    <a:pt x="10209" y="14252"/>
                    <a:pt x="10838" y="14252"/>
                    <a:pt x="11422" y="14252"/>
                  </a:cubicBezTo>
                  <a:cubicBezTo>
                    <a:pt x="12005" y="14252"/>
                    <a:pt x="12542" y="14252"/>
                    <a:pt x="13049" y="14792"/>
                  </a:cubicBezTo>
                  <a:cubicBezTo>
                    <a:pt x="13556" y="15332"/>
                    <a:pt x="14032" y="16412"/>
                    <a:pt x="14461" y="16412"/>
                  </a:cubicBezTo>
                  <a:cubicBezTo>
                    <a:pt x="14891" y="16412"/>
                    <a:pt x="15275" y="15332"/>
                    <a:pt x="15636" y="14252"/>
                  </a:cubicBezTo>
                  <a:cubicBezTo>
                    <a:pt x="15997" y="13172"/>
                    <a:pt x="16334" y="12092"/>
                    <a:pt x="16695" y="11012"/>
                  </a:cubicBezTo>
                  <a:cubicBezTo>
                    <a:pt x="17056" y="9932"/>
                    <a:pt x="17440" y="8852"/>
                    <a:pt x="17831" y="7232"/>
                  </a:cubicBezTo>
                  <a:cubicBezTo>
                    <a:pt x="18223" y="5612"/>
                    <a:pt x="18622" y="3452"/>
                    <a:pt x="19113" y="2372"/>
                  </a:cubicBezTo>
                  <a:cubicBezTo>
                    <a:pt x="19604" y="1292"/>
                    <a:pt x="20188" y="1292"/>
                    <a:pt x="20556" y="1292"/>
                  </a:cubicBezTo>
                  <a:cubicBezTo>
                    <a:pt x="20925" y="1292"/>
                    <a:pt x="21078" y="1292"/>
                    <a:pt x="21224" y="752"/>
                  </a:cubicBezTo>
                  <a:cubicBezTo>
                    <a:pt x="21370" y="212"/>
                    <a:pt x="21508" y="-868"/>
                    <a:pt x="21554" y="1292"/>
                  </a:cubicBezTo>
                  <a:cubicBezTo>
                    <a:pt x="21600" y="3452"/>
                    <a:pt x="21554" y="8852"/>
                    <a:pt x="21508" y="1425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303" name="Drawing"/>
          <p:cNvGrpSpPr/>
          <p:nvPr/>
        </p:nvGrpSpPr>
        <p:grpSpPr>
          <a:xfrm>
            <a:off x="243181" y="1218072"/>
            <a:ext cx="11947712" cy="6626559"/>
            <a:chOff x="-725795" y="-149150"/>
            <a:chExt cx="11947710" cy="6626558"/>
          </a:xfrm>
        </p:grpSpPr>
        <p:pic>
          <p:nvPicPr>
            <p:cNvPr id="406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16074" y="-57590"/>
              <a:ext cx="273205" cy="625819"/>
            </a:xfrm>
            <a:prstGeom prst="rect">
              <a:avLst/>
            </a:prstGeom>
            <a:effectLst/>
          </p:spPr>
        </p:pic>
        <p:pic>
          <p:nvPicPr>
            <p:cNvPr id="406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57928" y="-99535"/>
              <a:ext cx="535973" cy="390635"/>
            </a:xfrm>
            <a:prstGeom prst="rect">
              <a:avLst/>
            </a:prstGeom>
            <a:effectLst/>
          </p:spPr>
        </p:pic>
        <p:pic>
          <p:nvPicPr>
            <p:cNvPr id="407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25635" y="134413"/>
              <a:ext cx="240394" cy="72979"/>
            </a:xfrm>
            <a:prstGeom prst="rect">
              <a:avLst/>
            </a:prstGeom>
            <a:effectLst/>
          </p:spPr>
        </p:pic>
        <p:pic>
          <p:nvPicPr>
            <p:cNvPr id="407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0757" y="266950"/>
              <a:ext cx="247370" cy="53396"/>
            </a:xfrm>
            <a:prstGeom prst="rect">
              <a:avLst/>
            </a:prstGeom>
            <a:effectLst/>
          </p:spPr>
        </p:pic>
        <p:pic>
          <p:nvPicPr>
            <p:cNvPr id="407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62416" y="-149151"/>
              <a:ext cx="345323" cy="937005"/>
            </a:xfrm>
            <a:prstGeom prst="rect">
              <a:avLst/>
            </a:prstGeom>
            <a:effectLst/>
          </p:spPr>
        </p:pic>
        <p:pic>
          <p:nvPicPr>
            <p:cNvPr id="407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106464" y="64197"/>
              <a:ext cx="410496" cy="429196"/>
            </a:xfrm>
            <a:prstGeom prst="rect">
              <a:avLst/>
            </a:prstGeom>
            <a:effectLst/>
          </p:spPr>
        </p:pic>
        <p:pic>
          <p:nvPicPr>
            <p:cNvPr id="407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171892" y="16922"/>
              <a:ext cx="317165" cy="545355"/>
            </a:xfrm>
            <a:prstGeom prst="rect">
              <a:avLst/>
            </a:prstGeom>
            <a:effectLst/>
          </p:spPr>
        </p:pic>
        <p:pic>
          <p:nvPicPr>
            <p:cNvPr id="408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35614" y="357633"/>
              <a:ext cx="53395" cy="268297"/>
            </a:xfrm>
            <a:prstGeom prst="rect">
              <a:avLst/>
            </a:prstGeom>
            <a:effectLst/>
          </p:spPr>
        </p:pic>
        <p:pic>
          <p:nvPicPr>
            <p:cNvPr id="408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792762" y="89876"/>
              <a:ext cx="80553" cy="96590"/>
            </a:xfrm>
            <a:prstGeom prst="rect">
              <a:avLst/>
            </a:prstGeom>
            <a:effectLst/>
          </p:spPr>
        </p:pic>
        <p:pic>
          <p:nvPicPr>
            <p:cNvPr id="408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64811" y="-70565"/>
              <a:ext cx="270622" cy="898207"/>
            </a:xfrm>
            <a:prstGeom prst="rect">
              <a:avLst/>
            </a:prstGeom>
            <a:effectLst/>
          </p:spPr>
        </p:pic>
        <p:pic>
          <p:nvPicPr>
            <p:cNvPr id="408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07283" y="-4285"/>
              <a:ext cx="444266" cy="386123"/>
            </a:xfrm>
            <a:prstGeom prst="rect">
              <a:avLst/>
            </a:prstGeom>
            <a:effectLst/>
          </p:spPr>
        </p:pic>
        <p:pic>
          <p:nvPicPr>
            <p:cNvPr id="408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964667" y="469243"/>
              <a:ext cx="456639" cy="70654"/>
            </a:xfrm>
            <a:prstGeom prst="rect">
              <a:avLst/>
            </a:prstGeom>
            <a:effectLst/>
          </p:spPr>
        </p:pic>
        <p:pic>
          <p:nvPicPr>
            <p:cNvPr id="409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10915" y="9947"/>
              <a:ext cx="333563" cy="427641"/>
            </a:xfrm>
            <a:prstGeom prst="rect">
              <a:avLst/>
            </a:prstGeom>
            <a:effectLst/>
          </p:spPr>
        </p:pic>
        <p:pic>
          <p:nvPicPr>
            <p:cNvPr id="409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78475" y="-37001"/>
              <a:ext cx="168312" cy="523418"/>
            </a:xfrm>
            <a:prstGeom prst="rect">
              <a:avLst/>
            </a:prstGeom>
            <a:effectLst/>
          </p:spPr>
        </p:pic>
        <p:pic>
          <p:nvPicPr>
            <p:cNvPr id="409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76037" y="476219"/>
              <a:ext cx="79955" cy="163662"/>
            </a:xfrm>
            <a:prstGeom prst="rect">
              <a:avLst/>
            </a:prstGeom>
            <a:effectLst/>
          </p:spPr>
        </p:pic>
        <p:pic>
          <p:nvPicPr>
            <p:cNvPr id="409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19768" y="162316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09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86724" y="783147"/>
              <a:ext cx="92872" cy="198540"/>
            </a:xfrm>
            <a:prstGeom prst="rect">
              <a:avLst/>
            </a:prstGeom>
            <a:effectLst/>
          </p:spPr>
        </p:pic>
        <p:pic>
          <p:nvPicPr>
            <p:cNvPr id="410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403329" y="676187"/>
              <a:ext cx="55340" cy="61353"/>
            </a:xfrm>
            <a:prstGeom prst="rect">
              <a:avLst/>
            </a:prstGeom>
            <a:effectLst/>
          </p:spPr>
        </p:pic>
        <p:pic>
          <p:nvPicPr>
            <p:cNvPr id="410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462422" y="808724"/>
              <a:ext cx="191574" cy="193890"/>
            </a:xfrm>
            <a:prstGeom prst="rect">
              <a:avLst/>
            </a:prstGeom>
            <a:effectLst/>
          </p:spPr>
        </p:pic>
        <p:pic>
          <p:nvPicPr>
            <p:cNvPr id="410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525203" y="978464"/>
              <a:ext cx="163662" cy="121809"/>
            </a:xfrm>
            <a:prstGeom prst="rect">
              <a:avLst/>
            </a:prstGeom>
            <a:effectLst/>
          </p:spPr>
        </p:pic>
        <p:pic>
          <p:nvPicPr>
            <p:cNvPr id="410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750748" y="790656"/>
              <a:ext cx="42751" cy="239860"/>
            </a:xfrm>
            <a:prstGeom prst="rect">
              <a:avLst/>
            </a:prstGeom>
            <a:effectLst/>
          </p:spPr>
        </p:pic>
        <p:pic>
          <p:nvPicPr>
            <p:cNvPr id="410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0953" y="1570065"/>
              <a:ext cx="265454" cy="555625"/>
            </a:xfrm>
            <a:prstGeom prst="rect">
              <a:avLst/>
            </a:prstGeom>
            <a:effectLst/>
          </p:spPr>
        </p:pic>
        <p:pic>
          <p:nvPicPr>
            <p:cNvPr id="411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00026" y="1515472"/>
              <a:ext cx="494952" cy="400949"/>
            </a:xfrm>
            <a:prstGeom prst="rect">
              <a:avLst/>
            </a:prstGeom>
            <a:effectLst/>
          </p:spPr>
        </p:pic>
        <p:pic>
          <p:nvPicPr>
            <p:cNvPr id="411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110247" y="1866694"/>
              <a:ext cx="483445" cy="63678"/>
            </a:xfrm>
            <a:prstGeom prst="rect">
              <a:avLst/>
            </a:prstGeom>
            <a:effectLst/>
          </p:spPr>
        </p:pic>
        <p:pic>
          <p:nvPicPr>
            <p:cNvPr id="411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146589" y="2031784"/>
              <a:ext cx="398273" cy="69782"/>
            </a:xfrm>
            <a:prstGeom prst="rect">
              <a:avLst/>
            </a:prstGeom>
            <a:effectLst/>
          </p:spPr>
        </p:pic>
        <p:pic>
          <p:nvPicPr>
            <p:cNvPr id="411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259031" y="1284151"/>
              <a:ext cx="369539" cy="506709"/>
            </a:xfrm>
            <a:prstGeom prst="rect">
              <a:avLst/>
            </a:prstGeom>
            <a:effectLst/>
          </p:spPr>
        </p:pic>
        <p:pic>
          <p:nvPicPr>
            <p:cNvPr id="411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246178" y="1525733"/>
              <a:ext cx="295628" cy="509274"/>
            </a:xfrm>
            <a:prstGeom prst="rect">
              <a:avLst/>
            </a:prstGeom>
            <a:effectLst/>
          </p:spPr>
        </p:pic>
        <p:pic>
          <p:nvPicPr>
            <p:cNvPr id="412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301983" y="1430638"/>
              <a:ext cx="512230" cy="388124"/>
            </a:xfrm>
            <a:prstGeom prst="rect">
              <a:avLst/>
            </a:prstGeom>
            <a:effectLst/>
          </p:spPr>
        </p:pic>
        <p:pic>
          <p:nvPicPr>
            <p:cNvPr id="412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219174" y="1756151"/>
              <a:ext cx="30877" cy="35334"/>
            </a:xfrm>
            <a:prstGeom prst="rect">
              <a:avLst/>
            </a:prstGeom>
            <a:effectLst/>
          </p:spPr>
        </p:pic>
        <p:pic>
          <p:nvPicPr>
            <p:cNvPr id="412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414323" y="1735825"/>
              <a:ext cx="25569" cy="27758"/>
            </a:xfrm>
            <a:prstGeom prst="rect">
              <a:avLst/>
            </a:prstGeom>
            <a:effectLst/>
          </p:spPr>
        </p:pic>
        <p:pic>
          <p:nvPicPr>
            <p:cNvPr id="412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613431" y="1705254"/>
              <a:ext cx="28754" cy="30426"/>
            </a:xfrm>
            <a:prstGeom prst="rect">
              <a:avLst/>
            </a:prstGeom>
            <a:effectLst/>
          </p:spPr>
        </p:pic>
        <p:pic>
          <p:nvPicPr>
            <p:cNvPr id="412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38094" y="3858288"/>
              <a:ext cx="27840" cy="25885"/>
            </a:xfrm>
            <a:prstGeom prst="rect">
              <a:avLst/>
            </a:prstGeom>
            <a:effectLst/>
          </p:spPr>
        </p:pic>
        <p:pic>
          <p:nvPicPr>
            <p:cNvPr id="413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385186" y="3441368"/>
              <a:ext cx="38270" cy="38219"/>
            </a:xfrm>
            <a:prstGeom prst="rect">
              <a:avLst/>
            </a:prstGeom>
            <a:effectLst/>
          </p:spPr>
        </p:pic>
        <p:pic>
          <p:nvPicPr>
            <p:cNvPr id="413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725796" y="3247221"/>
              <a:ext cx="96748" cy="580521"/>
            </a:xfrm>
            <a:prstGeom prst="rect">
              <a:avLst/>
            </a:prstGeom>
            <a:effectLst/>
          </p:spPr>
        </p:pic>
        <p:pic>
          <p:nvPicPr>
            <p:cNvPr id="413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628583" y="3279181"/>
              <a:ext cx="49708" cy="520659"/>
            </a:xfrm>
            <a:prstGeom prst="rect">
              <a:avLst/>
            </a:prstGeom>
            <a:effectLst/>
          </p:spPr>
        </p:pic>
        <p:pic>
          <p:nvPicPr>
            <p:cNvPr id="413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646222" y="3189448"/>
              <a:ext cx="318273" cy="380196"/>
            </a:xfrm>
            <a:prstGeom prst="rect">
              <a:avLst/>
            </a:prstGeom>
            <a:effectLst/>
          </p:spPr>
        </p:pic>
        <p:pic>
          <p:nvPicPr>
            <p:cNvPr id="413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371059" y="3126182"/>
              <a:ext cx="314013" cy="764341"/>
            </a:xfrm>
            <a:prstGeom prst="rect">
              <a:avLst/>
            </a:prstGeom>
            <a:effectLst/>
          </p:spPr>
        </p:pic>
        <p:pic>
          <p:nvPicPr>
            <p:cNvPr id="414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48880" y="3333730"/>
              <a:ext cx="338988" cy="367413"/>
            </a:xfrm>
            <a:prstGeom prst="rect">
              <a:avLst/>
            </a:prstGeom>
            <a:effectLst/>
          </p:spPr>
        </p:pic>
        <p:pic>
          <p:nvPicPr>
            <p:cNvPr id="414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25478" y="3275592"/>
              <a:ext cx="284795" cy="423159"/>
            </a:xfrm>
            <a:prstGeom prst="rect">
              <a:avLst/>
            </a:prstGeom>
            <a:effectLst/>
          </p:spPr>
        </p:pic>
        <p:pic>
          <p:nvPicPr>
            <p:cNvPr id="414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35000" y="3475738"/>
              <a:ext cx="198541" cy="66004"/>
            </a:xfrm>
            <a:prstGeom prst="rect">
              <a:avLst/>
            </a:prstGeom>
            <a:effectLst/>
          </p:spPr>
        </p:pic>
        <p:pic>
          <p:nvPicPr>
            <p:cNvPr id="414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44221" y="3163704"/>
              <a:ext cx="312029" cy="524526"/>
            </a:xfrm>
            <a:prstGeom prst="rect">
              <a:avLst/>
            </a:prstGeom>
            <a:effectLst/>
          </p:spPr>
        </p:pic>
        <p:pic>
          <p:nvPicPr>
            <p:cNvPr id="414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00026" y="3148608"/>
              <a:ext cx="397442" cy="351280"/>
            </a:xfrm>
            <a:prstGeom prst="rect">
              <a:avLst/>
            </a:prstGeom>
            <a:effectLst/>
          </p:spPr>
        </p:pic>
        <p:pic>
          <p:nvPicPr>
            <p:cNvPr id="415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362759" y="3072748"/>
              <a:ext cx="351159" cy="768946"/>
            </a:xfrm>
            <a:prstGeom prst="rect">
              <a:avLst/>
            </a:prstGeom>
            <a:effectLst/>
          </p:spPr>
        </p:pic>
        <p:pic>
          <p:nvPicPr>
            <p:cNvPr id="415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974070" y="3226176"/>
              <a:ext cx="291767" cy="420491"/>
            </a:xfrm>
            <a:prstGeom prst="rect">
              <a:avLst/>
            </a:prstGeom>
            <a:effectLst/>
          </p:spPr>
        </p:pic>
        <p:pic>
          <p:nvPicPr>
            <p:cNvPr id="415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025443" y="3392031"/>
              <a:ext cx="268297" cy="72979"/>
            </a:xfrm>
            <a:prstGeom prst="rect">
              <a:avLst/>
            </a:prstGeom>
            <a:effectLst/>
          </p:spPr>
        </p:pic>
        <p:pic>
          <p:nvPicPr>
            <p:cNvPr id="415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583493" y="3058246"/>
              <a:ext cx="358980" cy="707953"/>
            </a:xfrm>
            <a:prstGeom prst="rect">
              <a:avLst/>
            </a:prstGeom>
            <a:effectLst/>
          </p:spPr>
        </p:pic>
        <p:pic>
          <p:nvPicPr>
            <p:cNvPr id="415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923957" y="3198051"/>
              <a:ext cx="337776" cy="405059"/>
            </a:xfrm>
            <a:prstGeom prst="rect">
              <a:avLst/>
            </a:prstGeom>
            <a:effectLst/>
          </p:spPr>
        </p:pic>
        <p:pic>
          <p:nvPicPr>
            <p:cNvPr id="416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322910" y="3538966"/>
              <a:ext cx="142735" cy="295752"/>
            </a:xfrm>
            <a:prstGeom prst="rect">
              <a:avLst/>
            </a:prstGeom>
            <a:effectLst/>
          </p:spPr>
        </p:pic>
        <p:pic>
          <p:nvPicPr>
            <p:cNvPr id="416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861140" y="3266469"/>
              <a:ext cx="92799" cy="421761"/>
            </a:xfrm>
            <a:prstGeom prst="rect">
              <a:avLst/>
            </a:prstGeom>
            <a:effectLst/>
          </p:spPr>
        </p:pic>
        <p:pic>
          <p:nvPicPr>
            <p:cNvPr id="416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011171" y="3052970"/>
              <a:ext cx="391068" cy="814553"/>
            </a:xfrm>
            <a:prstGeom prst="rect">
              <a:avLst/>
            </a:prstGeom>
            <a:effectLst/>
          </p:spPr>
        </p:pic>
        <p:pic>
          <p:nvPicPr>
            <p:cNvPr id="416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670659" y="3658140"/>
              <a:ext cx="112344" cy="101185"/>
            </a:xfrm>
            <a:prstGeom prst="rect">
              <a:avLst/>
            </a:prstGeom>
            <a:effectLst/>
          </p:spPr>
        </p:pic>
        <p:pic>
          <p:nvPicPr>
            <p:cNvPr id="416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26385" y="1485144"/>
              <a:ext cx="265771" cy="689375"/>
            </a:xfrm>
            <a:prstGeom prst="rect">
              <a:avLst/>
            </a:prstGeom>
            <a:effectLst/>
          </p:spPr>
        </p:pic>
        <p:pic>
          <p:nvPicPr>
            <p:cNvPr id="417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95440" y="1939236"/>
              <a:ext cx="345028" cy="358957"/>
            </a:xfrm>
            <a:prstGeom prst="rect">
              <a:avLst/>
            </a:prstGeom>
            <a:effectLst/>
          </p:spPr>
        </p:pic>
        <p:pic>
          <p:nvPicPr>
            <p:cNvPr id="417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554952" y="4898766"/>
              <a:ext cx="79368" cy="596151"/>
            </a:xfrm>
            <a:prstGeom prst="rect">
              <a:avLst/>
            </a:prstGeom>
            <a:effectLst/>
          </p:spPr>
        </p:pic>
        <p:pic>
          <p:nvPicPr>
            <p:cNvPr id="417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461677" y="4910392"/>
              <a:ext cx="83752" cy="654281"/>
            </a:xfrm>
            <a:prstGeom prst="rect">
              <a:avLst/>
            </a:prstGeom>
            <a:effectLst/>
          </p:spPr>
        </p:pic>
        <p:pic>
          <p:nvPicPr>
            <p:cNvPr id="417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583721" y="4713309"/>
              <a:ext cx="542770" cy="522143"/>
            </a:xfrm>
            <a:prstGeom prst="rect">
              <a:avLst/>
            </a:prstGeom>
            <a:effectLst/>
          </p:spPr>
        </p:pic>
        <p:pic>
          <p:nvPicPr>
            <p:cNvPr id="417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5225" y="4649718"/>
              <a:ext cx="307193" cy="956809"/>
            </a:xfrm>
            <a:prstGeom prst="rect">
              <a:avLst/>
            </a:prstGeom>
            <a:effectLst/>
          </p:spPr>
        </p:pic>
        <p:pic>
          <p:nvPicPr>
            <p:cNvPr id="418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16383" y="4836164"/>
              <a:ext cx="403158" cy="565510"/>
            </a:xfrm>
            <a:prstGeom prst="rect">
              <a:avLst/>
            </a:prstGeom>
            <a:effectLst/>
          </p:spPr>
        </p:pic>
        <p:pic>
          <p:nvPicPr>
            <p:cNvPr id="418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16318" y="5254523"/>
              <a:ext cx="72979" cy="379907"/>
            </a:xfrm>
            <a:prstGeom prst="rect">
              <a:avLst/>
            </a:prstGeom>
            <a:effectLst/>
          </p:spPr>
        </p:pic>
        <p:pic>
          <p:nvPicPr>
            <p:cNvPr id="418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83734" y="5283519"/>
              <a:ext cx="123240" cy="274179"/>
            </a:xfrm>
            <a:prstGeom prst="rect">
              <a:avLst/>
            </a:prstGeom>
            <a:effectLst/>
          </p:spPr>
        </p:pic>
        <p:pic>
          <p:nvPicPr>
            <p:cNvPr id="418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29757" y="5303353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18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73904" y="524754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19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948711" y="5191742"/>
              <a:ext cx="135760" cy="352005"/>
            </a:xfrm>
            <a:prstGeom prst="rect">
              <a:avLst/>
            </a:prstGeom>
            <a:effectLst/>
          </p:spPr>
        </p:pic>
        <p:pic>
          <p:nvPicPr>
            <p:cNvPr id="4193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296251" y="4781773"/>
              <a:ext cx="233915" cy="464557"/>
            </a:xfrm>
            <a:prstGeom prst="rect">
              <a:avLst/>
            </a:prstGeom>
            <a:effectLst/>
          </p:spPr>
        </p:pic>
        <p:pic>
          <p:nvPicPr>
            <p:cNvPr id="4195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428710" y="4780107"/>
              <a:ext cx="304494" cy="509126"/>
            </a:xfrm>
            <a:prstGeom prst="rect">
              <a:avLst/>
            </a:prstGeom>
            <a:effectLst/>
          </p:spPr>
        </p:pic>
        <p:pic>
          <p:nvPicPr>
            <p:cNvPr id="4197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674121" y="5038279"/>
              <a:ext cx="114888" cy="603127"/>
            </a:xfrm>
            <a:prstGeom prst="rect">
              <a:avLst/>
            </a:prstGeom>
            <a:effectLst/>
          </p:spPr>
        </p:pic>
        <p:pic>
          <p:nvPicPr>
            <p:cNvPr id="4199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667201" y="5177928"/>
              <a:ext cx="252197" cy="296062"/>
            </a:xfrm>
            <a:prstGeom prst="rect">
              <a:avLst/>
            </a:prstGeom>
            <a:effectLst/>
          </p:spPr>
        </p:pic>
        <p:pic>
          <p:nvPicPr>
            <p:cNvPr id="4201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244337" y="4666045"/>
              <a:ext cx="325942" cy="608594"/>
            </a:xfrm>
            <a:prstGeom prst="rect">
              <a:avLst/>
            </a:prstGeom>
            <a:effectLst/>
          </p:spPr>
        </p:pic>
        <p:pic>
          <p:nvPicPr>
            <p:cNvPr id="4203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207293" y="4926669"/>
              <a:ext cx="356011" cy="72979"/>
            </a:xfrm>
            <a:prstGeom prst="rect">
              <a:avLst/>
            </a:prstGeom>
            <a:effectLst/>
          </p:spPr>
        </p:pic>
        <p:pic>
          <p:nvPicPr>
            <p:cNvPr id="4205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887935" y="4656073"/>
              <a:ext cx="323965" cy="566795"/>
            </a:xfrm>
            <a:prstGeom prst="rect">
              <a:avLst/>
            </a:prstGeom>
            <a:effectLst/>
          </p:spPr>
        </p:pic>
        <p:pic>
          <p:nvPicPr>
            <p:cNvPr id="4207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020472" y="4620777"/>
              <a:ext cx="531223" cy="426095"/>
            </a:xfrm>
            <a:prstGeom prst="rect">
              <a:avLst/>
            </a:prstGeom>
            <a:effectLst/>
          </p:spPr>
        </p:pic>
        <p:pic>
          <p:nvPicPr>
            <p:cNvPr id="4209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459937" y="4517501"/>
              <a:ext cx="456506" cy="914635"/>
            </a:xfrm>
            <a:prstGeom prst="rect">
              <a:avLst/>
            </a:prstGeom>
            <a:effectLst/>
          </p:spPr>
        </p:pic>
        <p:pic>
          <p:nvPicPr>
            <p:cNvPr id="4211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199353" y="4881041"/>
              <a:ext cx="372931" cy="76753"/>
            </a:xfrm>
            <a:prstGeom prst="rect">
              <a:avLst/>
            </a:prstGeom>
            <a:effectLst/>
          </p:spPr>
        </p:pic>
        <p:pic>
          <p:nvPicPr>
            <p:cNvPr id="4213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176302" y="4570820"/>
              <a:ext cx="73243" cy="792186"/>
            </a:xfrm>
            <a:prstGeom prst="rect">
              <a:avLst/>
            </a:prstGeom>
            <a:effectLst/>
          </p:spPr>
        </p:pic>
        <p:pic>
          <p:nvPicPr>
            <p:cNvPr id="4215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161364" y="4810848"/>
              <a:ext cx="353234" cy="251807"/>
            </a:xfrm>
            <a:prstGeom prst="rect">
              <a:avLst/>
            </a:prstGeom>
            <a:effectLst/>
          </p:spPr>
        </p:pic>
        <p:pic>
          <p:nvPicPr>
            <p:cNvPr id="4217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552466" y="4276070"/>
              <a:ext cx="52836" cy="431227"/>
            </a:xfrm>
            <a:prstGeom prst="rect">
              <a:avLst/>
            </a:prstGeom>
            <a:effectLst/>
          </p:spPr>
        </p:pic>
        <p:pic>
          <p:nvPicPr>
            <p:cNvPr id="4219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454340" y="4284359"/>
              <a:ext cx="513695" cy="455380"/>
            </a:xfrm>
            <a:prstGeom prst="rect">
              <a:avLst/>
            </a:prstGeom>
            <a:effectLst/>
          </p:spPr>
        </p:pic>
        <p:pic>
          <p:nvPicPr>
            <p:cNvPr id="4221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421894" y="4611265"/>
              <a:ext cx="320436" cy="503536"/>
            </a:xfrm>
            <a:prstGeom prst="rect">
              <a:avLst/>
            </a:prstGeom>
            <a:effectLst/>
          </p:spPr>
        </p:pic>
        <p:pic>
          <p:nvPicPr>
            <p:cNvPr id="4223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751807" y="4785926"/>
              <a:ext cx="270744" cy="291079"/>
            </a:xfrm>
            <a:prstGeom prst="rect">
              <a:avLst/>
            </a:prstGeom>
            <a:effectLst/>
          </p:spPr>
        </p:pic>
        <p:pic>
          <p:nvPicPr>
            <p:cNvPr id="4225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016881" y="4680573"/>
              <a:ext cx="332328" cy="378696"/>
            </a:xfrm>
            <a:prstGeom prst="rect">
              <a:avLst/>
            </a:prstGeom>
            <a:effectLst/>
          </p:spPr>
        </p:pic>
        <p:pic>
          <p:nvPicPr>
            <p:cNvPr id="4227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372637" y="4640148"/>
              <a:ext cx="325354" cy="452665"/>
            </a:xfrm>
            <a:prstGeom prst="rect">
              <a:avLst/>
            </a:prstGeom>
            <a:effectLst/>
          </p:spPr>
        </p:pic>
        <p:pic>
          <p:nvPicPr>
            <p:cNvPr id="4229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651172" y="4434168"/>
              <a:ext cx="563015" cy="657956"/>
            </a:xfrm>
            <a:prstGeom prst="rect">
              <a:avLst/>
            </a:prstGeom>
            <a:effectLst/>
          </p:spPr>
        </p:pic>
        <p:pic>
          <p:nvPicPr>
            <p:cNvPr id="4231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200936" y="4407522"/>
              <a:ext cx="613155" cy="655294"/>
            </a:xfrm>
            <a:prstGeom prst="rect">
              <a:avLst/>
            </a:prstGeom>
            <a:effectLst/>
          </p:spPr>
        </p:pic>
        <p:pic>
          <p:nvPicPr>
            <p:cNvPr id="4233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608599" y="4636460"/>
              <a:ext cx="407785" cy="412643"/>
            </a:xfrm>
            <a:prstGeom prst="rect">
              <a:avLst/>
            </a:prstGeom>
            <a:effectLst/>
          </p:spPr>
        </p:pic>
        <p:pic>
          <p:nvPicPr>
            <p:cNvPr id="4235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893324" y="4384259"/>
              <a:ext cx="121606" cy="160624"/>
            </a:xfrm>
            <a:prstGeom prst="rect">
              <a:avLst/>
            </a:prstGeom>
            <a:effectLst/>
          </p:spPr>
        </p:pic>
        <p:pic>
          <p:nvPicPr>
            <p:cNvPr id="4237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0018957" y="4569899"/>
              <a:ext cx="795012" cy="458277"/>
            </a:xfrm>
            <a:prstGeom prst="rect">
              <a:avLst/>
            </a:prstGeom>
            <a:effectLst/>
          </p:spPr>
        </p:pic>
        <p:pic>
          <p:nvPicPr>
            <p:cNvPr id="4239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193757" y="5555636"/>
              <a:ext cx="660183" cy="921772"/>
            </a:xfrm>
            <a:prstGeom prst="rect">
              <a:avLst/>
            </a:prstGeom>
            <a:effectLst/>
          </p:spPr>
        </p:pic>
        <p:pic>
          <p:nvPicPr>
            <p:cNvPr id="4241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926197" y="5791114"/>
              <a:ext cx="251910" cy="367114"/>
            </a:xfrm>
            <a:prstGeom prst="rect">
              <a:avLst/>
            </a:prstGeom>
            <a:effectLst/>
          </p:spPr>
        </p:pic>
        <p:pic>
          <p:nvPicPr>
            <p:cNvPr id="4243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8281887" y="5763238"/>
              <a:ext cx="360299" cy="364379"/>
            </a:xfrm>
            <a:prstGeom prst="rect">
              <a:avLst/>
            </a:prstGeom>
            <a:effectLst/>
          </p:spPr>
        </p:pic>
        <p:pic>
          <p:nvPicPr>
            <p:cNvPr id="4245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8699866" y="5539899"/>
              <a:ext cx="46954" cy="548573"/>
            </a:xfrm>
            <a:prstGeom prst="rect">
              <a:avLst/>
            </a:prstGeom>
            <a:effectLst/>
          </p:spPr>
        </p:pic>
        <p:pic>
          <p:nvPicPr>
            <p:cNvPr id="4247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560979" y="5728240"/>
              <a:ext cx="353256" cy="53304"/>
            </a:xfrm>
            <a:prstGeom prst="rect">
              <a:avLst/>
            </a:prstGeom>
            <a:effectLst/>
          </p:spPr>
        </p:pic>
        <p:pic>
          <p:nvPicPr>
            <p:cNvPr id="4249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912952" y="5693362"/>
              <a:ext cx="50113" cy="395110"/>
            </a:xfrm>
            <a:prstGeom prst="rect">
              <a:avLst/>
            </a:prstGeom>
            <a:effectLst/>
          </p:spPr>
        </p:pic>
        <p:pic>
          <p:nvPicPr>
            <p:cNvPr id="4251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8938771" y="5460383"/>
              <a:ext cx="103867" cy="142469"/>
            </a:xfrm>
            <a:prstGeom prst="rect">
              <a:avLst/>
            </a:prstGeom>
            <a:effectLst/>
          </p:spPr>
        </p:pic>
        <p:pic>
          <p:nvPicPr>
            <p:cNvPr id="4253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9035754" y="5681929"/>
              <a:ext cx="689553" cy="420494"/>
            </a:xfrm>
            <a:prstGeom prst="rect">
              <a:avLst/>
            </a:prstGeom>
            <a:effectLst/>
          </p:spPr>
        </p:pic>
        <p:pic>
          <p:nvPicPr>
            <p:cNvPr id="4255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922478" y="600726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257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870873" y="1679891"/>
              <a:ext cx="416036" cy="62765"/>
            </a:xfrm>
            <a:prstGeom prst="rect">
              <a:avLst/>
            </a:prstGeom>
            <a:effectLst/>
          </p:spPr>
        </p:pic>
        <p:pic>
          <p:nvPicPr>
            <p:cNvPr id="4259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6037398" y="1256265"/>
              <a:ext cx="412766" cy="527447"/>
            </a:xfrm>
            <a:prstGeom prst="rect">
              <a:avLst/>
            </a:prstGeom>
            <a:effectLst/>
          </p:spPr>
        </p:pic>
        <p:pic>
          <p:nvPicPr>
            <p:cNvPr id="4261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6650531" y="1256863"/>
              <a:ext cx="59406" cy="583452"/>
            </a:xfrm>
            <a:prstGeom prst="rect">
              <a:avLst/>
            </a:prstGeom>
            <a:effectLst/>
          </p:spPr>
        </p:pic>
        <p:pic>
          <p:nvPicPr>
            <p:cNvPr id="4263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6510145" y="1445205"/>
              <a:ext cx="346280" cy="67255"/>
            </a:xfrm>
            <a:prstGeom prst="rect">
              <a:avLst/>
            </a:prstGeom>
            <a:effectLst/>
          </p:spPr>
        </p:pic>
        <p:pic>
          <p:nvPicPr>
            <p:cNvPr id="4265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6825948" y="1188203"/>
              <a:ext cx="623405" cy="615780"/>
            </a:xfrm>
            <a:prstGeom prst="rect">
              <a:avLst/>
            </a:prstGeom>
            <a:effectLst/>
          </p:spPr>
        </p:pic>
        <p:pic>
          <p:nvPicPr>
            <p:cNvPr id="4267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7170504" y="1354522"/>
              <a:ext cx="320703" cy="88182"/>
            </a:xfrm>
            <a:prstGeom prst="rect">
              <a:avLst/>
            </a:prstGeom>
            <a:effectLst/>
          </p:spPr>
        </p:pic>
        <p:pic>
          <p:nvPicPr>
            <p:cNvPr id="4269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7591367" y="1417303"/>
              <a:ext cx="74231" cy="374182"/>
            </a:xfrm>
            <a:prstGeom prst="rect">
              <a:avLst/>
            </a:prstGeom>
            <a:effectLst/>
          </p:spPr>
        </p:pic>
        <p:pic>
          <p:nvPicPr>
            <p:cNvPr id="4271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7598343" y="1187107"/>
              <a:ext cx="116689" cy="157938"/>
            </a:xfrm>
            <a:prstGeom prst="rect">
              <a:avLst/>
            </a:prstGeom>
            <a:effectLst/>
          </p:spPr>
        </p:pic>
        <p:pic>
          <p:nvPicPr>
            <p:cNvPr id="4273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767302" y="1395644"/>
              <a:ext cx="694136" cy="451646"/>
            </a:xfrm>
            <a:prstGeom prst="rect">
              <a:avLst/>
            </a:prstGeom>
            <a:effectLst/>
          </p:spPr>
        </p:pic>
        <p:pic>
          <p:nvPicPr>
            <p:cNvPr id="4275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8576127" y="1283908"/>
              <a:ext cx="1105427" cy="481760"/>
            </a:xfrm>
            <a:prstGeom prst="rect">
              <a:avLst/>
            </a:prstGeom>
            <a:effectLst/>
          </p:spPr>
        </p:pic>
        <p:pic>
          <p:nvPicPr>
            <p:cNvPr id="4277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412006" y="1082503"/>
              <a:ext cx="143986" cy="191121"/>
            </a:xfrm>
            <a:prstGeom prst="rect">
              <a:avLst/>
            </a:prstGeom>
            <a:effectLst/>
          </p:spPr>
        </p:pic>
        <p:pic>
          <p:nvPicPr>
            <p:cNvPr id="4279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9791897" y="1150986"/>
              <a:ext cx="63649" cy="542841"/>
            </a:xfrm>
            <a:prstGeom prst="rect">
              <a:avLst/>
            </a:prstGeom>
            <a:effectLst/>
          </p:spPr>
        </p:pic>
        <p:pic>
          <p:nvPicPr>
            <p:cNvPr id="4281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9674593" y="1260256"/>
              <a:ext cx="682891" cy="729091"/>
            </a:xfrm>
            <a:prstGeom prst="rect">
              <a:avLst/>
            </a:prstGeom>
            <a:effectLst/>
          </p:spPr>
        </p:pic>
        <p:pic>
          <p:nvPicPr>
            <p:cNvPr id="4283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5052239" y="3314674"/>
              <a:ext cx="262572" cy="67254"/>
            </a:xfrm>
            <a:prstGeom prst="rect">
              <a:avLst/>
            </a:prstGeom>
            <a:effectLst/>
          </p:spPr>
        </p:pic>
        <p:pic>
          <p:nvPicPr>
            <p:cNvPr id="4285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6026502" y="2980940"/>
              <a:ext cx="90507" cy="449817"/>
            </a:xfrm>
            <a:prstGeom prst="rect">
              <a:avLst/>
            </a:prstGeom>
            <a:effectLst/>
          </p:spPr>
        </p:pic>
        <p:pic>
          <p:nvPicPr>
            <p:cNvPr id="4287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5997636" y="2873310"/>
              <a:ext cx="461178" cy="528983"/>
            </a:xfrm>
            <a:prstGeom prst="rect">
              <a:avLst/>
            </a:prstGeom>
            <a:effectLst/>
          </p:spPr>
        </p:pic>
        <p:pic>
          <p:nvPicPr>
            <p:cNvPr id="4289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6460164" y="2955969"/>
              <a:ext cx="681155" cy="453862"/>
            </a:xfrm>
            <a:prstGeom prst="rect">
              <a:avLst/>
            </a:prstGeom>
            <a:effectLst/>
          </p:spPr>
        </p:pic>
        <p:pic>
          <p:nvPicPr>
            <p:cNvPr id="4291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7270488" y="3154234"/>
              <a:ext cx="171889" cy="46328"/>
            </a:xfrm>
            <a:prstGeom prst="rect">
              <a:avLst/>
            </a:prstGeom>
            <a:effectLst/>
          </p:spPr>
        </p:pic>
        <p:pic>
          <p:nvPicPr>
            <p:cNvPr id="4293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522324" y="2720123"/>
              <a:ext cx="882690" cy="668544"/>
            </a:xfrm>
            <a:prstGeom prst="rect">
              <a:avLst/>
            </a:prstGeom>
            <a:effectLst/>
          </p:spPr>
        </p:pic>
        <p:pic>
          <p:nvPicPr>
            <p:cNvPr id="4295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8317949" y="2814429"/>
              <a:ext cx="1621703" cy="828708"/>
            </a:xfrm>
            <a:prstGeom prst="rect">
              <a:avLst/>
            </a:prstGeom>
            <a:effectLst/>
          </p:spPr>
        </p:pic>
        <p:pic>
          <p:nvPicPr>
            <p:cNvPr id="4297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954210" y="2525188"/>
              <a:ext cx="1073640" cy="695259"/>
            </a:xfrm>
            <a:prstGeom prst="rect">
              <a:avLst/>
            </a:prstGeom>
            <a:effectLst/>
          </p:spPr>
        </p:pic>
        <p:pic>
          <p:nvPicPr>
            <p:cNvPr id="4299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0302561" y="2693842"/>
              <a:ext cx="536947" cy="60280"/>
            </a:xfrm>
            <a:prstGeom prst="rect">
              <a:avLst/>
            </a:prstGeom>
            <a:effectLst/>
          </p:spPr>
        </p:pic>
        <p:pic>
          <p:nvPicPr>
            <p:cNvPr id="4301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1171115" y="3049600"/>
              <a:ext cx="50801" cy="254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7" name="Drawing"/>
          <p:cNvGrpSpPr/>
          <p:nvPr/>
        </p:nvGrpSpPr>
        <p:grpSpPr>
          <a:xfrm>
            <a:off x="246656" y="1554928"/>
            <a:ext cx="12285417" cy="4713032"/>
            <a:chOff x="-2542958" y="-258734"/>
            <a:chExt cx="12285416" cy="4713031"/>
          </a:xfrm>
        </p:grpSpPr>
        <p:pic>
          <p:nvPicPr>
            <p:cNvPr id="430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20581" y="-72357"/>
              <a:ext cx="600373" cy="819206"/>
            </a:xfrm>
            <a:prstGeom prst="rect">
              <a:avLst/>
            </a:prstGeom>
            <a:effectLst/>
          </p:spPr>
        </p:pic>
        <p:pic>
          <p:nvPicPr>
            <p:cNvPr id="430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907" y="-8339"/>
              <a:ext cx="336821" cy="709750"/>
            </a:xfrm>
            <a:prstGeom prst="rect">
              <a:avLst/>
            </a:prstGeom>
            <a:effectLst/>
          </p:spPr>
        </p:pic>
        <p:pic>
          <p:nvPicPr>
            <p:cNvPr id="430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3584" y="348621"/>
              <a:ext cx="364071" cy="213277"/>
            </a:xfrm>
            <a:prstGeom prst="rect">
              <a:avLst/>
            </a:prstGeom>
            <a:effectLst/>
          </p:spPr>
        </p:pic>
        <p:pic>
          <p:nvPicPr>
            <p:cNvPr id="431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3958" y="623958"/>
              <a:ext cx="370429" cy="124374"/>
            </a:xfrm>
            <a:prstGeom prst="rect">
              <a:avLst/>
            </a:prstGeom>
            <a:effectLst/>
          </p:spPr>
        </p:pic>
        <p:pic>
          <p:nvPicPr>
            <p:cNvPr id="431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8521" y="-33235"/>
              <a:ext cx="385330" cy="786522"/>
            </a:xfrm>
            <a:prstGeom prst="rect">
              <a:avLst/>
            </a:prstGeom>
            <a:effectLst/>
          </p:spPr>
        </p:pic>
        <p:pic>
          <p:nvPicPr>
            <p:cNvPr id="431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96517" y="65366"/>
              <a:ext cx="361256" cy="616546"/>
            </a:xfrm>
            <a:prstGeom prst="rect">
              <a:avLst/>
            </a:prstGeom>
            <a:effectLst/>
          </p:spPr>
        </p:pic>
        <p:pic>
          <p:nvPicPr>
            <p:cNvPr id="431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47717" y="84406"/>
              <a:ext cx="154185" cy="610029"/>
            </a:xfrm>
            <a:prstGeom prst="rect">
              <a:avLst/>
            </a:prstGeom>
            <a:effectLst/>
          </p:spPr>
        </p:pic>
        <p:pic>
          <p:nvPicPr>
            <p:cNvPr id="431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26790" y="92643"/>
              <a:ext cx="412283" cy="631871"/>
            </a:xfrm>
            <a:prstGeom prst="rect">
              <a:avLst/>
            </a:prstGeom>
            <a:effectLst/>
          </p:spPr>
        </p:pic>
        <p:pic>
          <p:nvPicPr>
            <p:cNvPr id="432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5767" y="65267"/>
              <a:ext cx="140234" cy="629168"/>
            </a:xfrm>
            <a:prstGeom prst="rect">
              <a:avLst/>
            </a:prstGeom>
            <a:effectLst/>
          </p:spPr>
        </p:pic>
        <p:pic>
          <p:nvPicPr>
            <p:cNvPr id="432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24401" y="-5404"/>
              <a:ext cx="567283" cy="834016"/>
            </a:xfrm>
            <a:prstGeom prst="rect">
              <a:avLst/>
            </a:prstGeom>
            <a:effectLst/>
          </p:spPr>
        </p:pic>
        <p:pic>
          <p:nvPicPr>
            <p:cNvPr id="432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0635" y="51957"/>
              <a:ext cx="114002" cy="684332"/>
            </a:xfrm>
            <a:prstGeom prst="rect">
              <a:avLst/>
            </a:prstGeom>
            <a:effectLst/>
          </p:spPr>
        </p:pic>
        <p:pic>
          <p:nvPicPr>
            <p:cNvPr id="432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48517" y="-69437"/>
              <a:ext cx="787926" cy="254651"/>
            </a:xfrm>
            <a:prstGeom prst="rect">
              <a:avLst/>
            </a:prstGeom>
            <a:effectLst/>
          </p:spPr>
        </p:pic>
        <p:pic>
          <p:nvPicPr>
            <p:cNvPr id="432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94364" y="651861"/>
              <a:ext cx="516518" cy="150388"/>
            </a:xfrm>
            <a:prstGeom prst="rect">
              <a:avLst/>
            </a:prstGeom>
            <a:effectLst/>
          </p:spPr>
        </p:pic>
        <p:pic>
          <p:nvPicPr>
            <p:cNvPr id="433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35251" y="59466"/>
              <a:ext cx="96510" cy="586140"/>
            </a:xfrm>
            <a:prstGeom prst="rect">
              <a:avLst/>
            </a:prstGeom>
            <a:effectLst/>
          </p:spPr>
        </p:pic>
        <p:pic>
          <p:nvPicPr>
            <p:cNvPr id="433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19430" y="-38726"/>
              <a:ext cx="454136" cy="699945"/>
            </a:xfrm>
            <a:prstGeom prst="rect">
              <a:avLst/>
            </a:prstGeom>
            <a:effectLst/>
          </p:spPr>
        </p:pic>
        <p:pic>
          <p:nvPicPr>
            <p:cNvPr id="433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20079" y="-119004"/>
              <a:ext cx="502221" cy="848317"/>
            </a:xfrm>
            <a:prstGeom prst="rect">
              <a:avLst/>
            </a:prstGeom>
            <a:effectLst/>
          </p:spPr>
        </p:pic>
        <p:pic>
          <p:nvPicPr>
            <p:cNvPr id="433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26214" y="-43377"/>
              <a:ext cx="147208" cy="709909"/>
            </a:xfrm>
            <a:prstGeom prst="rect">
              <a:avLst/>
            </a:prstGeom>
            <a:effectLst/>
          </p:spPr>
        </p:pic>
        <p:pic>
          <p:nvPicPr>
            <p:cNvPr id="433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04987" y="-79833"/>
              <a:ext cx="405006" cy="760317"/>
            </a:xfrm>
            <a:prstGeom prst="rect">
              <a:avLst/>
            </a:prstGeom>
            <a:effectLst/>
          </p:spPr>
        </p:pic>
        <p:pic>
          <p:nvPicPr>
            <p:cNvPr id="434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77304" y="-61992"/>
              <a:ext cx="316949" cy="714573"/>
            </a:xfrm>
            <a:prstGeom prst="rect">
              <a:avLst/>
            </a:prstGeom>
            <a:effectLst/>
          </p:spPr>
        </p:pic>
        <p:pic>
          <p:nvPicPr>
            <p:cNvPr id="434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87004" y="306767"/>
              <a:ext cx="321200" cy="206302"/>
            </a:xfrm>
            <a:prstGeom prst="rect">
              <a:avLst/>
            </a:prstGeom>
            <a:effectLst/>
          </p:spPr>
        </p:pic>
        <p:pic>
          <p:nvPicPr>
            <p:cNvPr id="434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93581" y="533275"/>
              <a:ext cx="384380" cy="119417"/>
            </a:xfrm>
            <a:prstGeom prst="rect">
              <a:avLst/>
            </a:prstGeom>
            <a:effectLst/>
          </p:spPr>
        </p:pic>
        <p:pic>
          <p:nvPicPr>
            <p:cNvPr id="434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23728" y="-73901"/>
              <a:ext cx="133258" cy="705555"/>
            </a:xfrm>
            <a:prstGeom prst="rect">
              <a:avLst/>
            </a:prstGeom>
            <a:effectLst/>
          </p:spPr>
        </p:pic>
        <p:pic>
          <p:nvPicPr>
            <p:cNvPr id="434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24829" y="-99292"/>
              <a:ext cx="570532" cy="755111"/>
            </a:xfrm>
            <a:prstGeom prst="rect">
              <a:avLst/>
            </a:prstGeom>
            <a:effectLst/>
          </p:spPr>
        </p:pic>
        <p:pic>
          <p:nvPicPr>
            <p:cNvPr id="435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32949" y="-57773"/>
              <a:ext cx="112330" cy="703379"/>
            </a:xfrm>
            <a:prstGeom prst="rect">
              <a:avLst/>
            </a:prstGeom>
            <a:effectLst/>
          </p:spPr>
        </p:pic>
        <p:pic>
          <p:nvPicPr>
            <p:cNvPr id="435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44736" y="4245"/>
              <a:ext cx="388837" cy="620434"/>
            </a:xfrm>
            <a:prstGeom prst="rect">
              <a:avLst/>
            </a:prstGeom>
            <a:effectLst/>
          </p:spPr>
        </p:pic>
        <p:pic>
          <p:nvPicPr>
            <p:cNvPr id="435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63144" y="302461"/>
              <a:ext cx="335551" cy="126900"/>
            </a:xfrm>
            <a:prstGeom prst="rect">
              <a:avLst/>
            </a:prstGeom>
            <a:effectLst/>
          </p:spPr>
        </p:pic>
        <p:pic>
          <p:nvPicPr>
            <p:cNvPr id="435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84071" y="533275"/>
              <a:ext cx="370428" cy="102210"/>
            </a:xfrm>
            <a:prstGeom prst="rect">
              <a:avLst/>
            </a:prstGeom>
            <a:effectLst/>
          </p:spPr>
        </p:pic>
        <p:pic>
          <p:nvPicPr>
            <p:cNvPr id="435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21194" y="-12067"/>
              <a:ext cx="133258" cy="566989"/>
            </a:xfrm>
            <a:prstGeom prst="rect">
              <a:avLst/>
            </a:prstGeom>
            <a:effectLst/>
          </p:spPr>
        </p:pic>
        <p:pic>
          <p:nvPicPr>
            <p:cNvPr id="436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321194" y="-101507"/>
              <a:ext cx="468088" cy="651658"/>
            </a:xfrm>
            <a:prstGeom prst="rect">
              <a:avLst/>
            </a:prstGeom>
            <a:effectLst/>
          </p:spPr>
        </p:pic>
        <p:pic>
          <p:nvPicPr>
            <p:cNvPr id="436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990854" y="-99155"/>
              <a:ext cx="135743" cy="612224"/>
            </a:xfrm>
            <a:prstGeom prst="rect">
              <a:avLst/>
            </a:prstGeom>
            <a:effectLst/>
          </p:spPr>
        </p:pic>
        <p:pic>
          <p:nvPicPr>
            <p:cNvPr id="436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821235" y="-258735"/>
              <a:ext cx="623755" cy="199802"/>
            </a:xfrm>
            <a:prstGeom prst="rect">
              <a:avLst/>
            </a:prstGeom>
            <a:effectLst/>
          </p:spPr>
        </p:pic>
        <p:pic>
          <p:nvPicPr>
            <p:cNvPr id="436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561263" y="609984"/>
              <a:ext cx="8633157" cy="426257"/>
            </a:xfrm>
            <a:prstGeom prst="rect">
              <a:avLst/>
            </a:prstGeom>
            <a:effectLst/>
          </p:spPr>
        </p:pic>
        <p:pic>
          <p:nvPicPr>
            <p:cNvPr id="436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984227" y="2002807"/>
              <a:ext cx="544755" cy="735486"/>
            </a:xfrm>
            <a:prstGeom prst="rect">
              <a:avLst/>
            </a:prstGeom>
            <a:effectLst/>
          </p:spPr>
        </p:pic>
        <p:pic>
          <p:nvPicPr>
            <p:cNvPr id="437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928486" y="2353914"/>
              <a:ext cx="523892" cy="126281"/>
            </a:xfrm>
            <a:prstGeom prst="rect">
              <a:avLst/>
            </a:prstGeom>
            <a:effectLst/>
          </p:spPr>
        </p:pic>
        <p:pic>
          <p:nvPicPr>
            <p:cNvPr id="437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1466819" y="2046450"/>
              <a:ext cx="453960" cy="594185"/>
            </a:xfrm>
            <a:prstGeom prst="rect">
              <a:avLst/>
            </a:prstGeom>
            <a:effectLst/>
          </p:spPr>
        </p:pic>
        <p:pic>
          <p:nvPicPr>
            <p:cNvPr id="437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986776" y="2075985"/>
              <a:ext cx="388148" cy="725089"/>
            </a:xfrm>
            <a:prstGeom prst="rect">
              <a:avLst/>
            </a:prstGeom>
            <a:effectLst/>
          </p:spPr>
        </p:pic>
        <p:pic>
          <p:nvPicPr>
            <p:cNvPr id="437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386168" y="2109767"/>
              <a:ext cx="83723" cy="621551"/>
            </a:xfrm>
            <a:prstGeom prst="rect">
              <a:avLst/>
            </a:prstGeom>
            <a:effectLst/>
          </p:spPr>
        </p:pic>
        <p:pic>
          <p:nvPicPr>
            <p:cNvPr id="437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365946" y="2074889"/>
              <a:ext cx="440185" cy="621551"/>
            </a:xfrm>
            <a:prstGeom prst="rect">
              <a:avLst/>
            </a:prstGeom>
            <a:effectLst/>
          </p:spPr>
        </p:pic>
        <p:pic>
          <p:nvPicPr>
            <p:cNvPr id="438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99080" y="2095816"/>
              <a:ext cx="105355" cy="621551"/>
            </a:xfrm>
            <a:prstGeom prst="rect">
              <a:avLst/>
            </a:prstGeom>
            <a:effectLst/>
          </p:spPr>
        </p:pic>
        <p:pic>
          <p:nvPicPr>
            <p:cNvPr id="438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43275" y="2058878"/>
              <a:ext cx="401086" cy="508189"/>
            </a:xfrm>
            <a:prstGeom prst="rect">
              <a:avLst/>
            </a:prstGeom>
            <a:effectLst/>
          </p:spPr>
        </p:pic>
        <p:pic>
          <p:nvPicPr>
            <p:cNvPr id="438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66447" y="2114760"/>
              <a:ext cx="182087" cy="574704"/>
            </a:xfrm>
            <a:prstGeom prst="rect">
              <a:avLst/>
            </a:prstGeom>
            <a:effectLst/>
          </p:spPr>
        </p:pic>
        <p:pic>
          <p:nvPicPr>
            <p:cNvPr id="438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4388" y="2015795"/>
              <a:ext cx="467609" cy="171424"/>
            </a:xfrm>
            <a:prstGeom prst="rect">
              <a:avLst/>
            </a:prstGeom>
            <a:effectLst/>
          </p:spPr>
        </p:pic>
        <p:pic>
          <p:nvPicPr>
            <p:cNvPr id="438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77369" y="2137669"/>
              <a:ext cx="340318" cy="520940"/>
            </a:xfrm>
            <a:prstGeom prst="rect">
              <a:avLst/>
            </a:prstGeom>
            <a:effectLst/>
          </p:spPr>
        </p:pic>
        <p:pic>
          <p:nvPicPr>
            <p:cNvPr id="439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416487" y="2081864"/>
              <a:ext cx="122634" cy="607600"/>
            </a:xfrm>
            <a:prstGeom prst="rect">
              <a:avLst/>
            </a:prstGeom>
            <a:effectLst/>
          </p:spPr>
        </p:pic>
        <p:pic>
          <p:nvPicPr>
            <p:cNvPr id="439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219187" y="1973433"/>
              <a:ext cx="550130" cy="178908"/>
            </a:xfrm>
            <a:prstGeom prst="rect">
              <a:avLst/>
            </a:prstGeom>
            <a:effectLst/>
          </p:spPr>
        </p:pic>
        <p:pic>
          <p:nvPicPr>
            <p:cNvPr id="439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768596" y="1991181"/>
              <a:ext cx="133257" cy="670381"/>
            </a:xfrm>
            <a:prstGeom prst="rect">
              <a:avLst/>
            </a:prstGeom>
            <a:effectLst/>
          </p:spPr>
        </p:pic>
        <p:pic>
          <p:nvPicPr>
            <p:cNvPr id="439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99055" y="1990495"/>
              <a:ext cx="465483" cy="672946"/>
            </a:xfrm>
            <a:prstGeom prst="rect">
              <a:avLst/>
            </a:prstGeom>
            <a:effectLst/>
          </p:spPr>
        </p:pic>
        <p:pic>
          <p:nvPicPr>
            <p:cNvPr id="439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2542959" y="1825670"/>
              <a:ext cx="224558" cy="201110"/>
            </a:xfrm>
            <a:prstGeom prst="rect">
              <a:avLst/>
            </a:prstGeom>
            <a:effectLst/>
          </p:spPr>
        </p:pic>
        <p:pic>
          <p:nvPicPr>
            <p:cNvPr id="440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2464622" y="1723782"/>
              <a:ext cx="215978" cy="191388"/>
            </a:xfrm>
            <a:prstGeom prst="rect">
              <a:avLst/>
            </a:prstGeom>
            <a:effectLst/>
          </p:spPr>
        </p:pic>
        <p:pic>
          <p:nvPicPr>
            <p:cNvPr id="440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532087" y="1967540"/>
              <a:ext cx="155527" cy="575436"/>
            </a:xfrm>
            <a:prstGeom prst="rect">
              <a:avLst/>
            </a:prstGeom>
            <a:effectLst/>
          </p:spPr>
        </p:pic>
        <p:pic>
          <p:nvPicPr>
            <p:cNvPr id="440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236497" y="1794840"/>
              <a:ext cx="702239" cy="315647"/>
            </a:xfrm>
            <a:prstGeom prst="rect">
              <a:avLst/>
            </a:prstGeom>
            <a:effectLst/>
          </p:spPr>
        </p:pic>
        <p:pic>
          <p:nvPicPr>
            <p:cNvPr id="440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142771" y="2486451"/>
              <a:ext cx="809917" cy="164928"/>
            </a:xfrm>
            <a:prstGeom prst="rect">
              <a:avLst/>
            </a:prstGeom>
            <a:effectLst/>
          </p:spPr>
        </p:pic>
        <p:pic>
          <p:nvPicPr>
            <p:cNvPr id="440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063577" y="1917402"/>
              <a:ext cx="96054" cy="562793"/>
            </a:xfrm>
            <a:prstGeom prst="rect">
              <a:avLst/>
            </a:prstGeom>
            <a:effectLst/>
          </p:spPr>
        </p:pic>
        <p:pic>
          <p:nvPicPr>
            <p:cNvPr id="441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070553" y="1877246"/>
              <a:ext cx="489014" cy="601284"/>
            </a:xfrm>
            <a:prstGeom prst="rect">
              <a:avLst/>
            </a:prstGeom>
            <a:effectLst/>
          </p:spPr>
        </p:pic>
        <p:pic>
          <p:nvPicPr>
            <p:cNvPr id="441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572798" y="1884222"/>
              <a:ext cx="140233" cy="554120"/>
            </a:xfrm>
            <a:prstGeom prst="rect">
              <a:avLst/>
            </a:prstGeom>
            <a:effectLst/>
          </p:spPr>
        </p:pic>
        <p:pic>
          <p:nvPicPr>
            <p:cNvPr id="441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347253" y="1804862"/>
              <a:ext cx="552048" cy="813257"/>
            </a:xfrm>
            <a:prstGeom prst="rect">
              <a:avLst/>
            </a:prstGeom>
            <a:effectLst/>
          </p:spPr>
        </p:pic>
        <p:pic>
          <p:nvPicPr>
            <p:cNvPr id="441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079693" y="1902683"/>
              <a:ext cx="463438" cy="647269"/>
            </a:xfrm>
            <a:prstGeom prst="rect">
              <a:avLst/>
            </a:prstGeom>
            <a:effectLst/>
          </p:spPr>
        </p:pic>
        <p:pic>
          <p:nvPicPr>
            <p:cNvPr id="441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103501" y="2176988"/>
              <a:ext cx="404751" cy="156719"/>
            </a:xfrm>
            <a:prstGeom prst="rect">
              <a:avLst/>
            </a:prstGeom>
            <a:effectLst/>
          </p:spPr>
        </p:pic>
        <p:pic>
          <p:nvPicPr>
            <p:cNvPr id="442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116897" y="2388792"/>
              <a:ext cx="495990" cy="132150"/>
            </a:xfrm>
            <a:prstGeom prst="rect">
              <a:avLst/>
            </a:prstGeom>
            <a:effectLst/>
          </p:spPr>
        </p:pic>
        <p:pic>
          <p:nvPicPr>
            <p:cNvPr id="442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630489" y="1879272"/>
              <a:ext cx="121910" cy="628826"/>
            </a:xfrm>
            <a:prstGeom prst="rect">
              <a:avLst/>
            </a:prstGeom>
            <a:effectLst/>
          </p:spPr>
        </p:pic>
        <p:pic>
          <p:nvPicPr>
            <p:cNvPr id="442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77288" y="1775319"/>
              <a:ext cx="411996" cy="516535"/>
            </a:xfrm>
            <a:prstGeom prst="rect">
              <a:avLst/>
            </a:prstGeom>
            <a:effectLst/>
          </p:spPr>
        </p:pic>
        <p:pic>
          <p:nvPicPr>
            <p:cNvPr id="442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173345" y="2095816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442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008809" y="1844693"/>
              <a:ext cx="378372" cy="726185"/>
            </a:xfrm>
            <a:prstGeom prst="rect">
              <a:avLst/>
            </a:prstGeom>
            <a:effectLst/>
          </p:spPr>
        </p:pic>
        <p:pic>
          <p:nvPicPr>
            <p:cNvPr id="443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058607" y="2166667"/>
              <a:ext cx="391355" cy="187967"/>
            </a:xfrm>
            <a:prstGeom prst="rect">
              <a:avLst/>
            </a:prstGeom>
            <a:effectLst/>
          </p:spPr>
        </p:pic>
        <p:pic>
          <p:nvPicPr>
            <p:cNvPr id="443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037679" y="2381816"/>
              <a:ext cx="482039" cy="126282"/>
            </a:xfrm>
            <a:prstGeom prst="rect">
              <a:avLst/>
            </a:prstGeom>
            <a:effectLst/>
          </p:spPr>
        </p:pic>
        <p:pic>
          <p:nvPicPr>
            <p:cNvPr id="443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12838" y="1904791"/>
              <a:ext cx="146393" cy="568429"/>
            </a:xfrm>
            <a:prstGeom prst="rect">
              <a:avLst/>
            </a:prstGeom>
            <a:effectLst/>
          </p:spPr>
        </p:pic>
        <p:pic>
          <p:nvPicPr>
            <p:cNvPr id="443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512021" y="1856564"/>
              <a:ext cx="495990" cy="552286"/>
            </a:xfrm>
            <a:prstGeom prst="rect">
              <a:avLst/>
            </a:prstGeom>
            <a:effectLst/>
          </p:spPr>
        </p:pic>
        <p:pic>
          <p:nvPicPr>
            <p:cNvPr id="443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111926" y="1797785"/>
              <a:ext cx="189062" cy="591727"/>
            </a:xfrm>
            <a:prstGeom prst="rect">
              <a:avLst/>
            </a:prstGeom>
            <a:effectLst/>
          </p:spPr>
        </p:pic>
        <p:pic>
          <p:nvPicPr>
            <p:cNvPr id="444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056121" y="1797514"/>
              <a:ext cx="450336" cy="398380"/>
            </a:xfrm>
            <a:prstGeom prst="rect">
              <a:avLst/>
            </a:prstGeom>
            <a:effectLst/>
          </p:spPr>
        </p:pic>
        <p:pic>
          <p:nvPicPr>
            <p:cNvPr id="444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441996" y="2148316"/>
              <a:ext cx="63667" cy="65520"/>
            </a:xfrm>
            <a:prstGeom prst="rect">
              <a:avLst/>
            </a:prstGeom>
            <a:effectLst/>
          </p:spPr>
        </p:pic>
        <p:pic>
          <p:nvPicPr>
            <p:cNvPr id="444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934566" y="2215212"/>
              <a:ext cx="556160" cy="298273"/>
            </a:xfrm>
            <a:prstGeom prst="rect">
              <a:avLst/>
            </a:prstGeom>
            <a:effectLst/>
          </p:spPr>
        </p:pic>
        <p:pic>
          <p:nvPicPr>
            <p:cNvPr id="444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1217304" y="3810665"/>
              <a:ext cx="516685" cy="618055"/>
            </a:xfrm>
            <a:prstGeom prst="rect">
              <a:avLst/>
            </a:prstGeom>
            <a:effectLst/>
          </p:spPr>
        </p:pic>
        <p:pic>
          <p:nvPicPr>
            <p:cNvPr id="444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631283" y="3692734"/>
              <a:ext cx="314887" cy="761564"/>
            </a:xfrm>
            <a:prstGeom prst="rect">
              <a:avLst/>
            </a:prstGeom>
            <a:effectLst/>
          </p:spPr>
        </p:pic>
        <p:pic>
          <p:nvPicPr>
            <p:cNvPr id="445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610093" y="4097820"/>
              <a:ext cx="300673" cy="133258"/>
            </a:xfrm>
            <a:prstGeom prst="rect">
              <a:avLst/>
            </a:prstGeom>
            <a:effectLst/>
          </p:spPr>
        </p:pic>
        <p:pic>
          <p:nvPicPr>
            <p:cNvPr id="445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5696" y="3714161"/>
              <a:ext cx="80740" cy="684332"/>
            </a:xfrm>
            <a:prstGeom prst="rect">
              <a:avLst/>
            </a:prstGeom>
            <a:effectLst/>
          </p:spPr>
        </p:pic>
        <p:pic>
          <p:nvPicPr>
            <p:cNvPr id="4455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59472" y="3633099"/>
              <a:ext cx="532068" cy="493344"/>
            </a:xfrm>
            <a:prstGeom prst="rect">
              <a:avLst/>
            </a:prstGeom>
            <a:effectLst/>
          </p:spPr>
        </p:pic>
        <p:pic>
          <p:nvPicPr>
            <p:cNvPr id="4457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61717" y="3749039"/>
              <a:ext cx="431059" cy="570647"/>
            </a:xfrm>
            <a:prstGeom prst="rect">
              <a:avLst/>
            </a:prstGeom>
            <a:effectLst/>
          </p:spPr>
        </p:pic>
        <p:pic>
          <p:nvPicPr>
            <p:cNvPr id="4459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663962" y="3756015"/>
              <a:ext cx="98379" cy="635502"/>
            </a:xfrm>
            <a:prstGeom prst="rect">
              <a:avLst/>
            </a:prstGeom>
            <a:effectLst/>
          </p:spPr>
        </p:pic>
        <p:pic>
          <p:nvPicPr>
            <p:cNvPr id="4461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977865" y="3797868"/>
              <a:ext cx="133257" cy="482039"/>
            </a:xfrm>
            <a:prstGeom prst="rect">
              <a:avLst/>
            </a:prstGeom>
            <a:effectLst/>
          </p:spPr>
        </p:pic>
        <p:pic>
          <p:nvPicPr>
            <p:cNvPr id="4463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942987" y="3699605"/>
              <a:ext cx="586673" cy="575472"/>
            </a:xfrm>
            <a:prstGeom prst="rect">
              <a:avLst/>
            </a:prstGeom>
            <a:effectLst/>
          </p:spPr>
        </p:pic>
        <p:pic>
          <p:nvPicPr>
            <p:cNvPr id="4465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619623" y="3673402"/>
              <a:ext cx="133257" cy="543725"/>
            </a:xfrm>
            <a:prstGeom prst="rect">
              <a:avLst/>
            </a:prstGeom>
            <a:effectLst/>
          </p:spPr>
        </p:pic>
        <p:pic>
          <p:nvPicPr>
            <p:cNvPr id="4467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411448" y="3574648"/>
              <a:ext cx="543725" cy="168136"/>
            </a:xfrm>
            <a:prstGeom prst="rect">
              <a:avLst/>
            </a:prstGeom>
            <a:effectLst/>
          </p:spPr>
        </p:pic>
        <p:pic>
          <p:nvPicPr>
            <p:cNvPr id="4469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658991" y="3497917"/>
              <a:ext cx="147209" cy="733161"/>
            </a:xfrm>
            <a:prstGeom prst="rect">
              <a:avLst/>
            </a:prstGeom>
            <a:effectLst/>
          </p:spPr>
        </p:pic>
        <p:pic>
          <p:nvPicPr>
            <p:cNvPr id="4471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505527" y="3438565"/>
              <a:ext cx="546532" cy="520463"/>
            </a:xfrm>
            <a:prstGeom prst="rect">
              <a:avLst/>
            </a:prstGeom>
            <a:effectLst/>
          </p:spPr>
        </p:pic>
        <p:pic>
          <p:nvPicPr>
            <p:cNvPr id="4473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126358" y="3516302"/>
              <a:ext cx="182087" cy="645019"/>
            </a:xfrm>
            <a:prstGeom prst="rect">
              <a:avLst/>
            </a:prstGeom>
            <a:effectLst/>
          </p:spPr>
        </p:pic>
        <p:pic>
          <p:nvPicPr>
            <p:cNvPr id="4475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103106" y="3427880"/>
              <a:ext cx="419594" cy="712515"/>
            </a:xfrm>
            <a:prstGeom prst="rect">
              <a:avLst/>
            </a:prstGeom>
            <a:effectLst/>
          </p:spPr>
        </p:pic>
        <p:pic>
          <p:nvPicPr>
            <p:cNvPr id="4477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645840" y="3502650"/>
              <a:ext cx="464083" cy="626839"/>
            </a:xfrm>
            <a:prstGeom prst="rect">
              <a:avLst/>
            </a:prstGeom>
            <a:effectLst/>
          </p:spPr>
        </p:pic>
        <p:pic>
          <p:nvPicPr>
            <p:cNvPr id="4479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211838" y="3465578"/>
              <a:ext cx="415000" cy="662623"/>
            </a:xfrm>
            <a:prstGeom prst="rect">
              <a:avLst/>
            </a:prstGeom>
            <a:effectLst/>
          </p:spPr>
        </p:pic>
        <p:pic>
          <p:nvPicPr>
            <p:cNvPr id="4481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724871" y="3443302"/>
              <a:ext cx="404212" cy="620361"/>
            </a:xfrm>
            <a:prstGeom prst="rect">
              <a:avLst/>
            </a:prstGeom>
            <a:effectLst/>
          </p:spPr>
        </p:pic>
        <p:pic>
          <p:nvPicPr>
            <p:cNvPr id="4483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765630" y="3717957"/>
              <a:ext cx="321599" cy="108534"/>
            </a:xfrm>
            <a:prstGeom prst="rect">
              <a:avLst/>
            </a:prstGeom>
            <a:effectLst/>
          </p:spPr>
        </p:pic>
        <p:pic>
          <p:nvPicPr>
            <p:cNvPr id="448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737728" y="3958308"/>
              <a:ext cx="384380" cy="106694"/>
            </a:xfrm>
            <a:prstGeom prst="rect">
              <a:avLst/>
            </a:prstGeom>
            <a:effectLst/>
          </p:spPr>
        </p:pic>
        <p:pic>
          <p:nvPicPr>
            <p:cNvPr id="448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318448" y="3373392"/>
              <a:ext cx="410539" cy="647309"/>
            </a:xfrm>
            <a:prstGeom prst="rect">
              <a:avLst/>
            </a:prstGeom>
            <a:effectLst/>
          </p:spPr>
        </p:pic>
        <p:pic>
          <p:nvPicPr>
            <p:cNvPr id="448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658510" y="3381233"/>
              <a:ext cx="409063" cy="633014"/>
            </a:xfrm>
            <a:prstGeom prst="rect">
              <a:avLst/>
            </a:prstGeom>
            <a:effectLst/>
          </p:spPr>
        </p:pic>
        <p:pic>
          <p:nvPicPr>
            <p:cNvPr id="4491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286316" y="3177038"/>
              <a:ext cx="175111" cy="349502"/>
            </a:xfrm>
            <a:prstGeom prst="rect">
              <a:avLst/>
            </a:prstGeom>
            <a:effectLst/>
          </p:spPr>
        </p:pic>
        <p:pic>
          <p:nvPicPr>
            <p:cNvPr id="4493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432805" y="3232843"/>
              <a:ext cx="182086" cy="272769"/>
            </a:xfrm>
            <a:prstGeom prst="rect">
              <a:avLst/>
            </a:prstGeom>
            <a:effectLst/>
          </p:spPr>
        </p:pic>
        <p:pic>
          <p:nvPicPr>
            <p:cNvPr id="4495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307243" y="2101548"/>
              <a:ext cx="182087" cy="371672"/>
            </a:xfrm>
            <a:prstGeom prst="rect">
              <a:avLst/>
            </a:prstGeom>
            <a:effectLst/>
          </p:spPr>
        </p:pic>
        <p:pic>
          <p:nvPicPr>
            <p:cNvPr id="4497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578674" y="1914449"/>
              <a:ext cx="147827" cy="551795"/>
            </a:xfrm>
            <a:prstGeom prst="rect">
              <a:avLst/>
            </a:prstGeom>
            <a:effectLst/>
          </p:spPr>
        </p:pic>
        <p:pic>
          <p:nvPicPr>
            <p:cNvPr id="4499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635098" y="1795864"/>
              <a:ext cx="426234" cy="154184"/>
            </a:xfrm>
            <a:prstGeom prst="rect">
              <a:avLst/>
            </a:prstGeom>
            <a:effectLst/>
          </p:spPr>
        </p:pic>
        <p:pic>
          <p:nvPicPr>
            <p:cNvPr id="4501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635098" y="2118612"/>
              <a:ext cx="342526" cy="124412"/>
            </a:xfrm>
            <a:prstGeom prst="rect">
              <a:avLst/>
            </a:prstGeom>
            <a:effectLst/>
          </p:spPr>
        </p:pic>
        <p:pic>
          <p:nvPicPr>
            <p:cNvPr id="450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600220" y="2367865"/>
              <a:ext cx="412282" cy="133257"/>
            </a:xfrm>
            <a:prstGeom prst="rect">
              <a:avLst/>
            </a:prstGeom>
            <a:effectLst/>
          </p:spPr>
        </p:pic>
        <p:pic>
          <p:nvPicPr>
            <p:cNvPr id="450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200124" y="1793208"/>
              <a:ext cx="175110" cy="596304"/>
            </a:xfrm>
            <a:prstGeom prst="rect">
              <a:avLst/>
            </a:prstGeom>
            <a:effectLst/>
          </p:spPr>
        </p:pic>
        <p:pic>
          <p:nvPicPr>
            <p:cNvPr id="450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235001" y="1816791"/>
              <a:ext cx="461112" cy="579736"/>
            </a:xfrm>
            <a:prstGeom prst="rect">
              <a:avLst/>
            </a:prstGeom>
            <a:effectLst/>
          </p:spPr>
        </p:pic>
        <p:pic>
          <p:nvPicPr>
            <p:cNvPr id="450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759320" y="1786772"/>
              <a:ext cx="404161" cy="593592"/>
            </a:xfrm>
            <a:prstGeom prst="rect">
              <a:avLst/>
            </a:prstGeom>
            <a:effectLst/>
          </p:spPr>
        </p:pic>
        <p:pic>
          <p:nvPicPr>
            <p:cNvPr id="4511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250661" y="1778852"/>
              <a:ext cx="431701" cy="659490"/>
            </a:xfrm>
            <a:prstGeom prst="rect">
              <a:avLst/>
            </a:prstGeom>
            <a:effectLst/>
          </p:spPr>
        </p:pic>
        <p:pic>
          <p:nvPicPr>
            <p:cNvPr id="4513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309248" y="2120132"/>
              <a:ext cx="293697" cy="178697"/>
            </a:xfrm>
            <a:prstGeom prst="rect">
              <a:avLst/>
            </a:prstGeom>
            <a:effectLst/>
          </p:spPr>
        </p:pic>
        <p:pic>
          <p:nvPicPr>
            <p:cNvPr id="4515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267394" y="2371661"/>
              <a:ext cx="475064" cy="1085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3" name="Drawing"/>
          <p:cNvGrpSpPr/>
          <p:nvPr/>
        </p:nvGrpSpPr>
        <p:grpSpPr>
          <a:xfrm>
            <a:off x="232974" y="4419066"/>
            <a:ext cx="12286400" cy="2680246"/>
            <a:chOff x="573321" y="2567603"/>
            <a:chExt cx="12286398" cy="2680244"/>
          </a:xfrm>
        </p:grpSpPr>
        <p:pic>
          <p:nvPicPr>
            <p:cNvPr id="45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3321" y="2672961"/>
              <a:ext cx="231532" cy="526231"/>
            </a:xfrm>
            <a:prstGeom prst="rect">
              <a:avLst/>
            </a:prstGeom>
            <a:effectLst/>
          </p:spPr>
        </p:pic>
        <p:pic>
          <p:nvPicPr>
            <p:cNvPr id="45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3321" y="2649822"/>
              <a:ext cx="389952" cy="355331"/>
            </a:xfrm>
            <a:prstGeom prst="rect">
              <a:avLst/>
            </a:prstGeom>
            <a:effectLst/>
          </p:spPr>
        </p:pic>
        <p:pic>
          <p:nvPicPr>
            <p:cNvPr id="45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49668" y="2620530"/>
              <a:ext cx="813863" cy="536624"/>
            </a:xfrm>
            <a:prstGeom prst="rect">
              <a:avLst/>
            </a:prstGeom>
            <a:effectLst/>
          </p:spPr>
        </p:pic>
        <p:pic>
          <p:nvPicPr>
            <p:cNvPr id="45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11842" y="2651784"/>
              <a:ext cx="673965" cy="693215"/>
            </a:xfrm>
            <a:prstGeom prst="rect">
              <a:avLst/>
            </a:prstGeom>
            <a:effectLst/>
          </p:spPr>
        </p:pic>
        <p:pic>
          <p:nvPicPr>
            <p:cNvPr id="45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73289" y="2632920"/>
              <a:ext cx="183196" cy="567146"/>
            </a:xfrm>
            <a:prstGeom prst="rect">
              <a:avLst/>
            </a:prstGeom>
            <a:effectLst/>
          </p:spPr>
        </p:pic>
        <p:pic>
          <p:nvPicPr>
            <p:cNvPr id="45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25574" y="2783793"/>
              <a:ext cx="252990" cy="80376"/>
            </a:xfrm>
            <a:prstGeom prst="rect">
              <a:avLst/>
            </a:prstGeom>
            <a:effectLst/>
          </p:spPr>
        </p:pic>
        <p:pic>
          <p:nvPicPr>
            <p:cNvPr id="45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89033" y="2949385"/>
              <a:ext cx="188241" cy="61287"/>
            </a:xfrm>
            <a:prstGeom prst="rect">
              <a:avLst/>
            </a:prstGeom>
            <a:effectLst/>
          </p:spPr>
        </p:pic>
        <p:pic>
          <p:nvPicPr>
            <p:cNvPr id="45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84565" y="2573823"/>
              <a:ext cx="626835" cy="596100"/>
            </a:xfrm>
            <a:prstGeom prst="rect">
              <a:avLst/>
            </a:prstGeom>
            <a:effectLst/>
          </p:spPr>
        </p:pic>
        <p:pic>
          <p:nvPicPr>
            <p:cNvPr id="45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82830" y="2706516"/>
              <a:ext cx="244484" cy="462256"/>
            </a:xfrm>
            <a:prstGeom prst="rect">
              <a:avLst/>
            </a:prstGeom>
            <a:effectLst/>
          </p:spPr>
        </p:pic>
        <p:pic>
          <p:nvPicPr>
            <p:cNvPr id="45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52448" y="2805641"/>
              <a:ext cx="605752" cy="564663"/>
            </a:xfrm>
            <a:prstGeom prst="rect">
              <a:avLst/>
            </a:prstGeom>
            <a:effectLst/>
          </p:spPr>
        </p:pic>
        <p:pic>
          <p:nvPicPr>
            <p:cNvPr id="45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70331" y="2645501"/>
              <a:ext cx="434881" cy="828842"/>
            </a:xfrm>
            <a:prstGeom prst="rect">
              <a:avLst/>
            </a:prstGeom>
            <a:effectLst/>
          </p:spPr>
        </p:pic>
        <p:pic>
          <p:nvPicPr>
            <p:cNvPr id="45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73864" y="2982503"/>
              <a:ext cx="283708" cy="493269"/>
            </a:xfrm>
            <a:prstGeom prst="rect">
              <a:avLst/>
            </a:prstGeom>
            <a:effectLst/>
          </p:spPr>
        </p:pic>
        <p:pic>
          <p:nvPicPr>
            <p:cNvPr id="45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26814" y="2698161"/>
              <a:ext cx="331765" cy="489756"/>
            </a:xfrm>
            <a:prstGeom prst="rect">
              <a:avLst/>
            </a:prstGeom>
            <a:effectLst/>
          </p:spPr>
        </p:pic>
        <p:pic>
          <p:nvPicPr>
            <p:cNvPr id="45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60149" y="2900526"/>
              <a:ext cx="258506" cy="268379"/>
            </a:xfrm>
            <a:prstGeom prst="rect">
              <a:avLst/>
            </a:prstGeom>
            <a:effectLst/>
          </p:spPr>
        </p:pic>
        <p:pic>
          <p:nvPicPr>
            <p:cNvPr id="45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71321" y="2876732"/>
              <a:ext cx="317797" cy="332651"/>
            </a:xfrm>
            <a:prstGeom prst="rect">
              <a:avLst/>
            </a:prstGeom>
            <a:effectLst/>
          </p:spPr>
        </p:pic>
        <p:pic>
          <p:nvPicPr>
            <p:cNvPr id="45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28707" y="2801301"/>
              <a:ext cx="332846" cy="331814"/>
            </a:xfrm>
            <a:prstGeom prst="rect">
              <a:avLst/>
            </a:prstGeom>
            <a:effectLst/>
          </p:spPr>
        </p:pic>
        <p:pic>
          <p:nvPicPr>
            <p:cNvPr id="45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87259" y="2652185"/>
              <a:ext cx="453189" cy="501558"/>
            </a:xfrm>
            <a:prstGeom prst="rect">
              <a:avLst/>
            </a:prstGeom>
            <a:effectLst/>
          </p:spPr>
        </p:pic>
        <p:pic>
          <p:nvPicPr>
            <p:cNvPr id="45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13980" y="2610556"/>
              <a:ext cx="550843" cy="552027"/>
            </a:xfrm>
            <a:prstGeom prst="rect">
              <a:avLst/>
            </a:prstGeom>
            <a:effectLst/>
          </p:spPr>
        </p:pic>
        <p:pic>
          <p:nvPicPr>
            <p:cNvPr id="45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48023" y="2811391"/>
              <a:ext cx="332715" cy="110965"/>
            </a:xfrm>
            <a:prstGeom prst="rect">
              <a:avLst/>
            </a:prstGeom>
            <a:effectLst/>
          </p:spPr>
        </p:pic>
        <p:pic>
          <p:nvPicPr>
            <p:cNvPr id="45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88213" y="2772753"/>
              <a:ext cx="69801" cy="320715"/>
            </a:xfrm>
            <a:prstGeom prst="rect">
              <a:avLst/>
            </a:prstGeom>
            <a:effectLst/>
          </p:spPr>
        </p:pic>
        <p:pic>
          <p:nvPicPr>
            <p:cNvPr id="45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04086" y="2581331"/>
              <a:ext cx="127429" cy="131275"/>
            </a:xfrm>
            <a:prstGeom prst="rect">
              <a:avLst/>
            </a:prstGeom>
            <a:effectLst/>
          </p:spPr>
        </p:pic>
        <p:pic>
          <p:nvPicPr>
            <p:cNvPr id="45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20548" y="2732527"/>
              <a:ext cx="860437" cy="391460"/>
            </a:xfrm>
            <a:prstGeom prst="rect">
              <a:avLst/>
            </a:prstGeom>
            <a:effectLst/>
          </p:spPr>
        </p:pic>
        <p:pic>
          <p:nvPicPr>
            <p:cNvPr id="45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15945" y="2759874"/>
              <a:ext cx="199281" cy="325188"/>
            </a:xfrm>
            <a:prstGeom prst="rect">
              <a:avLst/>
            </a:prstGeom>
            <a:effectLst/>
          </p:spPr>
        </p:pic>
        <p:pic>
          <p:nvPicPr>
            <p:cNvPr id="45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54583" y="2567603"/>
              <a:ext cx="122005" cy="153360"/>
            </a:xfrm>
            <a:prstGeom prst="rect">
              <a:avLst/>
            </a:prstGeom>
            <a:effectLst/>
          </p:spPr>
        </p:pic>
        <p:pic>
          <p:nvPicPr>
            <p:cNvPr id="45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591331" y="2579138"/>
              <a:ext cx="371638" cy="766728"/>
            </a:xfrm>
            <a:prstGeom prst="rect">
              <a:avLst/>
            </a:prstGeom>
            <a:effectLst/>
          </p:spPr>
        </p:pic>
        <p:pic>
          <p:nvPicPr>
            <p:cNvPr id="45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82565" y="3663483"/>
              <a:ext cx="111662" cy="1048483"/>
            </a:xfrm>
            <a:prstGeom prst="rect">
              <a:avLst/>
            </a:prstGeom>
            <a:effectLst/>
          </p:spPr>
        </p:pic>
        <p:pic>
          <p:nvPicPr>
            <p:cNvPr id="45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0517" y="3780277"/>
              <a:ext cx="79955" cy="674675"/>
            </a:xfrm>
            <a:prstGeom prst="rect">
              <a:avLst/>
            </a:prstGeom>
            <a:effectLst/>
          </p:spPr>
        </p:pic>
        <p:pic>
          <p:nvPicPr>
            <p:cNvPr id="45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0854" y="3807366"/>
              <a:ext cx="79374" cy="680838"/>
            </a:xfrm>
            <a:prstGeom prst="rect">
              <a:avLst/>
            </a:prstGeom>
            <a:effectLst/>
          </p:spPr>
        </p:pic>
        <p:pic>
          <p:nvPicPr>
            <p:cNvPr id="45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00273" y="3684085"/>
              <a:ext cx="466861" cy="496492"/>
            </a:xfrm>
            <a:prstGeom prst="rect">
              <a:avLst/>
            </a:prstGeom>
            <a:effectLst/>
          </p:spPr>
        </p:pic>
        <p:pic>
          <p:nvPicPr>
            <p:cNvPr id="45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653012" y="3654182"/>
              <a:ext cx="88603" cy="603127"/>
            </a:xfrm>
            <a:prstGeom prst="rect">
              <a:avLst/>
            </a:prstGeom>
            <a:effectLst/>
          </p:spPr>
        </p:pic>
        <p:pic>
          <p:nvPicPr>
            <p:cNvPr id="45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766294" y="3633828"/>
              <a:ext cx="69801" cy="623481"/>
            </a:xfrm>
            <a:prstGeom prst="rect">
              <a:avLst/>
            </a:prstGeom>
            <a:effectLst/>
          </p:spPr>
        </p:pic>
        <p:pic>
          <p:nvPicPr>
            <p:cNvPr id="45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661660" y="3586298"/>
              <a:ext cx="378557" cy="398961"/>
            </a:xfrm>
            <a:prstGeom prst="rect">
              <a:avLst/>
            </a:prstGeom>
            <a:effectLst/>
          </p:spPr>
        </p:pic>
        <p:pic>
          <p:nvPicPr>
            <p:cNvPr id="45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023320" y="3477943"/>
              <a:ext cx="394931" cy="936996"/>
            </a:xfrm>
            <a:prstGeom prst="rect">
              <a:avLst/>
            </a:prstGeom>
            <a:effectLst/>
          </p:spPr>
        </p:pic>
        <p:pic>
          <p:nvPicPr>
            <p:cNvPr id="45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82474" y="3645966"/>
              <a:ext cx="600802" cy="505299"/>
            </a:xfrm>
            <a:prstGeom prst="rect">
              <a:avLst/>
            </a:prstGeom>
            <a:effectLst/>
          </p:spPr>
        </p:pic>
        <p:pic>
          <p:nvPicPr>
            <p:cNvPr id="45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49430" y="3608173"/>
              <a:ext cx="291896" cy="370111"/>
            </a:xfrm>
            <a:prstGeom prst="rect">
              <a:avLst/>
            </a:prstGeom>
            <a:effectLst/>
          </p:spPr>
        </p:pic>
        <p:pic>
          <p:nvPicPr>
            <p:cNvPr id="45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224200" y="4079695"/>
              <a:ext cx="296200" cy="59647"/>
            </a:xfrm>
            <a:prstGeom prst="rect">
              <a:avLst/>
            </a:prstGeom>
            <a:effectLst/>
          </p:spPr>
        </p:pic>
        <p:pic>
          <p:nvPicPr>
            <p:cNvPr id="45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628787" y="3584426"/>
              <a:ext cx="333045" cy="538757"/>
            </a:xfrm>
            <a:prstGeom prst="rect">
              <a:avLst/>
            </a:prstGeom>
            <a:effectLst/>
          </p:spPr>
        </p:pic>
        <p:pic>
          <p:nvPicPr>
            <p:cNvPr id="45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733421" y="3533920"/>
              <a:ext cx="428952" cy="423437"/>
            </a:xfrm>
            <a:prstGeom prst="rect">
              <a:avLst/>
            </a:prstGeom>
            <a:effectLst/>
          </p:spPr>
        </p:pic>
        <p:pic>
          <p:nvPicPr>
            <p:cNvPr id="45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242642" y="3500718"/>
              <a:ext cx="314109" cy="789652"/>
            </a:xfrm>
            <a:prstGeom prst="rect">
              <a:avLst/>
            </a:prstGeom>
            <a:effectLst/>
          </p:spPr>
        </p:pic>
        <p:pic>
          <p:nvPicPr>
            <p:cNvPr id="459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758839" y="3389706"/>
              <a:ext cx="100881" cy="1089727"/>
            </a:xfrm>
            <a:prstGeom prst="rect">
              <a:avLst/>
            </a:prstGeom>
            <a:effectLst/>
          </p:spPr>
        </p:pic>
        <p:pic>
          <p:nvPicPr>
            <p:cNvPr id="459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94310" y="4758248"/>
              <a:ext cx="479602" cy="489600"/>
            </a:xfrm>
            <a:prstGeom prst="rect">
              <a:avLst/>
            </a:prstGeom>
            <a:effectLst/>
          </p:spPr>
        </p:pic>
        <p:pic>
          <p:nvPicPr>
            <p:cNvPr id="460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439108" y="4862288"/>
              <a:ext cx="475699" cy="319873"/>
            </a:xfrm>
            <a:prstGeom prst="rect">
              <a:avLst/>
            </a:prstGeom>
            <a:effectLst/>
          </p:spPr>
        </p:pic>
      </p:grpSp>
      <p:grpSp>
        <p:nvGrpSpPr>
          <p:cNvPr id="4740" name="Drawing"/>
          <p:cNvGrpSpPr/>
          <p:nvPr/>
        </p:nvGrpSpPr>
        <p:grpSpPr>
          <a:xfrm>
            <a:off x="973459" y="5449841"/>
            <a:ext cx="10597954" cy="4079314"/>
            <a:chOff x="1004237" y="284035"/>
            <a:chExt cx="10597953" cy="4079313"/>
          </a:xfrm>
        </p:grpSpPr>
        <p:pic>
          <p:nvPicPr>
            <p:cNvPr id="460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810652" y="333557"/>
              <a:ext cx="38988" cy="38111"/>
            </a:xfrm>
            <a:prstGeom prst="rect">
              <a:avLst/>
            </a:prstGeom>
            <a:effectLst/>
          </p:spPr>
        </p:pic>
        <p:pic>
          <p:nvPicPr>
            <p:cNvPr id="460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821841" y="333672"/>
              <a:ext cx="40222" cy="38122"/>
            </a:xfrm>
            <a:prstGeom prst="rect">
              <a:avLst/>
            </a:prstGeom>
            <a:effectLst/>
          </p:spPr>
        </p:pic>
        <p:pic>
          <p:nvPicPr>
            <p:cNvPr id="460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63257" y="405631"/>
              <a:ext cx="372380" cy="886117"/>
            </a:xfrm>
            <a:prstGeom prst="rect">
              <a:avLst/>
            </a:prstGeom>
            <a:effectLst/>
          </p:spPr>
        </p:pic>
        <p:pic>
          <p:nvPicPr>
            <p:cNvPr id="461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642162" y="479353"/>
              <a:ext cx="422936" cy="567499"/>
            </a:xfrm>
            <a:prstGeom prst="rect">
              <a:avLst/>
            </a:prstGeom>
            <a:effectLst/>
          </p:spPr>
        </p:pic>
        <p:pic>
          <p:nvPicPr>
            <p:cNvPr id="461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85830" y="932769"/>
              <a:ext cx="233418" cy="379907"/>
            </a:xfrm>
            <a:prstGeom prst="rect">
              <a:avLst/>
            </a:prstGeom>
            <a:effectLst/>
          </p:spPr>
        </p:pic>
        <p:pic>
          <p:nvPicPr>
            <p:cNvPr id="461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442416" y="542134"/>
              <a:ext cx="495322" cy="470506"/>
            </a:xfrm>
            <a:prstGeom prst="rect">
              <a:avLst/>
            </a:prstGeom>
            <a:effectLst/>
          </p:spPr>
        </p:pic>
        <p:pic>
          <p:nvPicPr>
            <p:cNvPr id="461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179768" y="515270"/>
              <a:ext cx="329971" cy="420722"/>
            </a:xfrm>
            <a:prstGeom prst="rect">
              <a:avLst/>
            </a:prstGeom>
            <a:effectLst/>
          </p:spPr>
        </p:pic>
        <p:pic>
          <p:nvPicPr>
            <p:cNvPr id="461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127507" y="1058330"/>
              <a:ext cx="368281" cy="76753"/>
            </a:xfrm>
            <a:prstGeom prst="rect">
              <a:avLst/>
            </a:prstGeom>
            <a:effectLst/>
          </p:spPr>
        </p:pic>
        <p:pic>
          <p:nvPicPr>
            <p:cNvPr id="462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785541" y="483149"/>
              <a:ext cx="267202" cy="565779"/>
            </a:xfrm>
            <a:prstGeom prst="rect">
              <a:avLst/>
            </a:prstGeom>
            <a:effectLst/>
          </p:spPr>
        </p:pic>
        <p:pic>
          <p:nvPicPr>
            <p:cNvPr id="462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848322" y="419159"/>
              <a:ext cx="491964" cy="433125"/>
            </a:xfrm>
            <a:prstGeom prst="rect">
              <a:avLst/>
            </a:prstGeom>
            <a:effectLst/>
          </p:spPr>
        </p:pic>
        <p:pic>
          <p:nvPicPr>
            <p:cNvPr id="462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446983" y="421980"/>
              <a:ext cx="273865" cy="806064"/>
            </a:xfrm>
            <a:prstGeom prst="rect">
              <a:avLst/>
            </a:prstGeom>
            <a:effectLst/>
          </p:spPr>
        </p:pic>
        <p:pic>
          <p:nvPicPr>
            <p:cNvPr id="462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006276" y="639792"/>
              <a:ext cx="498492" cy="121809"/>
            </a:xfrm>
            <a:prstGeom prst="rect">
              <a:avLst/>
            </a:prstGeom>
            <a:effectLst/>
          </p:spPr>
        </p:pic>
        <p:pic>
          <p:nvPicPr>
            <p:cNvPr id="462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52884" y="414934"/>
              <a:ext cx="82032" cy="695448"/>
            </a:xfrm>
            <a:prstGeom prst="rect">
              <a:avLst/>
            </a:prstGeom>
            <a:effectLst/>
          </p:spPr>
        </p:pic>
        <p:pic>
          <p:nvPicPr>
            <p:cNvPr id="463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01450" y="438865"/>
              <a:ext cx="97143" cy="664542"/>
            </a:xfrm>
            <a:prstGeom prst="rect">
              <a:avLst/>
            </a:prstGeom>
            <a:effectLst/>
          </p:spPr>
        </p:pic>
        <p:pic>
          <p:nvPicPr>
            <p:cNvPr id="463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989839" y="360201"/>
              <a:ext cx="476950" cy="457205"/>
            </a:xfrm>
            <a:prstGeom prst="rect">
              <a:avLst/>
            </a:prstGeom>
            <a:effectLst/>
          </p:spPr>
        </p:pic>
        <p:pic>
          <p:nvPicPr>
            <p:cNvPr id="463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714604" y="317848"/>
              <a:ext cx="303875" cy="792534"/>
            </a:xfrm>
            <a:prstGeom prst="rect">
              <a:avLst/>
            </a:prstGeom>
            <a:effectLst/>
          </p:spPr>
        </p:pic>
        <p:pic>
          <p:nvPicPr>
            <p:cNvPr id="463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090381" y="493304"/>
              <a:ext cx="348961" cy="486777"/>
            </a:xfrm>
            <a:prstGeom prst="rect">
              <a:avLst/>
            </a:prstGeom>
            <a:effectLst/>
          </p:spPr>
        </p:pic>
        <p:pic>
          <p:nvPicPr>
            <p:cNvPr id="463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668421" y="390415"/>
              <a:ext cx="354548" cy="409895"/>
            </a:xfrm>
            <a:prstGeom prst="rect">
              <a:avLst/>
            </a:prstGeom>
            <a:effectLst/>
          </p:spPr>
        </p:pic>
        <p:pic>
          <p:nvPicPr>
            <p:cNvPr id="464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684861" y="897891"/>
              <a:ext cx="310206" cy="89349"/>
            </a:xfrm>
            <a:prstGeom prst="rect">
              <a:avLst/>
            </a:prstGeom>
            <a:effectLst/>
          </p:spPr>
        </p:pic>
        <p:pic>
          <p:nvPicPr>
            <p:cNvPr id="464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124381" y="368836"/>
              <a:ext cx="308843" cy="588082"/>
            </a:xfrm>
            <a:prstGeom prst="rect">
              <a:avLst/>
            </a:prstGeom>
            <a:effectLst/>
          </p:spPr>
        </p:pic>
        <p:pic>
          <p:nvPicPr>
            <p:cNvPr id="464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194137" y="323081"/>
              <a:ext cx="480733" cy="459447"/>
            </a:xfrm>
            <a:prstGeom prst="rect">
              <a:avLst/>
            </a:prstGeom>
            <a:effectLst/>
          </p:spPr>
        </p:pic>
        <p:pic>
          <p:nvPicPr>
            <p:cNvPr id="464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745212" y="284035"/>
              <a:ext cx="300220" cy="765771"/>
            </a:xfrm>
            <a:prstGeom prst="rect">
              <a:avLst/>
            </a:prstGeom>
            <a:effectLst/>
          </p:spPr>
        </p:pic>
        <p:pic>
          <p:nvPicPr>
            <p:cNvPr id="464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782147" y="1686137"/>
              <a:ext cx="567153" cy="470589"/>
            </a:xfrm>
            <a:prstGeom prst="rect">
              <a:avLst/>
            </a:prstGeom>
            <a:effectLst/>
          </p:spPr>
        </p:pic>
        <p:pic>
          <p:nvPicPr>
            <p:cNvPr id="465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711295" y="2244186"/>
              <a:ext cx="651956" cy="163662"/>
            </a:xfrm>
            <a:prstGeom prst="rect">
              <a:avLst/>
            </a:prstGeom>
            <a:effectLst/>
          </p:spPr>
        </p:pic>
        <p:pic>
          <p:nvPicPr>
            <p:cNvPr id="465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747697" y="1589515"/>
              <a:ext cx="557264" cy="638867"/>
            </a:xfrm>
            <a:prstGeom prst="rect">
              <a:avLst/>
            </a:prstGeom>
            <a:effectLst/>
          </p:spPr>
        </p:pic>
        <p:pic>
          <p:nvPicPr>
            <p:cNvPr id="465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259884" y="1916332"/>
              <a:ext cx="79955" cy="631030"/>
            </a:xfrm>
            <a:prstGeom prst="rect">
              <a:avLst/>
            </a:prstGeom>
            <a:effectLst/>
          </p:spPr>
        </p:pic>
        <p:pic>
          <p:nvPicPr>
            <p:cNvPr id="465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252909" y="2104039"/>
              <a:ext cx="257052" cy="259631"/>
            </a:xfrm>
            <a:prstGeom prst="rect">
              <a:avLst/>
            </a:prstGeom>
            <a:effectLst/>
          </p:spPr>
        </p:pic>
        <p:pic>
          <p:nvPicPr>
            <p:cNvPr id="465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626376" y="2052258"/>
              <a:ext cx="76195" cy="348615"/>
            </a:xfrm>
            <a:prstGeom prst="rect">
              <a:avLst/>
            </a:prstGeom>
            <a:effectLst/>
          </p:spPr>
        </p:pic>
        <p:pic>
          <p:nvPicPr>
            <p:cNvPr id="466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524958" y="2174430"/>
              <a:ext cx="289223" cy="66004"/>
            </a:xfrm>
            <a:prstGeom prst="rect">
              <a:avLst/>
            </a:prstGeom>
            <a:effectLst/>
          </p:spPr>
        </p:pic>
        <p:pic>
          <p:nvPicPr>
            <p:cNvPr id="466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815318" y="2043007"/>
              <a:ext cx="494132" cy="545112"/>
            </a:xfrm>
            <a:prstGeom prst="rect">
              <a:avLst/>
            </a:prstGeom>
            <a:effectLst/>
          </p:spPr>
        </p:pic>
        <p:pic>
          <p:nvPicPr>
            <p:cNvPr id="466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655200" y="1633124"/>
              <a:ext cx="618270" cy="914238"/>
            </a:xfrm>
            <a:prstGeom prst="rect">
              <a:avLst/>
            </a:prstGeom>
            <a:effectLst/>
          </p:spPr>
        </p:pic>
        <p:pic>
          <p:nvPicPr>
            <p:cNvPr id="4666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366666" y="1553600"/>
              <a:ext cx="226300" cy="726128"/>
            </a:xfrm>
            <a:prstGeom prst="rect">
              <a:avLst/>
            </a:prstGeom>
            <a:effectLst/>
          </p:spPr>
        </p:pic>
        <p:pic>
          <p:nvPicPr>
            <p:cNvPr id="4668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691180" y="1539649"/>
              <a:ext cx="264518" cy="615481"/>
            </a:xfrm>
            <a:prstGeom prst="rect">
              <a:avLst/>
            </a:prstGeom>
            <a:effectLst/>
          </p:spPr>
        </p:pic>
        <p:pic>
          <p:nvPicPr>
            <p:cNvPr id="4670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624621" y="1818673"/>
              <a:ext cx="358980" cy="72979"/>
            </a:xfrm>
            <a:prstGeom prst="rect">
              <a:avLst/>
            </a:prstGeom>
            <a:effectLst/>
          </p:spPr>
        </p:pic>
        <p:pic>
          <p:nvPicPr>
            <p:cNvPr id="4672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078037" y="1504770"/>
              <a:ext cx="285094" cy="714737"/>
            </a:xfrm>
            <a:prstGeom prst="rect">
              <a:avLst/>
            </a:prstGeom>
            <a:effectLst/>
          </p:spPr>
        </p:pic>
        <p:pic>
          <p:nvPicPr>
            <p:cNvPr id="4674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922088" y="2000040"/>
              <a:ext cx="163662" cy="275272"/>
            </a:xfrm>
            <a:prstGeom prst="rect">
              <a:avLst/>
            </a:prstGeom>
            <a:effectLst/>
          </p:spPr>
        </p:pic>
        <p:pic>
          <p:nvPicPr>
            <p:cNvPr id="4676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760326" y="1476135"/>
              <a:ext cx="476402" cy="597502"/>
            </a:xfrm>
            <a:prstGeom prst="rect">
              <a:avLst/>
            </a:prstGeom>
            <a:effectLst/>
          </p:spPr>
        </p:pic>
        <p:pic>
          <p:nvPicPr>
            <p:cNvPr id="4678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211236" y="1769844"/>
              <a:ext cx="88273" cy="575224"/>
            </a:xfrm>
            <a:prstGeom prst="rect">
              <a:avLst/>
            </a:prstGeom>
            <a:effectLst/>
          </p:spPr>
        </p:pic>
        <p:pic>
          <p:nvPicPr>
            <p:cNvPr id="4680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205603" y="1900265"/>
              <a:ext cx="325135" cy="256461"/>
            </a:xfrm>
            <a:prstGeom prst="rect">
              <a:avLst/>
            </a:prstGeom>
            <a:effectLst/>
          </p:spPr>
        </p:pic>
        <p:pic>
          <p:nvPicPr>
            <p:cNvPr id="4682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642742" y="1846576"/>
              <a:ext cx="47402" cy="372930"/>
            </a:xfrm>
            <a:prstGeom prst="rect">
              <a:avLst/>
            </a:prstGeom>
            <a:effectLst/>
          </p:spPr>
        </p:pic>
        <p:pic>
          <p:nvPicPr>
            <p:cNvPr id="4684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512530" y="1965161"/>
              <a:ext cx="310152" cy="100882"/>
            </a:xfrm>
            <a:prstGeom prst="rect">
              <a:avLst/>
            </a:prstGeom>
            <a:effectLst/>
          </p:spPr>
        </p:pic>
        <p:pic>
          <p:nvPicPr>
            <p:cNvPr id="4686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833116" y="1815055"/>
              <a:ext cx="429029" cy="517303"/>
            </a:xfrm>
            <a:prstGeom prst="rect">
              <a:avLst/>
            </a:prstGeom>
            <a:effectLst/>
          </p:spPr>
        </p:pic>
        <p:pic>
          <p:nvPicPr>
            <p:cNvPr id="4688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04237" y="3240530"/>
              <a:ext cx="949083" cy="507882"/>
            </a:xfrm>
            <a:prstGeom prst="rect">
              <a:avLst/>
            </a:prstGeom>
            <a:effectLst/>
          </p:spPr>
        </p:pic>
        <p:pic>
          <p:nvPicPr>
            <p:cNvPr id="4690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027713" y="2993258"/>
              <a:ext cx="421731" cy="719033"/>
            </a:xfrm>
            <a:prstGeom prst="rect">
              <a:avLst/>
            </a:prstGeom>
            <a:effectLst/>
          </p:spPr>
        </p:pic>
        <p:pic>
          <p:nvPicPr>
            <p:cNvPr id="4692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330586" y="3060055"/>
              <a:ext cx="290763" cy="705420"/>
            </a:xfrm>
            <a:prstGeom prst="rect">
              <a:avLst/>
            </a:prstGeom>
            <a:effectLst/>
          </p:spPr>
        </p:pic>
        <p:pic>
          <p:nvPicPr>
            <p:cNvPr id="4694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241442" y="3346335"/>
              <a:ext cx="386883" cy="100882"/>
            </a:xfrm>
            <a:prstGeom prst="rect">
              <a:avLst/>
            </a:prstGeom>
            <a:effectLst/>
          </p:spPr>
        </p:pic>
        <p:pic>
          <p:nvPicPr>
            <p:cNvPr id="4696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711135" y="2904662"/>
              <a:ext cx="379959" cy="396067"/>
            </a:xfrm>
            <a:prstGeom prst="rect">
              <a:avLst/>
            </a:prstGeom>
            <a:effectLst/>
          </p:spPr>
        </p:pic>
        <p:pic>
          <p:nvPicPr>
            <p:cNvPr id="4698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476570" y="3111033"/>
              <a:ext cx="584995" cy="866332"/>
            </a:xfrm>
            <a:prstGeom prst="rect">
              <a:avLst/>
            </a:prstGeom>
            <a:effectLst/>
          </p:spPr>
        </p:pic>
        <p:pic>
          <p:nvPicPr>
            <p:cNvPr id="4700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221852" y="3019517"/>
              <a:ext cx="275941" cy="712903"/>
            </a:xfrm>
            <a:prstGeom prst="rect">
              <a:avLst/>
            </a:prstGeom>
            <a:effectLst/>
          </p:spPr>
        </p:pic>
        <p:pic>
          <p:nvPicPr>
            <p:cNvPr id="4702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552991" y="3081261"/>
              <a:ext cx="237778" cy="580493"/>
            </a:xfrm>
            <a:prstGeom prst="rect">
              <a:avLst/>
            </a:prstGeom>
            <a:effectLst/>
          </p:spPr>
        </p:pic>
        <p:pic>
          <p:nvPicPr>
            <p:cNvPr id="4704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522173" y="3311457"/>
              <a:ext cx="310450" cy="79955"/>
            </a:xfrm>
            <a:prstGeom prst="rect">
              <a:avLst/>
            </a:prstGeom>
            <a:effectLst/>
          </p:spPr>
        </p:pic>
        <p:pic>
          <p:nvPicPr>
            <p:cNvPr id="4706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871254" y="3004219"/>
              <a:ext cx="329982" cy="807923"/>
            </a:xfrm>
            <a:prstGeom prst="rect">
              <a:avLst/>
            </a:prstGeom>
            <a:effectLst/>
          </p:spPr>
        </p:pic>
        <p:pic>
          <p:nvPicPr>
            <p:cNvPr id="4708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568816" y="3332384"/>
              <a:ext cx="875177" cy="107857"/>
            </a:xfrm>
            <a:prstGeom prst="rect">
              <a:avLst/>
            </a:prstGeom>
            <a:effectLst/>
          </p:spPr>
        </p:pic>
        <p:pic>
          <p:nvPicPr>
            <p:cNvPr id="4710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266379" y="3081261"/>
              <a:ext cx="226754" cy="603166"/>
            </a:xfrm>
            <a:prstGeom prst="rect">
              <a:avLst/>
            </a:prstGeom>
            <a:effectLst/>
          </p:spPr>
        </p:pic>
        <p:pic>
          <p:nvPicPr>
            <p:cNvPr id="4712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690562" y="3110258"/>
              <a:ext cx="396771" cy="486141"/>
            </a:xfrm>
            <a:prstGeom prst="rect">
              <a:avLst/>
            </a:prstGeom>
            <a:effectLst/>
          </p:spPr>
        </p:pic>
        <p:pic>
          <p:nvPicPr>
            <p:cNvPr id="4714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701721" y="3068347"/>
              <a:ext cx="694284" cy="456940"/>
            </a:xfrm>
            <a:prstGeom prst="rect">
              <a:avLst/>
            </a:prstGeom>
            <a:effectLst/>
          </p:spPr>
        </p:pic>
        <p:pic>
          <p:nvPicPr>
            <p:cNvPr id="4716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765951" y="2837115"/>
              <a:ext cx="279950" cy="615073"/>
            </a:xfrm>
            <a:prstGeom prst="rect">
              <a:avLst/>
            </a:prstGeom>
            <a:effectLst/>
          </p:spPr>
        </p:pic>
        <p:pic>
          <p:nvPicPr>
            <p:cNvPr id="4718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589263" y="3046384"/>
              <a:ext cx="407809" cy="66003"/>
            </a:xfrm>
            <a:prstGeom prst="rect">
              <a:avLst/>
            </a:prstGeom>
            <a:effectLst/>
          </p:spPr>
        </p:pic>
        <p:pic>
          <p:nvPicPr>
            <p:cNvPr id="4720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272874" y="3172412"/>
              <a:ext cx="358980" cy="58561"/>
            </a:xfrm>
            <a:prstGeom prst="rect">
              <a:avLst/>
            </a:prstGeom>
            <a:effectLst/>
          </p:spPr>
        </p:pic>
        <p:pic>
          <p:nvPicPr>
            <p:cNvPr id="4722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482143" y="3004530"/>
              <a:ext cx="292488" cy="428736"/>
            </a:xfrm>
            <a:prstGeom prst="rect">
              <a:avLst/>
            </a:prstGeom>
            <a:effectLst/>
          </p:spPr>
        </p:pic>
        <p:pic>
          <p:nvPicPr>
            <p:cNvPr id="4724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978130" y="2898562"/>
              <a:ext cx="624061" cy="368219"/>
            </a:xfrm>
            <a:prstGeom prst="rect">
              <a:avLst/>
            </a:prstGeom>
            <a:effectLst/>
          </p:spPr>
        </p:pic>
        <p:pic>
          <p:nvPicPr>
            <p:cNvPr id="4726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389455" y="3855556"/>
              <a:ext cx="428736" cy="507794"/>
            </a:xfrm>
            <a:prstGeom prst="rect">
              <a:avLst/>
            </a:prstGeom>
            <a:effectLst/>
          </p:spPr>
        </p:pic>
        <p:pic>
          <p:nvPicPr>
            <p:cNvPr id="4728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259029" y="4036922"/>
              <a:ext cx="642869" cy="72581"/>
            </a:xfrm>
            <a:prstGeom prst="rect">
              <a:avLst/>
            </a:prstGeom>
            <a:effectLst/>
          </p:spPr>
        </p:pic>
        <p:pic>
          <p:nvPicPr>
            <p:cNvPr id="4730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282335" y="3852171"/>
              <a:ext cx="511966" cy="425146"/>
            </a:xfrm>
            <a:prstGeom prst="rect">
              <a:avLst/>
            </a:prstGeom>
            <a:effectLst/>
          </p:spPr>
        </p:pic>
        <p:pic>
          <p:nvPicPr>
            <p:cNvPr id="4732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0098483" y="3834629"/>
              <a:ext cx="339303" cy="345029"/>
            </a:xfrm>
            <a:prstGeom prst="rect">
              <a:avLst/>
            </a:prstGeom>
            <a:effectLst/>
          </p:spPr>
        </p:pic>
        <p:pic>
          <p:nvPicPr>
            <p:cNvPr id="4734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0091508" y="4085752"/>
              <a:ext cx="358979" cy="212491"/>
            </a:xfrm>
            <a:prstGeom prst="rect">
              <a:avLst/>
            </a:prstGeom>
            <a:effectLst/>
          </p:spPr>
        </p:pic>
        <p:pic>
          <p:nvPicPr>
            <p:cNvPr id="4736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673874" y="3771849"/>
              <a:ext cx="83541" cy="449662"/>
            </a:xfrm>
            <a:prstGeom prst="rect">
              <a:avLst/>
            </a:prstGeom>
            <a:effectLst/>
          </p:spPr>
        </p:pic>
        <p:pic>
          <p:nvPicPr>
            <p:cNvPr id="4738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846752" y="4120630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4970" name="Drawing"/>
          <p:cNvGrpSpPr/>
          <p:nvPr/>
        </p:nvGrpSpPr>
        <p:grpSpPr>
          <a:xfrm>
            <a:off x="146394" y="201320"/>
            <a:ext cx="12693472" cy="3898771"/>
            <a:chOff x="0" y="0"/>
            <a:chExt cx="12693470" cy="3898769"/>
          </a:xfrm>
        </p:grpSpPr>
        <p:pic>
          <p:nvPicPr>
            <p:cNvPr id="4741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46405" y="2581506"/>
              <a:ext cx="411066" cy="438413"/>
            </a:xfrm>
            <a:prstGeom prst="rect">
              <a:avLst/>
            </a:prstGeom>
            <a:effectLst/>
          </p:spPr>
        </p:pic>
        <p:pic>
          <p:nvPicPr>
            <p:cNvPr id="4743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22660" y="2931971"/>
              <a:ext cx="191564" cy="248011"/>
            </a:xfrm>
            <a:prstGeom prst="rect">
              <a:avLst/>
            </a:prstGeom>
            <a:effectLst/>
          </p:spPr>
        </p:pic>
        <p:pic>
          <p:nvPicPr>
            <p:cNvPr id="4745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95659" y="2559317"/>
              <a:ext cx="506811" cy="416776"/>
            </a:xfrm>
            <a:prstGeom prst="rect">
              <a:avLst/>
            </a:prstGeom>
            <a:effectLst/>
          </p:spPr>
        </p:pic>
        <p:pic>
          <p:nvPicPr>
            <p:cNvPr id="4747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840202" y="2540493"/>
              <a:ext cx="313343" cy="366884"/>
            </a:xfrm>
            <a:prstGeom prst="rect">
              <a:avLst/>
            </a:prstGeom>
            <a:effectLst/>
          </p:spPr>
        </p:pic>
        <p:pic>
          <p:nvPicPr>
            <p:cNvPr id="4749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843395" y="2981441"/>
              <a:ext cx="365955" cy="47402"/>
            </a:xfrm>
            <a:prstGeom prst="rect">
              <a:avLst/>
            </a:prstGeom>
            <a:effectLst/>
          </p:spPr>
        </p:pic>
        <p:pic>
          <p:nvPicPr>
            <p:cNvPr id="4751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420046" y="2548334"/>
              <a:ext cx="340378" cy="422671"/>
            </a:xfrm>
            <a:prstGeom prst="rect">
              <a:avLst/>
            </a:prstGeom>
            <a:effectLst/>
          </p:spPr>
        </p:pic>
        <p:pic>
          <p:nvPicPr>
            <p:cNvPr id="475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386885" y="2744270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755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3329202" y="2974466"/>
              <a:ext cx="142736" cy="268296"/>
            </a:xfrm>
            <a:prstGeom prst="rect">
              <a:avLst/>
            </a:prstGeom>
            <a:effectLst/>
          </p:spPr>
        </p:pic>
        <p:pic>
          <p:nvPicPr>
            <p:cNvPr id="4757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232342" y="2422151"/>
              <a:ext cx="555504" cy="654410"/>
            </a:xfrm>
            <a:prstGeom prst="rect">
              <a:avLst/>
            </a:prstGeom>
            <a:effectLst/>
          </p:spPr>
        </p:pic>
        <p:pic>
          <p:nvPicPr>
            <p:cNvPr id="4759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870922" y="2477589"/>
              <a:ext cx="258730" cy="625661"/>
            </a:xfrm>
            <a:prstGeom prst="rect">
              <a:avLst/>
            </a:prstGeom>
            <a:effectLst/>
          </p:spPr>
        </p:pic>
        <p:pic>
          <p:nvPicPr>
            <p:cNvPr id="4761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147356" y="2617512"/>
              <a:ext cx="302139" cy="398507"/>
            </a:xfrm>
            <a:prstGeom prst="rect">
              <a:avLst/>
            </a:prstGeom>
            <a:effectLst/>
          </p:spPr>
        </p:pic>
        <p:pic>
          <p:nvPicPr>
            <p:cNvPr id="4763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482185" y="2934481"/>
              <a:ext cx="191565" cy="294330"/>
            </a:xfrm>
            <a:prstGeom prst="rect">
              <a:avLst/>
            </a:prstGeom>
            <a:effectLst/>
          </p:spPr>
        </p:pic>
        <p:pic>
          <p:nvPicPr>
            <p:cNvPr id="4765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6768186" y="2578724"/>
              <a:ext cx="418590" cy="422023"/>
            </a:xfrm>
            <a:prstGeom prst="rect">
              <a:avLst/>
            </a:prstGeom>
            <a:effectLst/>
          </p:spPr>
        </p:pic>
        <p:pic>
          <p:nvPicPr>
            <p:cNvPr id="4767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256480" y="2488041"/>
              <a:ext cx="258359" cy="608233"/>
            </a:xfrm>
            <a:prstGeom prst="rect">
              <a:avLst/>
            </a:prstGeom>
            <a:effectLst/>
          </p:spPr>
        </p:pic>
        <p:pic>
          <p:nvPicPr>
            <p:cNvPr id="4769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772676" y="2684681"/>
              <a:ext cx="212492" cy="83739"/>
            </a:xfrm>
            <a:prstGeom prst="rect">
              <a:avLst/>
            </a:prstGeom>
            <a:effectLst/>
          </p:spPr>
        </p:pic>
        <p:pic>
          <p:nvPicPr>
            <p:cNvPr id="4771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751750" y="2821002"/>
              <a:ext cx="226443" cy="59028"/>
            </a:xfrm>
            <a:prstGeom prst="rect">
              <a:avLst/>
            </a:prstGeom>
            <a:effectLst/>
          </p:spPr>
        </p:pic>
        <p:pic>
          <p:nvPicPr>
            <p:cNvPr id="4773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8309800" y="2574530"/>
              <a:ext cx="686834" cy="326711"/>
            </a:xfrm>
            <a:prstGeom prst="rect">
              <a:avLst/>
            </a:prstGeom>
            <a:effectLst/>
          </p:spPr>
        </p:pic>
        <p:pic>
          <p:nvPicPr>
            <p:cNvPr id="4775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8902728" y="2423391"/>
              <a:ext cx="59028" cy="72979"/>
            </a:xfrm>
            <a:prstGeom prst="rect">
              <a:avLst/>
            </a:prstGeom>
            <a:effectLst/>
          </p:spPr>
        </p:pic>
        <p:pic>
          <p:nvPicPr>
            <p:cNvPr id="4777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9024492" y="2539176"/>
              <a:ext cx="236788" cy="368756"/>
            </a:xfrm>
            <a:prstGeom prst="rect">
              <a:avLst/>
            </a:prstGeom>
            <a:effectLst/>
          </p:spPr>
        </p:pic>
        <p:pic>
          <p:nvPicPr>
            <p:cNvPr id="4779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8191214" y="3091809"/>
              <a:ext cx="352005" cy="283490"/>
            </a:xfrm>
            <a:prstGeom prst="rect">
              <a:avLst/>
            </a:prstGeom>
            <a:effectLst/>
          </p:spPr>
        </p:pic>
        <p:pic>
          <p:nvPicPr>
            <p:cNvPr id="4781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8654219" y="3087485"/>
              <a:ext cx="176913" cy="265520"/>
            </a:xfrm>
            <a:prstGeom prst="rect">
              <a:avLst/>
            </a:prstGeom>
            <a:effectLst/>
          </p:spPr>
        </p:pic>
        <p:pic>
          <p:nvPicPr>
            <p:cNvPr id="4783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8665557" y="3204661"/>
              <a:ext cx="212492" cy="59028"/>
            </a:xfrm>
            <a:prstGeom prst="rect">
              <a:avLst/>
            </a:prstGeom>
            <a:effectLst/>
          </p:spPr>
        </p:pic>
        <p:pic>
          <p:nvPicPr>
            <p:cNvPr id="4785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8939779" y="3035927"/>
              <a:ext cx="224270" cy="331181"/>
            </a:xfrm>
            <a:prstGeom prst="rect">
              <a:avLst/>
            </a:prstGeom>
            <a:effectLst/>
          </p:spPr>
        </p:pic>
        <p:pic>
          <p:nvPicPr>
            <p:cNvPr id="4787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8036416" y="3532558"/>
              <a:ext cx="513779" cy="363636"/>
            </a:xfrm>
            <a:prstGeom prst="rect">
              <a:avLst/>
            </a:prstGeom>
            <a:effectLst/>
          </p:spPr>
        </p:pic>
        <p:pic>
          <p:nvPicPr>
            <p:cNvPr id="4789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8592064" y="3603311"/>
              <a:ext cx="244131" cy="295459"/>
            </a:xfrm>
            <a:prstGeom prst="rect">
              <a:avLst/>
            </a:prstGeom>
            <a:effectLst/>
          </p:spPr>
        </p:pic>
        <p:pic>
          <p:nvPicPr>
            <p:cNvPr id="4791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8644630" y="3706907"/>
              <a:ext cx="219467" cy="66003"/>
            </a:xfrm>
            <a:prstGeom prst="rect">
              <a:avLst/>
            </a:prstGeom>
            <a:effectLst/>
          </p:spPr>
        </p:pic>
        <p:pic>
          <p:nvPicPr>
            <p:cNvPr id="4793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8993411" y="3490662"/>
              <a:ext cx="425049" cy="394457"/>
            </a:xfrm>
            <a:prstGeom prst="rect">
              <a:avLst/>
            </a:prstGeom>
            <a:effectLst/>
          </p:spPr>
        </p:pic>
        <p:pic>
          <p:nvPicPr>
            <p:cNvPr id="4795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9670920" y="2311502"/>
              <a:ext cx="420888" cy="535854"/>
            </a:xfrm>
            <a:prstGeom prst="rect">
              <a:avLst/>
            </a:prstGeom>
            <a:effectLst/>
          </p:spPr>
        </p:pic>
        <p:pic>
          <p:nvPicPr>
            <p:cNvPr id="4797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0247862" y="2340482"/>
              <a:ext cx="234581" cy="581402"/>
            </a:xfrm>
            <a:prstGeom prst="rect">
              <a:avLst/>
            </a:prstGeom>
            <a:effectLst/>
          </p:spPr>
        </p:pic>
        <p:pic>
          <p:nvPicPr>
            <p:cNvPr id="4799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0468505" y="2491904"/>
              <a:ext cx="369694" cy="298786"/>
            </a:xfrm>
            <a:prstGeom prst="rect">
              <a:avLst/>
            </a:prstGeom>
            <a:effectLst/>
          </p:spPr>
        </p:pic>
        <p:pic>
          <p:nvPicPr>
            <p:cNvPr id="4801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0716391" y="2758221"/>
              <a:ext cx="275272" cy="219467"/>
            </a:xfrm>
            <a:prstGeom prst="rect">
              <a:avLst/>
            </a:prstGeom>
            <a:effectLst/>
          </p:spPr>
        </p:pic>
        <p:pic>
          <p:nvPicPr>
            <p:cNvPr id="4803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639659" y="2512833"/>
              <a:ext cx="68538" cy="213733"/>
            </a:xfrm>
            <a:prstGeom prst="rect">
              <a:avLst/>
            </a:prstGeom>
            <a:effectLst/>
          </p:spPr>
        </p:pic>
        <p:pic>
          <p:nvPicPr>
            <p:cNvPr id="4805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1105684" y="2422059"/>
              <a:ext cx="534712" cy="360330"/>
            </a:xfrm>
            <a:prstGeom prst="rect">
              <a:avLst/>
            </a:prstGeom>
            <a:effectLst/>
          </p:spPr>
        </p:pic>
        <p:pic>
          <p:nvPicPr>
            <p:cNvPr id="4807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1654514" y="2375604"/>
              <a:ext cx="236485" cy="535130"/>
            </a:xfrm>
            <a:prstGeom prst="rect">
              <a:avLst/>
            </a:prstGeom>
            <a:effectLst/>
          </p:spPr>
        </p:pic>
        <p:pic>
          <p:nvPicPr>
            <p:cNvPr id="4809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2064564" y="2800075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811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7650853" y="2667538"/>
              <a:ext cx="62266" cy="90516"/>
            </a:xfrm>
            <a:prstGeom prst="rect">
              <a:avLst/>
            </a:prstGeom>
            <a:effectLst/>
          </p:spPr>
        </p:pic>
        <p:pic>
          <p:nvPicPr>
            <p:cNvPr id="481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621089" y="2855880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815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67685" y="1349145"/>
              <a:ext cx="444246" cy="491384"/>
            </a:xfrm>
            <a:prstGeom prst="rect">
              <a:avLst/>
            </a:prstGeom>
            <a:effectLst/>
          </p:spPr>
        </p:pic>
        <p:pic>
          <p:nvPicPr>
            <p:cNvPr id="4817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838605" y="1432852"/>
              <a:ext cx="212791" cy="79955"/>
            </a:xfrm>
            <a:prstGeom prst="rect">
              <a:avLst/>
            </a:prstGeom>
            <a:effectLst/>
          </p:spPr>
        </p:pic>
        <p:pic>
          <p:nvPicPr>
            <p:cNvPr id="4819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831929" y="1565389"/>
              <a:ext cx="198540" cy="42751"/>
            </a:xfrm>
            <a:prstGeom prst="rect">
              <a:avLst/>
            </a:prstGeom>
            <a:effectLst/>
          </p:spPr>
        </p:pic>
        <p:pic>
          <p:nvPicPr>
            <p:cNvPr id="4821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257442" y="1184173"/>
              <a:ext cx="289223" cy="771685"/>
            </a:xfrm>
            <a:prstGeom prst="rect">
              <a:avLst/>
            </a:prstGeom>
            <a:effectLst/>
          </p:spPr>
        </p:pic>
        <p:pic>
          <p:nvPicPr>
            <p:cNvPr id="4823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596762" y="1373662"/>
              <a:ext cx="340538" cy="392870"/>
            </a:xfrm>
            <a:prstGeom prst="rect">
              <a:avLst/>
            </a:prstGeom>
            <a:effectLst/>
          </p:spPr>
        </p:pic>
        <p:pic>
          <p:nvPicPr>
            <p:cNvPr id="4825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934078" y="1656072"/>
              <a:ext cx="66003" cy="275273"/>
            </a:xfrm>
            <a:prstGeom prst="rect">
              <a:avLst/>
            </a:prstGeom>
            <a:effectLst/>
          </p:spPr>
        </p:pic>
        <p:pic>
          <p:nvPicPr>
            <p:cNvPr id="4827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185200" y="1697926"/>
              <a:ext cx="72580" cy="184589"/>
            </a:xfrm>
            <a:prstGeom prst="rect">
              <a:avLst/>
            </a:prstGeom>
            <a:effectLst/>
          </p:spPr>
        </p:pic>
        <p:pic>
          <p:nvPicPr>
            <p:cNvPr id="4829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2429347" y="1635145"/>
              <a:ext cx="93906" cy="52053"/>
            </a:xfrm>
            <a:prstGeom prst="rect">
              <a:avLst/>
            </a:prstGeom>
            <a:effectLst/>
          </p:spPr>
        </p:pic>
        <p:pic>
          <p:nvPicPr>
            <p:cNvPr id="4831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696298" y="166304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833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3064129" y="1607243"/>
              <a:ext cx="121808" cy="296199"/>
            </a:xfrm>
            <a:prstGeom prst="rect">
              <a:avLst/>
            </a:prstGeom>
            <a:effectLst/>
          </p:spPr>
        </p:pic>
        <p:pic>
          <p:nvPicPr>
            <p:cNvPr id="4835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3361420" y="1278096"/>
              <a:ext cx="375592" cy="419385"/>
            </a:xfrm>
            <a:prstGeom prst="rect">
              <a:avLst/>
            </a:prstGeom>
            <a:effectLst/>
          </p:spPr>
        </p:pic>
        <p:pic>
          <p:nvPicPr>
            <p:cNvPr id="4837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3675043" y="1491750"/>
              <a:ext cx="103823" cy="467497"/>
            </a:xfrm>
            <a:prstGeom prst="rect">
              <a:avLst/>
            </a:prstGeom>
            <a:effectLst/>
          </p:spPr>
        </p:pic>
        <p:pic>
          <p:nvPicPr>
            <p:cNvPr id="4839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3664032" y="1599064"/>
              <a:ext cx="263030" cy="206719"/>
            </a:xfrm>
            <a:prstGeom prst="rect">
              <a:avLst/>
            </a:prstGeom>
            <a:effectLst/>
          </p:spPr>
        </p:pic>
        <p:pic>
          <p:nvPicPr>
            <p:cNvPr id="4841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3957009" y="1137191"/>
              <a:ext cx="299379" cy="901158"/>
            </a:xfrm>
            <a:prstGeom prst="rect">
              <a:avLst/>
            </a:prstGeom>
            <a:effectLst/>
          </p:spPr>
        </p:pic>
        <p:pic>
          <p:nvPicPr>
            <p:cNvPr id="484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691327" y="142587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845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4598767" y="1635145"/>
              <a:ext cx="163662" cy="317127"/>
            </a:xfrm>
            <a:prstGeom prst="rect">
              <a:avLst/>
            </a:prstGeom>
            <a:effectLst/>
          </p:spPr>
        </p:pic>
        <p:pic>
          <p:nvPicPr>
            <p:cNvPr id="4847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5306502" y="1344494"/>
              <a:ext cx="481344" cy="441330"/>
            </a:xfrm>
            <a:prstGeom prst="rect">
              <a:avLst/>
            </a:prstGeom>
            <a:effectLst/>
          </p:spPr>
        </p:pic>
        <p:pic>
          <p:nvPicPr>
            <p:cNvPr id="4849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5972965" y="1481681"/>
              <a:ext cx="191565" cy="72980"/>
            </a:xfrm>
            <a:prstGeom prst="rect">
              <a:avLst/>
            </a:prstGeom>
            <a:effectLst/>
          </p:spPr>
        </p:pic>
        <p:pic>
          <p:nvPicPr>
            <p:cNvPr id="4851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5910184" y="1628170"/>
              <a:ext cx="254346" cy="56703"/>
            </a:xfrm>
            <a:prstGeom prst="rect">
              <a:avLst/>
            </a:prstGeom>
            <a:effectLst/>
          </p:spPr>
        </p:pic>
        <p:pic>
          <p:nvPicPr>
            <p:cNvPr id="4853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6491185" y="1171319"/>
              <a:ext cx="322078" cy="888722"/>
            </a:xfrm>
            <a:prstGeom prst="rect">
              <a:avLst/>
            </a:prstGeom>
            <a:effectLst/>
          </p:spPr>
        </p:pic>
        <p:pic>
          <p:nvPicPr>
            <p:cNvPr id="4855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6976271" y="1316180"/>
              <a:ext cx="339238" cy="360653"/>
            </a:xfrm>
            <a:prstGeom prst="rect">
              <a:avLst/>
            </a:prstGeom>
            <a:effectLst/>
          </p:spPr>
        </p:pic>
        <p:pic>
          <p:nvPicPr>
            <p:cNvPr id="4857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7300659" y="1523254"/>
              <a:ext cx="49727" cy="394139"/>
            </a:xfrm>
            <a:prstGeom prst="rect">
              <a:avLst/>
            </a:prstGeom>
            <a:effectLst/>
          </p:spPr>
        </p:pic>
        <p:pic>
          <p:nvPicPr>
            <p:cNvPr id="4859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7263456" y="1592726"/>
              <a:ext cx="213515" cy="206082"/>
            </a:xfrm>
            <a:prstGeom prst="rect">
              <a:avLst/>
            </a:prstGeom>
            <a:effectLst/>
          </p:spPr>
        </p:pic>
        <p:pic>
          <p:nvPicPr>
            <p:cNvPr id="4861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7535505" y="1551438"/>
              <a:ext cx="86930" cy="289223"/>
            </a:xfrm>
            <a:prstGeom prst="rect">
              <a:avLst/>
            </a:prstGeom>
            <a:effectLst/>
          </p:spPr>
        </p:pic>
        <p:pic>
          <p:nvPicPr>
            <p:cNvPr id="4863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7465749" y="1635145"/>
              <a:ext cx="240394" cy="114833"/>
            </a:xfrm>
            <a:prstGeom prst="rect">
              <a:avLst/>
            </a:prstGeom>
            <a:effectLst/>
          </p:spPr>
        </p:pic>
        <p:pic>
          <p:nvPicPr>
            <p:cNvPr id="4865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7706099" y="1551438"/>
              <a:ext cx="48874" cy="317126"/>
            </a:xfrm>
            <a:prstGeom prst="rect">
              <a:avLst/>
            </a:prstGeom>
            <a:effectLst/>
          </p:spPr>
        </p:pic>
        <p:pic>
          <p:nvPicPr>
            <p:cNvPr id="4867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926141" y="1500323"/>
              <a:ext cx="106018" cy="249655"/>
            </a:xfrm>
            <a:prstGeom prst="rect">
              <a:avLst/>
            </a:prstGeom>
            <a:effectLst/>
          </p:spPr>
        </p:pic>
        <p:pic>
          <p:nvPicPr>
            <p:cNvPr id="4869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8240044" y="1446803"/>
              <a:ext cx="107857" cy="66004"/>
            </a:xfrm>
            <a:prstGeom prst="rect">
              <a:avLst/>
            </a:prstGeom>
            <a:effectLst/>
          </p:spPr>
        </p:pic>
        <p:pic>
          <p:nvPicPr>
            <p:cNvPr id="4871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8616727" y="1432852"/>
              <a:ext cx="86931" cy="45077"/>
            </a:xfrm>
            <a:prstGeom prst="rect">
              <a:avLst/>
            </a:prstGeom>
            <a:effectLst/>
          </p:spPr>
        </p:pic>
        <p:pic>
          <p:nvPicPr>
            <p:cNvPr id="4873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9628193" y="1418901"/>
              <a:ext cx="149711" cy="268296"/>
            </a:xfrm>
            <a:prstGeom prst="rect">
              <a:avLst/>
            </a:prstGeom>
            <a:effectLst/>
          </p:spPr>
        </p:pic>
        <p:pic>
          <p:nvPicPr>
            <p:cNvPr id="4875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10011853" y="997280"/>
              <a:ext cx="421760" cy="424770"/>
            </a:xfrm>
            <a:prstGeom prst="rect">
              <a:avLst/>
            </a:prstGeom>
            <a:effectLst/>
          </p:spPr>
        </p:pic>
        <p:pic>
          <p:nvPicPr>
            <p:cNvPr id="4877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0446211" y="1283180"/>
              <a:ext cx="85061" cy="404017"/>
            </a:xfrm>
            <a:prstGeom prst="rect">
              <a:avLst/>
            </a:prstGeom>
            <a:effectLst/>
          </p:spPr>
        </p:pic>
        <p:pic>
          <p:nvPicPr>
            <p:cNvPr id="4879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0444342" y="1379372"/>
              <a:ext cx="188174" cy="193008"/>
            </a:xfrm>
            <a:prstGeom prst="rect">
              <a:avLst/>
            </a:prstGeom>
            <a:effectLst/>
          </p:spPr>
        </p:pic>
        <p:pic>
          <p:nvPicPr>
            <p:cNvPr id="4881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0730342" y="1285121"/>
              <a:ext cx="66003" cy="304418"/>
            </a:xfrm>
            <a:prstGeom prst="rect">
              <a:avLst/>
            </a:prstGeom>
            <a:effectLst/>
          </p:spPr>
        </p:pic>
        <p:pic>
          <p:nvPicPr>
            <p:cNvPr id="4883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0639659" y="1390998"/>
              <a:ext cx="296200" cy="86931"/>
            </a:xfrm>
            <a:prstGeom prst="rect">
              <a:avLst/>
            </a:prstGeom>
            <a:effectLst/>
          </p:spPr>
        </p:pic>
        <p:pic>
          <p:nvPicPr>
            <p:cNvPr id="4885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0872180" y="1279388"/>
              <a:ext cx="321776" cy="347487"/>
            </a:xfrm>
            <a:prstGeom prst="rect">
              <a:avLst/>
            </a:prstGeom>
            <a:effectLst/>
          </p:spPr>
        </p:pic>
        <p:pic>
          <p:nvPicPr>
            <p:cNvPr id="4887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1107026" y="868624"/>
              <a:ext cx="376687" cy="944135"/>
            </a:xfrm>
            <a:prstGeom prst="rect">
              <a:avLst/>
            </a:prstGeom>
            <a:effectLst/>
          </p:spPr>
        </p:pic>
        <p:pic>
          <p:nvPicPr>
            <p:cNvPr id="4889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4515059" y="2709392"/>
              <a:ext cx="198540" cy="59028"/>
            </a:xfrm>
            <a:prstGeom prst="rect">
              <a:avLst/>
            </a:prstGeom>
            <a:effectLst/>
          </p:spPr>
        </p:pic>
        <p:pic>
          <p:nvPicPr>
            <p:cNvPr id="4891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4473206" y="2814425"/>
              <a:ext cx="269539" cy="51654"/>
            </a:xfrm>
            <a:prstGeom prst="rect">
              <a:avLst/>
            </a:prstGeom>
            <a:effectLst/>
          </p:spPr>
        </p:pic>
        <p:pic>
          <p:nvPicPr>
            <p:cNvPr id="4893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4006758" y="2388232"/>
              <a:ext cx="260449" cy="667528"/>
            </a:xfrm>
            <a:prstGeom prst="rect">
              <a:avLst/>
            </a:prstGeom>
            <a:effectLst/>
          </p:spPr>
        </p:pic>
        <p:pic>
          <p:nvPicPr>
            <p:cNvPr id="4895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3915203" y="2667538"/>
              <a:ext cx="317126" cy="107857"/>
            </a:xfrm>
            <a:prstGeom prst="rect">
              <a:avLst/>
            </a:prstGeom>
            <a:effectLst/>
          </p:spPr>
        </p:pic>
        <p:sp>
          <p:nvSpPr>
            <p:cNvPr id="4897" name="Line"/>
            <p:cNvSpPr/>
            <p:nvPr/>
          </p:nvSpPr>
          <p:spPr>
            <a:xfrm>
              <a:off x="4816706" y="20522"/>
              <a:ext cx="25185" cy="40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47" fill="norm" stroke="1" extrusionOk="0">
                  <a:moveTo>
                    <a:pt x="21200" y="1425"/>
                  </a:moveTo>
                  <a:cubicBezTo>
                    <a:pt x="14000" y="743"/>
                    <a:pt x="6800" y="61"/>
                    <a:pt x="3200" y="4"/>
                  </a:cubicBezTo>
                  <a:cubicBezTo>
                    <a:pt x="-400" y="-53"/>
                    <a:pt x="-400" y="515"/>
                    <a:pt x="500" y="2619"/>
                  </a:cubicBezTo>
                  <a:cubicBezTo>
                    <a:pt x="1400" y="4722"/>
                    <a:pt x="3200" y="8360"/>
                    <a:pt x="6800" y="11770"/>
                  </a:cubicBezTo>
                  <a:cubicBezTo>
                    <a:pt x="10400" y="15181"/>
                    <a:pt x="15800" y="18364"/>
                    <a:pt x="21200" y="21547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8" name="Line"/>
            <p:cNvSpPr/>
            <p:nvPr/>
          </p:nvSpPr>
          <p:spPr>
            <a:xfrm>
              <a:off x="4771328" y="18958"/>
              <a:ext cx="301491" cy="6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0" y="16583"/>
                    <a:pt x="0" y="12114"/>
                    <a:pt x="1685" y="8390"/>
                  </a:cubicBezTo>
                  <a:cubicBezTo>
                    <a:pt x="3370" y="4666"/>
                    <a:pt x="6740" y="1686"/>
                    <a:pt x="10340" y="569"/>
                  </a:cubicBezTo>
                  <a:cubicBezTo>
                    <a:pt x="13940" y="-548"/>
                    <a:pt x="17770" y="197"/>
                    <a:pt x="21600" y="942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9" name="Line"/>
            <p:cNvSpPr/>
            <p:nvPr/>
          </p:nvSpPr>
          <p:spPr>
            <a:xfrm>
              <a:off x="4861134" y="239762"/>
              <a:ext cx="160368" cy="1"/>
            </a:xfrm>
            <a:prstGeom prst="ellipse">
              <a:avLst/>
            </a:pr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0" name="Line"/>
            <p:cNvSpPr/>
            <p:nvPr/>
          </p:nvSpPr>
          <p:spPr>
            <a:xfrm>
              <a:off x="5117722" y="102607"/>
              <a:ext cx="212210" cy="34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85" fill="norm" stroke="1" extrusionOk="0">
                  <a:moveTo>
                    <a:pt x="5832" y="6191"/>
                  </a:moveTo>
                  <a:cubicBezTo>
                    <a:pt x="4752" y="6459"/>
                    <a:pt x="3672" y="6727"/>
                    <a:pt x="2808" y="8002"/>
                  </a:cubicBezTo>
                  <a:cubicBezTo>
                    <a:pt x="1944" y="9276"/>
                    <a:pt x="1296" y="11557"/>
                    <a:pt x="864" y="13368"/>
                  </a:cubicBezTo>
                  <a:cubicBezTo>
                    <a:pt x="432" y="15179"/>
                    <a:pt x="216" y="16521"/>
                    <a:pt x="108" y="17594"/>
                  </a:cubicBezTo>
                  <a:cubicBezTo>
                    <a:pt x="0" y="18668"/>
                    <a:pt x="0" y="19473"/>
                    <a:pt x="0" y="19473"/>
                  </a:cubicBezTo>
                  <a:cubicBezTo>
                    <a:pt x="0" y="19473"/>
                    <a:pt x="0" y="18668"/>
                    <a:pt x="756" y="16320"/>
                  </a:cubicBezTo>
                  <a:cubicBezTo>
                    <a:pt x="1512" y="13972"/>
                    <a:pt x="3024" y="10081"/>
                    <a:pt x="4320" y="7398"/>
                  </a:cubicBezTo>
                  <a:cubicBezTo>
                    <a:pt x="5616" y="4715"/>
                    <a:pt x="6696" y="3239"/>
                    <a:pt x="7776" y="2099"/>
                  </a:cubicBezTo>
                  <a:cubicBezTo>
                    <a:pt x="8856" y="958"/>
                    <a:pt x="9936" y="153"/>
                    <a:pt x="11016" y="19"/>
                  </a:cubicBezTo>
                  <a:cubicBezTo>
                    <a:pt x="12096" y="-115"/>
                    <a:pt x="13176" y="422"/>
                    <a:pt x="14796" y="2501"/>
                  </a:cubicBezTo>
                  <a:cubicBezTo>
                    <a:pt x="16416" y="4581"/>
                    <a:pt x="18576" y="8203"/>
                    <a:pt x="19872" y="11356"/>
                  </a:cubicBezTo>
                  <a:cubicBezTo>
                    <a:pt x="21168" y="14509"/>
                    <a:pt x="21600" y="17192"/>
                    <a:pt x="21384" y="18802"/>
                  </a:cubicBezTo>
                  <a:cubicBezTo>
                    <a:pt x="21168" y="20412"/>
                    <a:pt x="20304" y="20948"/>
                    <a:pt x="19440" y="21485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1" name="Line"/>
            <p:cNvSpPr/>
            <p:nvPr/>
          </p:nvSpPr>
          <p:spPr>
            <a:xfrm>
              <a:off x="5138684" y="284665"/>
              <a:ext cx="209967" cy="6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34" y="21600"/>
                  </a:moveTo>
                  <a:cubicBezTo>
                    <a:pt x="480" y="17280"/>
                    <a:pt x="-175" y="12960"/>
                    <a:pt x="43" y="10800"/>
                  </a:cubicBezTo>
                  <a:cubicBezTo>
                    <a:pt x="261" y="8640"/>
                    <a:pt x="1352" y="8640"/>
                    <a:pt x="5061" y="7200"/>
                  </a:cubicBezTo>
                  <a:cubicBezTo>
                    <a:pt x="8770" y="5760"/>
                    <a:pt x="15098" y="2880"/>
                    <a:pt x="21425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2" name="Line"/>
            <p:cNvSpPr/>
            <p:nvPr/>
          </p:nvSpPr>
          <p:spPr>
            <a:xfrm>
              <a:off x="5428743" y="94222"/>
              <a:ext cx="184728" cy="33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15" fill="norm" stroke="1" extrusionOk="0">
                  <a:moveTo>
                    <a:pt x="15106" y="4764"/>
                  </a:moveTo>
                  <a:cubicBezTo>
                    <a:pt x="15106" y="4084"/>
                    <a:pt x="15106" y="3405"/>
                    <a:pt x="15106" y="2590"/>
                  </a:cubicBezTo>
                  <a:cubicBezTo>
                    <a:pt x="15106" y="1775"/>
                    <a:pt x="15106" y="824"/>
                    <a:pt x="14493" y="348"/>
                  </a:cubicBezTo>
                  <a:cubicBezTo>
                    <a:pt x="13879" y="-127"/>
                    <a:pt x="12652" y="-127"/>
                    <a:pt x="10565" y="416"/>
                  </a:cubicBezTo>
                  <a:cubicBezTo>
                    <a:pt x="8479" y="960"/>
                    <a:pt x="5533" y="2047"/>
                    <a:pt x="3447" y="3201"/>
                  </a:cubicBezTo>
                  <a:cubicBezTo>
                    <a:pt x="1361" y="4356"/>
                    <a:pt x="133" y="5579"/>
                    <a:pt x="1361" y="7005"/>
                  </a:cubicBezTo>
                  <a:cubicBezTo>
                    <a:pt x="2588" y="8431"/>
                    <a:pt x="6270" y="10062"/>
                    <a:pt x="9461" y="11081"/>
                  </a:cubicBezTo>
                  <a:cubicBezTo>
                    <a:pt x="12652" y="12099"/>
                    <a:pt x="15352" y="12507"/>
                    <a:pt x="17193" y="12982"/>
                  </a:cubicBezTo>
                  <a:cubicBezTo>
                    <a:pt x="19033" y="13458"/>
                    <a:pt x="20015" y="14001"/>
                    <a:pt x="20629" y="14613"/>
                  </a:cubicBezTo>
                  <a:cubicBezTo>
                    <a:pt x="21243" y="15224"/>
                    <a:pt x="21488" y="15903"/>
                    <a:pt x="20752" y="16786"/>
                  </a:cubicBezTo>
                  <a:cubicBezTo>
                    <a:pt x="20015" y="17669"/>
                    <a:pt x="18297" y="18756"/>
                    <a:pt x="15597" y="19571"/>
                  </a:cubicBezTo>
                  <a:cubicBezTo>
                    <a:pt x="12897" y="20386"/>
                    <a:pt x="9215" y="20930"/>
                    <a:pt x="6761" y="21201"/>
                  </a:cubicBezTo>
                  <a:cubicBezTo>
                    <a:pt x="4306" y="21473"/>
                    <a:pt x="3079" y="21473"/>
                    <a:pt x="1974" y="21269"/>
                  </a:cubicBezTo>
                  <a:cubicBezTo>
                    <a:pt x="870" y="21065"/>
                    <a:pt x="-112" y="20658"/>
                    <a:pt x="11" y="20250"/>
                  </a:cubicBezTo>
                  <a:cubicBezTo>
                    <a:pt x="133" y="19843"/>
                    <a:pt x="1361" y="19435"/>
                    <a:pt x="2588" y="19028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3" name="Line"/>
            <p:cNvSpPr/>
            <p:nvPr/>
          </p:nvSpPr>
          <p:spPr>
            <a:xfrm>
              <a:off x="5733531" y="114177"/>
              <a:ext cx="25660" cy="29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1644"/>
                  </a:moveTo>
                  <a:cubicBezTo>
                    <a:pt x="14400" y="725"/>
                    <a:pt x="7200" y="-194"/>
                    <a:pt x="3600" y="36"/>
                  </a:cubicBezTo>
                  <a:cubicBezTo>
                    <a:pt x="0" y="266"/>
                    <a:pt x="0" y="1644"/>
                    <a:pt x="900" y="5015"/>
                  </a:cubicBezTo>
                  <a:cubicBezTo>
                    <a:pt x="1800" y="8385"/>
                    <a:pt x="3600" y="13746"/>
                    <a:pt x="3600" y="16810"/>
                  </a:cubicBezTo>
                  <a:cubicBezTo>
                    <a:pt x="3600" y="19874"/>
                    <a:pt x="1800" y="20640"/>
                    <a:pt x="0" y="21406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4" name="Line"/>
            <p:cNvSpPr/>
            <p:nvPr/>
          </p:nvSpPr>
          <p:spPr>
            <a:xfrm>
              <a:off x="5635026" y="79394"/>
              <a:ext cx="194727" cy="5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51" y="21600"/>
                  </a:moveTo>
                  <a:cubicBezTo>
                    <a:pt x="16" y="16000"/>
                    <a:pt x="-219" y="10400"/>
                    <a:pt x="368" y="6800"/>
                  </a:cubicBezTo>
                  <a:cubicBezTo>
                    <a:pt x="955" y="3200"/>
                    <a:pt x="2364" y="1600"/>
                    <a:pt x="6003" y="800"/>
                  </a:cubicBezTo>
                  <a:cubicBezTo>
                    <a:pt x="9642" y="0"/>
                    <a:pt x="15511" y="0"/>
                    <a:pt x="21381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5" name="Line"/>
            <p:cNvSpPr/>
            <p:nvPr/>
          </p:nvSpPr>
          <p:spPr>
            <a:xfrm>
              <a:off x="5932387" y="265420"/>
              <a:ext cx="109051" cy="2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4400"/>
                    <a:pt x="7624" y="7200"/>
                    <a:pt x="11224" y="3600"/>
                  </a:cubicBezTo>
                  <a:cubicBezTo>
                    <a:pt x="14824" y="0"/>
                    <a:pt x="18212" y="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6" name="Line"/>
            <p:cNvSpPr/>
            <p:nvPr/>
          </p:nvSpPr>
          <p:spPr>
            <a:xfrm>
              <a:off x="6326599" y="115744"/>
              <a:ext cx="9914" cy="31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7069" y="3724"/>
                  </a:moveTo>
                  <a:cubicBezTo>
                    <a:pt x="7069" y="2979"/>
                    <a:pt x="7069" y="2234"/>
                    <a:pt x="7069" y="1490"/>
                  </a:cubicBezTo>
                  <a:cubicBezTo>
                    <a:pt x="7069" y="745"/>
                    <a:pt x="7069" y="0"/>
                    <a:pt x="7069" y="0"/>
                  </a:cubicBezTo>
                  <a:cubicBezTo>
                    <a:pt x="7069" y="0"/>
                    <a:pt x="7069" y="745"/>
                    <a:pt x="4909" y="3352"/>
                  </a:cubicBezTo>
                  <a:cubicBezTo>
                    <a:pt x="2749" y="5959"/>
                    <a:pt x="-1571" y="10428"/>
                    <a:pt x="589" y="13779"/>
                  </a:cubicBezTo>
                  <a:cubicBezTo>
                    <a:pt x="2749" y="17131"/>
                    <a:pt x="11389" y="19366"/>
                    <a:pt x="20029" y="2160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7" name="Line"/>
            <p:cNvSpPr/>
            <p:nvPr/>
          </p:nvSpPr>
          <p:spPr>
            <a:xfrm>
              <a:off x="6255235" y="93182"/>
              <a:ext cx="264861" cy="41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69" fill="norm" stroke="1" extrusionOk="0">
                  <a:moveTo>
                    <a:pt x="2383" y="4602"/>
                  </a:moveTo>
                  <a:cubicBezTo>
                    <a:pt x="2553" y="3384"/>
                    <a:pt x="2723" y="2165"/>
                    <a:pt x="3234" y="1335"/>
                  </a:cubicBezTo>
                  <a:cubicBezTo>
                    <a:pt x="3744" y="504"/>
                    <a:pt x="4594" y="61"/>
                    <a:pt x="5955" y="5"/>
                  </a:cubicBezTo>
                  <a:cubicBezTo>
                    <a:pt x="7315" y="-50"/>
                    <a:pt x="9186" y="282"/>
                    <a:pt x="11567" y="1612"/>
                  </a:cubicBezTo>
                  <a:cubicBezTo>
                    <a:pt x="13949" y="2941"/>
                    <a:pt x="16840" y="5267"/>
                    <a:pt x="18711" y="7648"/>
                  </a:cubicBezTo>
                  <a:cubicBezTo>
                    <a:pt x="20582" y="10030"/>
                    <a:pt x="21432" y="12467"/>
                    <a:pt x="20922" y="14405"/>
                  </a:cubicBezTo>
                  <a:cubicBezTo>
                    <a:pt x="20412" y="16344"/>
                    <a:pt x="18541" y="17784"/>
                    <a:pt x="15564" y="18892"/>
                  </a:cubicBezTo>
                  <a:cubicBezTo>
                    <a:pt x="12588" y="19999"/>
                    <a:pt x="8506" y="20775"/>
                    <a:pt x="5700" y="21162"/>
                  </a:cubicBezTo>
                  <a:cubicBezTo>
                    <a:pt x="2893" y="21550"/>
                    <a:pt x="1363" y="21550"/>
                    <a:pt x="597" y="21273"/>
                  </a:cubicBezTo>
                  <a:cubicBezTo>
                    <a:pt x="-168" y="20996"/>
                    <a:pt x="-168" y="20442"/>
                    <a:pt x="427" y="19944"/>
                  </a:cubicBezTo>
                  <a:cubicBezTo>
                    <a:pt x="1023" y="19445"/>
                    <a:pt x="2213" y="19002"/>
                    <a:pt x="3404" y="18559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8" name="Line"/>
            <p:cNvSpPr/>
            <p:nvPr/>
          </p:nvSpPr>
          <p:spPr>
            <a:xfrm>
              <a:off x="6605968" y="131211"/>
              <a:ext cx="192403" cy="32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24" fill="norm" stroke="1" extrusionOk="0">
                  <a:moveTo>
                    <a:pt x="21358" y="3829"/>
                  </a:moveTo>
                  <a:cubicBezTo>
                    <a:pt x="19934" y="2685"/>
                    <a:pt x="18510" y="1541"/>
                    <a:pt x="16136" y="825"/>
                  </a:cubicBezTo>
                  <a:cubicBezTo>
                    <a:pt x="13762" y="110"/>
                    <a:pt x="10439" y="-176"/>
                    <a:pt x="7710" y="110"/>
                  </a:cubicBezTo>
                  <a:cubicBezTo>
                    <a:pt x="4980" y="396"/>
                    <a:pt x="2844" y="1254"/>
                    <a:pt x="1538" y="3615"/>
                  </a:cubicBezTo>
                  <a:cubicBezTo>
                    <a:pt x="233" y="5975"/>
                    <a:pt x="-242" y="9837"/>
                    <a:pt x="114" y="13056"/>
                  </a:cubicBezTo>
                  <a:cubicBezTo>
                    <a:pt x="470" y="16274"/>
                    <a:pt x="1657" y="18849"/>
                    <a:pt x="2844" y="21424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9" name="Line"/>
            <p:cNvSpPr/>
            <p:nvPr/>
          </p:nvSpPr>
          <p:spPr>
            <a:xfrm>
              <a:off x="6618759" y="297494"/>
              <a:ext cx="198857" cy="3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5600"/>
                    <a:pt x="1394" y="9600"/>
                    <a:pt x="4994" y="6000"/>
                  </a:cubicBezTo>
                  <a:cubicBezTo>
                    <a:pt x="8594" y="2400"/>
                    <a:pt x="15097" y="120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0" name="Line"/>
            <p:cNvSpPr/>
            <p:nvPr/>
          </p:nvSpPr>
          <p:spPr>
            <a:xfrm>
              <a:off x="6625173" y="432202"/>
              <a:ext cx="237345" cy="1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9200"/>
                    <a:pt x="11676" y="16800"/>
                    <a:pt x="15276" y="13200"/>
                  </a:cubicBezTo>
                  <a:cubicBezTo>
                    <a:pt x="18876" y="9600"/>
                    <a:pt x="20238" y="480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1" name="Line"/>
            <p:cNvSpPr/>
            <p:nvPr/>
          </p:nvSpPr>
          <p:spPr>
            <a:xfrm>
              <a:off x="6920347" y="128561"/>
              <a:ext cx="205173" cy="34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39" fill="norm" stroke="1" extrusionOk="0">
                  <a:moveTo>
                    <a:pt x="13876" y="5630"/>
                  </a:moveTo>
                  <a:cubicBezTo>
                    <a:pt x="12773" y="3666"/>
                    <a:pt x="11671" y="1703"/>
                    <a:pt x="10569" y="721"/>
                  </a:cubicBezTo>
                  <a:cubicBezTo>
                    <a:pt x="9467" y="-261"/>
                    <a:pt x="8365" y="-261"/>
                    <a:pt x="6602" y="852"/>
                  </a:cubicBezTo>
                  <a:cubicBezTo>
                    <a:pt x="4839" y="1964"/>
                    <a:pt x="2414" y="4190"/>
                    <a:pt x="1092" y="6481"/>
                  </a:cubicBezTo>
                  <a:cubicBezTo>
                    <a:pt x="-231" y="8772"/>
                    <a:pt x="-451" y="11128"/>
                    <a:pt x="982" y="13223"/>
                  </a:cubicBezTo>
                  <a:cubicBezTo>
                    <a:pt x="2414" y="15317"/>
                    <a:pt x="5500" y="17150"/>
                    <a:pt x="9137" y="18459"/>
                  </a:cubicBezTo>
                  <a:cubicBezTo>
                    <a:pt x="12773" y="19768"/>
                    <a:pt x="16961" y="20554"/>
                    <a:pt x="21149" y="21339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2" name="Line"/>
            <p:cNvSpPr/>
            <p:nvPr/>
          </p:nvSpPr>
          <p:spPr>
            <a:xfrm>
              <a:off x="7196081" y="127261"/>
              <a:ext cx="190723" cy="31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00" fill="norm" stroke="1" extrusionOk="0">
                  <a:moveTo>
                    <a:pt x="6480" y="5416"/>
                  </a:moveTo>
                  <a:cubicBezTo>
                    <a:pt x="5280" y="5272"/>
                    <a:pt x="4080" y="5128"/>
                    <a:pt x="3000" y="6352"/>
                  </a:cubicBezTo>
                  <a:cubicBezTo>
                    <a:pt x="1920" y="7576"/>
                    <a:pt x="960" y="10168"/>
                    <a:pt x="480" y="12256"/>
                  </a:cubicBezTo>
                  <a:cubicBezTo>
                    <a:pt x="0" y="14344"/>
                    <a:pt x="0" y="15928"/>
                    <a:pt x="0" y="17080"/>
                  </a:cubicBezTo>
                  <a:cubicBezTo>
                    <a:pt x="0" y="18232"/>
                    <a:pt x="0" y="18952"/>
                    <a:pt x="240" y="18880"/>
                  </a:cubicBezTo>
                  <a:cubicBezTo>
                    <a:pt x="480" y="18808"/>
                    <a:pt x="960" y="17944"/>
                    <a:pt x="2160" y="15280"/>
                  </a:cubicBezTo>
                  <a:cubicBezTo>
                    <a:pt x="3360" y="12616"/>
                    <a:pt x="5280" y="8152"/>
                    <a:pt x="6960" y="5272"/>
                  </a:cubicBezTo>
                  <a:cubicBezTo>
                    <a:pt x="8640" y="2392"/>
                    <a:pt x="10080" y="1096"/>
                    <a:pt x="11400" y="448"/>
                  </a:cubicBezTo>
                  <a:cubicBezTo>
                    <a:pt x="12720" y="-200"/>
                    <a:pt x="13920" y="-200"/>
                    <a:pt x="15120" y="808"/>
                  </a:cubicBezTo>
                  <a:cubicBezTo>
                    <a:pt x="16320" y="1816"/>
                    <a:pt x="17520" y="3832"/>
                    <a:pt x="18720" y="6424"/>
                  </a:cubicBezTo>
                  <a:cubicBezTo>
                    <a:pt x="19920" y="9016"/>
                    <a:pt x="21120" y="12184"/>
                    <a:pt x="21360" y="14776"/>
                  </a:cubicBezTo>
                  <a:cubicBezTo>
                    <a:pt x="21600" y="17368"/>
                    <a:pt x="20880" y="19384"/>
                    <a:pt x="20160" y="2140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3" name="Line"/>
            <p:cNvSpPr/>
            <p:nvPr/>
          </p:nvSpPr>
          <p:spPr>
            <a:xfrm>
              <a:off x="7170422" y="291079"/>
              <a:ext cx="243760" cy="6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000"/>
                    <a:pt x="758" y="14400"/>
                    <a:pt x="2179" y="11880"/>
                  </a:cubicBezTo>
                  <a:cubicBezTo>
                    <a:pt x="3600" y="9360"/>
                    <a:pt x="6063" y="7920"/>
                    <a:pt x="9474" y="6120"/>
                  </a:cubicBezTo>
                  <a:cubicBezTo>
                    <a:pt x="12884" y="4320"/>
                    <a:pt x="17242" y="216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4" name="Line"/>
            <p:cNvSpPr/>
            <p:nvPr/>
          </p:nvSpPr>
          <p:spPr>
            <a:xfrm>
              <a:off x="7475843" y="72714"/>
              <a:ext cx="232493" cy="4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28" fill="norm" stroke="1" extrusionOk="0">
                  <a:moveTo>
                    <a:pt x="1995" y="1855"/>
                  </a:moveTo>
                  <a:cubicBezTo>
                    <a:pt x="1210" y="1343"/>
                    <a:pt x="424" y="831"/>
                    <a:pt x="130" y="934"/>
                  </a:cubicBezTo>
                  <a:cubicBezTo>
                    <a:pt x="-165" y="1036"/>
                    <a:pt x="31" y="1753"/>
                    <a:pt x="817" y="3032"/>
                  </a:cubicBezTo>
                  <a:cubicBezTo>
                    <a:pt x="1602" y="4312"/>
                    <a:pt x="2977" y="6155"/>
                    <a:pt x="4351" y="7485"/>
                  </a:cubicBezTo>
                  <a:cubicBezTo>
                    <a:pt x="5726" y="8816"/>
                    <a:pt x="7100" y="9635"/>
                    <a:pt x="9555" y="9430"/>
                  </a:cubicBezTo>
                  <a:cubicBezTo>
                    <a:pt x="12010" y="9226"/>
                    <a:pt x="15544" y="7997"/>
                    <a:pt x="17704" y="6410"/>
                  </a:cubicBezTo>
                  <a:cubicBezTo>
                    <a:pt x="19864" y="4824"/>
                    <a:pt x="20650" y="2879"/>
                    <a:pt x="21042" y="1650"/>
                  </a:cubicBezTo>
                  <a:cubicBezTo>
                    <a:pt x="21435" y="422"/>
                    <a:pt x="21435" y="-90"/>
                    <a:pt x="21140" y="12"/>
                  </a:cubicBezTo>
                  <a:cubicBezTo>
                    <a:pt x="20846" y="115"/>
                    <a:pt x="20257" y="831"/>
                    <a:pt x="18882" y="2776"/>
                  </a:cubicBezTo>
                  <a:cubicBezTo>
                    <a:pt x="17508" y="4721"/>
                    <a:pt x="15348" y="7895"/>
                    <a:pt x="12697" y="11017"/>
                  </a:cubicBezTo>
                  <a:cubicBezTo>
                    <a:pt x="10046" y="14139"/>
                    <a:pt x="6904" y="17210"/>
                    <a:pt x="5235" y="19002"/>
                  </a:cubicBezTo>
                  <a:cubicBezTo>
                    <a:pt x="3566" y="20793"/>
                    <a:pt x="3370" y="21305"/>
                    <a:pt x="3762" y="21408"/>
                  </a:cubicBezTo>
                  <a:cubicBezTo>
                    <a:pt x="4155" y="21510"/>
                    <a:pt x="5137" y="21203"/>
                    <a:pt x="6119" y="20896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5" name="Line"/>
            <p:cNvSpPr/>
            <p:nvPr/>
          </p:nvSpPr>
          <p:spPr>
            <a:xfrm>
              <a:off x="8226350" y="119350"/>
              <a:ext cx="196306" cy="34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115" fill="norm" stroke="1" extrusionOk="0">
                  <a:moveTo>
                    <a:pt x="8450" y="3070"/>
                  </a:moveTo>
                  <a:cubicBezTo>
                    <a:pt x="8223" y="2148"/>
                    <a:pt x="7996" y="1226"/>
                    <a:pt x="7427" y="1095"/>
                  </a:cubicBezTo>
                  <a:cubicBezTo>
                    <a:pt x="6859" y="963"/>
                    <a:pt x="5949" y="1622"/>
                    <a:pt x="4471" y="3597"/>
                  </a:cubicBezTo>
                  <a:cubicBezTo>
                    <a:pt x="2994" y="5573"/>
                    <a:pt x="947" y="8866"/>
                    <a:pt x="265" y="11500"/>
                  </a:cubicBezTo>
                  <a:cubicBezTo>
                    <a:pt x="-417" y="14134"/>
                    <a:pt x="265" y="16109"/>
                    <a:pt x="1743" y="17624"/>
                  </a:cubicBezTo>
                  <a:cubicBezTo>
                    <a:pt x="3221" y="19139"/>
                    <a:pt x="5495" y="20192"/>
                    <a:pt x="7996" y="20719"/>
                  </a:cubicBezTo>
                  <a:cubicBezTo>
                    <a:pt x="10497" y="21246"/>
                    <a:pt x="13225" y="21246"/>
                    <a:pt x="15499" y="20719"/>
                  </a:cubicBezTo>
                  <a:cubicBezTo>
                    <a:pt x="17772" y="20192"/>
                    <a:pt x="19591" y="19139"/>
                    <a:pt x="20387" y="16505"/>
                  </a:cubicBezTo>
                  <a:cubicBezTo>
                    <a:pt x="21183" y="13870"/>
                    <a:pt x="20956" y="9656"/>
                    <a:pt x="20046" y="6626"/>
                  </a:cubicBezTo>
                  <a:cubicBezTo>
                    <a:pt x="19137" y="3597"/>
                    <a:pt x="17545" y="1753"/>
                    <a:pt x="15954" y="766"/>
                  </a:cubicBezTo>
                  <a:cubicBezTo>
                    <a:pt x="14362" y="-222"/>
                    <a:pt x="12770" y="-354"/>
                    <a:pt x="10724" y="963"/>
                  </a:cubicBezTo>
                  <a:cubicBezTo>
                    <a:pt x="8678" y="2280"/>
                    <a:pt x="6177" y="5046"/>
                    <a:pt x="3676" y="7812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6" name="Line"/>
            <p:cNvSpPr/>
            <p:nvPr/>
          </p:nvSpPr>
          <p:spPr>
            <a:xfrm>
              <a:off x="8507032" y="265420"/>
              <a:ext cx="222161" cy="5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008" y="21600"/>
                  </a:moveTo>
                  <a:cubicBezTo>
                    <a:pt x="391" y="17100"/>
                    <a:pt x="-226" y="12600"/>
                    <a:pt x="83" y="10350"/>
                  </a:cubicBezTo>
                  <a:cubicBezTo>
                    <a:pt x="391" y="8100"/>
                    <a:pt x="1625" y="8100"/>
                    <a:pt x="5328" y="6750"/>
                  </a:cubicBezTo>
                  <a:cubicBezTo>
                    <a:pt x="9031" y="5400"/>
                    <a:pt x="15203" y="2700"/>
                    <a:pt x="21374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7" name="Line"/>
            <p:cNvSpPr/>
            <p:nvPr/>
          </p:nvSpPr>
          <p:spPr>
            <a:xfrm>
              <a:off x="8514484" y="96500"/>
              <a:ext cx="28684" cy="36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20696" y="3195"/>
                  </a:moveTo>
                  <a:cubicBezTo>
                    <a:pt x="20696" y="2556"/>
                    <a:pt x="20696" y="1917"/>
                    <a:pt x="20696" y="1278"/>
                  </a:cubicBezTo>
                  <a:cubicBezTo>
                    <a:pt x="20696" y="639"/>
                    <a:pt x="20696" y="0"/>
                    <a:pt x="19153" y="0"/>
                  </a:cubicBezTo>
                  <a:cubicBezTo>
                    <a:pt x="17610" y="0"/>
                    <a:pt x="14524" y="639"/>
                    <a:pt x="10667" y="3067"/>
                  </a:cubicBezTo>
                  <a:cubicBezTo>
                    <a:pt x="6810" y="5496"/>
                    <a:pt x="2182" y="9714"/>
                    <a:pt x="639" y="13101"/>
                  </a:cubicBezTo>
                  <a:cubicBezTo>
                    <a:pt x="-904" y="16488"/>
                    <a:pt x="639" y="19044"/>
                    <a:pt x="2182" y="2160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8" name="Line"/>
            <p:cNvSpPr/>
            <p:nvPr/>
          </p:nvSpPr>
          <p:spPr>
            <a:xfrm>
              <a:off x="8523921" y="88732"/>
              <a:ext cx="205272" cy="6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0" y="15368"/>
                    <a:pt x="0" y="9410"/>
                    <a:pt x="563" y="5686"/>
                  </a:cubicBezTo>
                  <a:cubicBezTo>
                    <a:pt x="1125" y="1961"/>
                    <a:pt x="2250" y="472"/>
                    <a:pt x="5850" y="99"/>
                  </a:cubicBezTo>
                  <a:cubicBezTo>
                    <a:pt x="9450" y="-273"/>
                    <a:pt x="15525" y="472"/>
                    <a:pt x="21600" y="1217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9" name="Line"/>
            <p:cNvSpPr/>
            <p:nvPr/>
          </p:nvSpPr>
          <p:spPr>
            <a:xfrm>
              <a:off x="9139462" y="113875"/>
              <a:ext cx="199126" cy="34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94" fill="norm" stroke="1" extrusionOk="0">
                  <a:moveTo>
                    <a:pt x="17952" y="2209"/>
                  </a:moveTo>
                  <a:cubicBezTo>
                    <a:pt x="17033" y="1424"/>
                    <a:pt x="16114" y="638"/>
                    <a:pt x="14965" y="246"/>
                  </a:cubicBezTo>
                  <a:cubicBezTo>
                    <a:pt x="13816" y="-147"/>
                    <a:pt x="12437" y="-147"/>
                    <a:pt x="10254" y="835"/>
                  </a:cubicBezTo>
                  <a:cubicBezTo>
                    <a:pt x="8071" y="1817"/>
                    <a:pt x="5084" y="3780"/>
                    <a:pt x="3016" y="6268"/>
                  </a:cubicBezTo>
                  <a:cubicBezTo>
                    <a:pt x="948" y="8755"/>
                    <a:pt x="-201" y="11766"/>
                    <a:pt x="29" y="14188"/>
                  </a:cubicBezTo>
                  <a:cubicBezTo>
                    <a:pt x="259" y="16609"/>
                    <a:pt x="1867" y="18442"/>
                    <a:pt x="3935" y="19620"/>
                  </a:cubicBezTo>
                  <a:cubicBezTo>
                    <a:pt x="6003" y="20798"/>
                    <a:pt x="8531" y="21322"/>
                    <a:pt x="11518" y="21388"/>
                  </a:cubicBezTo>
                  <a:cubicBezTo>
                    <a:pt x="14505" y="21453"/>
                    <a:pt x="17952" y="21060"/>
                    <a:pt x="21399" y="20668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0" name="Line"/>
            <p:cNvSpPr/>
            <p:nvPr/>
          </p:nvSpPr>
          <p:spPr>
            <a:xfrm>
              <a:off x="9403485" y="145589"/>
              <a:ext cx="181075" cy="28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0857" fill="norm" stroke="1" extrusionOk="0">
                  <a:moveTo>
                    <a:pt x="7196" y="6471"/>
                  </a:moveTo>
                  <a:cubicBezTo>
                    <a:pt x="6710" y="5683"/>
                    <a:pt x="6225" y="4895"/>
                    <a:pt x="5497" y="4185"/>
                  </a:cubicBezTo>
                  <a:cubicBezTo>
                    <a:pt x="4769" y="3476"/>
                    <a:pt x="3798" y="2845"/>
                    <a:pt x="2948" y="2924"/>
                  </a:cubicBezTo>
                  <a:cubicBezTo>
                    <a:pt x="2099" y="3003"/>
                    <a:pt x="1371" y="3791"/>
                    <a:pt x="764" y="6235"/>
                  </a:cubicBezTo>
                  <a:cubicBezTo>
                    <a:pt x="157" y="8679"/>
                    <a:pt x="-328" y="12778"/>
                    <a:pt x="279" y="15537"/>
                  </a:cubicBezTo>
                  <a:cubicBezTo>
                    <a:pt x="885" y="18296"/>
                    <a:pt x="2584" y="19715"/>
                    <a:pt x="5618" y="20425"/>
                  </a:cubicBezTo>
                  <a:cubicBezTo>
                    <a:pt x="8652" y="21134"/>
                    <a:pt x="13020" y="21134"/>
                    <a:pt x="16175" y="19163"/>
                  </a:cubicBezTo>
                  <a:cubicBezTo>
                    <a:pt x="19330" y="17192"/>
                    <a:pt x="21272" y="13251"/>
                    <a:pt x="20301" y="9703"/>
                  </a:cubicBezTo>
                  <a:cubicBezTo>
                    <a:pt x="19330" y="6156"/>
                    <a:pt x="15447" y="3003"/>
                    <a:pt x="12778" y="1347"/>
                  </a:cubicBezTo>
                  <a:cubicBezTo>
                    <a:pt x="10108" y="-308"/>
                    <a:pt x="8652" y="-466"/>
                    <a:pt x="7074" y="1032"/>
                  </a:cubicBezTo>
                  <a:cubicBezTo>
                    <a:pt x="5497" y="2530"/>
                    <a:pt x="3798" y="5683"/>
                    <a:pt x="2099" y="8836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1" name="Line"/>
            <p:cNvSpPr/>
            <p:nvPr/>
          </p:nvSpPr>
          <p:spPr>
            <a:xfrm>
              <a:off x="9676281" y="106777"/>
              <a:ext cx="85677" cy="35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94" fill="norm" stroke="1" extrusionOk="0">
                  <a:moveTo>
                    <a:pt x="21110" y="2643"/>
                  </a:moveTo>
                  <a:cubicBezTo>
                    <a:pt x="19530" y="1989"/>
                    <a:pt x="17949" y="1334"/>
                    <a:pt x="16105" y="810"/>
                  </a:cubicBezTo>
                  <a:cubicBezTo>
                    <a:pt x="14261" y="287"/>
                    <a:pt x="12154" y="-106"/>
                    <a:pt x="10837" y="25"/>
                  </a:cubicBezTo>
                  <a:cubicBezTo>
                    <a:pt x="9520" y="156"/>
                    <a:pt x="8993" y="810"/>
                    <a:pt x="7149" y="3101"/>
                  </a:cubicBezTo>
                  <a:cubicBezTo>
                    <a:pt x="5305" y="5392"/>
                    <a:pt x="2144" y="9319"/>
                    <a:pt x="827" y="12658"/>
                  </a:cubicBezTo>
                  <a:cubicBezTo>
                    <a:pt x="-490" y="15996"/>
                    <a:pt x="37" y="18745"/>
                    <a:pt x="564" y="21494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2" name="Line"/>
            <p:cNvSpPr/>
            <p:nvPr/>
          </p:nvSpPr>
          <p:spPr>
            <a:xfrm>
              <a:off x="9633663" y="84667"/>
              <a:ext cx="294306" cy="3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44" fill="norm" stroke="1" extrusionOk="0">
                  <a:moveTo>
                    <a:pt x="0" y="6508"/>
                  </a:moveTo>
                  <a:cubicBezTo>
                    <a:pt x="766" y="4717"/>
                    <a:pt x="1532" y="2927"/>
                    <a:pt x="3523" y="1734"/>
                  </a:cubicBezTo>
                  <a:cubicBezTo>
                    <a:pt x="5515" y="541"/>
                    <a:pt x="8732" y="-56"/>
                    <a:pt x="11796" y="4"/>
                  </a:cubicBezTo>
                  <a:cubicBezTo>
                    <a:pt x="14860" y="63"/>
                    <a:pt x="17770" y="779"/>
                    <a:pt x="19455" y="1794"/>
                  </a:cubicBezTo>
                  <a:cubicBezTo>
                    <a:pt x="21140" y="2808"/>
                    <a:pt x="21600" y="4121"/>
                    <a:pt x="20451" y="5553"/>
                  </a:cubicBezTo>
                  <a:cubicBezTo>
                    <a:pt x="19302" y="6985"/>
                    <a:pt x="16545" y="8536"/>
                    <a:pt x="13787" y="9610"/>
                  </a:cubicBezTo>
                  <a:cubicBezTo>
                    <a:pt x="11030" y="10684"/>
                    <a:pt x="8272" y="11281"/>
                    <a:pt x="6511" y="11579"/>
                  </a:cubicBezTo>
                  <a:cubicBezTo>
                    <a:pt x="4749" y="11878"/>
                    <a:pt x="3983" y="11878"/>
                    <a:pt x="3983" y="11997"/>
                  </a:cubicBezTo>
                  <a:cubicBezTo>
                    <a:pt x="3983" y="12116"/>
                    <a:pt x="4749" y="12355"/>
                    <a:pt x="6281" y="12952"/>
                  </a:cubicBezTo>
                  <a:cubicBezTo>
                    <a:pt x="7813" y="13548"/>
                    <a:pt x="10111" y="14503"/>
                    <a:pt x="12026" y="15995"/>
                  </a:cubicBezTo>
                  <a:cubicBezTo>
                    <a:pt x="13940" y="17487"/>
                    <a:pt x="15472" y="19515"/>
                    <a:pt x="17004" y="21544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3" name="Line"/>
            <p:cNvSpPr/>
            <p:nvPr/>
          </p:nvSpPr>
          <p:spPr>
            <a:xfrm>
              <a:off x="10037788" y="158284"/>
              <a:ext cx="38489" cy="29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2677"/>
                  </a:moveTo>
                  <a:cubicBezTo>
                    <a:pt x="15600" y="1425"/>
                    <a:pt x="9600" y="173"/>
                    <a:pt x="6600" y="17"/>
                  </a:cubicBezTo>
                  <a:cubicBezTo>
                    <a:pt x="3600" y="-140"/>
                    <a:pt x="3600" y="799"/>
                    <a:pt x="3000" y="3695"/>
                  </a:cubicBezTo>
                  <a:cubicBezTo>
                    <a:pt x="2400" y="6590"/>
                    <a:pt x="1200" y="11443"/>
                    <a:pt x="600" y="14730"/>
                  </a:cubicBezTo>
                  <a:cubicBezTo>
                    <a:pt x="0" y="18017"/>
                    <a:pt x="0" y="19738"/>
                    <a:pt x="0" y="2146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4" name="Line"/>
            <p:cNvSpPr/>
            <p:nvPr/>
          </p:nvSpPr>
          <p:spPr>
            <a:xfrm>
              <a:off x="9992886" y="78253"/>
              <a:ext cx="251523" cy="37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543" fill="norm" stroke="1" extrusionOk="0">
                  <a:moveTo>
                    <a:pt x="0" y="8801"/>
                  </a:moveTo>
                  <a:cubicBezTo>
                    <a:pt x="2340" y="6253"/>
                    <a:pt x="4680" y="3705"/>
                    <a:pt x="7110" y="2127"/>
                  </a:cubicBezTo>
                  <a:cubicBezTo>
                    <a:pt x="9540" y="550"/>
                    <a:pt x="12060" y="-57"/>
                    <a:pt x="14310" y="4"/>
                  </a:cubicBezTo>
                  <a:cubicBezTo>
                    <a:pt x="16560" y="64"/>
                    <a:pt x="18540" y="792"/>
                    <a:pt x="19800" y="1824"/>
                  </a:cubicBezTo>
                  <a:cubicBezTo>
                    <a:pt x="21060" y="2855"/>
                    <a:pt x="21600" y="4190"/>
                    <a:pt x="20790" y="5586"/>
                  </a:cubicBezTo>
                  <a:cubicBezTo>
                    <a:pt x="19980" y="6981"/>
                    <a:pt x="17820" y="8437"/>
                    <a:pt x="15210" y="9469"/>
                  </a:cubicBezTo>
                  <a:cubicBezTo>
                    <a:pt x="12600" y="10500"/>
                    <a:pt x="9540" y="11107"/>
                    <a:pt x="7560" y="11410"/>
                  </a:cubicBezTo>
                  <a:cubicBezTo>
                    <a:pt x="5580" y="11714"/>
                    <a:pt x="4680" y="11714"/>
                    <a:pt x="4680" y="11774"/>
                  </a:cubicBezTo>
                  <a:cubicBezTo>
                    <a:pt x="4680" y="11835"/>
                    <a:pt x="5580" y="11956"/>
                    <a:pt x="7020" y="12745"/>
                  </a:cubicBezTo>
                  <a:cubicBezTo>
                    <a:pt x="8460" y="13534"/>
                    <a:pt x="10440" y="14990"/>
                    <a:pt x="12510" y="16568"/>
                  </a:cubicBezTo>
                  <a:cubicBezTo>
                    <a:pt x="14580" y="18145"/>
                    <a:pt x="16740" y="19844"/>
                    <a:pt x="18900" y="21543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5" name="Line"/>
            <p:cNvSpPr/>
            <p:nvPr/>
          </p:nvSpPr>
          <p:spPr>
            <a:xfrm>
              <a:off x="10295853" y="127417"/>
              <a:ext cx="197380" cy="35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541" fill="norm" stroke="1" extrusionOk="0">
                  <a:moveTo>
                    <a:pt x="21212" y="6408"/>
                  </a:moveTo>
                  <a:cubicBezTo>
                    <a:pt x="20752" y="4727"/>
                    <a:pt x="20293" y="3045"/>
                    <a:pt x="18914" y="1881"/>
                  </a:cubicBezTo>
                  <a:cubicBezTo>
                    <a:pt x="17535" y="717"/>
                    <a:pt x="15238" y="70"/>
                    <a:pt x="12940" y="6"/>
                  </a:cubicBezTo>
                  <a:cubicBezTo>
                    <a:pt x="10642" y="-59"/>
                    <a:pt x="8344" y="458"/>
                    <a:pt x="6046" y="2075"/>
                  </a:cubicBezTo>
                  <a:cubicBezTo>
                    <a:pt x="3748" y="3692"/>
                    <a:pt x="1450" y="6408"/>
                    <a:pt x="531" y="8995"/>
                  </a:cubicBezTo>
                  <a:cubicBezTo>
                    <a:pt x="-388" y="11582"/>
                    <a:pt x="72" y="14039"/>
                    <a:pt x="531" y="16109"/>
                  </a:cubicBezTo>
                  <a:cubicBezTo>
                    <a:pt x="991" y="18178"/>
                    <a:pt x="1450" y="19860"/>
                    <a:pt x="1910" y="21541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6" name="Line"/>
            <p:cNvSpPr/>
            <p:nvPr/>
          </p:nvSpPr>
          <p:spPr>
            <a:xfrm>
              <a:off x="10287962" y="327551"/>
              <a:ext cx="186027" cy="4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2234" y="13094"/>
                    <a:pt x="4469" y="5581"/>
                    <a:pt x="8069" y="2294"/>
                  </a:cubicBezTo>
                  <a:cubicBezTo>
                    <a:pt x="11669" y="-993"/>
                    <a:pt x="16634" y="-54"/>
                    <a:pt x="21600" y="885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7" name="Line"/>
            <p:cNvSpPr/>
            <p:nvPr/>
          </p:nvSpPr>
          <p:spPr>
            <a:xfrm>
              <a:off x="10307205" y="451446"/>
              <a:ext cx="237345" cy="2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8000"/>
                    <a:pt x="12065" y="14400"/>
                    <a:pt x="15665" y="10800"/>
                  </a:cubicBezTo>
                  <a:cubicBezTo>
                    <a:pt x="19265" y="7200"/>
                    <a:pt x="20432" y="360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8" name="Line"/>
            <p:cNvSpPr/>
            <p:nvPr/>
          </p:nvSpPr>
          <p:spPr>
            <a:xfrm>
              <a:off x="10560853" y="130535"/>
              <a:ext cx="342920" cy="3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27" fill="norm" stroke="1" extrusionOk="0">
                  <a:moveTo>
                    <a:pt x="3404" y="2919"/>
                  </a:moveTo>
                  <a:cubicBezTo>
                    <a:pt x="3136" y="1535"/>
                    <a:pt x="2868" y="150"/>
                    <a:pt x="2666" y="11"/>
                  </a:cubicBezTo>
                  <a:cubicBezTo>
                    <a:pt x="2465" y="-127"/>
                    <a:pt x="2331" y="981"/>
                    <a:pt x="1928" y="3681"/>
                  </a:cubicBezTo>
                  <a:cubicBezTo>
                    <a:pt x="1526" y="6381"/>
                    <a:pt x="855" y="10673"/>
                    <a:pt x="453" y="13581"/>
                  </a:cubicBezTo>
                  <a:cubicBezTo>
                    <a:pt x="50" y="16488"/>
                    <a:pt x="-84" y="18011"/>
                    <a:pt x="50" y="19050"/>
                  </a:cubicBezTo>
                  <a:cubicBezTo>
                    <a:pt x="184" y="20088"/>
                    <a:pt x="587" y="20642"/>
                    <a:pt x="1928" y="20988"/>
                  </a:cubicBezTo>
                  <a:cubicBezTo>
                    <a:pt x="3270" y="21335"/>
                    <a:pt x="5551" y="21473"/>
                    <a:pt x="8637" y="21127"/>
                  </a:cubicBezTo>
                  <a:cubicBezTo>
                    <a:pt x="11722" y="20781"/>
                    <a:pt x="15613" y="19950"/>
                    <a:pt x="17894" y="19396"/>
                  </a:cubicBezTo>
                  <a:cubicBezTo>
                    <a:pt x="20174" y="18842"/>
                    <a:pt x="20845" y="18565"/>
                    <a:pt x="21516" y="18288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9" name="Line"/>
            <p:cNvSpPr/>
            <p:nvPr/>
          </p:nvSpPr>
          <p:spPr>
            <a:xfrm>
              <a:off x="10978462" y="107191"/>
              <a:ext cx="224482" cy="31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74" fill="norm" stroke="1" extrusionOk="0">
                  <a:moveTo>
                    <a:pt x="10414" y="3744"/>
                  </a:moveTo>
                  <a:cubicBezTo>
                    <a:pt x="10014" y="3024"/>
                    <a:pt x="9614" y="2304"/>
                    <a:pt x="9114" y="2232"/>
                  </a:cubicBezTo>
                  <a:cubicBezTo>
                    <a:pt x="8614" y="2160"/>
                    <a:pt x="8014" y="2736"/>
                    <a:pt x="6614" y="4968"/>
                  </a:cubicBezTo>
                  <a:cubicBezTo>
                    <a:pt x="5214" y="7200"/>
                    <a:pt x="3014" y="11088"/>
                    <a:pt x="1914" y="13752"/>
                  </a:cubicBezTo>
                  <a:cubicBezTo>
                    <a:pt x="814" y="16416"/>
                    <a:pt x="814" y="17856"/>
                    <a:pt x="714" y="19080"/>
                  </a:cubicBezTo>
                  <a:cubicBezTo>
                    <a:pt x="614" y="20304"/>
                    <a:pt x="414" y="21312"/>
                    <a:pt x="214" y="21456"/>
                  </a:cubicBezTo>
                  <a:cubicBezTo>
                    <a:pt x="14" y="21600"/>
                    <a:pt x="-186" y="20880"/>
                    <a:pt x="314" y="18648"/>
                  </a:cubicBezTo>
                  <a:cubicBezTo>
                    <a:pt x="814" y="16416"/>
                    <a:pt x="2014" y="12672"/>
                    <a:pt x="3614" y="9504"/>
                  </a:cubicBezTo>
                  <a:cubicBezTo>
                    <a:pt x="5214" y="6336"/>
                    <a:pt x="7214" y="3744"/>
                    <a:pt x="8614" y="2160"/>
                  </a:cubicBezTo>
                  <a:cubicBezTo>
                    <a:pt x="10014" y="576"/>
                    <a:pt x="10814" y="0"/>
                    <a:pt x="11614" y="0"/>
                  </a:cubicBezTo>
                  <a:cubicBezTo>
                    <a:pt x="12414" y="0"/>
                    <a:pt x="13214" y="576"/>
                    <a:pt x="14914" y="2736"/>
                  </a:cubicBezTo>
                  <a:cubicBezTo>
                    <a:pt x="16614" y="4896"/>
                    <a:pt x="19214" y="8640"/>
                    <a:pt x="20314" y="11880"/>
                  </a:cubicBezTo>
                  <a:cubicBezTo>
                    <a:pt x="21414" y="15120"/>
                    <a:pt x="21014" y="17856"/>
                    <a:pt x="20314" y="19368"/>
                  </a:cubicBezTo>
                  <a:cubicBezTo>
                    <a:pt x="19614" y="20880"/>
                    <a:pt x="18614" y="21168"/>
                    <a:pt x="17614" y="21456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0" name="Line"/>
            <p:cNvSpPr/>
            <p:nvPr/>
          </p:nvSpPr>
          <p:spPr>
            <a:xfrm>
              <a:off x="10967918" y="271835"/>
              <a:ext cx="307906" cy="7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8000"/>
                    <a:pt x="2400" y="14400"/>
                    <a:pt x="4800" y="11100"/>
                  </a:cubicBezTo>
                  <a:cubicBezTo>
                    <a:pt x="7200" y="7800"/>
                    <a:pt x="10800" y="4800"/>
                    <a:pt x="13800" y="3000"/>
                  </a:cubicBezTo>
                  <a:cubicBezTo>
                    <a:pt x="16800" y="1200"/>
                    <a:pt x="19200" y="60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1" name="Line"/>
            <p:cNvSpPr/>
            <p:nvPr/>
          </p:nvSpPr>
          <p:spPr>
            <a:xfrm>
              <a:off x="11352800" y="94362"/>
              <a:ext cx="76977" cy="3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51"/>
                  </a:moveTo>
                  <a:cubicBezTo>
                    <a:pt x="18600" y="975"/>
                    <a:pt x="15600" y="0"/>
                    <a:pt x="13500" y="0"/>
                  </a:cubicBezTo>
                  <a:cubicBezTo>
                    <a:pt x="11400" y="0"/>
                    <a:pt x="10200" y="975"/>
                    <a:pt x="9600" y="3763"/>
                  </a:cubicBezTo>
                  <a:cubicBezTo>
                    <a:pt x="9000" y="6550"/>
                    <a:pt x="9000" y="11148"/>
                    <a:pt x="7500" y="14423"/>
                  </a:cubicBezTo>
                  <a:cubicBezTo>
                    <a:pt x="6000" y="17698"/>
                    <a:pt x="3000" y="19649"/>
                    <a:pt x="0" y="2160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2" name="Line"/>
            <p:cNvSpPr/>
            <p:nvPr/>
          </p:nvSpPr>
          <p:spPr>
            <a:xfrm>
              <a:off x="11256579" y="85809"/>
              <a:ext cx="288662" cy="8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69"/>
                    <a:pt x="0" y="12738"/>
                    <a:pt x="320" y="9692"/>
                  </a:cubicBezTo>
                  <a:cubicBezTo>
                    <a:pt x="640" y="6646"/>
                    <a:pt x="1280" y="4985"/>
                    <a:pt x="3280" y="3600"/>
                  </a:cubicBezTo>
                  <a:cubicBezTo>
                    <a:pt x="5280" y="2215"/>
                    <a:pt x="8640" y="1108"/>
                    <a:pt x="11920" y="554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3" name="Line"/>
            <p:cNvSpPr/>
            <p:nvPr/>
          </p:nvSpPr>
          <p:spPr>
            <a:xfrm>
              <a:off x="11585448" y="141255"/>
              <a:ext cx="68844" cy="29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56" fill="norm" stroke="1" extrusionOk="0">
                  <a:moveTo>
                    <a:pt x="21074" y="165"/>
                  </a:moveTo>
                  <a:cubicBezTo>
                    <a:pt x="17801" y="10"/>
                    <a:pt x="14528" y="-144"/>
                    <a:pt x="12238" y="242"/>
                  </a:cubicBezTo>
                  <a:cubicBezTo>
                    <a:pt x="9947" y="627"/>
                    <a:pt x="8638" y="1553"/>
                    <a:pt x="6347" y="4407"/>
                  </a:cubicBezTo>
                  <a:cubicBezTo>
                    <a:pt x="4056" y="7262"/>
                    <a:pt x="783" y="12045"/>
                    <a:pt x="129" y="15207"/>
                  </a:cubicBezTo>
                  <a:cubicBezTo>
                    <a:pt x="-526" y="18370"/>
                    <a:pt x="1438" y="19913"/>
                    <a:pt x="3401" y="21456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4" name="Line"/>
            <p:cNvSpPr/>
            <p:nvPr/>
          </p:nvSpPr>
          <p:spPr>
            <a:xfrm>
              <a:off x="11712416" y="120064"/>
              <a:ext cx="203159" cy="31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31" fill="norm" stroke="1" extrusionOk="0">
                  <a:moveTo>
                    <a:pt x="4635" y="5581"/>
                  </a:moveTo>
                  <a:cubicBezTo>
                    <a:pt x="3967" y="4846"/>
                    <a:pt x="3299" y="4111"/>
                    <a:pt x="2631" y="4111"/>
                  </a:cubicBezTo>
                  <a:cubicBezTo>
                    <a:pt x="1963" y="4111"/>
                    <a:pt x="1295" y="4846"/>
                    <a:pt x="738" y="6977"/>
                  </a:cubicBezTo>
                  <a:cubicBezTo>
                    <a:pt x="181" y="9107"/>
                    <a:pt x="-264" y="12634"/>
                    <a:pt x="181" y="15132"/>
                  </a:cubicBezTo>
                  <a:cubicBezTo>
                    <a:pt x="627" y="17630"/>
                    <a:pt x="1963" y="19099"/>
                    <a:pt x="3633" y="20054"/>
                  </a:cubicBezTo>
                  <a:cubicBezTo>
                    <a:pt x="5303" y="21009"/>
                    <a:pt x="7307" y="21450"/>
                    <a:pt x="9868" y="21303"/>
                  </a:cubicBezTo>
                  <a:cubicBezTo>
                    <a:pt x="12429" y="21156"/>
                    <a:pt x="15546" y="20421"/>
                    <a:pt x="17662" y="18438"/>
                  </a:cubicBezTo>
                  <a:cubicBezTo>
                    <a:pt x="19777" y="16454"/>
                    <a:pt x="20891" y="13221"/>
                    <a:pt x="21113" y="10209"/>
                  </a:cubicBezTo>
                  <a:cubicBezTo>
                    <a:pt x="21336" y="7197"/>
                    <a:pt x="20668" y="4405"/>
                    <a:pt x="20000" y="2715"/>
                  </a:cubicBezTo>
                  <a:cubicBezTo>
                    <a:pt x="19332" y="1026"/>
                    <a:pt x="18664" y="438"/>
                    <a:pt x="17550" y="144"/>
                  </a:cubicBezTo>
                  <a:cubicBezTo>
                    <a:pt x="16437" y="-150"/>
                    <a:pt x="14878" y="-150"/>
                    <a:pt x="12540" y="1687"/>
                  </a:cubicBezTo>
                  <a:cubicBezTo>
                    <a:pt x="10202" y="3523"/>
                    <a:pt x="7084" y="7197"/>
                    <a:pt x="3967" y="1087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5" name="Line"/>
            <p:cNvSpPr/>
            <p:nvPr/>
          </p:nvSpPr>
          <p:spPr>
            <a:xfrm>
              <a:off x="12022851" y="188444"/>
              <a:ext cx="35566" cy="25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6052" y="554"/>
                    <a:pt x="10969" y="1108"/>
                    <a:pt x="7157" y="3231"/>
                  </a:cubicBezTo>
                  <a:cubicBezTo>
                    <a:pt x="3346" y="5354"/>
                    <a:pt x="805" y="9046"/>
                    <a:pt x="169" y="12369"/>
                  </a:cubicBezTo>
                  <a:cubicBezTo>
                    <a:pt x="-466" y="15692"/>
                    <a:pt x="805" y="18646"/>
                    <a:pt x="2075" y="2160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6" name="Line"/>
            <p:cNvSpPr/>
            <p:nvPr/>
          </p:nvSpPr>
          <p:spPr>
            <a:xfrm>
              <a:off x="12013513" y="110325"/>
              <a:ext cx="243760" cy="27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6117"/>
                  </a:moveTo>
                  <a:cubicBezTo>
                    <a:pt x="0" y="5280"/>
                    <a:pt x="0" y="4443"/>
                    <a:pt x="284" y="3689"/>
                  </a:cubicBezTo>
                  <a:cubicBezTo>
                    <a:pt x="568" y="2936"/>
                    <a:pt x="1137" y="2266"/>
                    <a:pt x="1800" y="2182"/>
                  </a:cubicBezTo>
                  <a:cubicBezTo>
                    <a:pt x="2463" y="2099"/>
                    <a:pt x="3221" y="2601"/>
                    <a:pt x="4547" y="4694"/>
                  </a:cubicBezTo>
                  <a:cubicBezTo>
                    <a:pt x="5874" y="6787"/>
                    <a:pt x="7768" y="10471"/>
                    <a:pt x="9379" y="13485"/>
                  </a:cubicBezTo>
                  <a:cubicBezTo>
                    <a:pt x="10989" y="16499"/>
                    <a:pt x="12316" y="18843"/>
                    <a:pt x="13453" y="20099"/>
                  </a:cubicBezTo>
                  <a:cubicBezTo>
                    <a:pt x="14589" y="21355"/>
                    <a:pt x="15537" y="21522"/>
                    <a:pt x="16200" y="21187"/>
                  </a:cubicBezTo>
                  <a:cubicBezTo>
                    <a:pt x="16863" y="20852"/>
                    <a:pt x="17242" y="20015"/>
                    <a:pt x="17716" y="17503"/>
                  </a:cubicBezTo>
                  <a:cubicBezTo>
                    <a:pt x="18189" y="14992"/>
                    <a:pt x="18758" y="10806"/>
                    <a:pt x="19326" y="7959"/>
                  </a:cubicBezTo>
                  <a:cubicBezTo>
                    <a:pt x="19895" y="5113"/>
                    <a:pt x="20463" y="3606"/>
                    <a:pt x="20842" y="2350"/>
                  </a:cubicBezTo>
                  <a:cubicBezTo>
                    <a:pt x="21221" y="1094"/>
                    <a:pt x="21411" y="89"/>
                    <a:pt x="21505" y="6"/>
                  </a:cubicBezTo>
                  <a:cubicBezTo>
                    <a:pt x="21600" y="-78"/>
                    <a:pt x="21600" y="759"/>
                    <a:pt x="21600" y="1596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7" name="Line"/>
            <p:cNvSpPr/>
            <p:nvPr/>
          </p:nvSpPr>
          <p:spPr>
            <a:xfrm>
              <a:off x="12282930" y="87138"/>
              <a:ext cx="243759" cy="37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21600" y="3907"/>
                  </a:moveTo>
                  <a:cubicBezTo>
                    <a:pt x="21600" y="2700"/>
                    <a:pt x="21600" y="1493"/>
                    <a:pt x="20558" y="769"/>
                  </a:cubicBezTo>
                  <a:cubicBezTo>
                    <a:pt x="19516" y="45"/>
                    <a:pt x="17432" y="-196"/>
                    <a:pt x="14968" y="166"/>
                  </a:cubicBezTo>
                  <a:cubicBezTo>
                    <a:pt x="12505" y="528"/>
                    <a:pt x="9663" y="1493"/>
                    <a:pt x="7958" y="2700"/>
                  </a:cubicBezTo>
                  <a:cubicBezTo>
                    <a:pt x="6253" y="3907"/>
                    <a:pt x="5684" y="5355"/>
                    <a:pt x="6537" y="6682"/>
                  </a:cubicBezTo>
                  <a:cubicBezTo>
                    <a:pt x="7389" y="8010"/>
                    <a:pt x="9663" y="9216"/>
                    <a:pt x="11653" y="10121"/>
                  </a:cubicBezTo>
                  <a:cubicBezTo>
                    <a:pt x="13642" y="11026"/>
                    <a:pt x="15347" y="11630"/>
                    <a:pt x="16674" y="12173"/>
                  </a:cubicBezTo>
                  <a:cubicBezTo>
                    <a:pt x="18000" y="12716"/>
                    <a:pt x="18947" y="13198"/>
                    <a:pt x="19516" y="13802"/>
                  </a:cubicBezTo>
                  <a:cubicBezTo>
                    <a:pt x="20084" y="14405"/>
                    <a:pt x="20274" y="15129"/>
                    <a:pt x="20084" y="16095"/>
                  </a:cubicBezTo>
                  <a:cubicBezTo>
                    <a:pt x="19895" y="17060"/>
                    <a:pt x="19326" y="18267"/>
                    <a:pt x="17147" y="19232"/>
                  </a:cubicBezTo>
                  <a:cubicBezTo>
                    <a:pt x="14968" y="20197"/>
                    <a:pt x="11179" y="20921"/>
                    <a:pt x="8053" y="21163"/>
                  </a:cubicBezTo>
                  <a:cubicBezTo>
                    <a:pt x="4926" y="21404"/>
                    <a:pt x="2463" y="21163"/>
                    <a:pt x="0" y="20921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8" name="Line"/>
            <p:cNvSpPr/>
            <p:nvPr/>
          </p:nvSpPr>
          <p:spPr>
            <a:xfrm>
              <a:off x="12687055" y="451446"/>
              <a:ext cx="64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335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9" name="Line"/>
            <p:cNvSpPr/>
            <p:nvPr/>
          </p:nvSpPr>
          <p:spPr>
            <a:xfrm>
              <a:off x="59938" y="-1"/>
              <a:ext cx="219088" cy="37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92" fill="norm" stroke="1" extrusionOk="0">
                  <a:moveTo>
                    <a:pt x="18012" y="7563"/>
                  </a:moveTo>
                  <a:cubicBezTo>
                    <a:pt x="16876" y="7431"/>
                    <a:pt x="15739" y="7299"/>
                    <a:pt x="15057" y="6707"/>
                  </a:cubicBezTo>
                  <a:cubicBezTo>
                    <a:pt x="14375" y="6114"/>
                    <a:pt x="14147" y="5060"/>
                    <a:pt x="13351" y="4863"/>
                  </a:cubicBezTo>
                  <a:cubicBezTo>
                    <a:pt x="12556" y="4665"/>
                    <a:pt x="11191" y="5324"/>
                    <a:pt x="9259" y="6838"/>
                  </a:cubicBezTo>
                  <a:cubicBezTo>
                    <a:pt x="7326" y="8353"/>
                    <a:pt x="4825" y="10724"/>
                    <a:pt x="3234" y="12304"/>
                  </a:cubicBezTo>
                  <a:cubicBezTo>
                    <a:pt x="1642" y="13885"/>
                    <a:pt x="960" y="14675"/>
                    <a:pt x="505" y="15597"/>
                  </a:cubicBezTo>
                  <a:cubicBezTo>
                    <a:pt x="50" y="16519"/>
                    <a:pt x="-177" y="17572"/>
                    <a:pt x="164" y="17572"/>
                  </a:cubicBezTo>
                  <a:cubicBezTo>
                    <a:pt x="505" y="17572"/>
                    <a:pt x="1415" y="16519"/>
                    <a:pt x="2892" y="14477"/>
                  </a:cubicBezTo>
                  <a:cubicBezTo>
                    <a:pt x="4370" y="12436"/>
                    <a:pt x="6417" y="9407"/>
                    <a:pt x="7895" y="7233"/>
                  </a:cubicBezTo>
                  <a:cubicBezTo>
                    <a:pt x="9372" y="5060"/>
                    <a:pt x="10282" y="3743"/>
                    <a:pt x="11078" y="2624"/>
                  </a:cubicBezTo>
                  <a:cubicBezTo>
                    <a:pt x="11874" y="1504"/>
                    <a:pt x="12556" y="582"/>
                    <a:pt x="13465" y="187"/>
                  </a:cubicBezTo>
                  <a:cubicBezTo>
                    <a:pt x="14375" y="-208"/>
                    <a:pt x="15511" y="-76"/>
                    <a:pt x="16307" y="1570"/>
                  </a:cubicBezTo>
                  <a:cubicBezTo>
                    <a:pt x="17103" y="3216"/>
                    <a:pt x="17558" y="6377"/>
                    <a:pt x="18354" y="9538"/>
                  </a:cubicBezTo>
                  <a:cubicBezTo>
                    <a:pt x="19149" y="12699"/>
                    <a:pt x="20286" y="15860"/>
                    <a:pt x="20855" y="17836"/>
                  </a:cubicBezTo>
                  <a:cubicBezTo>
                    <a:pt x="21423" y="19812"/>
                    <a:pt x="21423" y="20602"/>
                    <a:pt x="21423" y="2139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0" name="Line"/>
            <p:cNvSpPr/>
            <p:nvPr/>
          </p:nvSpPr>
          <p:spPr>
            <a:xfrm>
              <a:off x="90683" y="217216"/>
              <a:ext cx="153464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1" name="Line"/>
            <p:cNvSpPr/>
            <p:nvPr/>
          </p:nvSpPr>
          <p:spPr>
            <a:xfrm>
              <a:off x="363131" y="11726"/>
              <a:ext cx="96259" cy="29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431" fill="norm" stroke="1" extrusionOk="0">
                  <a:moveTo>
                    <a:pt x="17997" y="2764"/>
                  </a:moveTo>
                  <a:cubicBezTo>
                    <a:pt x="17495" y="1920"/>
                    <a:pt x="16992" y="1076"/>
                    <a:pt x="15485" y="570"/>
                  </a:cubicBezTo>
                  <a:cubicBezTo>
                    <a:pt x="13978" y="64"/>
                    <a:pt x="11467" y="-105"/>
                    <a:pt x="8453" y="64"/>
                  </a:cubicBezTo>
                  <a:cubicBezTo>
                    <a:pt x="5439" y="233"/>
                    <a:pt x="1923" y="739"/>
                    <a:pt x="1169" y="2004"/>
                  </a:cubicBezTo>
                  <a:cubicBezTo>
                    <a:pt x="416" y="3270"/>
                    <a:pt x="2425" y="5295"/>
                    <a:pt x="5439" y="6898"/>
                  </a:cubicBezTo>
                  <a:cubicBezTo>
                    <a:pt x="8453" y="8501"/>
                    <a:pt x="12471" y="9683"/>
                    <a:pt x="15234" y="11117"/>
                  </a:cubicBezTo>
                  <a:cubicBezTo>
                    <a:pt x="17997" y="12551"/>
                    <a:pt x="19504" y="14239"/>
                    <a:pt x="20258" y="15504"/>
                  </a:cubicBezTo>
                  <a:cubicBezTo>
                    <a:pt x="21011" y="16770"/>
                    <a:pt x="21011" y="17614"/>
                    <a:pt x="20006" y="18373"/>
                  </a:cubicBezTo>
                  <a:cubicBezTo>
                    <a:pt x="19002" y="19132"/>
                    <a:pt x="16992" y="19807"/>
                    <a:pt x="14732" y="20314"/>
                  </a:cubicBezTo>
                  <a:cubicBezTo>
                    <a:pt x="12471" y="20820"/>
                    <a:pt x="9960" y="21157"/>
                    <a:pt x="7197" y="21326"/>
                  </a:cubicBezTo>
                  <a:cubicBezTo>
                    <a:pt x="4434" y="21495"/>
                    <a:pt x="1420" y="21495"/>
                    <a:pt x="416" y="21073"/>
                  </a:cubicBezTo>
                  <a:cubicBezTo>
                    <a:pt x="-589" y="20651"/>
                    <a:pt x="416" y="19808"/>
                    <a:pt x="1420" y="1896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2" name="Line"/>
            <p:cNvSpPr/>
            <p:nvPr/>
          </p:nvSpPr>
          <p:spPr>
            <a:xfrm>
              <a:off x="572001" y="49801"/>
              <a:ext cx="111611" cy="32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1565"/>
                    <a:pt x="2700" y="3130"/>
                    <a:pt x="4950" y="4617"/>
                  </a:cubicBezTo>
                  <a:cubicBezTo>
                    <a:pt x="7200" y="6104"/>
                    <a:pt x="10350" y="7513"/>
                    <a:pt x="13050" y="8296"/>
                  </a:cubicBezTo>
                  <a:cubicBezTo>
                    <a:pt x="15750" y="9078"/>
                    <a:pt x="18000" y="9235"/>
                    <a:pt x="19350" y="8922"/>
                  </a:cubicBezTo>
                  <a:cubicBezTo>
                    <a:pt x="20700" y="8609"/>
                    <a:pt x="21150" y="7826"/>
                    <a:pt x="21375" y="7043"/>
                  </a:cubicBezTo>
                  <a:cubicBezTo>
                    <a:pt x="21600" y="6261"/>
                    <a:pt x="21600" y="5478"/>
                    <a:pt x="21600" y="4383"/>
                  </a:cubicBezTo>
                  <a:cubicBezTo>
                    <a:pt x="21600" y="3287"/>
                    <a:pt x="21600" y="1878"/>
                    <a:pt x="21600" y="1643"/>
                  </a:cubicBezTo>
                  <a:cubicBezTo>
                    <a:pt x="21600" y="1409"/>
                    <a:pt x="21600" y="2348"/>
                    <a:pt x="20925" y="4696"/>
                  </a:cubicBezTo>
                  <a:cubicBezTo>
                    <a:pt x="20250" y="7043"/>
                    <a:pt x="18900" y="10800"/>
                    <a:pt x="18450" y="13852"/>
                  </a:cubicBezTo>
                  <a:cubicBezTo>
                    <a:pt x="18000" y="16904"/>
                    <a:pt x="18450" y="19252"/>
                    <a:pt x="189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3" name="Line"/>
            <p:cNvSpPr/>
            <p:nvPr/>
          </p:nvSpPr>
          <p:spPr>
            <a:xfrm>
              <a:off x="816703" y="96305"/>
              <a:ext cx="34324" cy="23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2160"/>
                  </a:moveTo>
                  <a:cubicBezTo>
                    <a:pt x="14056" y="1080"/>
                    <a:pt x="6856" y="0"/>
                    <a:pt x="3256" y="0"/>
                  </a:cubicBezTo>
                  <a:cubicBezTo>
                    <a:pt x="-344" y="0"/>
                    <a:pt x="-344" y="1080"/>
                    <a:pt x="376" y="3996"/>
                  </a:cubicBezTo>
                  <a:cubicBezTo>
                    <a:pt x="1096" y="6912"/>
                    <a:pt x="2536" y="11664"/>
                    <a:pt x="3256" y="14904"/>
                  </a:cubicBezTo>
                  <a:cubicBezTo>
                    <a:pt x="3976" y="18144"/>
                    <a:pt x="3976" y="19872"/>
                    <a:pt x="3976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4" name="Line"/>
            <p:cNvSpPr/>
            <p:nvPr/>
          </p:nvSpPr>
          <p:spPr>
            <a:xfrm>
              <a:off x="788245" y="96918"/>
              <a:ext cx="209270" cy="26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4013"/>
                  </a:moveTo>
                  <a:cubicBezTo>
                    <a:pt x="0" y="3090"/>
                    <a:pt x="0" y="2167"/>
                    <a:pt x="600" y="1890"/>
                  </a:cubicBezTo>
                  <a:cubicBezTo>
                    <a:pt x="1200" y="1613"/>
                    <a:pt x="2400" y="1982"/>
                    <a:pt x="3720" y="2997"/>
                  </a:cubicBezTo>
                  <a:cubicBezTo>
                    <a:pt x="5040" y="4013"/>
                    <a:pt x="6480" y="5674"/>
                    <a:pt x="7680" y="6967"/>
                  </a:cubicBezTo>
                  <a:cubicBezTo>
                    <a:pt x="8880" y="8259"/>
                    <a:pt x="9840" y="9182"/>
                    <a:pt x="10920" y="9736"/>
                  </a:cubicBezTo>
                  <a:cubicBezTo>
                    <a:pt x="12000" y="10290"/>
                    <a:pt x="13200" y="10474"/>
                    <a:pt x="14040" y="10105"/>
                  </a:cubicBezTo>
                  <a:cubicBezTo>
                    <a:pt x="14880" y="9736"/>
                    <a:pt x="15360" y="8813"/>
                    <a:pt x="15720" y="7890"/>
                  </a:cubicBezTo>
                  <a:cubicBezTo>
                    <a:pt x="16080" y="6967"/>
                    <a:pt x="16320" y="6044"/>
                    <a:pt x="16680" y="4474"/>
                  </a:cubicBezTo>
                  <a:cubicBezTo>
                    <a:pt x="17040" y="2905"/>
                    <a:pt x="17520" y="690"/>
                    <a:pt x="17760" y="136"/>
                  </a:cubicBezTo>
                  <a:cubicBezTo>
                    <a:pt x="18000" y="-418"/>
                    <a:pt x="18000" y="690"/>
                    <a:pt x="18360" y="4013"/>
                  </a:cubicBezTo>
                  <a:cubicBezTo>
                    <a:pt x="18720" y="7336"/>
                    <a:pt x="19440" y="12874"/>
                    <a:pt x="20040" y="16105"/>
                  </a:cubicBezTo>
                  <a:cubicBezTo>
                    <a:pt x="20640" y="19336"/>
                    <a:pt x="21120" y="20259"/>
                    <a:pt x="21600" y="211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5" name="Line"/>
            <p:cNvSpPr/>
            <p:nvPr/>
          </p:nvSpPr>
          <p:spPr>
            <a:xfrm>
              <a:off x="1088197" y="91655"/>
              <a:ext cx="34879" cy="2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200"/>
                    <a:pt x="8640" y="10400"/>
                    <a:pt x="12240" y="14000"/>
                  </a:cubicBezTo>
                  <a:cubicBezTo>
                    <a:pt x="15840" y="17600"/>
                    <a:pt x="18720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6" name="Line"/>
            <p:cNvSpPr/>
            <p:nvPr/>
          </p:nvSpPr>
          <p:spPr>
            <a:xfrm>
              <a:off x="1060295" y="51049"/>
              <a:ext cx="194389" cy="19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210" fill="norm" stroke="1" extrusionOk="0">
                  <a:moveTo>
                    <a:pt x="753" y="12062"/>
                  </a:moveTo>
                  <a:cubicBezTo>
                    <a:pt x="502" y="9521"/>
                    <a:pt x="251" y="6979"/>
                    <a:pt x="126" y="5074"/>
                  </a:cubicBezTo>
                  <a:cubicBezTo>
                    <a:pt x="0" y="3168"/>
                    <a:pt x="0" y="1897"/>
                    <a:pt x="1633" y="1008"/>
                  </a:cubicBezTo>
                  <a:cubicBezTo>
                    <a:pt x="3265" y="118"/>
                    <a:pt x="6530" y="-390"/>
                    <a:pt x="10047" y="372"/>
                  </a:cubicBezTo>
                  <a:cubicBezTo>
                    <a:pt x="13563" y="1135"/>
                    <a:pt x="17330" y="3168"/>
                    <a:pt x="19340" y="4819"/>
                  </a:cubicBezTo>
                  <a:cubicBezTo>
                    <a:pt x="21349" y="6471"/>
                    <a:pt x="21600" y="7742"/>
                    <a:pt x="19716" y="9521"/>
                  </a:cubicBezTo>
                  <a:cubicBezTo>
                    <a:pt x="17833" y="11299"/>
                    <a:pt x="13814" y="13586"/>
                    <a:pt x="10172" y="15619"/>
                  </a:cubicBezTo>
                  <a:cubicBezTo>
                    <a:pt x="6530" y="17652"/>
                    <a:pt x="3265" y="19431"/>
                    <a:pt x="0" y="2121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7" name="Line"/>
            <p:cNvSpPr/>
            <p:nvPr/>
          </p:nvSpPr>
          <p:spPr>
            <a:xfrm>
              <a:off x="1367222" y="49801"/>
              <a:ext cx="1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5580"/>
                    <a:pt x="21600" y="11160"/>
                    <a:pt x="0" y="14760"/>
                  </a:cubicBezTo>
                  <a:cubicBezTo>
                    <a:pt x="21600" y="18360"/>
                    <a:pt x="21600" y="199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8" name="Line"/>
            <p:cNvSpPr/>
            <p:nvPr/>
          </p:nvSpPr>
          <p:spPr>
            <a:xfrm>
              <a:off x="1288298" y="35850"/>
              <a:ext cx="197511" cy="6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236" y="21600"/>
                  </a:moveTo>
                  <a:cubicBezTo>
                    <a:pt x="-15" y="17600"/>
                    <a:pt x="-266" y="13600"/>
                    <a:pt x="613" y="10800"/>
                  </a:cubicBezTo>
                  <a:cubicBezTo>
                    <a:pt x="1492" y="8000"/>
                    <a:pt x="3501" y="6400"/>
                    <a:pt x="7143" y="4800"/>
                  </a:cubicBezTo>
                  <a:cubicBezTo>
                    <a:pt x="10785" y="3200"/>
                    <a:pt x="16060" y="1600"/>
                    <a:pt x="21334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9" name="Line"/>
            <p:cNvSpPr/>
            <p:nvPr/>
          </p:nvSpPr>
          <p:spPr>
            <a:xfrm>
              <a:off x="1464881" y="129691"/>
              <a:ext cx="143929" cy="20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911" fill="norm" stroke="1" extrusionOk="0">
                  <a:moveTo>
                    <a:pt x="9257" y="398"/>
                  </a:moveTo>
                  <a:cubicBezTo>
                    <a:pt x="7543" y="398"/>
                    <a:pt x="5829" y="398"/>
                    <a:pt x="3943" y="2461"/>
                  </a:cubicBezTo>
                  <a:cubicBezTo>
                    <a:pt x="2057" y="4524"/>
                    <a:pt x="0" y="8650"/>
                    <a:pt x="0" y="11805"/>
                  </a:cubicBezTo>
                  <a:cubicBezTo>
                    <a:pt x="0" y="14960"/>
                    <a:pt x="2057" y="17144"/>
                    <a:pt x="5143" y="18722"/>
                  </a:cubicBezTo>
                  <a:cubicBezTo>
                    <a:pt x="8229" y="20299"/>
                    <a:pt x="12343" y="21270"/>
                    <a:pt x="15429" y="20785"/>
                  </a:cubicBezTo>
                  <a:cubicBezTo>
                    <a:pt x="18514" y="20299"/>
                    <a:pt x="20571" y="18358"/>
                    <a:pt x="21086" y="15324"/>
                  </a:cubicBezTo>
                  <a:cubicBezTo>
                    <a:pt x="21600" y="12290"/>
                    <a:pt x="20571" y="8164"/>
                    <a:pt x="19543" y="5616"/>
                  </a:cubicBezTo>
                  <a:cubicBezTo>
                    <a:pt x="18514" y="3068"/>
                    <a:pt x="17486" y="2097"/>
                    <a:pt x="16286" y="1248"/>
                  </a:cubicBezTo>
                  <a:cubicBezTo>
                    <a:pt x="15086" y="398"/>
                    <a:pt x="13714" y="-330"/>
                    <a:pt x="12343" y="155"/>
                  </a:cubicBezTo>
                  <a:cubicBezTo>
                    <a:pt x="10971" y="641"/>
                    <a:pt x="9600" y="2340"/>
                    <a:pt x="8229" y="403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0" name="Line"/>
            <p:cNvSpPr/>
            <p:nvPr/>
          </p:nvSpPr>
          <p:spPr>
            <a:xfrm>
              <a:off x="1753207" y="62512"/>
              <a:ext cx="18603" cy="28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2238"/>
                  </a:moveTo>
                  <a:cubicBezTo>
                    <a:pt x="21600" y="1167"/>
                    <a:pt x="21600" y="96"/>
                    <a:pt x="18900" y="6"/>
                  </a:cubicBezTo>
                  <a:cubicBezTo>
                    <a:pt x="16200" y="-83"/>
                    <a:pt x="10800" y="810"/>
                    <a:pt x="6750" y="3666"/>
                  </a:cubicBezTo>
                  <a:cubicBezTo>
                    <a:pt x="2700" y="6522"/>
                    <a:pt x="0" y="11342"/>
                    <a:pt x="0" y="14644"/>
                  </a:cubicBezTo>
                  <a:cubicBezTo>
                    <a:pt x="0" y="17947"/>
                    <a:pt x="2700" y="19732"/>
                    <a:pt x="5400" y="2151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1" name="Line"/>
            <p:cNvSpPr/>
            <p:nvPr/>
          </p:nvSpPr>
          <p:spPr>
            <a:xfrm>
              <a:off x="1632296" y="49801"/>
              <a:ext cx="230197" cy="6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764" y="11880"/>
                  </a:cubicBezTo>
                  <a:cubicBezTo>
                    <a:pt x="1527" y="9360"/>
                    <a:pt x="3055" y="7920"/>
                    <a:pt x="6655" y="6120"/>
                  </a:cubicBezTo>
                  <a:cubicBezTo>
                    <a:pt x="10255" y="4320"/>
                    <a:pt x="15927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2" name="Line"/>
            <p:cNvSpPr/>
            <p:nvPr/>
          </p:nvSpPr>
          <p:spPr>
            <a:xfrm>
              <a:off x="1949378" y="70728"/>
              <a:ext cx="10774" cy="27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985"/>
                    <a:pt x="2735" y="9969"/>
                    <a:pt x="575" y="13569"/>
                  </a:cubicBezTo>
                  <a:cubicBezTo>
                    <a:pt x="-1585" y="17169"/>
                    <a:pt x="2735" y="1938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3" name="Line"/>
            <p:cNvSpPr/>
            <p:nvPr/>
          </p:nvSpPr>
          <p:spPr>
            <a:xfrm>
              <a:off x="2070546" y="61686"/>
              <a:ext cx="266289" cy="24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993" fill="norm" stroke="1" extrusionOk="0">
                  <a:moveTo>
                    <a:pt x="11367" y="3743"/>
                  </a:moveTo>
                  <a:cubicBezTo>
                    <a:pt x="11743" y="2554"/>
                    <a:pt x="12119" y="1365"/>
                    <a:pt x="11837" y="672"/>
                  </a:cubicBezTo>
                  <a:cubicBezTo>
                    <a:pt x="11555" y="-22"/>
                    <a:pt x="10616" y="-220"/>
                    <a:pt x="9020" y="275"/>
                  </a:cubicBezTo>
                  <a:cubicBezTo>
                    <a:pt x="7423" y="771"/>
                    <a:pt x="5169" y="1960"/>
                    <a:pt x="3291" y="4734"/>
                  </a:cubicBezTo>
                  <a:cubicBezTo>
                    <a:pt x="1413" y="7508"/>
                    <a:pt x="-90" y="11868"/>
                    <a:pt x="4" y="15039"/>
                  </a:cubicBezTo>
                  <a:cubicBezTo>
                    <a:pt x="98" y="18209"/>
                    <a:pt x="1788" y="20191"/>
                    <a:pt x="5639" y="20786"/>
                  </a:cubicBezTo>
                  <a:cubicBezTo>
                    <a:pt x="9489" y="21380"/>
                    <a:pt x="15500" y="20587"/>
                    <a:pt x="21510" y="1979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4" name="Line"/>
            <p:cNvSpPr/>
            <p:nvPr/>
          </p:nvSpPr>
          <p:spPr>
            <a:xfrm>
              <a:off x="2934826" y="91655"/>
              <a:ext cx="36791" cy="2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20104" y="0"/>
                  </a:moveTo>
                  <a:cubicBezTo>
                    <a:pt x="11210" y="1895"/>
                    <a:pt x="2316" y="3789"/>
                    <a:pt x="410" y="7389"/>
                  </a:cubicBezTo>
                  <a:cubicBezTo>
                    <a:pt x="-1496" y="10989"/>
                    <a:pt x="3586" y="16295"/>
                    <a:pt x="8669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5" name="Line"/>
            <p:cNvSpPr/>
            <p:nvPr/>
          </p:nvSpPr>
          <p:spPr>
            <a:xfrm>
              <a:off x="2769323" y="77085"/>
              <a:ext cx="299953" cy="6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167" y="16405"/>
                    <a:pt x="335" y="11777"/>
                    <a:pt x="2260" y="7920"/>
                  </a:cubicBezTo>
                  <a:cubicBezTo>
                    <a:pt x="4186" y="4063"/>
                    <a:pt x="7870" y="977"/>
                    <a:pt x="11386" y="205"/>
                  </a:cubicBezTo>
                  <a:cubicBezTo>
                    <a:pt x="14902" y="-566"/>
                    <a:pt x="18251" y="977"/>
                    <a:pt x="21600" y="252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6" name="Line"/>
            <p:cNvSpPr/>
            <p:nvPr/>
          </p:nvSpPr>
          <p:spPr>
            <a:xfrm>
              <a:off x="2762348" y="349753"/>
              <a:ext cx="258099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54" y="3600"/>
                    <a:pt x="10508" y="7200"/>
                    <a:pt x="14108" y="10800"/>
                  </a:cubicBezTo>
                  <a:cubicBezTo>
                    <a:pt x="17708" y="14400"/>
                    <a:pt x="19654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7" name="Line"/>
            <p:cNvSpPr/>
            <p:nvPr/>
          </p:nvSpPr>
          <p:spPr>
            <a:xfrm>
              <a:off x="3111129" y="168387"/>
              <a:ext cx="6977" cy="19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8" name="Line"/>
            <p:cNvSpPr/>
            <p:nvPr/>
          </p:nvSpPr>
          <p:spPr>
            <a:xfrm>
              <a:off x="3076251" y="111339"/>
              <a:ext cx="223221" cy="26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9196"/>
                  </a:moveTo>
                  <a:cubicBezTo>
                    <a:pt x="225" y="8249"/>
                    <a:pt x="450" y="7301"/>
                    <a:pt x="1012" y="6354"/>
                  </a:cubicBezTo>
                  <a:cubicBezTo>
                    <a:pt x="1575" y="5407"/>
                    <a:pt x="2475" y="4459"/>
                    <a:pt x="3037" y="4554"/>
                  </a:cubicBezTo>
                  <a:cubicBezTo>
                    <a:pt x="3600" y="4649"/>
                    <a:pt x="3825" y="5786"/>
                    <a:pt x="5063" y="8154"/>
                  </a:cubicBezTo>
                  <a:cubicBezTo>
                    <a:pt x="6300" y="10523"/>
                    <a:pt x="8550" y="14123"/>
                    <a:pt x="10013" y="16301"/>
                  </a:cubicBezTo>
                  <a:cubicBezTo>
                    <a:pt x="11475" y="18480"/>
                    <a:pt x="12150" y="19238"/>
                    <a:pt x="13275" y="19996"/>
                  </a:cubicBezTo>
                  <a:cubicBezTo>
                    <a:pt x="14400" y="20754"/>
                    <a:pt x="15975" y="21512"/>
                    <a:pt x="16763" y="21323"/>
                  </a:cubicBezTo>
                  <a:cubicBezTo>
                    <a:pt x="17550" y="21133"/>
                    <a:pt x="17550" y="19996"/>
                    <a:pt x="17775" y="16680"/>
                  </a:cubicBezTo>
                  <a:cubicBezTo>
                    <a:pt x="18000" y="13365"/>
                    <a:pt x="18450" y="7870"/>
                    <a:pt x="19125" y="4554"/>
                  </a:cubicBezTo>
                  <a:cubicBezTo>
                    <a:pt x="19800" y="1238"/>
                    <a:pt x="20700" y="101"/>
                    <a:pt x="21150" y="7"/>
                  </a:cubicBezTo>
                  <a:cubicBezTo>
                    <a:pt x="21600" y="-88"/>
                    <a:pt x="21600" y="859"/>
                    <a:pt x="21600" y="180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9" name="Line"/>
            <p:cNvSpPr/>
            <p:nvPr/>
          </p:nvSpPr>
          <p:spPr>
            <a:xfrm>
              <a:off x="3372398" y="111342"/>
              <a:ext cx="10781" cy="25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510" fill="norm" stroke="1" extrusionOk="0">
                  <a:moveTo>
                    <a:pt x="7069" y="2417"/>
                  </a:moveTo>
                  <a:cubicBezTo>
                    <a:pt x="7069" y="1260"/>
                    <a:pt x="7069" y="103"/>
                    <a:pt x="4909" y="6"/>
                  </a:cubicBezTo>
                  <a:cubicBezTo>
                    <a:pt x="2749" y="-90"/>
                    <a:pt x="-1571" y="874"/>
                    <a:pt x="589" y="4635"/>
                  </a:cubicBezTo>
                  <a:cubicBezTo>
                    <a:pt x="2749" y="8396"/>
                    <a:pt x="11389" y="14953"/>
                    <a:pt x="20029" y="2151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0" name="Line"/>
            <p:cNvSpPr/>
            <p:nvPr/>
          </p:nvSpPr>
          <p:spPr>
            <a:xfrm>
              <a:off x="3330762" y="80414"/>
              <a:ext cx="188889" cy="35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229" fill="norm" stroke="1" extrusionOk="0">
                  <a:moveTo>
                    <a:pt x="1939" y="2361"/>
                  </a:moveTo>
                  <a:cubicBezTo>
                    <a:pt x="2453" y="1660"/>
                    <a:pt x="2968" y="958"/>
                    <a:pt x="4639" y="467"/>
                  </a:cubicBezTo>
                  <a:cubicBezTo>
                    <a:pt x="6311" y="-23"/>
                    <a:pt x="9139" y="-304"/>
                    <a:pt x="11968" y="538"/>
                  </a:cubicBezTo>
                  <a:cubicBezTo>
                    <a:pt x="14796" y="1379"/>
                    <a:pt x="17625" y="3343"/>
                    <a:pt x="19296" y="5797"/>
                  </a:cubicBezTo>
                  <a:cubicBezTo>
                    <a:pt x="20968" y="8252"/>
                    <a:pt x="21482" y="11197"/>
                    <a:pt x="20068" y="13512"/>
                  </a:cubicBezTo>
                  <a:cubicBezTo>
                    <a:pt x="18653" y="15826"/>
                    <a:pt x="15311" y="17509"/>
                    <a:pt x="12868" y="18491"/>
                  </a:cubicBezTo>
                  <a:cubicBezTo>
                    <a:pt x="10425" y="19473"/>
                    <a:pt x="8882" y="19753"/>
                    <a:pt x="7339" y="20104"/>
                  </a:cubicBezTo>
                  <a:cubicBezTo>
                    <a:pt x="5796" y="20454"/>
                    <a:pt x="4253" y="20875"/>
                    <a:pt x="2839" y="21086"/>
                  </a:cubicBezTo>
                  <a:cubicBezTo>
                    <a:pt x="1425" y="21296"/>
                    <a:pt x="139" y="21296"/>
                    <a:pt x="11" y="20945"/>
                  </a:cubicBezTo>
                  <a:cubicBezTo>
                    <a:pt x="-118" y="20595"/>
                    <a:pt x="911" y="19893"/>
                    <a:pt x="1939" y="1919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1" name="Line"/>
            <p:cNvSpPr/>
            <p:nvPr/>
          </p:nvSpPr>
          <p:spPr>
            <a:xfrm>
              <a:off x="3619763" y="94173"/>
              <a:ext cx="161027" cy="28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10" fill="norm" stroke="1" extrusionOk="0">
                  <a:moveTo>
                    <a:pt x="21369" y="3498"/>
                  </a:moveTo>
                  <a:cubicBezTo>
                    <a:pt x="16740" y="2269"/>
                    <a:pt x="12112" y="1039"/>
                    <a:pt x="8718" y="425"/>
                  </a:cubicBezTo>
                  <a:cubicBezTo>
                    <a:pt x="5323" y="-190"/>
                    <a:pt x="3163" y="-190"/>
                    <a:pt x="1775" y="776"/>
                  </a:cubicBezTo>
                  <a:cubicBezTo>
                    <a:pt x="386" y="1742"/>
                    <a:pt x="-231" y="3673"/>
                    <a:pt x="78" y="7273"/>
                  </a:cubicBezTo>
                  <a:cubicBezTo>
                    <a:pt x="386" y="10873"/>
                    <a:pt x="1620" y="16142"/>
                    <a:pt x="2855" y="2141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2" name="Line"/>
            <p:cNvSpPr/>
            <p:nvPr/>
          </p:nvSpPr>
          <p:spPr>
            <a:xfrm>
              <a:off x="3634301" y="215873"/>
              <a:ext cx="125562" cy="7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1306"/>
                  </a:moveTo>
                  <a:cubicBezTo>
                    <a:pt x="800" y="15732"/>
                    <a:pt x="1600" y="10158"/>
                    <a:pt x="4200" y="6325"/>
                  </a:cubicBezTo>
                  <a:cubicBezTo>
                    <a:pt x="6800" y="2493"/>
                    <a:pt x="11200" y="403"/>
                    <a:pt x="14400" y="54"/>
                  </a:cubicBezTo>
                  <a:cubicBezTo>
                    <a:pt x="17600" y="-294"/>
                    <a:pt x="19600" y="1100"/>
                    <a:pt x="21600" y="24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3" name="Line"/>
            <p:cNvSpPr/>
            <p:nvPr/>
          </p:nvSpPr>
          <p:spPr>
            <a:xfrm>
              <a:off x="3627325" y="321851"/>
              <a:ext cx="202294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6200"/>
                    <a:pt x="11421" y="10800"/>
                    <a:pt x="15021" y="7200"/>
                  </a:cubicBezTo>
                  <a:cubicBezTo>
                    <a:pt x="18621" y="3600"/>
                    <a:pt x="2011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4" name="Line"/>
            <p:cNvSpPr/>
            <p:nvPr/>
          </p:nvSpPr>
          <p:spPr>
            <a:xfrm>
              <a:off x="3842227" y="112582"/>
              <a:ext cx="22271" cy="24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4208" y="0"/>
                  </a:moveTo>
                  <a:cubicBezTo>
                    <a:pt x="7728" y="2263"/>
                    <a:pt x="1248" y="4526"/>
                    <a:pt x="168" y="7406"/>
                  </a:cubicBezTo>
                  <a:cubicBezTo>
                    <a:pt x="-912" y="10286"/>
                    <a:pt x="3408" y="13783"/>
                    <a:pt x="7728" y="16251"/>
                  </a:cubicBezTo>
                  <a:cubicBezTo>
                    <a:pt x="12048" y="18720"/>
                    <a:pt x="16368" y="20160"/>
                    <a:pt x="20688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5" name="Line"/>
            <p:cNvSpPr/>
            <p:nvPr/>
          </p:nvSpPr>
          <p:spPr>
            <a:xfrm>
              <a:off x="3804041" y="79517"/>
              <a:ext cx="156040" cy="20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06" fill="norm" stroke="1" extrusionOk="0">
                  <a:moveTo>
                    <a:pt x="635" y="7254"/>
                  </a:moveTo>
                  <a:cubicBezTo>
                    <a:pt x="318" y="6013"/>
                    <a:pt x="0" y="4772"/>
                    <a:pt x="0" y="3530"/>
                  </a:cubicBezTo>
                  <a:cubicBezTo>
                    <a:pt x="0" y="2289"/>
                    <a:pt x="318" y="1047"/>
                    <a:pt x="3335" y="427"/>
                  </a:cubicBezTo>
                  <a:cubicBezTo>
                    <a:pt x="6353" y="-194"/>
                    <a:pt x="12071" y="-194"/>
                    <a:pt x="15882" y="799"/>
                  </a:cubicBezTo>
                  <a:cubicBezTo>
                    <a:pt x="19694" y="1792"/>
                    <a:pt x="21600" y="3778"/>
                    <a:pt x="21282" y="6882"/>
                  </a:cubicBezTo>
                  <a:cubicBezTo>
                    <a:pt x="20965" y="9985"/>
                    <a:pt x="18424" y="14206"/>
                    <a:pt x="15724" y="16813"/>
                  </a:cubicBezTo>
                  <a:cubicBezTo>
                    <a:pt x="13024" y="19420"/>
                    <a:pt x="10165" y="20413"/>
                    <a:pt x="7306" y="2140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6" name="Line"/>
            <p:cNvSpPr/>
            <p:nvPr/>
          </p:nvSpPr>
          <p:spPr>
            <a:xfrm>
              <a:off x="4010985" y="356729"/>
              <a:ext cx="50170" cy="3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0381" fill="norm" stroke="1" extrusionOk="0">
                  <a:moveTo>
                    <a:pt x="0" y="7624"/>
                  </a:moveTo>
                  <a:cubicBezTo>
                    <a:pt x="2945" y="12706"/>
                    <a:pt x="5891" y="17788"/>
                    <a:pt x="9327" y="18424"/>
                  </a:cubicBezTo>
                  <a:cubicBezTo>
                    <a:pt x="12764" y="19059"/>
                    <a:pt x="16691" y="15247"/>
                    <a:pt x="16691" y="11435"/>
                  </a:cubicBezTo>
                  <a:cubicBezTo>
                    <a:pt x="16691" y="7624"/>
                    <a:pt x="12764" y="3812"/>
                    <a:pt x="9818" y="5082"/>
                  </a:cubicBezTo>
                  <a:cubicBezTo>
                    <a:pt x="6873" y="6353"/>
                    <a:pt x="4909" y="12706"/>
                    <a:pt x="6382" y="16518"/>
                  </a:cubicBezTo>
                  <a:cubicBezTo>
                    <a:pt x="7855" y="20329"/>
                    <a:pt x="12764" y="21600"/>
                    <a:pt x="16200" y="19059"/>
                  </a:cubicBezTo>
                  <a:cubicBezTo>
                    <a:pt x="19636" y="16518"/>
                    <a:pt x="21600" y="10165"/>
                    <a:pt x="21109" y="6353"/>
                  </a:cubicBezTo>
                  <a:cubicBezTo>
                    <a:pt x="20618" y="2541"/>
                    <a:pt x="17673" y="1271"/>
                    <a:pt x="14727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7" name="Line"/>
            <p:cNvSpPr/>
            <p:nvPr/>
          </p:nvSpPr>
          <p:spPr>
            <a:xfrm>
              <a:off x="4478352" y="91685"/>
              <a:ext cx="55806" cy="6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4" fill="norm" stroke="1" extrusionOk="0">
                  <a:moveTo>
                    <a:pt x="18900" y="6066"/>
                  </a:moveTo>
                  <a:cubicBezTo>
                    <a:pt x="15300" y="8091"/>
                    <a:pt x="11700" y="10116"/>
                    <a:pt x="9900" y="12816"/>
                  </a:cubicBezTo>
                  <a:cubicBezTo>
                    <a:pt x="8100" y="15516"/>
                    <a:pt x="8100" y="18891"/>
                    <a:pt x="10350" y="19903"/>
                  </a:cubicBezTo>
                  <a:cubicBezTo>
                    <a:pt x="12600" y="20916"/>
                    <a:pt x="17100" y="19566"/>
                    <a:pt x="19350" y="17203"/>
                  </a:cubicBezTo>
                  <a:cubicBezTo>
                    <a:pt x="21600" y="14841"/>
                    <a:pt x="21600" y="11466"/>
                    <a:pt x="21600" y="8091"/>
                  </a:cubicBezTo>
                  <a:cubicBezTo>
                    <a:pt x="21600" y="4716"/>
                    <a:pt x="21600" y="1341"/>
                    <a:pt x="19350" y="329"/>
                  </a:cubicBezTo>
                  <a:cubicBezTo>
                    <a:pt x="17100" y="-684"/>
                    <a:pt x="12600" y="666"/>
                    <a:pt x="9000" y="4041"/>
                  </a:cubicBezTo>
                  <a:cubicBezTo>
                    <a:pt x="5400" y="7416"/>
                    <a:pt x="2700" y="12816"/>
                    <a:pt x="0" y="1821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8" name="Line"/>
            <p:cNvSpPr/>
            <p:nvPr/>
          </p:nvSpPr>
          <p:spPr>
            <a:xfrm>
              <a:off x="4478351" y="300924"/>
              <a:ext cx="57146" cy="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28" fill="norm" stroke="1" extrusionOk="0">
                  <a:moveTo>
                    <a:pt x="7776" y="0"/>
                  </a:moveTo>
                  <a:cubicBezTo>
                    <a:pt x="6048" y="3176"/>
                    <a:pt x="4320" y="6353"/>
                    <a:pt x="3456" y="9529"/>
                  </a:cubicBezTo>
                  <a:cubicBezTo>
                    <a:pt x="2592" y="12706"/>
                    <a:pt x="2592" y="15882"/>
                    <a:pt x="4752" y="18106"/>
                  </a:cubicBezTo>
                  <a:cubicBezTo>
                    <a:pt x="6912" y="20329"/>
                    <a:pt x="11232" y="21600"/>
                    <a:pt x="14688" y="20965"/>
                  </a:cubicBezTo>
                  <a:cubicBezTo>
                    <a:pt x="18144" y="20329"/>
                    <a:pt x="20736" y="17788"/>
                    <a:pt x="21168" y="14929"/>
                  </a:cubicBezTo>
                  <a:cubicBezTo>
                    <a:pt x="21600" y="12071"/>
                    <a:pt x="19872" y="8894"/>
                    <a:pt x="16848" y="7306"/>
                  </a:cubicBezTo>
                  <a:cubicBezTo>
                    <a:pt x="13824" y="5718"/>
                    <a:pt x="9504" y="5718"/>
                    <a:pt x="6480" y="6988"/>
                  </a:cubicBezTo>
                  <a:cubicBezTo>
                    <a:pt x="3456" y="8259"/>
                    <a:pt x="1728" y="10800"/>
                    <a:pt x="0" y="133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9" name="Line"/>
            <p:cNvSpPr/>
            <p:nvPr/>
          </p:nvSpPr>
          <p:spPr>
            <a:xfrm>
              <a:off x="0" y="572973"/>
              <a:ext cx="12451494" cy="9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322"/>
                  </a:moveTo>
                  <a:cubicBezTo>
                    <a:pt x="93" y="5268"/>
                    <a:pt x="186" y="4215"/>
                    <a:pt x="319" y="3688"/>
                  </a:cubicBezTo>
                  <a:cubicBezTo>
                    <a:pt x="452" y="3161"/>
                    <a:pt x="625" y="3161"/>
                    <a:pt x="793" y="3161"/>
                  </a:cubicBezTo>
                  <a:cubicBezTo>
                    <a:pt x="960" y="3161"/>
                    <a:pt x="1121" y="3161"/>
                    <a:pt x="1267" y="3424"/>
                  </a:cubicBezTo>
                  <a:cubicBezTo>
                    <a:pt x="1412" y="3688"/>
                    <a:pt x="1541" y="4215"/>
                    <a:pt x="1682" y="4741"/>
                  </a:cubicBezTo>
                  <a:cubicBezTo>
                    <a:pt x="1823" y="5268"/>
                    <a:pt x="1976" y="5795"/>
                    <a:pt x="2136" y="6059"/>
                  </a:cubicBezTo>
                  <a:cubicBezTo>
                    <a:pt x="2295" y="6322"/>
                    <a:pt x="2461" y="6322"/>
                    <a:pt x="2618" y="6059"/>
                  </a:cubicBezTo>
                  <a:cubicBezTo>
                    <a:pt x="2775" y="5795"/>
                    <a:pt x="2924" y="5268"/>
                    <a:pt x="3078" y="5005"/>
                  </a:cubicBezTo>
                  <a:cubicBezTo>
                    <a:pt x="3231" y="4741"/>
                    <a:pt x="3388" y="4741"/>
                    <a:pt x="3554" y="4741"/>
                  </a:cubicBezTo>
                  <a:cubicBezTo>
                    <a:pt x="3719" y="4741"/>
                    <a:pt x="3892" y="4741"/>
                    <a:pt x="4060" y="4478"/>
                  </a:cubicBezTo>
                  <a:cubicBezTo>
                    <a:pt x="4227" y="4215"/>
                    <a:pt x="4389" y="3688"/>
                    <a:pt x="4546" y="3424"/>
                  </a:cubicBezTo>
                  <a:cubicBezTo>
                    <a:pt x="4703" y="3161"/>
                    <a:pt x="4856" y="3161"/>
                    <a:pt x="5012" y="3161"/>
                  </a:cubicBezTo>
                  <a:cubicBezTo>
                    <a:pt x="5167" y="3161"/>
                    <a:pt x="5324" y="3161"/>
                    <a:pt x="5476" y="3424"/>
                  </a:cubicBezTo>
                  <a:cubicBezTo>
                    <a:pt x="5627" y="3688"/>
                    <a:pt x="5772" y="4215"/>
                    <a:pt x="5923" y="4741"/>
                  </a:cubicBezTo>
                  <a:cubicBezTo>
                    <a:pt x="6075" y="5268"/>
                    <a:pt x="6232" y="5795"/>
                    <a:pt x="6395" y="6059"/>
                  </a:cubicBezTo>
                  <a:cubicBezTo>
                    <a:pt x="6559" y="6322"/>
                    <a:pt x="6728" y="6322"/>
                    <a:pt x="6889" y="6585"/>
                  </a:cubicBezTo>
                  <a:cubicBezTo>
                    <a:pt x="7051" y="6849"/>
                    <a:pt x="7204" y="7376"/>
                    <a:pt x="7353" y="7376"/>
                  </a:cubicBezTo>
                  <a:cubicBezTo>
                    <a:pt x="7503" y="7376"/>
                    <a:pt x="7648" y="6849"/>
                    <a:pt x="7801" y="6585"/>
                  </a:cubicBezTo>
                  <a:cubicBezTo>
                    <a:pt x="7954" y="6322"/>
                    <a:pt x="8116" y="6322"/>
                    <a:pt x="8273" y="6059"/>
                  </a:cubicBezTo>
                  <a:cubicBezTo>
                    <a:pt x="8430" y="5795"/>
                    <a:pt x="8584" y="5268"/>
                    <a:pt x="8743" y="5005"/>
                  </a:cubicBezTo>
                  <a:cubicBezTo>
                    <a:pt x="8902" y="4741"/>
                    <a:pt x="9068" y="4741"/>
                    <a:pt x="9233" y="4741"/>
                  </a:cubicBezTo>
                  <a:cubicBezTo>
                    <a:pt x="9398" y="4741"/>
                    <a:pt x="9564" y="4741"/>
                    <a:pt x="9723" y="4478"/>
                  </a:cubicBezTo>
                  <a:cubicBezTo>
                    <a:pt x="9882" y="4215"/>
                    <a:pt x="10036" y="3688"/>
                    <a:pt x="10193" y="3424"/>
                  </a:cubicBezTo>
                  <a:cubicBezTo>
                    <a:pt x="10350" y="3161"/>
                    <a:pt x="10512" y="3161"/>
                    <a:pt x="10675" y="3161"/>
                  </a:cubicBezTo>
                  <a:cubicBezTo>
                    <a:pt x="10838" y="3161"/>
                    <a:pt x="11004" y="3161"/>
                    <a:pt x="11169" y="3424"/>
                  </a:cubicBezTo>
                  <a:cubicBezTo>
                    <a:pt x="11334" y="3688"/>
                    <a:pt x="11500" y="4215"/>
                    <a:pt x="11637" y="5005"/>
                  </a:cubicBezTo>
                  <a:cubicBezTo>
                    <a:pt x="11774" y="5795"/>
                    <a:pt x="11883" y="6849"/>
                    <a:pt x="11992" y="7639"/>
                  </a:cubicBezTo>
                  <a:cubicBezTo>
                    <a:pt x="12101" y="8429"/>
                    <a:pt x="12210" y="8956"/>
                    <a:pt x="12325" y="9483"/>
                  </a:cubicBezTo>
                  <a:cubicBezTo>
                    <a:pt x="12440" y="10010"/>
                    <a:pt x="12561" y="10537"/>
                    <a:pt x="12702" y="10800"/>
                  </a:cubicBezTo>
                  <a:cubicBezTo>
                    <a:pt x="12843" y="11063"/>
                    <a:pt x="13004" y="11063"/>
                    <a:pt x="13170" y="11063"/>
                  </a:cubicBezTo>
                  <a:cubicBezTo>
                    <a:pt x="13335" y="11063"/>
                    <a:pt x="13505" y="11063"/>
                    <a:pt x="13638" y="11590"/>
                  </a:cubicBezTo>
                  <a:cubicBezTo>
                    <a:pt x="13771" y="12117"/>
                    <a:pt x="13868" y="13171"/>
                    <a:pt x="13999" y="14224"/>
                  </a:cubicBezTo>
                  <a:cubicBezTo>
                    <a:pt x="14130" y="15278"/>
                    <a:pt x="14295" y="16332"/>
                    <a:pt x="14438" y="17385"/>
                  </a:cubicBezTo>
                  <a:cubicBezTo>
                    <a:pt x="14582" y="18439"/>
                    <a:pt x="14703" y="19493"/>
                    <a:pt x="14822" y="20283"/>
                  </a:cubicBezTo>
                  <a:cubicBezTo>
                    <a:pt x="14941" y="21073"/>
                    <a:pt x="15057" y="21600"/>
                    <a:pt x="15172" y="21600"/>
                  </a:cubicBezTo>
                  <a:cubicBezTo>
                    <a:pt x="15287" y="21600"/>
                    <a:pt x="15400" y="21073"/>
                    <a:pt x="15539" y="20810"/>
                  </a:cubicBezTo>
                  <a:cubicBezTo>
                    <a:pt x="15679" y="20546"/>
                    <a:pt x="15844" y="20546"/>
                    <a:pt x="15981" y="20283"/>
                  </a:cubicBezTo>
                  <a:cubicBezTo>
                    <a:pt x="16118" y="20020"/>
                    <a:pt x="16227" y="19493"/>
                    <a:pt x="16350" y="19229"/>
                  </a:cubicBezTo>
                  <a:cubicBezTo>
                    <a:pt x="16473" y="18966"/>
                    <a:pt x="16610" y="18966"/>
                    <a:pt x="16735" y="18702"/>
                  </a:cubicBezTo>
                  <a:cubicBezTo>
                    <a:pt x="16861" y="18439"/>
                    <a:pt x="16973" y="17912"/>
                    <a:pt x="17096" y="17912"/>
                  </a:cubicBezTo>
                  <a:cubicBezTo>
                    <a:pt x="17219" y="17912"/>
                    <a:pt x="17353" y="18439"/>
                    <a:pt x="17488" y="18702"/>
                  </a:cubicBezTo>
                  <a:cubicBezTo>
                    <a:pt x="17623" y="18966"/>
                    <a:pt x="17760" y="18966"/>
                    <a:pt x="17889" y="19229"/>
                  </a:cubicBezTo>
                  <a:cubicBezTo>
                    <a:pt x="18018" y="19493"/>
                    <a:pt x="18139" y="20020"/>
                    <a:pt x="18252" y="20020"/>
                  </a:cubicBezTo>
                  <a:cubicBezTo>
                    <a:pt x="18365" y="20020"/>
                    <a:pt x="18470" y="19493"/>
                    <a:pt x="18577" y="18702"/>
                  </a:cubicBezTo>
                  <a:cubicBezTo>
                    <a:pt x="18684" y="17912"/>
                    <a:pt x="18793" y="16859"/>
                    <a:pt x="18897" y="15805"/>
                  </a:cubicBezTo>
                  <a:cubicBezTo>
                    <a:pt x="19002" y="14751"/>
                    <a:pt x="19103" y="13698"/>
                    <a:pt x="19224" y="12907"/>
                  </a:cubicBezTo>
                  <a:cubicBezTo>
                    <a:pt x="19345" y="12117"/>
                    <a:pt x="19486" y="11590"/>
                    <a:pt x="19622" y="11063"/>
                  </a:cubicBezTo>
                  <a:cubicBezTo>
                    <a:pt x="19757" y="10537"/>
                    <a:pt x="19886" y="10010"/>
                    <a:pt x="20031" y="9746"/>
                  </a:cubicBezTo>
                  <a:cubicBezTo>
                    <a:pt x="20176" y="9483"/>
                    <a:pt x="20337" y="9483"/>
                    <a:pt x="20483" y="8693"/>
                  </a:cubicBezTo>
                  <a:cubicBezTo>
                    <a:pt x="20628" y="7902"/>
                    <a:pt x="20757" y="6322"/>
                    <a:pt x="20886" y="5532"/>
                  </a:cubicBezTo>
                  <a:cubicBezTo>
                    <a:pt x="21015" y="4741"/>
                    <a:pt x="21144" y="4741"/>
                    <a:pt x="21253" y="3951"/>
                  </a:cubicBezTo>
                  <a:cubicBezTo>
                    <a:pt x="21362" y="3161"/>
                    <a:pt x="21451" y="1580"/>
                    <a:pt x="21505" y="790"/>
                  </a:cubicBezTo>
                  <a:cubicBezTo>
                    <a:pt x="21560" y="0"/>
                    <a:pt x="215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3" grpId="1"/>
      <p:bldP build="whole" bldLvl="1" animBg="1" rev="0" advAuto="0" spid="474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0" name="Drawing"/>
          <p:cNvGrpSpPr/>
          <p:nvPr/>
        </p:nvGrpSpPr>
        <p:grpSpPr>
          <a:xfrm>
            <a:off x="630934" y="472384"/>
            <a:ext cx="12298413" cy="5587559"/>
            <a:chOff x="-2202708" y="4738911"/>
            <a:chExt cx="12298411" cy="5587558"/>
          </a:xfrm>
        </p:grpSpPr>
        <p:pic>
          <p:nvPicPr>
            <p:cNvPr id="497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91903" y="7510273"/>
              <a:ext cx="41785" cy="46485"/>
            </a:xfrm>
            <a:prstGeom prst="rect">
              <a:avLst/>
            </a:prstGeom>
            <a:effectLst/>
          </p:spPr>
        </p:pic>
        <p:pic>
          <p:nvPicPr>
            <p:cNvPr id="497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99525" y="7781245"/>
              <a:ext cx="42670" cy="66024"/>
            </a:xfrm>
            <a:prstGeom prst="rect">
              <a:avLst/>
            </a:prstGeom>
            <a:effectLst/>
          </p:spPr>
        </p:pic>
        <p:pic>
          <p:nvPicPr>
            <p:cNvPr id="497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30022" y="8711375"/>
              <a:ext cx="63593" cy="38834"/>
            </a:xfrm>
            <a:prstGeom prst="rect">
              <a:avLst/>
            </a:prstGeom>
            <a:effectLst/>
          </p:spPr>
        </p:pic>
        <p:pic>
          <p:nvPicPr>
            <p:cNvPr id="497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39143" y="8891277"/>
              <a:ext cx="40549" cy="45763"/>
            </a:xfrm>
            <a:prstGeom prst="rect">
              <a:avLst/>
            </a:prstGeom>
            <a:effectLst/>
          </p:spPr>
        </p:pic>
        <p:pic>
          <p:nvPicPr>
            <p:cNvPr id="498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567770" y="8851917"/>
              <a:ext cx="41203" cy="50483"/>
            </a:xfrm>
            <a:prstGeom prst="rect">
              <a:avLst/>
            </a:prstGeom>
            <a:effectLst/>
          </p:spPr>
        </p:pic>
        <p:pic>
          <p:nvPicPr>
            <p:cNvPr id="498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202709" y="5009071"/>
              <a:ext cx="649453" cy="635024"/>
            </a:xfrm>
            <a:prstGeom prst="rect">
              <a:avLst/>
            </a:prstGeom>
            <a:effectLst/>
          </p:spPr>
        </p:pic>
        <p:pic>
          <p:nvPicPr>
            <p:cNvPr id="498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477244" y="5205231"/>
              <a:ext cx="419258" cy="397452"/>
            </a:xfrm>
            <a:prstGeom prst="rect">
              <a:avLst/>
            </a:prstGeom>
            <a:effectLst/>
          </p:spPr>
        </p:pic>
        <p:pic>
          <p:nvPicPr>
            <p:cNvPr id="498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060619" y="4792826"/>
              <a:ext cx="100292" cy="321600"/>
            </a:xfrm>
            <a:prstGeom prst="rect">
              <a:avLst/>
            </a:prstGeom>
            <a:effectLst/>
          </p:spPr>
        </p:pic>
        <p:pic>
          <p:nvPicPr>
            <p:cNvPr id="498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772706" y="4838651"/>
              <a:ext cx="670381" cy="764068"/>
            </a:xfrm>
            <a:prstGeom prst="rect">
              <a:avLst/>
            </a:prstGeom>
            <a:effectLst/>
          </p:spPr>
        </p:pic>
        <p:pic>
          <p:nvPicPr>
            <p:cNvPr id="499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93225" y="4971082"/>
              <a:ext cx="1222119" cy="633963"/>
            </a:xfrm>
            <a:prstGeom prst="rect">
              <a:avLst/>
            </a:prstGeom>
            <a:effectLst/>
          </p:spPr>
        </p:pic>
        <p:pic>
          <p:nvPicPr>
            <p:cNvPr id="499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87565" y="5111125"/>
              <a:ext cx="356229" cy="461367"/>
            </a:xfrm>
            <a:prstGeom prst="rect">
              <a:avLst/>
            </a:prstGeom>
            <a:effectLst/>
          </p:spPr>
        </p:pic>
        <p:pic>
          <p:nvPicPr>
            <p:cNvPr id="499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36027" y="5071852"/>
              <a:ext cx="1165705" cy="532180"/>
            </a:xfrm>
            <a:prstGeom prst="rect">
              <a:avLst/>
            </a:prstGeom>
            <a:effectLst/>
          </p:spPr>
        </p:pic>
        <p:pic>
          <p:nvPicPr>
            <p:cNvPr id="499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80129" y="5030290"/>
              <a:ext cx="690068" cy="983992"/>
            </a:xfrm>
            <a:prstGeom prst="rect">
              <a:avLst/>
            </a:prstGeom>
            <a:effectLst/>
          </p:spPr>
        </p:pic>
        <p:pic>
          <p:nvPicPr>
            <p:cNvPr id="499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98973" y="4738911"/>
              <a:ext cx="1081304" cy="871936"/>
            </a:xfrm>
            <a:prstGeom prst="rect">
              <a:avLst/>
            </a:prstGeom>
            <a:effectLst/>
          </p:spPr>
        </p:pic>
        <p:pic>
          <p:nvPicPr>
            <p:cNvPr id="500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50411" y="4904437"/>
              <a:ext cx="290306" cy="635502"/>
            </a:xfrm>
            <a:prstGeom prst="rect">
              <a:avLst/>
            </a:prstGeom>
            <a:effectLst/>
          </p:spPr>
        </p:pic>
        <p:pic>
          <p:nvPicPr>
            <p:cNvPr id="500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11899" y="4997397"/>
              <a:ext cx="1424959" cy="932905"/>
            </a:xfrm>
            <a:prstGeom prst="rect">
              <a:avLst/>
            </a:prstGeom>
            <a:effectLst/>
          </p:spPr>
        </p:pic>
        <p:pic>
          <p:nvPicPr>
            <p:cNvPr id="500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895912" y="6325613"/>
              <a:ext cx="530998" cy="596321"/>
            </a:xfrm>
            <a:prstGeom prst="rect">
              <a:avLst/>
            </a:prstGeom>
            <a:effectLst/>
          </p:spPr>
        </p:pic>
        <p:pic>
          <p:nvPicPr>
            <p:cNvPr id="500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414463" y="6255383"/>
              <a:ext cx="1012877" cy="875284"/>
            </a:xfrm>
            <a:prstGeom prst="rect">
              <a:avLst/>
            </a:prstGeom>
            <a:effectLst/>
          </p:spPr>
        </p:pic>
        <p:pic>
          <p:nvPicPr>
            <p:cNvPr id="500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437876" y="6475069"/>
              <a:ext cx="418162" cy="416130"/>
            </a:xfrm>
            <a:prstGeom prst="rect">
              <a:avLst/>
            </a:prstGeom>
            <a:effectLst/>
          </p:spPr>
        </p:pic>
        <p:pic>
          <p:nvPicPr>
            <p:cNvPr id="501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478" y="6427806"/>
              <a:ext cx="1120435" cy="507258"/>
            </a:xfrm>
            <a:prstGeom prst="rect">
              <a:avLst/>
            </a:prstGeom>
            <a:effectLst/>
          </p:spPr>
        </p:pic>
        <p:pic>
          <p:nvPicPr>
            <p:cNvPr id="501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89278" y="6208879"/>
              <a:ext cx="143034" cy="684331"/>
            </a:xfrm>
            <a:prstGeom prst="rect">
              <a:avLst/>
            </a:prstGeom>
            <a:effectLst/>
          </p:spPr>
        </p:pic>
        <p:pic>
          <p:nvPicPr>
            <p:cNvPr id="501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44351" y="6460001"/>
              <a:ext cx="413523" cy="105355"/>
            </a:xfrm>
            <a:prstGeom prst="rect">
              <a:avLst/>
            </a:prstGeom>
            <a:effectLst/>
          </p:spPr>
        </p:pic>
        <p:pic>
          <p:nvPicPr>
            <p:cNvPr id="501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68570" y="6430862"/>
              <a:ext cx="128816" cy="451338"/>
            </a:xfrm>
            <a:prstGeom prst="rect">
              <a:avLst/>
            </a:prstGeom>
            <a:effectLst/>
          </p:spPr>
        </p:pic>
        <p:pic>
          <p:nvPicPr>
            <p:cNvPr id="501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99007" y="6144901"/>
              <a:ext cx="215220" cy="178993"/>
            </a:xfrm>
            <a:prstGeom prst="rect">
              <a:avLst/>
            </a:prstGeom>
            <a:effectLst/>
          </p:spPr>
        </p:pic>
        <p:pic>
          <p:nvPicPr>
            <p:cNvPr id="502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97549" y="6089259"/>
              <a:ext cx="1225206" cy="765120"/>
            </a:xfrm>
            <a:prstGeom prst="rect">
              <a:avLst/>
            </a:prstGeom>
            <a:effectLst/>
          </p:spPr>
        </p:pic>
        <p:pic>
          <p:nvPicPr>
            <p:cNvPr id="502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26717" y="6397221"/>
              <a:ext cx="494482" cy="787870"/>
            </a:xfrm>
            <a:prstGeom prst="rect">
              <a:avLst/>
            </a:prstGeom>
            <a:effectLst/>
          </p:spPr>
        </p:pic>
        <p:pic>
          <p:nvPicPr>
            <p:cNvPr id="502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166037" y="6197746"/>
              <a:ext cx="1164853" cy="862729"/>
            </a:xfrm>
            <a:prstGeom prst="rect">
              <a:avLst/>
            </a:prstGeom>
            <a:effectLst/>
          </p:spPr>
        </p:pic>
        <p:pic>
          <p:nvPicPr>
            <p:cNvPr id="502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351894" y="6061147"/>
              <a:ext cx="321600" cy="708372"/>
            </a:xfrm>
            <a:prstGeom prst="rect">
              <a:avLst/>
            </a:prstGeom>
            <a:effectLst/>
          </p:spPr>
        </p:pic>
        <p:pic>
          <p:nvPicPr>
            <p:cNvPr id="502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37943" y="6357692"/>
              <a:ext cx="530868" cy="68151"/>
            </a:xfrm>
            <a:prstGeom prst="rect">
              <a:avLst/>
            </a:prstGeom>
            <a:effectLst/>
          </p:spPr>
        </p:pic>
        <p:pic>
          <p:nvPicPr>
            <p:cNvPr id="503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998476" y="7895729"/>
              <a:ext cx="237203" cy="438397"/>
            </a:xfrm>
            <a:prstGeom prst="rect">
              <a:avLst/>
            </a:prstGeom>
            <a:effectLst/>
          </p:spPr>
        </p:pic>
        <p:pic>
          <p:nvPicPr>
            <p:cNvPr id="503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911603" y="7626915"/>
              <a:ext cx="87549" cy="167402"/>
            </a:xfrm>
            <a:prstGeom prst="rect">
              <a:avLst/>
            </a:prstGeom>
            <a:effectLst/>
          </p:spPr>
        </p:pic>
        <p:pic>
          <p:nvPicPr>
            <p:cNvPr id="503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614229" y="8115752"/>
              <a:ext cx="97701" cy="97112"/>
            </a:xfrm>
            <a:prstGeom prst="rect">
              <a:avLst/>
            </a:prstGeom>
            <a:effectLst/>
          </p:spPr>
        </p:pic>
        <p:pic>
          <p:nvPicPr>
            <p:cNvPr id="503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906543" y="7649694"/>
              <a:ext cx="81691" cy="130672"/>
            </a:xfrm>
            <a:prstGeom prst="rect">
              <a:avLst/>
            </a:prstGeom>
            <a:effectLst/>
          </p:spPr>
        </p:pic>
        <p:pic>
          <p:nvPicPr>
            <p:cNvPr id="503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275676" y="7831302"/>
              <a:ext cx="309624" cy="507114"/>
            </a:xfrm>
            <a:prstGeom prst="rect">
              <a:avLst/>
            </a:prstGeom>
            <a:effectLst/>
          </p:spPr>
        </p:pic>
        <p:pic>
          <p:nvPicPr>
            <p:cNvPr id="504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850689" y="8127806"/>
              <a:ext cx="88817" cy="105976"/>
            </a:xfrm>
            <a:prstGeom prst="rect">
              <a:avLst/>
            </a:prstGeom>
            <a:effectLst/>
          </p:spPr>
        </p:pic>
        <p:pic>
          <p:nvPicPr>
            <p:cNvPr id="504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697225" y="8199972"/>
              <a:ext cx="245557" cy="417469"/>
            </a:xfrm>
            <a:prstGeom prst="rect">
              <a:avLst/>
            </a:prstGeom>
            <a:effectLst/>
          </p:spPr>
        </p:pic>
        <p:pic>
          <p:nvPicPr>
            <p:cNvPr id="504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5167" y="7618619"/>
              <a:ext cx="1251861" cy="964537"/>
            </a:xfrm>
            <a:prstGeom prst="rect">
              <a:avLst/>
            </a:prstGeom>
            <a:effectLst/>
          </p:spPr>
        </p:pic>
        <p:pic>
          <p:nvPicPr>
            <p:cNvPr id="504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51172" y="7598171"/>
              <a:ext cx="751940" cy="648746"/>
            </a:xfrm>
            <a:prstGeom prst="rect">
              <a:avLst/>
            </a:prstGeom>
            <a:effectLst/>
          </p:spPr>
        </p:pic>
        <p:pic>
          <p:nvPicPr>
            <p:cNvPr id="504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11515" y="7874512"/>
              <a:ext cx="310010" cy="317899"/>
            </a:xfrm>
            <a:prstGeom prst="rect">
              <a:avLst/>
            </a:prstGeom>
            <a:effectLst/>
          </p:spPr>
        </p:pic>
        <p:pic>
          <p:nvPicPr>
            <p:cNvPr id="505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32394" y="7812022"/>
              <a:ext cx="1021664" cy="412790"/>
            </a:xfrm>
            <a:prstGeom prst="rect">
              <a:avLst/>
            </a:prstGeom>
            <a:effectLst/>
          </p:spPr>
        </p:pic>
        <p:pic>
          <p:nvPicPr>
            <p:cNvPr id="505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118122" y="7455021"/>
              <a:ext cx="75304" cy="674126"/>
            </a:xfrm>
            <a:prstGeom prst="rect">
              <a:avLst/>
            </a:prstGeom>
            <a:effectLst/>
          </p:spPr>
        </p:pic>
        <p:pic>
          <p:nvPicPr>
            <p:cNvPr id="505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064642" y="7679052"/>
              <a:ext cx="428106" cy="448899"/>
            </a:xfrm>
            <a:prstGeom prst="rect">
              <a:avLst/>
            </a:prstGeom>
            <a:effectLst/>
          </p:spPr>
        </p:pic>
        <p:pic>
          <p:nvPicPr>
            <p:cNvPr id="505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013328" y="7602752"/>
              <a:ext cx="419860" cy="505469"/>
            </a:xfrm>
            <a:prstGeom prst="rect">
              <a:avLst/>
            </a:prstGeom>
            <a:effectLst/>
          </p:spPr>
        </p:pic>
        <p:pic>
          <p:nvPicPr>
            <p:cNvPr id="505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78602" y="7477646"/>
              <a:ext cx="452608" cy="503917"/>
            </a:xfrm>
            <a:prstGeom prst="rect">
              <a:avLst/>
            </a:prstGeom>
            <a:effectLst/>
          </p:spPr>
        </p:pic>
        <p:pic>
          <p:nvPicPr>
            <p:cNvPr id="506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03313" y="9253084"/>
              <a:ext cx="728669" cy="1073386"/>
            </a:xfrm>
            <a:prstGeom prst="rect">
              <a:avLst/>
            </a:prstGeom>
            <a:effectLst/>
          </p:spPr>
        </p:pic>
        <p:pic>
          <p:nvPicPr>
            <p:cNvPr id="506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23451" y="9119168"/>
              <a:ext cx="284551" cy="776637"/>
            </a:xfrm>
            <a:prstGeom prst="rect">
              <a:avLst/>
            </a:prstGeom>
            <a:effectLst/>
          </p:spPr>
        </p:pic>
        <p:pic>
          <p:nvPicPr>
            <p:cNvPr id="506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06738" y="9108245"/>
              <a:ext cx="340729" cy="644150"/>
            </a:xfrm>
            <a:prstGeom prst="rect">
              <a:avLst/>
            </a:prstGeom>
            <a:effectLst/>
          </p:spPr>
        </p:pic>
        <p:pic>
          <p:nvPicPr>
            <p:cNvPr id="506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332682" y="9332708"/>
              <a:ext cx="435712" cy="86930"/>
            </a:xfrm>
            <a:prstGeom prst="rect">
              <a:avLst/>
            </a:prstGeom>
            <a:effectLst/>
          </p:spPr>
        </p:pic>
        <p:pic>
          <p:nvPicPr>
            <p:cNvPr id="506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848879" y="9070194"/>
              <a:ext cx="458652" cy="767982"/>
            </a:xfrm>
            <a:prstGeom prst="rect">
              <a:avLst/>
            </a:prstGeom>
            <a:effectLst/>
          </p:spPr>
        </p:pic>
        <p:pic>
          <p:nvPicPr>
            <p:cNvPr id="507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918549" y="9046416"/>
              <a:ext cx="488718" cy="638296"/>
            </a:xfrm>
            <a:prstGeom prst="rect">
              <a:avLst/>
            </a:prstGeom>
            <a:effectLst/>
          </p:spPr>
        </p:pic>
        <p:pic>
          <p:nvPicPr>
            <p:cNvPr id="507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839417" y="9723343"/>
              <a:ext cx="493842" cy="229731"/>
            </a:xfrm>
            <a:prstGeom prst="rect">
              <a:avLst/>
            </a:prstGeom>
            <a:effectLst/>
          </p:spPr>
        </p:pic>
        <p:pic>
          <p:nvPicPr>
            <p:cNvPr id="507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052730" y="9037857"/>
              <a:ext cx="694256" cy="883210"/>
            </a:xfrm>
            <a:prstGeom prst="rect">
              <a:avLst/>
            </a:prstGeom>
            <a:effectLst/>
          </p:spPr>
        </p:pic>
        <p:pic>
          <p:nvPicPr>
            <p:cNvPr id="507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153291" y="9200171"/>
              <a:ext cx="514478" cy="586069"/>
            </a:xfrm>
            <a:prstGeom prst="rect">
              <a:avLst/>
            </a:prstGeom>
            <a:effectLst/>
          </p:spPr>
        </p:pic>
        <p:pic>
          <p:nvPicPr>
            <p:cNvPr id="507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664546" y="9004854"/>
              <a:ext cx="303175" cy="66003"/>
            </a:xfrm>
            <a:prstGeom prst="rect">
              <a:avLst/>
            </a:prstGeom>
            <a:effectLst/>
          </p:spPr>
        </p:pic>
        <p:pic>
          <p:nvPicPr>
            <p:cNvPr id="508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41214" y="8742319"/>
              <a:ext cx="293874" cy="415832"/>
            </a:xfrm>
            <a:prstGeom prst="rect">
              <a:avLst/>
            </a:prstGeom>
            <a:effectLst/>
          </p:spPr>
        </p:pic>
        <p:pic>
          <p:nvPicPr>
            <p:cNvPr id="508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35454" y="8523236"/>
              <a:ext cx="287928" cy="594566"/>
            </a:xfrm>
            <a:prstGeom prst="rect">
              <a:avLst/>
            </a:prstGeom>
            <a:effectLst/>
          </p:spPr>
        </p:pic>
        <p:pic>
          <p:nvPicPr>
            <p:cNvPr id="508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13231" y="8746756"/>
              <a:ext cx="282249" cy="93905"/>
            </a:xfrm>
            <a:prstGeom prst="rect">
              <a:avLst/>
            </a:prstGeom>
            <a:effectLst/>
          </p:spPr>
        </p:pic>
        <p:pic>
          <p:nvPicPr>
            <p:cNvPr id="508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031769" y="8166537"/>
              <a:ext cx="334213" cy="409051"/>
            </a:xfrm>
            <a:prstGeom prst="rect">
              <a:avLst/>
            </a:prstGeom>
            <a:effectLst/>
          </p:spPr>
        </p:pic>
        <p:pic>
          <p:nvPicPr>
            <p:cNvPr id="508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059672" y="8083772"/>
              <a:ext cx="135759" cy="456938"/>
            </a:xfrm>
            <a:prstGeom prst="rect">
              <a:avLst/>
            </a:prstGeom>
            <a:effectLst/>
          </p:spPr>
        </p:pic>
        <p:pic>
          <p:nvPicPr>
            <p:cNvPr id="509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50307" y="9869831"/>
              <a:ext cx="275272" cy="393858"/>
            </a:xfrm>
            <a:prstGeom prst="rect">
              <a:avLst/>
            </a:prstGeom>
            <a:effectLst/>
          </p:spPr>
        </p:pic>
        <p:pic>
          <p:nvPicPr>
            <p:cNvPr id="509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154845" y="9087319"/>
              <a:ext cx="412750" cy="691623"/>
            </a:xfrm>
            <a:prstGeom prst="rect">
              <a:avLst/>
            </a:prstGeom>
            <a:effectLst/>
          </p:spPr>
        </p:pic>
        <p:pic>
          <p:nvPicPr>
            <p:cNvPr id="509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064162" y="9416415"/>
              <a:ext cx="477565" cy="66004"/>
            </a:xfrm>
            <a:prstGeom prst="rect">
              <a:avLst/>
            </a:prstGeom>
            <a:effectLst/>
          </p:spPr>
        </p:pic>
        <p:pic>
          <p:nvPicPr>
            <p:cNvPr id="509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745873" y="9109488"/>
              <a:ext cx="256245" cy="650861"/>
            </a:xfrm>
            <a:prstGeom prst="rect">
              <a:avLst/>
            </a:prstGeom>
            <a:effectLst/>
          </p:spPr>
        </p:pic>
        <p:pic>
          <p:nvPicPr>
            <p:cNvPr id="509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705919" y="9388513"/>
              <a:ext cx="338053" cy="38101"/>
            </a:xfrm>
            <a:prstGeom prst="rect">
              <a:avLst/>
            </a:prstGeom>
            <a:effectLst/>
          </p:spPr>
        </p:pic>
        <p:pic>
          <p:nvPicPr>
            <p:cNvPr id="510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159335" y="9305677"/>
              <a:ext cx="359712" cy="386011"/>
            </a:xfrm>
            <a:prstGeom prst="rect">
              <a:avLst/>
            </a:prstGeom>
            <a:effectLst/>
          </p:spPr>
        </p:pic>
        <p:pic>
          <p:nvPicPr>
            <p:cNvPr id="510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179019" y="9604757"/>
              <a:ext cx="332320" cy="213111"/>
            </a:xfrm>
            <a:prstGeom prst="rect">
              <a:avLst/>
            </a:prstGeom>
            <a:effectLst/>
          </p:spPr>
        </p:pic>
        <p:pic>
          <p:nvPicPr>
            <p:cNvPr id="510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54269" y="9242788"/>
              <a:ext cx="395957" cy="466590"/>
            </a:xfrm>
            <a:prstGeom prst="rect">
              <a:avLst/>
            </a:prstGeom>
            <a:effectLst/>
          </p:spPr>
        </p:pic>
        <p:pic>
          <p:nvPicPr>
            <p:cNvPr id="510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926654" y="9592395"/>
              <a:ext cx="169049" cy="112791"/>
            </a:xfrm>
            <a:prstGeom prst="rect">
              <a:avLst/>
            </a:prstGeom>
            <a:effectLst/>
          </p:spPr>
        </p:pic>
        <p:pic>
          <p:nvPicPr>
            <p:cNvPr id="510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180262" y="9276903"/>
              <a:ext cx="338053" cy="1427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9" name="Drawing"/>
          <p:cNvGrpSpPr/>
          <p:nvPr/>
        </p:nvGrpSpPr>
        <p:grpSpPr>
          <a:xfrm>
            <a:off x="4555632" y="144601"/>
            <a:ext cx="8207435" cy="3005195"/>
            <a:chOff x="-82523" y="-8862"/>
            <a:chExt cx="8207433" cy="3005193"/>
          </a:xfrm>
        </p:grpSpPr>
        <p:sp>
          <p:nvSpPr>
            <p:cNvPr id="5112" name="Line"/>
            <p:cNvSpPr/>
            <p:nvPr/>
          </p:nvSpPr>
          <p:spPr>
            <a:xfrm>
              <a:off x="-3162" y="-1"/>
              <a:ext cx="10773" cy="39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600"/>
                    <a:pt x="-1585" y="7200"/>
                    <a:pt x="575" y="10800"/>
                  </a:cubicBezTo>
                  <a:cubicBezTo>
                    <a:pt x="2735" y="14400"/>
                    <a:pt x="11375" y="180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3" name="Line"/>
            <p:cNvSpPr/>
            <p:nvPr/>
          </p:nvSpPr>
          <p:spPr>
            <a:xfrm>
              <a:off x="-69122" y="27810"/>
              <a:ext cx="299953" cy="6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9" fill="norm" stroke="1" extrusionOk="0">
                  <a:moveTo>
                    <a:pt x="0" y="20859"/>
                  </a:moveTo>
                  <a:cubicBezTo>
                    <a:pt x="0" y="14688"/>
                    <a:pt x="0" y="8516"/>
                    <a:pt x="586" y="5430"/>
                  </a:cubicBezTo>
                  <a:cubicBezTo>
                    <a:pt x="1172" y="2345"/>
                    <a:pt x="2344" y="2345"/>
                    <a:pt x="5107" y="1573"/>
                  </a:cubicBezTo>
                  <a:cubicBezTo>
                    <a:pt x="7870" y="802"/>
                    <a:pt x="12223" y="-741"/>
                    <a:pt x="15237" y="416"/>
                  </a:cubicBezTo>
                  <a:cubicBezTo>
                    <a:pt x="18251" y="1573"/>
                    <a:pt x="19926" y="5430"/>
                    <a:pt x="21600" y="928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4" name="Line"/>
            <p:cNvSpPr/>
            <p:nvPr/>
          </p:nvSpPr>
          <p:spPr>
            <a:xfrm>
              <a:off x="56440" y="174390"/>
              <a:ext cx="181367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0"/>
                    <a:pt x="9969" y="0"/>
                    <a:pt x="13292" y="0"/>
                  </a:cubicBezTo>
                  <a:cubicBezTo>
                    <a:pt x="16615" y="0"/>
                    <a:pt x="18277" y="0"/>
                    <a:pt x="19385" y="3600"/>
                  </a:cubicBezTo>
                  <a:cubicBezTo>
                    <a:pt x="20492" y="7200"/>
                    <a:pt x="2104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5" name="Line"/>
            <p:cNvSpPr/>
            <p:nvPr/>
          </p:nvSpPr>
          <p:spPr>
            <a:xfrm>
              <a:off x="17975" y="313903"/>
              <a:ext cx="261685" cy="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442" y="0"/>
                  </a:moveTo>
                  <a:cubicBezTo>
                    <a:pt x="678" y="4114"/>
                    <a:pt x="-87" y="8229"/>
                    <a:pt x="9" y="10800"/>
                  </a:cubicBezTo>
                  <a:cubicBezTo>
                    <a:pt x="104" y="13371"/>
                    <a:pt x="1060" y="14400"/>
                    <a:pt x="4214" y="15429"/>
                  </a:cubicBezTo>
                  <a:cubicBezTo>
                    <a:pt x="7368" y="16457"/>
                    <a:pt x="12720" y="17486"/>
                    <a:pt x="15970" y="18514"/>
                  </a:cubicBezTo>
                  <a:cubicBezTo>
                    <a:pt x="19219" y="19543"/>
                    <a:pt x="20366" y="20571"/>
                    <a:pt x="21513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6" name="Line"/>
            <p:cNvSpPr/>
            <p:nvPr/>
          </p:nvSpPr>
          <p:spPr>
            <a:xfrm>
              <a:off x="328489" y="111610"/>
              <a:ext cx="244148" cy="3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54" y="818"/>
                    <a:pt x="18309" y="1636"/>
                    <a:pt x="16251" y="3845"/>
                  </a:cubicBezTo>
                  <a:cubicBezTo>
                    <a:pt x="14194" y="6055"/>
                    <a:pt x="11726" y="9655"/>
                    <a:pt x="8949" y="12845"/>
                  </a:cubicBezTo>
                  <a:cubicBezTo>
                    <a:pt x="6171" y="16036"/>
                    <a:pt x="3086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7" name="Line"/>
            <p:cNvSpPr/>
            <p:nvPr/>
          </p:nvSpPr>
          <p:spPr>
            <a:xfrm>
              <a:off x="335409" y="105909"/>
              <a:ext cx="279082" cy="3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64" fill="norm" stroke="1" extrusionOk="0">
                  <a:moveTo>
                    <a:pt x="540" y="1285"/>
                  </a:moveTo>
                  <a:cubicBezTo>
                    <a:pt x="183" y="525"/>
                    <a:pt x="-174" y="-236"/>
                    <a:pt x="94" y="68"/>
                  </a:cubicBezTo>
                  <a:cubicBezTo>
                    <a:pt x="362" y="372"/>
                    <a:pt x="1254" y="1741"/>
                    <a:pt x="3218" y="4023"/>
                  </a:cubicBezTo>
                  <a:cubicBezTo>
                    <a:pt x="5181" y="6305"/>
                    <a:pt x="8216" y="9499"/>
                    <a:pt x="11429" y="12541"/>
                  </a:cubicBezTo>
                  <a:cubicBezTo>
                    <a:pt x="14643" y="15584"/>
                    <a:pt x="18034" y="18474"/>
                    <a:pt x="21426" y="2136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8" name="Line"/>
            <p:cNvSpPr/>
            <p:nvPr/>
          </p:nvSpPr>
          <p:spPr>
            <a:xfrm>
              <a:off x="677825" y="53347"/>
              <a:ext cx="256036" cy="40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59" fill="norm" stroke="1" extrusionOk="0">
                  <a:moveTo>
                    <a:pt x="3457" y="6462"/>
                  </a:moveTo>
                  <a:cubicBezTo>
                    <a:pt x="2678" y="9566"/>
                    <a:pt x="1900" y="12669"/>
                    <a:pt x="1413" y="14842"/>
                  </a:cubicBezTo>
                  <a:cubicBezTo>
                    <a:pt x="927" y="17014"/>
                    <a:pt x="732" y="18256"/>
                    <a:pt x="538" y="19187"/>
                  </a:cubicBezTo>
                  <a:cubicBezTo>
                    <a:pt x="343" y="20118"/>
                    <a:pt x="149" y="20738"/>
                    <a:pt x="51" y="20552"/>
                  </a:cubicBezTo>
                  <a:cubicBezTo>
                    <a:pt x="-46" y="20366"/>
                    <a:pt x="-46" y="19373"/>
                    <a:pt x="440" y="17138"/>
                  </a:cubicBezTo>
                  <a:cubicBezTo>
                    <a:pt x="927" y="14904"/>
                    <a:pt x="1900" y="11428"/>
                    <a:pt x="2776" y="8821"/>
                  </a:cubicBezTo>
                  <a:cubicBezTo>
                    <a:pt x="3651" y="6214"/>
                    <a:pt x="4430" y="4476"/>
                    <a:pt x="5208" y="3049"/>
                  </a:cubicBezTo>
                  <a:cubicBezTo>
                    <a:pt x="5986" y="1621"/>
                    <a:pt x="6765" y="504"/>
                    <a:pt x="7543" y="131"/>
                  </a:cubicBezTo>
                  <a:cubicBezTo>
                    <a:pt x="8322" y="-241"/>
                    <a:pt x="9100" y="131"/>
                    <a:pt x="10754" y="1869"/>
                  </a:cubicBezTo>
                  <a:cubicBezTo>
                    <a:pt x="12408" y="3607"/>
                    <a:pt x="14938" y="6711"/>
                    <a:pt x="16884" y="9690"/>
                  </a:cubicBezTo>
                  <a:cubicBezTo>
                    <a:pt x="18830" y="12669"/>
                    <a:pt x="20192" y="15525"/>
                    <a:pt x="20873" y="17262"/>
                  </a:cubicBezTo>
                  <a:cubicBezTo>
                    <a:pt x="21554" y="19000"/>
                    <a:pt x="21554" y="19621"/>
                    <a:pt x="21165" y="20118"/>
                  </a:cubicBezTo>
                  <a:cubicBezTo>
                    <a:pt x="20776" y="20614"/>
                    <a:pt x="19997" y="20987"/>
                    <a:pt x="19219" y="2135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9" name="Line"/>
            <p:cNvSpPr/>
            <p:nvPr/>
          </p:nvSpPr>
          <p:spPr>
            <a:xfrm>
              <a:off x="712148" y="230195"/>
              <a:ext cx="265075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6800"/>
                    <a:pt x="12126" y="12000"/>
                    <a:pt x="15726" y="8400"/>
                  </a:cubicBezTo>
                  <a:cubicBezTo>
                    <a:pt x="19326" y="4800"/>
                    <a:pt x="2046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0" name="Line"/>
            <p:cNvSpPr/>
            <p:nvPr/>
          </p:nvSpPr>
          <p:spPr>
            <a:xfrm>
              <a:off x="1054826" y="69756"/>
              <a:ext cx="20056" cy="3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3523"/>
                    <a:pt x="6300" y="7047"/>
                    <a:pt x="2700" y="10340"/>
                  </a:cubicBezTo>
                  <a:cubicBezTo>
                    <a:pt x="-900" y="13634"/>
                    <a:pt x="-900" y="16698"/>
                    <a:pt x="2700" y="18536"/>
                  </a:cubicBezTo>
                  <a:cubicBezTo>
                    <a:pt x="6300" y="20374"/>
                    <a:pt x="13500" y="20987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1" name="Line"/>
            <p:cNvSpPr/>
            <p:nvPr/>
          </p:nvSpPr>
          <p:spPr>
            <a:xfrm>
              <a:off x="998149" y="28481"/>
              <a:ext cx="299953" cy="36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396"/>
                  </a:moveTo>
                  <a:cubicBezTo>
                    <a:pt x="1340" y="3476"/>
                    <a:pt x="2679" y="4556"/>
                    <a:pt x="4688" y="6109"/>
                  </a:cubicBezTo>
                  <a:cubicBezTo>
                    <a:pt x="6698" y="7661"/>
                    <a:pt x="9377" y="9686"/>
                    <a:pt x="11135" y="10766"/>
                  </a:cubicBezTo>
                  <a:cubicBezTo>
                    <a:pt x="12893" y="11846"/>
                    <a:pt x="13730" y="11981"/>
                    <a:pt x="14567" y="12049"/>
                  </a:cubicBezTo>
                  <a:cubicBezTo>
                    <a:pt x="15405" y="12116"/>
                    <a:pt x="16242" y="12116"/>
                    <a:pt x="16912" y="11711"/>
                  </a:cubicBezTo>
                  <a:cubicBezTo>
                    <a:pt x="17581" y="11306"/>
                    <a:pt x="18084" y="10496"/>
                    <a:pt x="18335" y="8876"/>
                  </a:cubicBezTo>
                  <a:cubicBezTo>
                    <a:pt x="18586" y="7256"/>
                    <a:pt x="18586" y="4826"/>
                    <a:pt x="18586" y="3071"/>
                  </a:cubicBezTo>
                  <a:cubicBezTo>
                    <a:pt x="18586" y="1316"/>
                    <a:pt x="18586" y="236"/>
                    <a:pt x="18586" y="34"/>
                  </a:cubicBezTo>
                  <a:cubicBezTo>
                    <a:pt x="18586" y="-169"/>
                    <a:pt x="18586" y="506"/>
                    <a:pt x="18837" y="2868"/>
                  </a:cubicBezTo>
                  <a:cubicBezTo>
                    <a:pt x="19088" y="5231"/>
                    <a:pt x="19591" y="9281"/>
                    <a:pt x="20093" y="12656"/>
                  </a:cubicBezTo>
                  <a:cubicBezTo>
                    <a:pt x="20595" y="16031"/>
                    <a:pt x="21098" y="18731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2" name="Line"/>
            <p:cNvSpPr/>
            <p:nvPr/>
          </p:nvSpPr>
          <p:spPr>
            <a:xfrm>
              <a:off x="1467841" y="81724"/>
              <a:ext cx="39530" cy="32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129"/>
                  </a:moveTo>
                  <a:cubicBezTo>
                    <a:pt x="15247" y="-22"/>
                    <a:pt x="8894" y="-173"/>
                    <a:pt x="5082" y="507"/>
                  </a:cubicBezTo>
                  <a:cubicBezTo>
                    <a:pt x="1271" y="1186"/>
                    <a:pt x="0" y="2697"/>
                    <a:pt x="0" y="5869"/>
                  </a:cubicBezTo>
                  <a:cubicBezTo>
                    <a:pt x="0" y="9041"/>
                    <a:pt x="1271" y="13875"/>
                    <a:pt x="4447" y="16744"/>
                  </a:cubicBezTo>
                  <a:cubicBezTo>
                    <a:pt x="7624" y="19614"/>
                    <a:pt x="12706" y="20521"/>
                    <a:pt x="17788" y="2142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3" name="Line"/>
            <p:cNvSpPr/>
            <p:nvPr/>
          </p:nvSpPr>
          <p:spPr>
            <a:xfrm>
              <a:off x="1427953" y="42841"/>
              <a:ext cx="305282" cy="26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520" fill="norm" stroke="1" extrusionOk="0">
                  <a:moveTo>
                    <a:pt x="186" y="6173"/>
                  </a:moveTo>
                  <a:cubicBezTo>
                    <a:pt x="25" y="4467"/>
                    <a:pt x="-136" y="2762"/>
                    <a:pt x="186" y="1720"/>
                  </a:cubicBezTo>
                  <a:cubicBezTo>
                    <a:pt x="509" y="678"/>
                    <a:pt x="1315" y="299"/>
                    <a:pt x="3974" y="109"/>
                  </a:cubicBezTo>
                  <a:cubicBezTo>
                    <a:pt x="6634" y="-80"/>
                    <a:pt x="11148" y="-80"/>
                    <a:pt x="14371" y="583"/>
                  </a:cubicBezTo>
                  <a:cubicBezTo>
                    <a:pt x="17595" y="1246"/>
                    <a:pt x="19530" y="2573"/>
                    <a:pt x="20497" y="3709"/>
                  </a:cubicBezTo>
                  <a:cubicBezTo>
                    <a:pt x="21464" y="4846"/>
                    <a:pt x="21464" y="5794"/>
                    <a:pt x="19933" y="7973"/>
                  </a:cubicBezTo>
                  <a:cubicBezTo>
                    <a:pt x="18401" y="10152"/>
                    <a:pt x="15339" y="13562"/>
                    <a:pt x="12276" y="16025"/>
                  </a:cubicBezTo>
                  <a:cubicBezTo>
                    <a:pt x="9213" y="18488"/>
                    <a:pt x="6151" y="20004"/>
                    <a:pt x="3088" y="2152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4" name="Line"/>
            <p:cNvSpPr/>
            <p:nvPr/>
          </p:nvSpPr>
          <p:spPr>
            <a:xfrm>
              <a:off x="1786395" y="41573"/>
              <a:ext cx="237172" cy="35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4447" y="2135"/>
                  </a:moveTo>
                  <a:cubicBezTo>
                    <a:pt x="3812" y="1147"/>
                    <a:pt x="3176" y="158"/>
                    <a:pt x="2859" y="17"/>
                  </a:cubicBezTo>
                  <a:cubicBezTo>
                    <a:pt x="2541" y="-124"/>
                    <a:pt x="2541" y="582"/>
                    <a:pt x="2118" y="3335"/>
                  </a:cubicBezTo>
                  <a:cubicBezTo>
                    <a:pt x="1694" y="6088"/>
                    <a:pt x="847" y="10888"/>
                    <a:pt x="424" y="13641"/>
                  </a:cubicBezTo>
                  <a:cubicBezTo>
                    <a:pt x="0" y="16394"/>
                    <a:pt x="0" y="17100"/>
                    <a:pt x="0" y="18017"/>
                  </a:cubicBezTo>
                  <a:cubicBezTo>
                    <a:pt x="0" y="18935"/>
                    <a:pt x="0" y="20064"/>
                    <a:pt x="529" y="20700"/>
                  </a:cubicBezTo>
                  <a:cubicBezTo>
                    <a:pt x="1059" y="21335"/>
                    <a:pt x="2118" y="21476"/>
                    <a:pt x="4765" y="21264"/>
                  </a:cubicBezTo>
                  <a:cubicBezTo>
                    <a:pt x="7412" y="21052"/>
                    <a:pt x="11647" y="20488"/>
                    <a:pt x="14718" y="19994"/>
                  </a:cubicBezTo>
                  <a:cubicBezTo>
                    <a:pt x="17788" y="19500"/>
                    <a:pt x="19694" y="19076"/>
                    <a:pt x="21600" y="1865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5" name="Line"/>
            <p:cNvSpPr/>
            <p:nvPr/>
          </p:nvSpPr>
          <p:spPr>
            <a:xfrm>
              <a:off x="2079371" y="22671"/>
              <a:ext cx="237172" cy="36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3973"/>
                  </a:moveTo>
                  <a:cubicBezTo>
                    <a:pt x="18212" y="2615"/>
                    <a:pt x="14824" y="1256"/>
                    <a:pt x="11859" y="577"/>
                  </a:cubicBezTo>
                  <a:cubicBezTo>
                    <a:pt x="8894" y="-102"/>
                    <a:pt x="6353" y="-102"/>
                    <a:pt x="4659" y="170"/>
                  </a:cubicBezTo>
                  <a:cubicBezTo>
                    <a:pt x="2965" y="441"/>
                    <a:pt x="2118" y="985"/>
                    <a:pt x="1376" y="3430"/>
                  </a:cubicBezTo>
                  <a:cubicBezTo>
                    <a:pt x="635" y="5875"/>
                    <a:pt x="0" y="10223"/>
                    <a:pt x="0" y="13483"/>
                  </a:cubicBezTo>
                  <a:cubicBezTo>
                    <a:pt x="0" y="16743"/>
                    <a:pt x="635" y="18917"/>
                    <a:pt x="953" y="20072"/>
                  </a:cubicBezTo>
                  <a:cubicBezTo>
                    <a:pt x="1271" y="21226"/>
                    <a:pt x="1271" y="21362"/>
                    <a:pt x="1271" y="2149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6" name="Line"/>
            <p:cNvSpPr/>
            <p:nvPr/>
          </p:nvSpPr>
          <p:spPr>
            <a:xfrm>
              <a:off x="2098748" y="214901"/>
              <a:ext cx="245698" cy="5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85" fill="norm" stroke="1" extrusionOk="0">
                  <a:moveTo>
                    <a:pt x="135" y="21185"/>
                  </a:moveTo>
                  <a:cubicBezTo>
                    <a:pt x="-67" y="16276"/>
                    <a:pt x="-269" y="11367"/>
                    <a:pt x="1346" y="7440"/>
                  </a:cubicBezTo>
                  <a:cubicBezTo>
                    <a:pt x="2961" y="3512"/>
                    <a:pt x="6393" y="567"/>
                    <a:pt x="10026" y="76"/>
                  </a:cubicBezTo>
                  <a:cubicBezTo>
                    <a:pt x="13660" y="-415"/>
                    <a:pt x="17495" y="1549"/>
                    <a:pt x="21331" y="351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7" name="Line"/>
            <p:cNvSpPr/>
            <p:nvPr/>
          </p:nvSpPr>
          <p:spPr>
            <a:xfrm>
              <a:off x="2109834" y="348781"/>
              <a:ext cx="241588" cy="3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980" fill="norm" stroke="1" extrusionOk="0">
                  <a:moveTo>
                    <a:pt x="1008" y="4320"/>
                  </a:moveTo>
                  <a:cubicBezTo>
                    <a:pt x="391" y="10080"/>
                    <a:pt x="-226" y="15840"/>
                    <a:pt x="83" y="18720"/>
                  </a:cubicBezTo>
                  <a:cubicBezTo>
                    <a:pt x="391" y="21600"/>
                    <a:pt x="1625" y="21600"/>
                    <a:pt x="5020" y="19440"/>
                  </a:cubicBezTo>
                  <a:cubicBezTo>
                    <a:pt x="8414" y="17280"/>
                    <a:pt x="13968" y="12960"/>
                    <a:pt x="17054" y="9360"/>
                  </a:cubicBezTo>
                  <a:cubicBezTo>
                    <a:pt x="20140" y="5760"/>
                    <a:pt x="20757" y="2880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8" name="Line"/>
            <p:cNvSpPr/>
            <p:nvPr/>
          </p:nvSpPr>
          <p:spPr>
            <a:xfrm>
              <a:off x="2483958" y="-8863"/>
              <a:ext cx="277730" cy="38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98" fill="norm" stroke="1" extrusionOk="0">
                  <a:moveTo>
                    <a:pt x="19440" y="5570"/>
                  </a:moveTo>
                  <a:cubicBezTo>
                    <a:pt x="20160" y="4399"/>
                    <a:pt x="20880" y="3228"/>
                    <a:pt x="21240" y="2317"/>
                  </a:cubicBezTo>
                  <a:cubicBezTo>
                    <a:pt x="21600" y="1406"/>
                    <a:pt x="21600" y="756"/>
                    <a:pt x="21150" y="365"/>
                  </a:cubicBezTo>
                  <a:cubicBezTo>
                    <a:pt x="20700" y="-25"/>
                    <a:pt x="19800" y="-155"/>
                    <a:pt x="17370" y="235"/>
                  </a:cubicBezTo>
                  <a:cubicBezTo>
                    <a:pt x="14940" y="626"/>
                    <a:pt x="10980" y="1537"/>
                    <a:pt x="8460" y="2512"/>
                  </a:cubicBezTo>
                  <a:cubicBezTo>
                    <a:pt x="5940" y="3488"/>
                    <a:pt x="4860" y="4529"/>
                    <a:pt x="5310" y="6091"/>
                  </a:cubicBezTo>
                  <a:cubicBezTo>
                    <a:pt x="5760" y="7652"/>
                    <a:pt x="7740" y="9734"/>
                    <a:pt x="10170" y="11361"/>
                  </a:cubicBezTo>
                  <a:cubicBezTo>
                    <a:pt x="12600" y="12987"/>
                    <a:pt x="15480" y="14158"/>
                    <a:pt x="17190" y="15069"/>
                  </a:cubicBezTo>
                  <a:cubicBezTo>
                    <a:pt x="18900" y="15980"/>
                    <a:pt x="19440" y="16631"/>
                    <a:pt x="19710" y="17281"/>
                  </a:cubicBezTo>
                  <a:cubicBezTo>
                    <a:pt x="19980" y="17932"/>
                    <a:pt x="19980" y="18582"/>
                    <a:pt x="19530" y="19168"/>
                  </a:cubicBezTo>
                  <a:cubicBezTo>
                    <a:pt x="19080" y="19753"/>
                    <a:pt x="18180" y="20274"/>
                    <a:pt x="15840" y="20664"/>
                  </a:cubicBezTo>
                  <a:cubicBezTo>
                    <a:pt x="13500" y="21055"/>
                    <a:pt x="9720" y="21315"/>
                    <a:pt x="6840" y="21380"/>
                  </a:cubicBezTo>
                  <a:cubicBezTo>
                    <a:pt x="3960" y="21445"/>
                    <a:pt x="1980" y="21315"/>
                    <a:pt x="0" y="2118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9" name="Line"/>
            <p:cNvSpPr/>
            <p:nvPr/>
          </p:nvSpPr>
          <p:spPr>
            <a:xfrm>
              <a:off x="2937374" y="334830"/>
              <a:ext cx="6976" cy="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3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1424" y="1035310"/>
              <a:ext cx="737874" cy="900466"/>
            </a:xfrm>
            <a:prstGeom prst="rect">
              <a:avLst/>
            </a:prstGeom>
            <a:effectLst/>
          </p:spPr>
        </p:pic>
        <p:pic>
          <p:nvPicPr>
            <p:cNvPr id="513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44686" y="941152"/>
              <a:ext cx="403604" cy="712520"/>
            </a:xfrm>
            <a:prstGeom prst="rect">
              <a:avLst/>
            </a:prstGeom>
            <a:effectLst/>
          </p:spPr>
        </p:pic>
        <p:pic>
          <p:nvPicPr>
            <p:cNvPr id="513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51196" y="1249273"/>
              <a:ext cx="719227" cy="354712"/>
            </a:xfrm>
            <a:prstGeom prst="rect">
              <a:avLst/>
            </a:prstGeom>
            <a:effectLst/>
          </p:spPr>
        </p:pic>
        <p:pic>
          <p:nvPicPr>
            <p:cNvPr id="513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63122" y="1182846"/>
              <a:ext cx="224546" cy="395543"/>
            </a:xfrm>
            <a:prstGeom prst="rect">
              <a:avLst/>
            </a:prstGeom>
            <a:effectLst/>
          </p:spPr>
        </p:pic>
        <p:pic>
          <p:nvPicPr>
            <p:cNvPr id="513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58466" y="1184560"/>
              <a:ext cx="308272" cy="386877"/>
            </a:xfrm>
            <a:prstGeom prst="rect">
              <a:avLst/>
            </a:prstGeom>
            <a:effectLst/>
          </p:spPr>
        </p:pic>
        <p:pic>
          <p:nvPicPr>
            <p:cNvPr id="514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21649" y="1222611"/>
              <a:ext cx="57995" cy="352004"/>
            </a:xfrm>
            <a:prstGeom prst="rect">
              <a:avLst/>
            </a:prstGeom>
            <a:effectLst/>
          </p:spPr>
        </p:pic>
        <p:pic>
          <p:nvPicPr>
            <p:cNvPr id="514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75178" y="1064497"/>
              <a:ext cx="67247" cy="70654"/>
            </a:xfrm>
            <a:prstGeom prst="rect">
              <a:avLst/>
            </a:prstGeom>
            <a:effectLst/>
          </p:spPr>
        </p:pic>
        <p:pic>
          <p:nvPicPr>
            <p:cNvPr id="514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00421" y="1192060"/>
              <a:ext cx="667485" cy="382555"/>
            </a:xfrm>
            <a:prstGeom prst="rect">
              <a:avLst/>
            </a:prstGeom>
            <a:effectLst/>
          </p:spPr>
        </p:pic>
        <p:pic>
          <p:nvPicPr>
            <p:cNvPr id="514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55303" y="886909"/>
              <a:ext cx="658931" cy="845141"/>
            </a:xfrm>
            <a:prstGeom prst="rect">
              <a:avLst/>
            </a:prstGeom>
            <a:effectLst/>
          </p:spPr>
        </p:pic>
        <p:pic>
          <p:nvPicPr>
            <p:cNvPr id="514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13751" y="926048"/>
              <a:ext cx="103371" cy="134790"/>
            </a:xfrm>
            <a:prstGeom prst="rect">
              <a:avLst/>
            </a:prstGeom>
            <a:effectLst/>
          </p:spPr>
        </p:pic>
        <p:pic>
          <p:nvPicPr>
            <p:cNvPr id="515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83725" y="837708"/>
              <a:ext cx="483925" cy="669194"/>
            </a:xfrm>
            <a:prstGeom prst="rect">
              <a:avLst/>
            </a:prstGeom>
            <a:effectLst/>
          </p:spPr>
        </p:pic>
        <p:pic>
          <p:nvPicPr>
            <p:cNvPr id="515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38036" y="763336"/>
              <a:ext cx="563865" cy="776401"/>
            </a:xfrm>
            <a:prstGeom prst="rect">
              <a:avLst/>
            </a:prstGeom>
            <a:effectLst/>
          </p:spPr>
        </p:pic>
        <p:pic>
          <p:nvPicPr>
            <p:cNvPr id="515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55206" y="1276504"/>
              <a:ext cx="278162" cy="235331"/>
            </a:xfrm>
            <a:prstGeom prst="rect">
              <a:avLst/>
            </a:prstGeom>
            <a:effectLst/>
          </p:spPr>
        </p:pic>
        <p:pic>
          <p:nvPicPr>
            <p:cNvPr id="515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45143" y="1030616"/>
              <a:ext cx="730437" cy="481218"/>
            </a:xfrm>
            <a:prstGeom prst="rect">
              <a:avLst/>
            </a:prstGeom>
            <a:effectLst/>
          </p:spPr>
        </p:pic>
        <p:pic>
          <p:nvPicPr>
            <p:cNvPr id="515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1805" y="2325797"/>
              <a:ext cx="414516" cy="418201"/>
            </a:xfrm>
            <a:prstGeom prst="rect">
              <a:avLst/>
            </a:prstGeom>
            <a:effectLst/>
          </p:spPr>
        </p:pic>
        <p:pic>
          <p:nvPicPr>
            <p:cNvPr id="516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4608" y="2196874"/>
              <a:ext cx="738642" cy="704353"/>
            </a:xfrm>
            <a:prstGeom prst="rect">
              <a:avLst/>
            </a:prstGeom>
            <a:effectLst/>
          </p:spPr>
        </p:pic>
        <p:pic>
          <p:nvPicPr>
            <p:cNvPr id="516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21311" y="2554947"/>
              <a:ext cx="88800" cy="86939"/>
            </a:xfrm>
            <a:prstGeom prst="rect">
              <a:avLst/>
            </a:prstGeom>
            <a:effectLst/>
          </p:spPr>
        </p:pic>
        <p:pic>
          <p:nvPicPr>
            <p:cNvPr id="516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140276" y="2080613"/>
              <a:ext cx="739416" cy="598024"/>
            </a:xfrm>
            <a:prstGeom prst="rect">
              <a:avLst/>
            </a:prstGeom>
            <a:effectLst/>
          </p:spPr>
        </p:pic>
        <p:pic>
          <p:nvPicPr>
            <p:cNvPr id="516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31033" y="2180001"/>
              <a:ext cx="223050" cy="440958"/>
            </a:xfrm>
            <a:prstGeom prst="rect">
              <a:avLst/>
            </a:prstGeom>
            <a:effectLst/>
          </p:spPr>
        </p:pic>
        <p:pic>
          <p:nvPicPr>
            <p:cNvPr id="516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15414" y="2295617"/>
              <a:ext cx="366523" cy="308428"/>
            </a:xfrm>
            <a:prstGeom prst="rect">
              <a:avLst/>
            </a:prstGeom>
            <a:effectLst/>
          </p:spPr>
        </p:pic>
        <p:pic>
          <p:nvPicPr>
            <p:cNvPr id="517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35944" y="2297952"/>
              <a:ext cx="304092" cy="573573"/>
            </a:xfrm>
            <a:prstGeom prst="rect">
              <a:avLst/>
            </a:prstGeom>
            <a:effectLst/>
          </p:spPr>
        </p:pic>
        <p:pic>
          <p:nvPicPr>
            <p:cNvPr id="517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79668" y="2307222"/>
              <a:ext cx="92904" cy="306762"/>
            </a:xfrm>
            <a:prstGeom prst="rect">
              <a:avLst/>
            </a:prstGeom>
            <a:effectLst/>
          </p:spPr>
        </p:pic>
        <p:pic>
          <p:nvPicPr>
            <p:cNvPr id="517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741447" y="2100326"/>
              <a:ext cx="72979" cy="143949"/>
            </a:xfrm>
            <a:prstGeom prst="rect">
              <a:avLst/>
            </a:prstGeom>
            <a:effectLst/>
          </p:spPr>
        </p:pic>
        <p:pic>
          <p:nvPicPr>
            <p:cNvPr id="517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42277" y="2286031"/>
              <a:ext cx="240420" cy="390733"/>
            </a:xfrm>
            <a:prstGeom prst="rect">
              <a:avLst/>
            </a:prstGeom>
            <a:effectLst/>
          </p:spPr>
        </p:pic>
        <p:pic>
          <p:nvPicPr>
            <p:cNvPr id="517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049471" y="2290918"/>
              <a:ext cx="379724" cy="705414"/>
            </a:xfrm>
            <a:prstGeom prst="rect">
              <a:avLst/>
            </a:prstGeom>
            <a:effectLst/>
          </p:spPr>
        </p:pic>
        <p:pic>
          <p:nvPicPr>
            <p:cNvPr id="518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68236" y="1933457"/>
              <a:ext cx="376146" cy="559397"/>
            </a:xfrm>
            <a:prstGeom prst="rect">
              <a:avLst/>
            </a:prstGeom>
            <a:effectLst/>
          </p:spPr>
        </p:pic>
        <p:pic>
          <p:nvPicPr>
            <p:cNvPr id="518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45011" y="2138045"/>
              <a:ext cx="249018" cy="378847"/>
            </a:xfrm>
            <a:prstGeom prst="rect">
              <a:avLst/>
            </a:prstGeom>
            <a:effectLst/>
          </p:spPr>
        </p:pic>
        <p:pic>
          <p:nvPicPr>
            <p:cNvPr id="518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674991" y="2080328"/>
              <a:ext cx="301879" cy="437841"/>
            </a:xfrm>
            <a:prstGeom prst="rect">
              <a:avLst/>
            </a:prstGeom>
            <a:effectLst/>
          </p:spPr>
        </p:pic>
        <p:pic>
          <p:nvPicPr>
            <p:cNvPr id="518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33315" y="2018876"/>
              <a:ext cx="908534" cy="487250"/>
            </a:xfrm>
            <a:prstGeom prst="rect">
              <a:avLst/>
            </a:prstGeom>
            <a:effectLst/>
          </p:spPr>
        </p:pic>
        <p:pic>
          <p:nvPicPr>
            <p:cNvPr id="518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22607" y="1941528"/>
              <a:ext cx="98314" cy="93479"/>
            </a:xfrm>
            <a:prstGeom prst="rect">
              <a:avLst/>
            </a:prstGeom>
            <a:effectLst/>
          </p:spPr>
        </p:pic>
        <p:pic>
          <p:nvPicPr>
            <p:cNvPr id="519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784895" y="2088266"/>
              <a:ext cx="601052" cy="393181"/>
            </a:xfrm>
            <a:prstGeom prst="rect">
              <a:avLst/>
            </a:prstGeom>
            <a:effectLst/>
          </p:spPr>
        </p:pic>
        <p:pic>
          <p:nvPicPr>
            <p:cNvPr id="519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439931" y="1960100"/>
              <a:ext cx="176211" cy="462152"/>
            </a:xfrm>
            <a:prstGeom prst="rect">
              <a:avLst/>
            </a:prstGeom>
            <a:effectLst/>
          </p:spPr>
        </p:pic>
        <p:pic>
          <p:nvPicPr>
            <p:cNvPr id="519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60561" y="2043070"/>
              <a:ext cx="393535" cy="429532"/>
            </a:xfrm>
            <a:prstGeom prst="rect">
              <a:avLst/>
            </a:prstGeom>
            <a:effectLst/>
          </p:spPr>
        </p:pic>
        <p:pic>
          <p:nvPicPr>
            <p:cNvPr id="519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996580" y="2349374"/>
              <a:ext cx="128330" cy="95998"/>
            </a:xfrm>
            <a:prstGeom prst="rect">
              <a:avLst/>
            </a:prstGeom>
            <a:effectLst/>
          </p:spPr>
        </p:pic>
        <p:sp>
          <p:nvSpPr>
            <p:cNvPr id="5198" name="Line"/>
            <p:cNvSpPr/>
            <p:nvPr/>
          </p:nvSpPr>
          <p:spPr>
            <a:xfrm>
              <a:off x="-82524" y="538280"/>
              <a:ext cx="2875683" cy="9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" y="18720"/>
                    <a:pt x="148" y="15840"/>
                    <a:pt x="359" y="14040"/>
                  </a:cubicBezTo>
                  <a:cubicBezTo>
                    <a:pt x="569" y="12240"/>
                    <a:pt x="915" y="11520"/>
                    <a:pt x="1522" y="11520"/>
                  </a:cubicBezTo>
                  <a:cubicBezTo>
                    <a:pt x="2128" y="11520"/>
                    <a:pt x="2994" y="12240"/>
                    <a:pt x="3761" y="12960"/>
                  </a:cubicBezTo>
                  <a:cubicBezTo>
                    <a:pt x="4528" y="13680"/>
                    <a:pt x="5196" y="14400"/>
                    <a:pt x="5988" y="14400"/>
                  </a:cubicBezTo>
                  <a:cubicBezTo>
                    <a:pt x="6779" y="14400"/>
                    <a:pt x="7695" y="13680"/>
                    <a:pt x="8660" y="13320"/>
                  </a:cubicBezTo>
                  <a:cubicBezTo>
                    <a:pt x="9625" y="12960"/>
                    <a:pt x="10639" y="12960"/>
                    <a:pt x="11567" y="12960"/>
                  </a:cubicBezTo>
                  <a:cubicBezTo>
                    <a:pt x="12495" y="12960"/>
                    <a:pt x="13336" y="12960"/>
                    <a:pt x="14054" y="11880"/>
                  </a:cubicBezTo>
                  <a:cubicBezTo>
                    <a:pt x="14771" y="10800"/>
                    <a:pt x="15365" y="8640"/>
                    <a:pt x="16021" y="7200"/>
                  </a:cubicBezTo>
                  <a:cubicBezTo>
                    <a:pt x="16676" y="5760"/>
                    <a:pt x="17394" y="5040"/>
                    <a:pt x="18087" y="3960"/>
                  </a:cubicBezTo>
                  <a:cubicBezTo>
                    <a:pt x="18779" y="2880"/>
                    <a:pt x="19447" y="1440"/>
                    <a:pt x="20029" y="720"/>
                  </a:cubicBezTo>
                  <a:cubicBezTo>
                    <a:pt x="20610" y="0"/>
                    <a:pt x="2110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458" name="Drawing"/>
          <p:cNvGrpSpPr/>
          <p:nvPr/>
        </p:nvGrpSpPr>
        <p:grpSpPr>
          <a:xfrm>
            <a:off x="117775" y="1138904"/>
            <a:ext cx="12401433" cy="8084054"/>
            <a:chOff x="-314077" y="-360855"/>
            <a:chExt cx="12401431" cy="8084053"/>
          </a:xfrm>
        </p:grpSpPr>
        <p:pic>
          <p:nvPicPr>
            <p:cNvPr id="520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36249" y="-95782"/>
              <a:ext cx="551204" cy="114833"/>
            </a:xfrm>
            <a:prstGeom prst="rect">
              <a:avLst/>
            </a:prstGeom>
            <a:effectLst/>
          </p:spPr>
        </p:pic>
        <p:pic>
          <p:nvPicPr>
            <p:cNvPr id="520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5244" y="-287810"/>
              <a:ext cx="231523" cy="439397"/>
            </a:xfrm>
            <a:prstGeom prst="rect">
              <a:avLst/>
            </a:prstGeom>
            <a:effectLst/>
          </p:spPr>
        </p:pic>
        <p:pic>
          <p:nvPicPr>
            <p:cNvPr id="520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76758" y="-299952"/>
              <a:ext cx="296199" cy="527399"/>
            </a:xfrm>
            <a:prstGeom prst="rect">
              <a:avLst/>
            </a:prstGeom>
            <a:effectLst/>
          </p:spPr>
        </p:pic>
        <p:pic>
          <p:nvPicPr>
            <p:cNvPr id="520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373508" y="-108803"/>
              <a:ext cx="313352" cy="299288"/>
            </a:xfrm>
            <a:prstGeom prst="rect">
              <a:avLst/>
            </a:prstGeom>
            <a:effectLst/>
          </p:spPr>
        </p:pic>
        <p:pic>
          <p:nvPicPr>
            <p:cNvPr id="520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669686" y="-180693"/>
              <a:ext cx="212492" cy="380576"/>
            </a:xfrm>
            <a:prstGeom prst="rect">
              <a:avLst/>
            </a:prstGeom>
            <a:effectLst/>
          </p:spPr>
        </p:pic>
        <p:pic>
          <p:nvPicPr>
            <p:cNvPr id="521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917597" y="-99711"/>
              <a:ext cx="320338" cy="318442"/>
            </a:xfrm>
            <a:prstGeom prst="rect">
              <a:avLst/>
            </a:prstGeom>
            <a:effectLst/>
          </p:spPr>
        </p:pic>
        <p:pic>
          <p:nvPicPr>
            <p:cNvPr id="521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189074" y="-360856"/>
              <a:ext cx="97690" cy="594562"/>
            </a:xfrm>
            <a:prstGeom prst="rect">
              <a:avLst/>
            </a:prstGeom>
            <a:effectLst/>
          </p:spPr>
        </p:pic>
        <p:pic>
          <p:nvPicPr>
            <p:cNvPr id="521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696972" y="-227757"/>
              <a:ext cx="387955" cy="473806"/>
            </a:xfrm>
            <a:prstGeom prst="rect">
              <a:avLst/>
            </a:prstGeom>
            <a:effectLst/>
          </p:spPr>
        </p:pic>
        <p:pic>
          <p:nvPicPr>
            <p:cNvPr id="521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094461" y="-81092"/>
              <a:ext cx="322355" cy="286295"/>
            </a:xfrm>
            <a:prstGeom prst="rect">
              <a:avLst/>
            </a:prstGeom>
            <a:effectLst/>
          </p:spPr>
        </p:pic>
        <p:pic>
          <p:nvPicPr>
            <p:cNvPr id="521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434520" y="-343475"/>
              <a:ext cx="59027" cy="543892"/>
            </a:xfrm>
            <a:prstGeom prst="rect">
              <a:avLst/>
            </a:prstGeom>
            <a:effectLst/>
          </p:spPr>
        </p:pic>
        <p:pic>
          <p:nvPicPr>
            <p:cNvPr id="522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01983" y="-144612"/>
              <a:ext cx="358979" cy="79955"/>
            </a:xfrm>
            <a:prstGeom prst="rect">
              <a:avLst/>
            </a:prstGeom>
            <a:effectLst/>
          </p:spPr>
        </p:pic>
        <p:pic>
          <p:nvPicPr>
            <p:cNvPr id="522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587983" y="-156895"/>
              <a:ext cx="269428" cy="371882"/>
            </a:xfrm>
            <a:prstGeom prst="rect">
              <a:avLst/>
            </a:prstGeom>
            <a:effectLst/>
          </p:spPr>
        </p:pic>
        <p:pic>
          <p:nvPicPr>
            <p:cNvPr id="522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01701" y="800821"/>
              <a:ext cx="464232" cy="640674"/>
            </a:xfrm>
            <a:prstGeom prst="rect">
              <a:avLst/>
            </a:prstGeom>
            <a:effectLst/>
          </p:spPr>
        </p:pic>
        <p:pic>
          <p:nvPicPr>
            <p:cNvPr id="522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332473" y="1026141"/>
              <a:ext cx="500567" cy="448792"/>
            </a:xfrm>
            <a:prstGeom prst="rect">
              <a:avLst/>
            </a:prstGeom>
            <a:effectLst/>
          </p:spPr>
        </p:pic>
        <p:pic>
          <p:nvPicPr>
            <p:cNvPr id="522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903030" y="1087749"/>
              <a:ext cx="116175" cy="357270"/>
            </a:xfrm>
            <a:prstGeom prst="rect">
              <a:avLst/>
            </a:prstGeom>
            <a:effectLst/>
          </p:spPr>
        </p:pic>
        <p:pic>
          <p:nvPicPr>
            <p:cNvPr id="523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954309" y="841277"/>
              <a:ext cx="71871" cy="133434"/>
            </a:xfrm>
            <a:prstGeom prst="rect">
              <a:avLst/>
            </a:prstGeom>
            <a:effectLst/>
          </p:spPr>
        </p:pic>
        <p:pic>
          <p:nvPicPr>
            <p:cNvPr id="523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171771" y="987765"/>
              <a:ext cx="70654" cy="454313"/>
            </a:xfrm>
            <a:prstGeom prst="rect">
              <a:avLst/>
            </a:prstGeom>
            <a:effectLst/>
          </p:spPr>
        </p:pic>
        <p:pic>
          <p:nvPicPr>
            <p:cNvPr id="523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058422" y="906592"/>
              <a:ext cx="596176" cy="577340"/>
            </a:xfrm>
            <a:prstGeom prst="rect">
              <a:avLst/>
            </a:prstGeom>
            <a:effectLst/>
          </p:spPr>
        </p:pic>
        <p:pic>
          <p:nvPicPr>
            <p:cNvPr id="523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817598" y="3184050"/>
              <a:ext cx="39232" cy="40267"/>
            </a:xfrm>
            <a:prstGeom prst="rect">
              <a:avLst/>
            </a:prstGeom>
            <a:effectLst/>
          </p:spPr>
        </p:pic>
        <p:pic>
          <p:nvPicPr>
            <p:cNvPr id="523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314078" y="5331255"/>
              <a:ext cx="703472" cy="107857"/>
            </a:xfrm>
            <a:prstGeom prst="rect">
              <a:avLst/>
            </a:prstGeom>
            <a:effectLst/>
          </p:spPr>
        </p:pic>
        <p:pic>
          <p:nvPicPr>
            <p:cNvPr id="524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18756" y="5128962"/>
              <a:ext cx="267459" cy="568249"/>
            </a:xfrm>
            <a:prstGeom prst="rect">
              <a:avLst/>
            </a:prstGeom>
            <a:effectLst/>
          </p:spPr>
        </p:pic>
        <p:pic>
          <p:nvPicPr>
            <p:cNvPr id="524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70896" y="5050090"/>
              <a:ext cx="399924" cy="572013"/>
            </a:xfrm>
            <a:prstGeom prst="rect">
              <a:avLst/>
            </a:prstGeom>
            <a:effectLst/>
          </p:spPr>
        </p:pic>
        <p:pic>
          <p:nvPicPr>
            <p:cNvPr id="524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540328" y="5150305"/>
              <a:ext cx="243636" cy="449247"/>
            </a:xfrm>
            <a:prstGeom prst="rect">
              <a:avLst/>
            </a:prstGeom>
            <a:effectLst/>
          </p:spPr>
        </p:pic>
        <p:pic>
          <p:nvPicPr>
            <p:cNvPr id="524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318419" y="5005214"/>
              <a:ext cx="519420" cy="606693"/>
            </a:xfrm>
            <a:prstGeom prst="rect">
              <a:avLst/>
            </a:prstGeom>
            <a:effectLst/>
          </p:spPr>
        </p:pic>
        <p:pic>
          <p:nvPicPr>
            <p:cNvPr id="524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491428" y="5093420"/>
              <a:ext cx="388265" cy="537231"/>
            </a:xfrm>
            <a:prstGeom prst="rect">
              <a:avLst/>
            </a:prstGeom>
            <a:effectLst/>
          </p:spPr>
        </p:pic>
        <p:pic>
          <p:nvPicPr>
            <p:cNvPr id="525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892321" y="4826764"/>
              <a:ext cx="287323" cy="521665"/>
            </a:xfrm>
            <a:prstGeom prst="rect">
              <a:avLst/>
            </a:prstGeom>
            <a:effectLst/>
          </p:spPr>
        </p:pic>
        <p:pic>
          <p:nvPicPr>
            <p:cNvPr id="525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607667" y="5310727"/>
              <a:ext cx="248613" cy="72580"/>
            </a:xfrm>
            <a:prstGeom prst="rect">
              <a:avLst/>
            </a:prstGeom>
            <a:effectLst/>
          </p:spPr>
        </p:pic>
        <p:pic>
          <p:nvPicPr>
            <p:cNvPr id="525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405133" y="4933644"/>
              <a:ext cx="323100" cy="597824"/>
            </a:xfrm>
            <a:prstGeom prst="rect">
              <a:avLst/>
            </a:prstGeom>
            <a:effectLst/>
          </p:spPr>
        </p:pic>
        <p:pic>
          <p:nvPicPr>
            <p:cNvPr id="525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687530" y="5140822"/>
              <a:ext cx="347631" cy="357641"/>
            </a:xfrm>
            <a:prstGeom prst="rect">
              <a:avLst/>
            </a:prstGeom>
            <a:effectLst/>
          </p:spPr>
        </p:pic>
        <p:pic>
          <p:nvPicPr>
            <p:cNvPr id="525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008326" y="5097474"/>
              <a:ext cx="270427" cy="345184"/>
            </a:xfrm>
            <a:prstGeom prst="rect">
              <a:avLst/>
            </a:prstGeom>
            <a:effectLst/>
          </p:spPr>
        </p:pic>
        <p:pic>
          <p:nvPicPr>
            <p:cNvPr id="526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230213" y="5144993"/>
              <a:ext cx="342071" cy="351941"/>
            </a:xfrm>
            <a:prstGeom prst="rect">
              <a:avLst/>
            </a:prstGeom>
            <a:effectLst/>
          </p:spPr>
        </p:pic>
        <p:pic>
          <p:nvPicPr>
            <p:cNvPr id="526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492796" y="4822034"/>
              <a:ext cx="149244" cy="691941"/>
            </a:xfrm>
            <a:prstGeom prst="rect">
              <a:avLst/>
            </a:prstGeom>
            <a:effectLst/>
          </p:spPr>
        </p:pic>
        <p:pic>
          <p:nvPicPr>
            <p:cNvPr id="526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189892" y="4992651"/>
              <a:ext cx="487531" cy="526390"/>
            </a:xfrm>
            <a:prstGeom prst="rect">
              <a:avLst/>
            </a:prstGeom>
            <a:effectLst/>
          </p:spPr>
        </p:pic>
        <p:pic>
          <p:nvPicPr>
            <p:cNvPr id="526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679521" y="5150327"/>
              <a:ext cx="357644" cy="301994"/>
            </a:xfrm>
            <a:prstGeom prst="rect">
              <a:avLst/>
            </a:prstGeom>
            <a:effectLst/>
          </p:spPr>
        </p:pic>
        <p:pic>
          <p:nvPicPr>
            <p:cNvPr id="526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024642" y="4863888"/>
              <a:ext cx="82279" cy="568249"/>
            </a:xfrm>
            <a:prstGeom prst="rect">
              <a:avLst/>
            </a:prstGeom>
            <a:effectLst/>
          </p:spPr>
        </p:pic>
        <p:pic>
          <p:nvPicPr>
            <p:cNvPr id="527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901406" y="4984181"/>
              <a:ext cx="462960" cy="454931"/>
            </a:xfrm>
            <a:prstGeom prst="rect">
              <a:avLst/>
            </a:prstGeom>
            <a:effectLst/>
          </p:spPr>
        </p:pic>
        <p:pic>
          <p:nvPicPr>
            <p:cNvPr id="527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831312" y="4816155"/>
              <a:ext cx="594004" cy="828015"/>
            </a:xfrm>
            <a:prstGeom prst="rect">
              <a:avLst/>
            </a:prstGeom>
            <a:effectLst/>
          </p:spPr>
        </p:pic>
        <p:pic>
          <p:nvPicPr>
            <p:cNvPr id="527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994094" y="4919693"/>
              <a:ext cx="72979" cy="365955"/>
            </a:xfrm>
            <a:prstGeom prst="rect">
              <a:avLst/>
            </a:prstGeom>
            <a:effectLst/>
          </p:spPr>
        </p:pic>
        <p:pic>
          <p:nvPicPr>
            <p:cNvPr id="5276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966192" y="4828711"/>
              <a:ext cx="407808" cy="484840"/>
            </a:xfrm>
            <a:prstGeom prst="rect">
              <a:avLst/>
            </a:prstGeom>
            <a:effectLst/>
          </p:spPr>
        </p:pic>
        <p:pic>
          <p:nvPicPr>
            <p:cNvPr id="5278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385824" y="4837441"/>
              <a:ext cx="950068" cy="460863"/>
            </a:xfrm>
            <a:prstGeom prst="rect">
              <a:avLst/>
            </a:prstGeom>
            <a:effectLst/>
          </p:spPr>
        </p:pic>
        <p:pic>
          <p:nvPicPr>
            <p:cNvPr id="5280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379154" y="4920261"/>
              <a:ext cx="131874" cy="274704"/>
            </a:xfrm>
            <a:prstGeom prst="rect">
              <a:avLst/>
            </a:prstGeom>
            <a:effectLst/>
          </p:spPr>
        </p:pic>
        <p:pic>
          <p:nvPicPr>
            <p:cNvPr id="5282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448221" y="4677442"/>
              <a:ext cx="144049" cy="212841"/>
            </a:xfrm>
            <a:prstGeom prst="rect">
              <a:avLst/>
            </a:prstGeom>
            <a:effectLst/>
          </p:spPr>
        </p:pic>
        <p:pic>
          <p:nvPicPr>
            <p:cNvPr id="5284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626390" y="4819356"/>
              <a:ext cx="332421" cy="346611"/>
            </a:xfrm>
            <a:prstGeom prst="rect">
              <a:avLst/>
            </a:prstGeom>
            <a:effectLst/>
          </p:spPr>
        </p:pic>
        <p:pic>
          <p:nvPicPr>
            <p:cNvPr id="5286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929023" y="4853222"/>
              <a:ext cx="440006" cy="365770"/>
            </a:xfrm>
            <a:prstGeom prst="rect">
              <a:avLst/>
            </a:prstGeom>
            <a:effectLst/>
          </p:spPr>
        </p:pic>
        <p:pic>
          <p:nvPicPr>
            <p:cNvPr id="5288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21660" y="6057164"/>
              <a:ext cx="493151" cy="608542"/>
            </a:xfrm>
            <a:prstGeom prst="rect">
              <a:avLst/>
            </a:prstGeom>
            <a:effectLst/>
          </p:spPr>
        </p:pic>
        <p:pic>
          <p:nvPicPr>
            <p:cNvPr id="5290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547928" y="6134489"/>
              <a:ext cx="1337232" cy="462110"/>
            </a:xfrm>
            <a:prstGeom prst="rect">
              <a:avLst/>
            </a:prstGeom>
            <a:effectLst/>
          </p:spPr>
        </p:pic>
        <p:pic>
          <p:nvPicPr>
            <p:cNvPr id="5292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963891" y="6241515"/>
              <a:ext cx="90192" cy="299746"/>
            </a:xfrm>
            <a:prstGeom prst="rect">
              <a:avLst/>
            </a:prstGeom>
            <a:effectLst/>
          </p:spPr>
        </p:pic>
        <p:pic>
          <p:nvPicPr>
            <p:cNvPr id="5294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999346" y="6056421"/>
              <a:ext cx="68689" cy="73278"/>
            </a:xfrm>
            <a:prstGeom prst="rect">
              <a:avLst/>
            </a:prstGeom>
            <a:effectLst/>
          </p:spPr>
        </p:pic>
        <p:pic>
          <p:nvPicPr>
            <p:cNvPr id="5296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075674" y="6240195"/>
              <a:ext cx="724801" cy="335944"/>
            </a:xfrm>
            <a:prstGeom prst="rect">
              <a:avLst/>
            </a:prstGeom>
            <a:effectLst/>
          </p:spPr>
        </p:pic>
        <p:pic>
          <p:nvPicPr>
            <p:cNvPr id="5298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364555" y="5971773"/>
              <a:ext cx="1214704" cy="641570"/>
            </a:xfrm>
            <a:prstGeom prst="rect">
              <a:avLst/>
            </a:prstGeom>
            <a:effectLst/>
          </p:spPr>
        </p:pic>
        <p:pic>
          <p:nvPicPr>
            <p:cNvPr id="5300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956110" y="5891992"/>
              <a:ext cx="550908" cy="748504"/>
            </a:xfrm>
            <a:prstGeom prst="rect">
              <a:avLst/>
            </a:prstGeom>
            <a:effectLst/>
          </p:spPr>
        </p:pic>
        <p:pic>
          <p:nvPicPr>
            <p:cNvPr id="5302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435493" y="5889305"/>
              <a:ext cx="84604" cy="149711"/>
            </a:xfrm>
            <a:prstGeom prst="rect">
              <a:avLst/>
            </a:prstGeom>
            <a:effectLst/>
          </p:spPr>
        </p:pic>
        <p:pic>
          <p:nvPicPr>
            <p:cNvPr id="5304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486579" y="5811333"/>
              <a:ext cx="550586" cy="581115"/>
            </a:xfrm>
            <a:prstGeom prst="rect">
              <a:avLst/>
            </a:prstGeom>
            <a:effectLst/>
          </p:spPr>
        </p:pic>
        <p:pic>
          <p:nvPicPr>
            <p:cNvPr id="5306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987114" y="5815966"/>
              <a:ext cx="336053" cy="543929"/>
            </a:xfrm>
            <a:prstGeom prst="rect">
              <a:avLst/>
            </a:prstGeom>
            <a:effectLst/>
          </p:spPr>
        </p:pic>
        <p:pic>
          <p:nvPicPr>
            <p:cNvPr id="5308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501310" y="6377599"/>
              <a:ext cx="205516" cy="177614"/>
            </a:xfrm>
            <a:prstGeom prst="rect">
              <a:avLst/>
            </a:prstGeom>
            <a:effectLst/>
          </p:spPr>
        </p:pic>
        <p:pic>
          <p:nvPicPr>
            <p:cNvPr id="5310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367215" y="5891082"/>
              <a:ext cx="305737" cy="376054"/>
            </a:xfrm>
            <a:prstGeom prst="rect">
              <a:avLst/>
            </a:prstGeom>
            <a:effectLst/>
          </p:spPr>
        </p:pic>
        <p:pic>
          <p:nvPicPr>
            <p:cNvPr id="5312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634725" y="5817014"/>
              <a:ext cx="439324" cy="624594"/>
            </a:xfrm>
            <a:prstGeom prst="rect">
              <a:avLst/>
            </a:prstGeom>
            <a:effectLst/>
          </p:spPr>
        </p:pic>
        <p:pic>
          <p:nvPicPr>
            <p:cNvPr id="5314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231265" y="6000915"/>
              <a:ext cx="170638" cy="100882"/>
            </a:xfrm>
            <a:prstGeom prst="rect">
              <a:avLst/>
            </a:prstGeom>
            <a:effectLst/>
          </p:spPr>
        </p:pic>
        <p:pic>
          <p:nvPicPr>
            <p:cNvPr id="5316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581424" y="5780087"/>
              <a:ext cx="420383" cy="361674"/>
            </a:xfrm>
            <a:prstGeom prst="rect">
              <a:avLst/>
            </a:prstGeom>
            <a:effectLst/>
          </p:spPr>
        </p:pic>
        <p:pic>
          <p:nvPicPr>
            <p:cNvPr id="5318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956731" y="5771496"/>
              <a:ext cx="261320" cy="354811"/>
            </a:xfrm>
            <a:prstGeom prst="rect">
              <a:avLst/>
            </a:prstGeom>
            <a:effectLst/>
          </p:spPr>
        </p:pic>
        <p:pic>
          <p:nvPicPr>
            <p:cNvPr id="5320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297207" y="5828601"/>
              <a:ext cx="151040" cy="308074"/>
            </a:xfrm>
            <a:prstGeom prst="rect">
              <a:avLst/>
            </a:prstGeom>
            <a:effectLst/>
          </p:spPr>
        </p:pic>
        <p:pic>
          <p:nvPicPr>
            <p:cNvPr id="5322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355538" y="5563863"/>
              <a:ext cx="119415" cy="159954"/>
            </a:xfrm>
            <a:prstGeom prst="rect">
              <a:avLst/>
            </a:prstGeom>
            <a:effectLst/>
          </p:spPr>
        </p:pic>
        <p:pic>
          <p:nvPicPr>
            <p:cNvPr id="5324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602779" y="5646255"/>
              <a:ext cx="68133" cy="462518"/>
            </a:xfrm>
            <a:prstGeom prst="rect">
              <a:avLst/>
            </a:prstGeom>
            <a:effectLst/>
          </p:spPr>
        </p:pic>
        <p:pic>
          <p:nvPicPr>
            <p:cNvPr id="5326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493854" y="5730740"/>
              <a:ext cx="400833" cy="378032"/>
            </a:xfrm>
            <a:prstGeom prst="rect">
              <a:avLst/>
            </a:prstGeom>
            <a:effectLst/>
          </p:spPr>
        </p:pic>
        <p:pic>
          <p:nvPicPr>
            <p:cNvPr id="5328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884489" y="5614930"/>
              <a:ext cx="126459" cy="113380"/>
            </a:xfrm>
            <a:prstGeom prst="rect">
              <a:avLst/>
            </a:prstGeom>
            <a:effectLst/>
          </p:spPr>
        </p:pic>
        <p:pic>
          <p:nvPicPr>
            <p:cNvPr id="5330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970521" y="5703148"/>
              <a:ext cx="356655" cy="366455"/>
            </a:xfrm>
            <a:prstGeom prst="rect">
              <a:avLst/>
            </a:prstGeom>
            <a:effectLst/>
          </p:spPr>
        </p:pic>
        <p:pic>
          <p:nvPicPr>
            <p:cNvPr id="5332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234972" y="5479095"/>
              <a:ext cx="692108" cy="587824"/>
            </a:xfrm>
            <a:prstGeom prst="rect">
              <a:avLst/>
            </a:prstGeom>
            <a:effectLst/>
          </p:spPr>
        </p:pic>
        <p:pic>
          <p:nvPicPr>
            <p:cNvPr id="5334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70784" y="7114690"/>
              <a:ext cx="65002" cy="396183"/>
            </a:xfrm>
            <a:prstGeom prst="rect">
              <a:avLst/>
            </a:prstGeom>
            <a:effectLst/>
          </p:spPr>
        </p:pic>
        <p:pic>
          <p:nvPicPr>
            <p:cNvPr id="5336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30270" y="7030621"/>
              <a:ext cx="414785" cy="110544"/>
            </a:xfrm>
            <a:prstGeom prst="rect">
              <a:avLst/>
            </a:prstGeom>
            <a:effectLst/>
          </p:spPr>
        </p:pic>
        <p:pic>
          <p:nvPicPr>
            <p:cNvPr id="5338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70878" y="7416967"/>
              <a:ext cx="550908" cy="106269"/>
            </a:xfrm>
            <a:prstGeom prst="rect">
              <a:avLst/>
            </a:prstGeom>
            <a:effectLst/>
          </p:spPr>
        </p:pic>
        <p:pic>
          <p:nvPicPr>
            <p:cNvPr id="5340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418674" y="7125551"/>
              <a:ext cx="246647" cy="356312"/>
            </a:xfrm>
            <a:prstGeom prst="rect">
              <a:avLst/>
            </a:prstGeom>
            <a:effectLst/>
          </p:spPr>
        </p:pic>
        <p:pic>
          <p:nvPicPr>
            <p:cNvPr id="5342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736758" y="7187866"/>
              <a:ext cx="68688" cy="309056"/>
            </a:xfrm>
            <a:prstGeom prst="rect">
              <a:avLst/>
            </a:prstGeom>
            <a:effectLst/>
          </p:spPr>
        </p:pic>
        <p:pic>
          <p:nvPicPr>
            <p:cNvPr id="5344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716190" y="6993779"/>
              <a:ext cx="110183" cy="173401"/>
            </a:xfrm>
            <a:prstGeom prst="rect">
              <a:avLst/>
            </a:prstGeom>
            <a:effectLst/>
          </p:spPr>
        </p:pic>
        <p:pic>
          <p:nvPicPr>
            <p:cNvPr id="5346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885931" y="7184656"/>
              <a:ext cx="227061" cy="326217"/>
            </a:xfrm>
            <a:prstGeom prst="rect">
              <a:avLst/>
            </a:prstGeom>
            <a:effectLst/>
          </p:spPr>
        </p:pic>
        <p:pic>
          <p:nvPicPr>
            <p:cNvPr id="5348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100017" y="7172521"/>
              <a:ext cx="333235" cy="550677"/>
            </a:xfrm>
            <a:prstGeom prst="rect">
              <a:avLst/>
            </a:prstGeom>
            <a:effectLst/>
          </p:spPr>
        </p:pic>
        <p:pic>
          <p:nvPicPr>
            <p:cNvPr id="5350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095893" y="7019076"/>
              <a:ext cx="341850" cy="401114"/>
            </a:xfrm>
            <a:prstGeom prst="rect">
              <a:avLst/>
            </a:prstGeom>
            <a:effectLst/>
          </p:spPr>
        </p:pic>
        <p:pic>
          <p:nvPicPr>
            <p:cNvPr id="5352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464747" y="7114353"/>
              <a:ext cx="190671" cy="284910"/>
            </a:xfrm>
            <a:prstGeom prst="rect">
              <a:avLst/>
            </a:prstGeom>
            <a:effectLst/>
          </p:spPr>
        </p:pic>
        <p:pic>
          <p:nvPicPr>
            <p:cNvPr id="5354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682423" y="6870543"/>
              <a:ext cx="829566" cy="531395"/>
            </a:xfrm>
            <a:prstGeom prst="rect">
              <a:avLst/>
            </a:prstGeom>
            <a:effectLst/>
          </p:spPr>
        </p:pic>
        <p:pic>
          <p:nvPicPr>
            <p:cNvPr id="5356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640704" y="7255285"/>
              <a:ext cx="98273" cy="123051"/>
            </a:xfrm>
            <a:prstGeom prst="rect">
              <a:avLst/>
            </a:prstGeom>
            <a:effectLst/>
          </p:spPr>
        </p:pic>
        <p:pic>
          <p:nvPicPr>
            <p:cNvPr id="5358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-219351" y="2743298"/>
              <a:ext cx="712841" cy="100881"/>
            </a:xfrm>
            <a:prstGeom prst="rect">
              <a:avLst/>
            </a:prstGeom>
            <a:effectLst/>
          </p:spPr>
        </p:pic>
        <p:pic>
          <p:nvPicPr>
            <p:cNvPr id="5360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368633" y="2550056"/>
              <a:ext cx="300049" cy="517343"/>
            </a:xfrm>
            <a:prstGeom prst="rect">
              <a:avLst/>
            </a:prstGeom>
            <a:effectLst/>
          </p:spPr>
        </p:pic>
        <p:pic>
          <p:nvPicPr>
            <p:cNvPr id="5362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293002" y="2525839"/>
              <a:ext cx="86931" cy="520633"/>
            </a:xfrm>
            <a:prstGeom prst="rect">
              <a:avLst/>
            </a:prstGeom>
            <a:effectLst/>
          </p:spPr>
        </p:pic>
        <p:pic>
          <p:nvPicPr>
            <p:cNvPr id="5364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237197" y="2453547"/>
              <a:ext cx="445663" cy="730371"/>
            </a:xfrm>
            <a:prstGeom prst="rect">
              <a:avLst/>
            </a:prstGeom>
            <a:effectLst/>
          </p:spPr>
        </p:pic>
        <p:pic>
          <p:nvPicPr>
            <p:cNvPr id="5366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795247" y="2725801"/>
              <a:ext cx="421761" cy="373111"/>
            </a:xfrm>
            <a:prstGeom prst="rect">
              <a:avLst/>
            </a:prstGeom>
            <a:effectLst/>
          </p:spPr>
        </p:pic>
        <p:pic>
          <p:nvPicPr>
            <p:cNvPr id="5368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270524" y="2351422"/>
              <a:ext cx="79021" cy="695050"/>
            </a:xfrm>
            <a:prstGeom prst="rect">
              <a:avLst/>
            </a:prstGeom>
            <a:effectLst/>
          </p:spPr>
        </p:pic>
        <p:pic>
          <p:nvPicPr>
            <p:cNvPr id="5370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116126" y="2631688"/>
              <a:ext cx="317126" cy="59028"/>
            </a:xfrm>
            <a:prstGeom prst="rect">
              <a:avLst/>
            </a:prstGeom>
            <a:effectLst/>
          </p:spPr>
        </p:pic>
        <p:pic>
          <p:nvPicPr>
            <p:cNvPr id="5372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478859" y="2605698"/>
              <a:ext cx="770542" cy="426130"/>
            </a:xfrm>
            <a:prstGeom prst="rect">
              <a:avLst/>
            </a:prstGeom>
            <a:effectLst/>
          </p:spPr>
        </p:pic>
        <p:pic>
          <p:nvPicPr>
            <p:cNvPr id="5374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253153" y="2639508"/>
              <a:ext cx="951908" cy="391611"/>
            </a:xfrm>
            <a:prstGeom prst="rect">
              <a:avLst/>
            </a:prstGeom>
            <a:effectLst/>
          </p:spPr>
        </p:pic>
        <p:pic>
          <p:nvPicPr>
            <p:cNvPr id="5376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041399" y="2435027"/>
              <a:ext cx="140990" cy="154251"/>
            </a:xfrm>
            <a:prstGeom prst="rect">
              <a:avLst/>
            </a:prstGeom>
            <a:effectLst/>
          </p:spPr>
        </p:pic>
        <p:pic>
          <p:nvPicPr>
            <p:cNvPr id="5378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278570" y="2614012"/>
              <a:ext cx="305367" cy="404558"/>
            </a:xfrm>
            <a:prstGeom prst="rect">
              <a:avLst/>
            </a:prstGeom>
            <a:effectLst/>
          </p:spPr>
        </p:pic>
        <p:pic>
          <p:nvPicPr>
            <p:cNvPr id="5380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676886" y="2621218"/>
              <a:ext cx="775403" cy="410722"/>
            </a:xfrm>
            <a:prstGeom prst="rect">
              <a:avLst/>
            </a:prstGeom>
            <a:effectLst/>
          </p:spPr>
        </p:pic>
        <p:pic>
          <p:nvPicPr>
            <p:cNvPr id="5382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5542194" y="2471248"/>
              <a:ext cx="99846" cy="554297"/>
            </a:xfrm>
            <a:prstGeom prst="rect">
              <a:avLst/>
            </a:prstGeom>
            <a:effectLst/>
          </p:spPr>
        </p:pic>
        <p:pic>
          <p:nvPicPr>
            <p:cNvPr id="5384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5485354" y="2652615"/>
              <a:ext cx="275272" cy="59027"/>
            </a:xfrm>
            <a:prstGeom prst="rect">
              <a:avLst/>
            </a:prstGeom>
            <a:effectLst/>
          </p:spPr>
        </p:pic>
        <p:pic>
          <p:nvPicPr>
            <p:cNvPr id="5386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5780404" y="2364289"/>
              <a:ext cx="663833" cy="643765"/>
            </a:xfrm>
            <a:prstGeom prst="rect">
              <a:avLst/>
            </a:prstGeom>
            <a:effectLst/>
          </p:spPr>
        </p:pic>
        <p:pic>
          <p:nvPicPr>
            <p:cNvPr id="5388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7232975" y="2385055"/>
              <a:ext cx="125070" cy="814881"/>
            </a:xfrm>
            <a:prstGeom prst="rect">
              <a:avLst/>
            </a:prstGeom>
            <a:effectLst/>
          </p:spPr>
        </p:pic>
        <p:pic>
          <p:nvPicPr>
            <p:cNvPr id="5390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7285066" y="2566235"/>
              <a:ext cx="374131" cy="354676"/>
            </a:xfrm>
            <a:prstGeom prst="rect">
              <a:avLst/>
            </a:prstGeom>
            <a:effectLst/>
          </p:spPr>
        </p:pic>
        <p:pic>
          <p:nvPicPr>
            <p:cNvPr id="5392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7616122" y="2586630"/>
              <a:ext cx="285353" cy="322593"/>
            </a:xfrm>
            <a:prstGeom prst="rect">
              <a:avLst/>
            </a:prstGeom>
            <a:effectLst/>
          </p:spPr>
        </p:pic>
        <p:pic>
          <p:nvPicPr>
            <p:cNvPr id="5394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969194" y="2561932"/>
              <a:ext cx="65486" cy="338052"/>
            </a:xfrm>
            <a:prstGeom prst="rect">
              <a:avLst/>
            </a:prstGeom>
            <a:effectLst/>
          </p:spPr>
        </p:pic>
        <p:pic>
          <p:nvPicPr>
            <p:cNvPr id="5396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7989604" y="2418832"/>
              <a:ext cx="52052" cy="62615"/>
            </a:xfrm>
            <a:prstGeom prst="rect">
              <a:avLst/>
            </a:prstGeom>
            <a:effectLst/>
          </p:spPr>
        </p:pic>
        <p:pic>
          <p:nvPicPr>
            <p:cNvPr id="5398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8096563" y="2541110"/>
              <a:ext cx="295941" cy="393752"/>
            </a:xfrm>
            <a:prstGeom prst="rect">
              <a:avLst/>
            </a:prstGeom>
            <a:effectLst/>
          </p:spPr>
        </p:pic>
        <p:pic>
          <p:nvPicPr>
            <p:cNvPr id="5400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8505800" y="2332830"/>
              <a:ext cx="79664" cy="588081"/>
            </a:xfrm>
            <a:prstGeom prst="rect">
              <a:avLst/>
            </a:prstGeom>
            <a:effectLst/>
          </p:spPr>
        </p:pic>
        <p:pic>
          <p:nvPicPr>
            <p:cNvPr id="5402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8422093" y="2534029"/>
              <a:ext cx="428736" cy="45076"/>
            </a:xfrm>
            <a:prstGeom prst="rect">
              <a:avLst/>
            </a:prstGeom>
            <a:effectLst/>
          </p:spPr>
        </p:pic>
        <p:pic>
          <p:nvPicPr>
            <p:cNvPr id="5404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438861" y="2198899"/>
              <a:ext cx="88604" cy="861525"/>
            </a:xfrm>
            <a:prstGeom prst="rect">
              <a:avLst/>
            </a:prstGeom>
            <a:effectLst/>
          </p:spPr>
        </p:pic>
        <p:pic>
          <p:nvPicPr>
            <p:cNvPr id="5406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461462" y="2449805"/>
              <a:ext cx="360358" cy="358979"/>
            </a:xfrm>
            <a:prstGeom prst="rect">
              <a:avLst/>
            </a:prstGeom>
            <a:effectLst/>
          </p:spPr>
        </p:pic>
        <p:pic>
          <p:nvPicPr>
            <p:cNvPr id="5408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9866048" y="2419746"/>
              <a:ext cx="303174" cy="378336"/>
            </a:xfrm>
            <a:prstGeom prst="rect">
              <a:avLst/>
            </a:prstGeom>
            <a:effectLst/>
          </p:spPr>
        </p:pic>
        <p:pic>
          <p:nvPicPr>
            <p:cNvPr id="5410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117945" y="2510689"/>
              <a:ext cx="234662" cy="293899"/>
            </a:xfrm>
            <a:prstGeom prst="rect">
              <a:avLst/>
            </a:prstGeom>
            <a:effectLst/>
          </p:spPr>
        </p:pic>
        <p:pic>
          <p:nvPicPr>
            <p:cNvPr id="5412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0361298" y="2242648"/>
              <a:ext cx="1021102" cy="531045"/>
            </a:xfrm>
            <a:prstGeom prst="rect">
              <a:avLst/>
            </a:prstGeom>
            <a:effectLst/>
          </p:spPr>
        </p:pic>
        <p:pic>
          <p:nvPicPr>
            <p:cNvPr id="5414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1427464" y="2319692"/>
              <a:ext cx="659890" cy="440780"/>
            </a:xfrm>
            <a:prstGeom prst="rect">
              <a:avLst/>
            </a:prstGeom>
            <a:effectLst/>
          </p:spPr>
        </p:pic>
        <p:pic>
          <p:nvPicPr>
            <p:cNvPr id="5416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03837" y="3559446"/>
              <a:ext cx="515704" cy="475240"/>
            </a:xfrm>
            <a:prstGeom prst="rect">
              <a:avLst/>
            </a:prstGeom>
            <a:effectLst/>
          </p:spPr>
        </p:pic>
        <p:pic>
          <p:nvPicPr>
            <p:cNvPr id="5418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010716" y="3636178"/>
              <a:ext cx="194826" cy="347116"/>
            </a:xfrm>
            <a:prstGeom prst="rect">
              <a:avLst/>
            </a:prstGeom>
            <a:effectLst/>
          </p:spPr>
        </p:pic>
        <p:pic>
          <p:nvPicPr>
            <p:cNvPr id="5420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021470" y="3330811"/>
              <a:ext cx="111991" cy="162101"/>
            </a:xfrm>
            <a:prstGeom prst="rect">
              <a:avLst/>
            </a:prstGeom>
            <a:effectLst/>
          </p:spPr>
        </p:pic>
        <p:pic>
          <p:nvPicPr>
            <p:cNvPr id="5422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297653" y="3448369"/>
              <a:ext cx="82280" cy="553764"/>
            </a:xfrm>
            <a:prstGeom prst="rect">
              <a:avLst/>
            </a:prstGeom>
            <a:effectLst/>
          </p:spPr>
        </p:pic>
        <p:pic>
          <p:nvPicPr>
            <p:cNvPr id="5424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192841" y="3414254"/>
              <a:ext cx="666523" cy="525099"/>
            </a:xfrm>
            <a:prstGeom prst="rect">
              <a:avLst/>
            </a:prstGeom>
            <a:effectLst/>
          </p:spPr>
        </p:pic>
        <p:pic>
          <p:nvPicPr>
            <p:cNvPr id="5426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2450956" y="3562728"/>
              <a:ext cx="568249" cy="406165"/>
            </a:xfrm>
            <a:prstGeom prst="rect">
              <a:avLst/>
            </a:prstGeom>
            <a:effectLst/>
          </p:spPr>
        </p:pic>
        <p:pic>
          <p:nvPicPr>
            <p:cNvPr id="5428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932275" y="3451634"/>
              <a:ext cx="743898" cy="792321"/>
            </a:xfrm>
            <a:prstGeom prst="rect">
              <a:avLst/>
            </a:prstGeom>
            <a:effectLst/>
          </p:spPr>
        </p:pic>
        <p:pic>
          <p:nvPicPr>
            <p:cNvPr id="5430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3882067" y="3868240"/>
              <a:ext cx="78331" cy="101434"/>
            </a:xfrm>
            <a:prstGeom prst="rect">
              <a:avLst/>
            </a:prstGeom>
            <a:effectLst/>
          </p:spPr>
        </p:pic>
        <p:pic>
          <p:nvPicPr>
            <p:cNvPr id="5432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4529176" y="3527550"/>
              <a:ext cx="896620" cy="570277"/>
            </a:xfrm>
            <a:prstGeom prst="rect">
              <a:avLst/>
            </a:prstGeom>
            <a:effectLst/>
          </p:spPr>
        </p:pic>
        <p:pic>
          <p:nvPicPr>
            <p:cNvPr id="5434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5435305" y="3625533"/>
              <a:ext cx="339272" cy="459510"/>
            </a:xfrm>
            <a:prstGeom prst="rect">
              <a:avLst/>
            </a:prstGeom>
            <a:effectLst/>
          </p:spPr>
        </p:pic>
        <p:pic>
          <p:nvPicPr>
            <p:cNvPr id="5436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5702913" y="3679955"/>
              <a:ext cx="539031" cy="404344"/>
            </a:xfrm>
            <a:prstGeom prst="rect">
              <a:avLst/>
            </a:prstGeom>
            <a:effectLst/>
          </p:spPr>
        </p:pic>
        <p:pic>
          <p:nvPicPr>
            <p:cNvPr id="5438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6245697" y="3669179"/>
              <a:ext cx="603127" cy="609654"/>
            </a:xfrm>
            <a:prstGeom prst="rect">
              <a:avLst/>
            </a:prstGeom>
            <a:effectLst/>
          </p:spPr>
        </p:pic>
        <p:pic>
          <p:nvPicPr>
            <p:cNvPr id="5440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6678186" y="3438175"/>
              <a:ext cx="135769" cy="173993"/>
            </a:xfrm>
            <a:prstGeom prst="rect">
              <a:avLst/>
            </a:prstGeom>
            <a:effectLst/>
          </p:spPr>
        </p:pic>
        <p:pic>
          <p:nvPicPr>
            <p:cNvPr id="5442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6811830" y="3651980"/>
              <a:ext cx="319787" cy="371080"/>
            </a:xfrm>
            <a:prstGeom prst="rect">
              <a:avLst/>
            </a:prstGeom>
            <a:effectLst/>
          </p:spPr>
        </p:pic>
        <p:pic>
          <p:nvPicPr>
            <p:cNvPr id="5444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7103699" y="3617856"/>
              <a:ext cx="344738" cy="693344"/>
            </a:xfrm>
            <a:prstGeom prst="rect">
              <a:avLst/>
            </a:prstGeom>
            <a:effectLst/>
          </p:spPr>
        </p:pic>
        <p:pic>
          <p:nvPicPr>
            <p:cNvPr id="5446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8113493" y="3468763"/>
              <a:ext cx="311823" cy="395027"/>
            </a:xfrm>
            <a:prstGeom prst="rect">
              <a:avLst/>
            </a:prstGeom>
            <a:effectLst/>
          </p:spPr>
        </p:pic>
        <p:pic>
          <p:nvPicPr>
            <p:cNvPr id="5448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8177946" y="3702350"/>
              <a:ext cx="240394" cy="237002"/>
            </a:xfrm>
            <a:prstGeom prst="rect">
              <a:avLst/>
            </a:prstGeom>
            <a:effectLst/>
          </p:spPr>
        </p:pic>
        <p:pic>
          <p:nvPicPr>
            <p:cNvPr id="5450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8447074" y="3495337"/>
              <a:ext cx="682780" cy="435883"/>
            </a:xfrm>
            <a:prstGeom prst="rect">
              <a:avLst/>
            </a:prstGeom>
            <a:effectLst/>
          </p:spPr>
        </p:pic>
        <p:pic>
          <p:nvPicPr>
            <p:cNvPr id="5452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8122141" y="3714988"/>
              <a:ext cx="59028" cy="308072"/>
            </a:xfrm>
            <a:prstGeom prst="rect">
              <a:avLst/>
            </a:prstGeom>
            <a:effectLst/>
          </p:spPr>
        </p:pic>
        <p:pic>
          <p:nvPicPr>
            <p:cNvPr id="5454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9168485" y="3396577"/>
              <a:ext cx="1250115" cy="556727"/>
            </a:xfrm>
            <a:prstGeom prst="rect">
              <a:avLst/>
            </a:prstGeom>
            <a:effectLst/>
          </p:spPr>
        </p:pic>
        <p:pic>
          <p:nvPicPr>
            <p:cNvPr id="5456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0486878" y="3762936"/>
              <a:ext cx="110277" cy="916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9" name="Drawing"/>
          <p:cNvGrpSpPr/>
          <p:nvPr/>
        </p:nvGrpSpPr>
        <p:grpSpPr>
          <a:xfrm>
            <a:off x="4185375" y="128216"/>
            <a:ext cx="3669181" cy="659631"/>
            <a:chOff x="-348146" y="-143833"/>
            <a:chExt cx="3669179" cy="659630"/>
          </a:xfrm>
        </p:grpSpPr>
        <p:sp>
          <p:nvSpPr>
            <p:cNvPr id="5460" name="Line"/>
            <p:cNvSpPr/>
            <p:nvPr/>
          </p:nvSpPr>
          <p:spPr>
            <a:xfrm>
              <a:off x="-126264" y="-143834"/>
              <a:ext cx="294315" cy="38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01" fill="norm" stroke="1" extrusionOk="0">
                  <a:moveTo>
                    <a:pt x="9282" y="7860"/>
                  </a:moveTo>
                  <a:cubicBezTo>
                    <a:pt x="9622" y="6589"/>
                    <a:pt x="9963" y="5319"/>
                    <a:pt x="10303" y="4302"/>
                  </a:cubicBezTo>
                  <a:cubicBezTo>
                    <a:pt x="10643" y="3286"/>
                    <a:pt x="10983" y="2523"/>
                    <a:pt x="11068" y="2460"/>
                  </a:cubicBezTo>
                  <a:cubicBezTo>
                    <a:pt x="11153" y="2396"/>
                    <a:pt x="10983" y="3031"/>
                    <a:pt x="9793" y="5128"/>
                  </a:cubicBezTo>
                  <a:cubicBezTo>
                    <a:pt x="8602" y="7224"/>
                    <a:pt x="6391" y="10782"/>
                    <a:pt x="4690" y="13387"/>
                  </a:cubicBezTo>
                  <a:cubicBezTo>
                    <a:pt x="2989" y="15991"/>
                    <a:pt x="1799" y="17643"/>
                    <a:pt x="1034" y="18914"/>
                  </a:cubicBezTo>
                  <a:cubicBezTo>
                    <a:pt x="268" y="20184"/>
                    <a:pt x="-72" y="21074"/>
                    <a:pt x="13" y="21264"/>
                  </a:cubicBezTo>
                  <a:cubicBezTo>
                    <a:pt x="98" y="21455"/>
                    <a:pt x="608" y="20947"/>
                    <a:pt x="2054" y="18660"/>
                  </a:cubicBezTo>
                  <a:cubicBezTo>
                    <a:pt x="3500" y="16373"/>
                    <a:pt x="5881" y="12307"/>
                    <a:pt x="8007" y="9003"/>
                  </a:cubicBezTo>
                  <a:cubicBezTo>
                    <a:pt x="10133" y="5700"/>
                    <a:pt x="12004" y="3159"/>
                    <a:pt x="13279" y="1697"/>
                  </a:cubicBezTo>
                  <a:cubicBezTo>
                    <a:pt x="14555" y="236"/>
                    <a:pt x="15235" y="-145"/>
                    <a:pt x="15830" y="46"/>
                  </a:cubicBezTo>
                  <a:cubicBezTo>
                    <a:pt x="16426" y="236"/>
                    <a:pt x="16936" y="999"/>
                    <a:pt x="17276" y="2841"/>
                  </a:cubicBezTo>
                  <a:cubicBezTo>
                    <a:pt x="17616" y="4683"/>
                    <a:pt x="17786" y="7606"/>
                    <a:pt x="18467" y="10846"/>
                  </a:cubicBezTo>
                  <a:cubicBezTo>
                    <a:pt x="19147" y="14086"/>
                    <a:pt x="20337" y="17643"/>
                    <a:pt x="21528" y="2120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1" name="Line"/>
            <p:cNvSpPr/>
            <p:nvPr/>
          </p:nvSpPr>
          <p:spPr>
            <a:xfrm>
              <a:off x="-87724" y="90683"/>
              <a:ext cx="227872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cubicBezTo>
                    <a:pt x="1543" y="20160"/>
                    <a:pt x="0" y="18720"/>
                    <a:pt x="0" y="18000"/>
                  </a:cubicBezTo>
                  <a:cubicBezTo>
                    <a:pt x="0" y="17280"/>
                    <a:pt x="1543" y="17280"/>
                    <a:pt x="5400" y="14400"/>
                  </a:cubicBezTo>
                  <a:cubicBezTo>
                    <a:pt x="9257" y="11520"/>
                    <a:pt x="15429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2" name="Line"/>
            <p:cNvSpPr/>
            <p:nvPr/>
          </p:nvSpPr>
          <p:spPr>
            <a:xfrm>
              <a:off x="289814" y="-42137"/>
              <a:ext cx="17749" cy="29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451" fill="norm" stroke="1" extrusionOk="0">
                  <a:moveTo>
                    <a:pt x="20609" y="2572"/>
                  </a:moveTo>
                  <a:cubicBezTo>
                    <a:pt x="17909" y="1382"/>
                    <a:pt x="15209" y="191"/>
                    <a:pt x="12509" y="21"/>
                  </a:cubicBezTo>
                  <a:cubicBezTo>
                    <a:pt x="9809" y="-149"/>
                    <a:pt x="7109" y="701"/>
                    <a:pt x="4409" y="3678"/>
                  </a:cubicBezTo>
                  <a:cubicBezTo>
                    <a:pt x="1709" y="6654"/>
                    <a:pt x="-991" y="11757"/>
                    <a:pt x="359" y="15073"/>
                  </a:cubicBezTo>
                  <a:cubicBezTo>
                    <a:pt x="1709" y="18390"/>
                    <a:pt x="7109" y="19920"/>
                    <a:pt x="12509" y="2145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3" name="Line"/>
            <p:cNvSpPr/>
            <p:nvPr/>
          </p:nvSpPr>
          <p:spPr>
            <a:xfrm>
              <a:off x="182001" y="-77127"/>
              <a:ext cx="259185" cy="362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09" fill="norm" stroke="1" extrusionOk="0">
                  <a:moveTo>
                    <a:pt x="4547" y="11917"/>
                  </a:moveTo>
                  <a:cubicBezTo>
                    <a:pt x="4358" y="9046"/>
                    <a:pt x="4168" y="6175"/>
                    <a:pt x="4358" y="4125"/>
                  </a:cubicBezTo>
                  <a:cubicBezTo>
                    <a:pt x="4547" y="2074"/>
                    <a:pt x="5116" y="844"/>
                    <a:pt x="7011" y="297"/>
                  </a:cubicBezTo>
                  <a:cubicBezTo>
                    <a:pt x="8905" y="-250"/>
                    <a:pt x="12126" y="-113"/>
                    <a:pt x="14968" y="1322"/>
                  </a:cubicBezTo>
                  <a:cubicBezTo>
                    <a:pt x="17811" y="2758"/>
                    <a:pt x="20274" y="5492"/>
                    <a:pt x="20937" y="8226"/>
                  </a:cubicBezTo>
                  <a:cubicBezTo>
                    <a:pt x="21600" y="10960"/>
                    <a:pt x="20463" y="13694"/>
                    <a:pt x="17526" y="15882"/>
                  </a:cubicBezTo>
                  <a:cubicBezTo>
                    <a:pt x="14589" y="18069"/>
                    <a:pt x="9853" y="19709"/>
                    <a:pt x="7011" y="20530"/>
                  </a:cubicBezTo>
                  <a:cubicBezTo>
                    <a:pt x="4168" y="21350"/>
                    <a:pt x="3221" y="21350"/>
                    <a:pt x="2179" y="21282"/>
                  </a:cubicBezTo>
                  <a:cubicBezTo>
                    <a:pt x="1137" y="21213"/>
                    <a:pt x="0" y="21077"/>
                    <a:pt x="0" y="20735"/>
                  </a:cubicBezTo>
                  <a:cubicBezTo>
                    <a:pt x="0" y="20393"/>
                    <a:pt x="1137" y="19846"/>
                    <a:pt x="2274" y="19299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4" name="Line"/>
            <p:cNvSpPr/>
            <p:nvPr/>
          </p:nvSpPr>
          <p:spPr>
            <a:xfrm>
              <a:off x="474977" y="-90684"/>
              <a:ext cx="279026" cy="2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5538"/>
                  </a:moveTo>
                  <a:cubicBezTo>
                    <a:pt x="0" y="4431"/>
                    <a:pt x="0" y="3323"/>
                    <a:pt x="0" y="2215"/>
                  </a:cubicBezTo>
                  <a:cubicBezTo>
                    <a:pt x="0" y="1108"/>
                    <a:pt x="0" y="0"/>
                    <a:pt x="450" y="185"/>
                  </a:cubicBezTo>
                  <a:cubicBezTo>
                    <a:pt x="900" y="369"/>
                    <a:pt x="1800" y="1846"/>
                    <a:pt x="3330" y="5077"/>
                  </a:cubicBezTo>
                  <a:cubicBezTo>
                    <a:pt x="4860" y="8308"/>
                    <a:pt x="7020" y="13292"/>
                    <a:pt x="8370" y="16154"/>
                  </a:cubicBezTo>
                  <a:cubicBezTo>
                    <a:pt x="9720" y="19015"/>
                    <a:pt x="10260" y="19754"/>
                    <a:pt x="10890" y="20400"/>
                  </a:cubicBezTo>
                  <a:cubicBezTo>
                    <a:pt x="11520" y="21046"/>
                    <a:pt x="12240" y="21600"/>
                    <a:pt x="12690" y="21415"/>
                  </a:cubicBezTo>
                  <a:cubicBezTo>
                    <a:pt x="13140" y="21231"/>
                    <a:pt x="13320" y="20308"/>
                    <a:pt x="13770" y="17815"/>
                  </a:cubicBezTo>
                  <a:cubicBezTo>
                    <a:pt x="14220" y="15323"/>
                    <a:pt x="14940" y="11262"/>
                    <a:pt x="16290" y="8031"/>
                  </a:cubicBezTo>
                  <a:cubicBezTo>
                    <a:pt x="17640" y="4800"/>
                    <a:pt x="1962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5" name="Line"/>
            <p:cNvSpPr/>
            <p:nvPr/>
          </p:nvSpPr>
          <p:spPr>
            <a:xfrm>
              <a:off x="821177" y="-115638"/>
              <a:ext cx="220907" cy="36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8" fill="norm" stroke="1" extrusionOk="0">
                  <a:moveTo>
                    <a:pt x="14944" y="2681"/>
                  </a:moveTo>
                  <a:cubicBezTo>
                    <a:pt x="13831" y="2137"/>
                    <a:pt x="12717" y="1594"/>
                    <a:pt x="11827" y="1594"/>
                  </a:cubicBezTo>
                  <a:cubicBezTo>
                    <a:pt x="10936" y="1594"/>
                    <a:pt x="10268" y="2137"/>
                    <a:pt x="9043" y="4039"/>
                  </a:cubicBezTo>
                  <a:cubicBezTo>
                    <a:pt x="7818" y="5941"/>
                    <a:pt x="6037" y="9202"/>
                    <a:pt x="4812" y="11511"/>
                  </a:cubicBezTo>
                  <a:cubicBezTo>
                    <a:pt x="3588" y="13820"/>
                    <a:pt x="2920" y="15179"/>
                    <a:pt x="2140" y="16266"/>
                  </a:cubicBezTo>
                  <a:cubicBezTo>
                    <a:pt x="1361" y="17353"/>
                    <a:pt x="470" y="18168"/>
                    <a:pt x="136" y="18168"/>
                  </a:cubicBezTo>
                  <a:cubicBezTo>
                    <a:pt x="-198" y="18168"/>
                    <a:pt x="25" y="17353"/>
                    <a:pt x="1472" y="14975"/>
                  </a:cubicBezTo>
                  <a:cubicBezTo>
                    <a:pt x="2920" y="12598"/>
                    <a:pt x="5592" y="8658"/>
                    <a:pt x="7262" y="6145"/>
                  </a:cubicBezTo>
                  <a:cubicBezTo>
                    <a:pt x="8932" y="3632"/>
                    <a:pt x="9600" y="2545"/>
                    <a:pt x="10491" y="1594"/>
                  </a:cubicBezTo>
                  <a:cubicBezTo>
                    <a:pt x="11381" y="643"/>
                    <a:pt x="12495" y="-172"/>
                    <a:pt x="13385" y="32"/>
                  </a:cubicBezTo>
                  <a:cubicBezTo>
                    <a:pt x="14276" y="236"/>
                    <a:pt x="14944" y="1458"/>
                    <a:pt x="16280" y="4039"/>
                  </a:cubicBezTo>
                  <a:cubicBezTo>
                    <a:pt x="17616" y="6620"/>
                    <a:pt x="19621" y="10560"/>
                    <a:pt x="20511" y="13685"/>
                  </a:cubicBezTo>
                  <a:cubicBezTo>
                    <a:pt x="21402" y="16809"/>
                    <a:pt x="21179" y="19119"/>
                    <a:pt x="20957" y="2142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6" name="Line"/>
            <p:cNvSpPr/>
            <p:nvPr/>
          </p:nvSpPr>
          <p:spPr>
            <a:xfrm>
              <a:off x="863287" y="34878"/>
              <a:ext cx="225546" cy="11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27" y="21600"/>
                  </a:moveTo>
                  <a:cubicBezTo>
                    <a:pt x="1113" y="19059"/>
                    <a:pt x="0" y="16518"/>
                    <a:pt x="0" y="14824"/>
                  </a:cubicBezTo>
                  <a:cubicBezTo>
                    <a:pt x="0" y="13129"/>
                    <a:pt x="1113" y="12282"/>
                    <a:pt x="4899" y="9953"/>
                  </a:cubicBezTo>
                  <a:cubicBezTo>
                    <a:pt x="8685" y="7624"/>
                    <a:pt x="15142" y="38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7" name="Line"/>
            <p:cNvSpPr/>
            <p:nvPr/>
          </p:nvSpPr>
          <p:spPr>
            <a:xfrm>
              <a:off x="1137662" y="-69757"/>
              <a:ext cx="48830" cy="2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756"/>
                    <a:pt x="15429" y="3512"/>
                    <a:pt x="11829" y="7112"/>
                  </a:cubicBezTo>
                  <a:cubicBezTo>
                    <a:pt x="8229" y="10712"/>
                    <a:pt x="4114" y="1615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8" name="Line"/>
            <p:cNvSpPr/>
            <p:nvPr/>
          </p:nvSpPr>
          <p:spPr>
            <a:xfrm>
              <a:off x="1109759" y="-116586"/>
              <a:ext cx="327856" cy="32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10671"/>
                  </a:moveTo>
                  <a:cubicBezTo>
                    <a:pt x="460" y="8721"/>
                    <a:pt x="919" y="6771"/>
                    <a:pt x="1379" y="5421"/>
                  </a:cubicBezTo>
                  <a:cubicBezTo>
                    <a:pt x="1838" y="4071"/>
                    <a:pt x="2298" y="3321"/>
                    <a:pt x="2834" y="3171"/>
                  </a:cubicBezTo>
                  <a:cubicBezTo>
                    <a:pt x="3370" y="3021"/>
                    <a:pt x="3983" y="3471"/>
                    <a:pt x="4826" y="5196"/>
                  </a:cubicBezTo>
                  <a:cubicBezTo>
                    <a:pt x="5668" y="6921"/>
                    <a:pt x="6740" y="9921"/>
                    <a:pt x="7966" y="12546"/>
                  </a:cubicBezTo>
                  <a:cubicBezTo>
                    <a:pt x="9191" y="15171"/>
                    <a:pt x="10570" y="17421"/>
                    <a:pt x="11566" y="18771"/>
                  </a:cubicBezTo>
                  <a:cubicBezTo>
                    <a:pt x="12562" y="20121"/>
                    <a:pt x="13174" y="20571"/>
                    <a:pt x="13864" y="20871"/>
                  </a:cubicBezTo>
                  <a:cubicBezTo>
                    <a:pt x="14553" y="21171"/>
                    <a:pt x="15319" y="21321"/>
                    <a:pt x="15855" y="21021"/>
                  </a:cubicBezTo>
                  <a:cubicBezTo>
                    <a:pt x="16391" y="20721"/>
                    <a:pt x="16698" y="19971"/>
                    <a:pt x="16928" y="17646"/>
                  </a:cubicBezTo>
                  <a:cubicBezTo>
                    <a:pt x="17157" y="15321"/>
                    <a:pt x="17311" y="11421"/>
                    <a:pt x="17617" y="8421"/>
                  </a:cubicBezTo>
                  <a:cubicBezTo>
                    <a:pt x="17923" y="5421"/>
                    <a:pt x="18383" y="3321"/>
                    <a:pt x="18843" y="1896"/>
                  </a:cubicBezTo>
                  <a:cubicBezTo>
                    <a:pt x="19302" y="471"/>
                    <a:pt x="19762" y="-279"/>
                    <a:pt x="20221" y="96"/>
                  </a:cubicBezTo>
                  <a:cubicBezTo>
                    <a:pt x="20681" y="471"/>
                    <a:pt x="21140" y="1971"/>
                    <a:pt x="21600" y="347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9" name="Line"/>
            <p:cNvSpPr/>
            <p:nvPr/>
          </p:nvSpPr>
          <p:spPr>
            <a:xfrm>
              <a:off x="1674785" y="-97126"/>
              <a:ext cx="41855" cy="32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1363"/>
                  </a:moveTo>
                  <a:cubicBezTo>
                    <a:pt x="21600" y="586"/>
                    <a:pt x="21600" y="-191"/>
                    <a:pt x="20400" y="42"/>
                  </a:cubicBezTo>
                  <a:cubicBezTo>
                    <a:pt x="19200" y="275"/>
                    <a:pt x="16800" y="1518"/>
                    <a:pt x="15000" y="4160"/>
                  </a:cubicBezTo>
                  <a:cubicBezTo>
                    <a:pt x="13200" y="6802"/>
                    <a:pt x="12000" y="10842"/>
                    <a:pt x="9600" y="13950"/>
                  </a:cubicBezTo>
                  <a:cubicBezTo>
                    <a:pt x="7200" y="17058"/>
                    <a:pt x="3600" y="19233"/>
                    <a:pt x="0" y="21409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0" name="Line"/>
            <p:cNvSpPr/>
            <p:nvPr/>
          </p:nvSpPr>
          <p:spPr>
            <a:xfrm>
              <a:off x="1535272" y="-139513"/>
              <a:ext cx="327856" cy="10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" y="19200"/>
                    <a:pt x="613" y="16800"/>
                    <a:pt x="1838" y="14880"/>
                  </a:cubicBezTo>
                  <a:cubicBezTo>
                    <a:pt x="3064" y="12960"/>
                    <a:pt x="5208" y="11520"/>
                    <a:pt x="8655" y="9120"/>
                  </a:cubicBezTo>
                  <a:cubicBezTo>
                    <a:pt x="12102" y="6720"/>
                    <a:pt x="16851" y="33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1" name="Line"/>
            <p:cNvSpPr/>
            <p:nvPr/>
          </p:nvSpPr>
          <p:spPr>
            <a:xfrm>
              <a:off x="1899635" y="-118023"/>
              <a:ext cx="282542" cy="37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35" fill="norm" stroke="1" extrusionOk="0">
                  <a:moveTo>
                    <a:pt x="7137" y="5931"/>
                  </a:moveTo>
                  <a:cubicBezTo>
                    <a:pt x="7482" y="4738"/>
                    <a:pt x="7828" y="3545"/>
                    <a:pt x="7741" y="3214"/>
                  </a:cubicBezTo>
                  <a:cubicBezTo>
                    <a:pt x="7655" y="2883"/>
                    <a:pt x="7137" y="3413"/>
                    <a:pt x="6186" y="5599"/>
                  </a:cubicBezTo>
                  <a:cubicBezTo>
                    <a:pt x="5236" y="7786"/>
                    <a:pt x="3853" y="11629"/>
                    <a:pt x="2989" y="13882"/>
                  </a:cubicBezTo>
                  <a:cubicBezTo>
                    <a:pt x="2125" y="16134"/>
                    <a:pt x="1780" y="16797"/>
                    <a:pt x="1348" y="17393"/>
                  </a:cubicBezTo>
                  <a:cubicBezTo>
                    <a:pt x="916" y="17990"/>
                    <a:pt x="397" y="18520"/>
                    <a:pt x="138" y="18321"/>
                  </a:cubicBezTo>
                  <a:cubicBezTo>
                    <a:pt x="-121" y="18122"/>
                    <a:pt x="-121" y="17195"/>
                    <a:pt x="1089" y="14677"/>
                  </a:cubicBezTo>
                  <a:cubicBezTo>
                    <a:pt x="2298" y="12159"/>
                    <a:pt x="4717" y="8051"/>
                    <a:pt x="6445" y="5401"/>
                  </a:cubicBezTo>
                  <a:cubicBezTo>
                    <a:pt x="8173" y="2750"/>
                    <a:pt x="9210" y="1558"/>
                    <a:pt x="10161" y="829"/>
                  </a:cubicBezTo>
                  <a:cubicBezTo>
                    <a:pt x="11111" y="100"/>
                    <a:pt x="11975" y="-165"/>
                    <a:pt x="12666" y="100"/>
                  </a:cubicBezTo>
                  <a:cubicBezTo>
                    <a:pt x="13357" y="365"/>
                    <a:pt x="13876" y="1160"/>
                    <a:pt x="15431" y="3214"/>
                  </a:cubicBezTo>
                  <a:cubicBezTo>
                    <a:pt x="16986" y="5268"/>
                    <a:pt x="19578" y="8581"/>
                    <a:pt x="20529" y="11496"/>
                  </a:cubicBezTo>
                  <a:cubicBezTo>
                    <a:pt x="21479" y="14412"/>
                    <a:pt x="20788" y="16929"/>
                    <a:pt x="20183" y="18520"/>
                  </a:cubicBezTo>
                  <a:cubicBezTo>
                    <a:pt x="19578" y="20110"/>
                    <a:pt x="19060" y="20772"/>
                    <a:pt x="18541" y="21435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2" name="Line"/>
            <p:cNvSpPr/>
            <p:nvPr/>
          </p:nvSpPr>
          <p:spPr>
            <a:xfrm>
              <a:off x="1953810" y="104634"/>
              <a:ext cx="202294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10800"/>
                    <a:pt x="6952" y="21600"/>
                    <a:pt x="10552" y="21600"/>
                  </a:cubicBezTo>
                  <a:cubicBezTo>
                    <a:pt x="14152" y="21600"/>
                    <a:pt x="17876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3" name="Line"/>
            <p:cNvSpPr/>
            <p:nvPr/>
          </p:nvSpPr>
          <p:spPr>
            <a:xfrm>
              <a:off x="2316590" y="-97809"/>
              <a:ext cx="299905" cy="39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58" fill="norm" stroke="1" extrusionOk="0">
                  <a:moveTo>
                    <a:pt x="6427" y="6001"/>
                  </a:moveTo>
                  <a:cubicBezTo>
                    <a:pt x="5933" y="5501"/>
                    <a:pt x="5438" y="5002"/>
                    <a:pt x="5603" y="4690"/>
                  </a:cubicBezTo>
                  <a:cubicBezTo>
                    <a:pt x="5768" y="4378"/>
                    <a:pt x="6592" y="4253"/>
                    <a:pt x="8076" y="4066"/>
                  </a:cubicBezTo>
                  <a:cubicBezTo>
                    <a:pt x="9560" y="3878"/>
                    <a:pt x="11704" y="3629"/>
                    <a:pt x="13023" y="3254"/>
                  </a:cubicBezTo>
                  <a:cubicBezTo>
                    <a:pt x="14342" y="2879"/>
                    <a:pt x="14836" y="2380"/>
                    <a:pt x="15084" y="1818"/>
                  </a:cubicBezTo>
                  <a:cubicBezTo>
                    <a:pt x="15331" y="1256"/>
                    <a:pt x="15331" y="632"/>
                    <a:pt x="13435" y="257"/>
                  </a:cubicBezTo>
                  <a:cubicBezTo>
                    <a:pt x="11539" y="-117"/>
                    <a:pt x="7746" y="-242"/>
                    <a:pt x="5026" y="1007"/>
                  </a:cubicBezTo>
                  <a:cubicBezTo>
                    <a:pt x="2305" y="2255"/>
                    <a:pt x="656" y="4877"/>
                    <a:pt x="162" y="7686"/>
                  </a:cubicBezTo>
                  <a:cubicBezTo>
                    <a:pt x="-333" y="10496"/>
                    <a:pt x="327" y="13492"/>
                    <a:pt x="1893" y="15427"/>
                  </a:cubicBezTo>
                  <a:cubicBezTo>
                    <a:pt x="3459" y="17363"/>
                    <a:pt x="5933" y="18237"/>
                    <a:pt x="7582" y="18549"/>
                  </a:cubicBezTo>
                  <a:cubicBezTo>
                    <a:pt x="9230" y="18861"/>
                    <a:pt x="10055" y="18611"/>
                    <a:pt x="10714" y="18237"/>
                  </a:cubicBezTo>
                  <a:cubicBezTo>
                    <a:pt x="11374" y="17862"/>
                    <a:pt x="11869" y="17363"/>
                    <a:pt x="11621" y="16676"/>
                  </a:cubicBezTo>
                  <a:cubicBezTo>
                    <a:pt x="11374" y="15989"/>
                    <a:pt x="10385" y="15115"/>
                    <a:pt x="9395" y="14491"/>
                  </a:cubicBezTo>
                  <a:cubicBezTo>
                    <a:pt x="8406" y="13867"/>
                    <a:pt x="7417" y="13492"/>
                    <a:pt x="7252" y="13118"/>
                  </a:cubicBezTo>
                  <a:cubicBezTo>
                    <a:pt x="7087" y="12743"/>
                    <a:pt x="7746" y="12368"/>
                    <a:pt x="9313" y="11682"/>
                  </a:cubicBezTo>
                  <a:cubicBezTo>
                    <a:pt x="10879" y="10995"/>
                    <a:pt x="13352" y="9996"/>
                    <a:pt x="15001" y="9434"/>
                  </a:cubicBezTo>
                  <a:cubicBezTo>
                    <a:pt x="16650" y="8872"/>
                    <a:pt x="17475" y="8748"/>
                    <a:pt x="17887" y="8997"/>
                  </a:cubicBezTo>
                  <a:cubicBezTo>
                    <a:pt x="18299" y="9247"/>
                    <a:pt x="18299" y="9871"/>
                    <a:pt x="18299" y="11494"/>
                  </a:cubicBezTo>
                  <a:cubicBezTo>
                    <a:pt x="18299" y="13118"/>
                    <a:pt x="18299" y="15740"/>
                    <a:pt x="18794" y="17550"/>
                  </a:cubicBezTo>
                  <a:cubicBezTo>
                    <a:pt x="19288" y="19360"/>
                    <a:pt x="20278" y="20359"/>
                    <a:pt x="21267" y="2135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4" name="Line"/>
            <p:cNvSpPr/>
            <p:nvPr/>
          </p:nvSpPr>
          <p:spPr>
            <a:xfrm>
              <a:off x="2711451" y="-112787"/>
              <a:ext cx="213670" cy="37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00" fill="norm" stroke="1" extrusionOk="0">
                  <a:moveTo>
                    <a:pt x="20947" y="6106"/>
                  </a:moveTo>
                  <a:cubicBezTo>
                    <a:pt x="21177" y="5166"/>
                    <a:pt x="21407" y="4227"/>
                    <a:pt x="19913" y="3221"/>
                  </a:cubicBezTo>
                  <a:cubicBezTo>
                    <a:pt x="18420" y="2215"/>
                    <a:pt x="15203" y="1142"/>
                    <a:pt x="12445" y="538"/>
                  </a:cubicBezTo>
                  <a:cubicBezTo>
                    <a:pt x="9688" y="-66"/>
                    <a:pt x="7390" y="-200"/>
                    <a:pt x="5437" y="337"/>
                  </a:cubicBezTo>
                  <a:cubicBezTo>
                    <a:pt x="3484" y="873"/>
                    <a:pt x="1875" y="2081"/>
                    <a:pt x="956" y="4496"/>
                  </a:cubicBezTo>
                  <a:cubicBezTo>
                    <a:pt x="37" y="6911"/>
                    <a:pt x="-193" y="10533"/>
                    <a:pt x="152" y="13552"/>
                  </a:cubicBezTo>
                  <a:cubicBezTo>
                    <a:pt x="496" y="16570"/>
                    <a:pt x="1415" y="18985"/>
                    <a:pt x="2335" y="214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5" name="Line"/>
            <p:cNvSpPr/>
            <p:nvPr/>
          </p:nvSpPr>
          <p:spPr>
            <a:xfrm>
              <a:off x="2735080" y="77130"/>
              <a:ext cx="230196" cy="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1488"/>
                  </a:moveTo>
                  <a:cubicBezTo>
                    <a:pt x="2400" y="15597"/>
                    <a:pt x="4800" y="9706"/>
                    <a:pt x="7745" y="6106"/>
                  </a:cubicBezTo>
                  <a:cubicBezTo>
                    <a:pt x="10691" y="2506"/>
                    <a:pt x="14182" y="1197"/>
                    <a:pt x="16473" y="543"/>
                  </a:cubicBezTo>
                  <a:cubicBezTo>
                    <a:pt x="18764" y="-112"/>
                    <a:pt x="19855" y="-112"/>
                    <a:pt x="20509" y="215"/>
                  </a:cubicBezTo>
                  <a:cubicBezTo>
                    <a:pt x="21164" y="543"/>
                    <a:pt x="21382" y="1197"/>
                    <a:pt x="21600" y="1852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6" name="Line"/>
            <p:cNvSpPr/>
            <p:nvPr/>
          </p:nvSpPr>
          <p:spPr>
            <a:xfrm>
              <a:off x="2783910" y="216244"/>
              <a:ext cx="223220" cy="2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2925" y="18277"/>
                    <a:pt x="5850" y="21600"/>
                    <a:pt x="9450" y="19108"/>
                  </a:cubicBezTo>
                  <a:cubicBezTo>
                    <a:pt x="13050" y="16615"/>
                    <a:pt x="17325" y="83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7" name="Line"/>
            <p:cNvSpPr/>
            <p:nvPr/>
          </p:nvSpPr>
          <p:spPr>
            <a:xfrm>
              <a:off x="3021080" y="-109077"/>
              <a:ext cx="299954" cy="36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21600" y="2672"/>
                  </a:moveTo>
                  <a:cubicBezTo>
                    <a:pt x="21098" y="2135"/>
                    <a:pt x="20595" y="1598"/>
                    <a:pt x="19340" y="995"/>
                  </a:cubicBezTo>
                  <a:cubicBezTo>
                    <a:pt x="18084" y="391"/>
                    <a:pt x="16074" y="-280"/>
                    <a:pt x="13730" y="122"/>
                  </a:cubicBezTo>
                  <a:cubicBezTo>
                    <a:pt x="11386" y="525"/>
                    <a:pt x="8707" y="2001"/>
                    <a:pt x="7367" y="3074"/>
                  </a:cubicBezTo>
                  <a:cubicBezTo>
                    <a:pt x="6028" y="4147"/>
                    <a:pt x="6028" y="4818"/>
                    <a:pt x="7451" y="5824"/>
                  </a:cubicBezTo>
                  <a:cubicBezTo>
                    <a:pt x="8874" y="6831"/>
                    <a:pt x="11721" y="8172"/>
                    <a:pt x="14065" y="9178"/>
                  </a:cubicBezTo>
                  <a:cubicBezTo>
                    <a:pt x="16409" y="10185"/>
                    <a:pt x="18251" y="10855"/>
                    <a:pt x="19423" y="11996"/>
                  </a:cubicBezTo>
                  <a:cubicBezTo>
                    <a:pt x="20595" y="13136"/>
                    <a:pt x="21098" y="14746"/>
                    <a:pt x="20595" y="16222"/>
                  </a:cubicBezTo>
                  <a:cubicBezTo>
                    <a:pt x="20093" y="17698"/>
                    <a:pt x="18586" y="19039"/>
                    <a:pt x="15823" y="19911"/>
                  </a:cubicBezTo>
                  <a:cubicBezTo>
                    <a:pt x="13060" y="20783"/>
                    <a:pt x="9042" y="21186"/>
                    <a:pt x="6195" y="21253"/>
                  </a:cubicBezTo>
                  <a:cubicBezTo>
                    <a:pt x="3349" y="21320"/>
                    <a:pt x="1674" y="21052"/>
                    <a:pt x="0" y="20783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8" name="Line"/>
            <p:cNvSpPr/>
            <p:nvPr/>
          </p:nvSpPr>
          <p:spPr>
            <a:xfrm>
              <a:off x="-348147" y="411561"/>
              <a:ext cx="3578498" cy="10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15840"/>
                  </a:moveTo>
                  <a:cubicBezTo>
                    <a:pt x="56" y="14400"/>
                    <a:pt x="112" y="12960"/>
                    <a:pt x="260" y="12960"/>
                  </a:cubicBezTo>
                  <a:cubicBezTo>
                    <a:pt x="407" y="12960"/>
                    <a:pt x="646" y="14400"/>
                    <a:pt x="961" y="15840"/>
                  </a:cubicBezTo>
                  <a:cubicBezTo>
                    <a:pt x="1277" y="17280"/>
                    <a:pt x="1670" y="18720"/>
                    <a:pt x="2112" y="19680"/>
                  </a:cubicBezTo>
                  <a:cubicBezTo>
                    <a:pt x="2554" y="20640"/>
                    <a:pt x="3046" y="21120"/>
                    <a:pt x="3586" y="21360"/>
                  </a:cubicBezTo>
                  <a:cubicBezTo>
                    <a:pt x="4126" y="21600"/>
                    <a:pt x="4716" y="21600"/>
                    <a:pt x="5214" y="21120"/>
                  </a:cubicBezTo>
                  <a:cubicBezTo>
                    <a:pt x="5712" y="20640"/>
                    <a:pt x="6119" y="19680"/>
                    <a:pt x="6568" y="18720"/>
                  </a:cubicBezTo>
                  <a:cubicBezTo>
                    <a:pt x="7018" y="17760"/>
                    <a:pt x="7509" y="16800"/>
                    <a:pt x="7965" y="15840"/>
                  </a:cubicBezTo>
                  <a:cubicBezTo>
                    <a:pt x="8421" y="14880"/>
                    <a:pt x="8842" y="13920"/>
                    <a:pt x="9277" y="12720"/>
                  </a:cubicBezTo>
                  <a:cubicBezTo>
                    <a:pt x="9712" y="11520"/>
                    <a:pt x="10161" y="10080"/>
                    <a:pt x="10618" y="8880"/>
                  </a:cubicBezTo>
                  <a:cubicBezTo>
                    <a:pt x="11074" y="7680"/>
                    <a:pt x="11537" y="6720"/>
                    <a:pt x="12056" y="6000"/>
                  </a:cubicBezTo>
                  <a:cubicBezTo>
                    <a:pt x="12575" y="5280"/>
                    <a:pt x="13151" y="4800"/>
                    <a:pt x="13726" y="4320"/>
                  </a:cubicBezTo>
                  <a:cubicBezTo>
                    <a:pt x="14302" y="3840"/>
                    <a:pt x="14877" y="3360"/>
                    <a:pt x="15432" y="3120"/>
                  </a:cubicBezTo>
                  <a:cubicBezTo>
                    <a:pt x="15986" y="2880"/>
                    <a:pt x="16519" y="2880"/>
                    <a:pt x="17081" y="2880"/>
                  </a:cubicBezTo>
                  <a:cubicBezTo>
                    <a:pt x="17642" y="2880"/>
                    <a:pt x="18232" y="2880"/>
                    <a:pt x="18744" y="2640"/>
                  </a:cubicBezTo>
                  <a:cubicBezTo>
                    <a:pt x="19256" y="2400"/>
                    <a:pt x="19691" y="1920"/>
                    <a:pt x="20154" y="1440"/>
                  </a:cubicBezTo>
                  <a:cubicBezTo>
                    <a:pt x="20618" y="960"/>
                    <a:pt x="21109" y="4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550" name="Drawing"/>
          <p:cNvGrpSpPr/>
          <p:nvPr/>
        </p:nvGrpSpPr>
        <p:grpSpPr>
          <a:xfrm>
            <a:off x="234892" y="1368166"/>
            <a:ext cx="12602540" cy="1379288"/>
            <a:chOff x="2485834" y="5589353"/>
            <a:chExt cx="12602539" cy="1379287"/>
          </a:xfrm>
        </p:grpSpPr>
        <p:pic>
          <p:nvPicPr>
            <p:cNvPr id="548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85834" y="6217160"/>
              <a:ext cx="519420" cy="198540"/>
            </a:xfrm>
            <a:prstGeom prst="rect">
              <a:avLst/>
            </a:prstGeom>
            <a:effectLst/>
          </p:spPr>
        </p:pic>
        <p:pic>
          <p:nvPicPr>
            <p:cNvPr id="548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97396" y="5977321"/>
              <a:ext cx="338593" cy="724380"/>
            </a:xfrm>
            <a:prstGeom prst="rect">
              <a:avLst/>
            </a:prstGeom>
            <a:effectLst/>
          </p:spPr>
        </p:pic>
        <p:pic>
          <p:nvPicPr>
            <p:cNvPr id="548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98594" y="5921668"/>
              <a:ext cx="540347" cy="552083"/>
            </a:xfrm>
            <a:prstGeom prst="rect">
              <a:avLst/>
            </a:prstGeom>
            <a:effectLst/>
          </p:spPr>
        </p:pic>
        <p:pic>
          <p:nvPicPr>
            <p:cNvPr id="548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04609" y="6085992"/>
              <a:ext cx="381771" cy="412861"/>
            </a:xfrm>
            <a:prstGeom prst="rect">
              <a:avLst/>
            </a:prstGeom>
            <a:effectLst/>
          </p:spPr>
        </p:pic>
        <p:pic>
          <p:nvPicPr>
            <p:cNvPr id="548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05556" y="5929324"/>
              <a:ext cx="813265" cy="581064"/>
            </a:xfrm>
            <a:prstGeom prst="rect">
              <a:avLst/>
            </a:prstGeom>
            <a:effectLst/>
          </p:spPr>
        </p:pic>
        <p:pic>
          <p:nvPicPr>
            <p:cNvPr id="549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10656" y="6122760"/>
              <a:ext cx="356946" cy="364303"/>
            </a:xfrm>
            <a:prstGeom prst="rect">
              <a:avLst/>
            </a:prstGeom>
            <a:effectLst/>
          </p:spPr>
        </p:pic>
        <p:pic>
          <p:nvPicPr>
            <p:cNvPr id="549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6476" y="6056831"/>
              <a:ext cx="247370" cy="394988"/>
            </a:xfrm>
            <a:prstGeom prst="rect">
              <a:avLst/>
            </a:prstGeom>
            <a:effectLst/>
          </p:spPr>
        </p:pic>
        <p:pic>
          <p:nvPicPr>
            <p:cNvPr id="549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60307" y="5910232"/>
              <a:ext cx="346663" cy="495836"/>
            </a:xfrm>
            <a:prstGeom prst="rect">
              <a:avLst/>
            </a:prstGeom>
            <a:effectLst/>
          </p:spPr>
        </p:pic>
        <p:pic>
          <p:nvPicPr>
            <p:cNvPr id="549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97556" y="5984334"/>
              <a:ext cx="642890" cy="417714"/>
            </a:xfrm>
            <a:prstGeom prst="rect">
              <a:avLst/>
            </a:prstGeom>
            <a:effectLst/>
          </p:spPr>
        </p:pic>
        <p:pic>
          <p:nvPicPr>
            <p:cNvPr id="549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353430" y="5808912"/>
              <a:ext cx="716128" cy="575537"/>
            </a:xfrm>
            <a:prstGeom prst="rect">
              <a:avLst/>
            </a:prstGeom>
            <a:effectLst/>
          </p:spPr>
        </p:pic>
        <p:pic>
          <p:nvPicPr>
            <p:cNvPr id="550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913906" y="5775180"/>
              <a:ext cx="57993" cy="96421"/>
            </a:xfrm>
            <a:prstGeom prst="rect">
              <a:avLst/>
            </a:prstGeom>
            <a:effectLst/>
          </p:spPr>
        </p:pic>
        <p:pic>
          <p:nvPicPr>
            <p:cNvPr id="550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052384" y="5805598"/>
              <a:ext cx="149711" cy="617078"/>
            </a:xfrm>
            <a:prstGeom prst="rect">
              <a:avLst/>
            </a:prstGeom>
            <a:effectLst/>
          </p:spPr>
        </p:pic>
        <p:pic>
          <p:nvPicPr>
            <p:cNvPr id="550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982628" y="6005472"/>
              <a:ext cx="350708" cy="388208"/>
            </a:xfrm>
            <a:prstGeom prst="rect">
              <a:avLst/>
            </a:prstGeom>
            <a:effectLst/>
          </p:spPr>
        </p:pic>
        <p:pic>
          <p:nvPicPr>
            <p:cNvPr id="550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38385" y="5859078"/>
              <a:ext cx="45077" cy="75304"/>
            </a:xfrm>
            <a:prstGeom prst="rect">
              <a:avLst/>
            </a:prstGeom>
            <a:effectLst/>
          </p:spPr>
        </p:pic>
        <p:pic>
          <p:nvPicPr>
            <p:cNvPr id="550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72022" y="6034583"/>
              <a:ext cx="636055" cy="409020"/>
            </a:xfrm>
            <a:prstGeom prst="rect">
              <a:avLst/>
            </a:prstGeom>
            <a:effectLst/>
          </p:spPr>
        </p:pic>
        <p:pic>
          <p:nvPicPr>
            <p:cNvPr id="551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98632" y="5760163"/>
              <a:ext cx="142736" cy="599733"/>
            </a:xfrm>
            <a:prstGeom prst="rect">
              <a:avLst/>
            </a:prstGeom>
            <a:effectLst/>
          </p:spPr>
        </p:pic>
        <p:pic>
          <p:nvPicPr>
            <p:cNvPr id="551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38193" y="5749261"/>
              <a:ext cx="583539" cy="596683"/>
            </a:xfrm>
            <a:prstGeom prst="rect">
              <a:avLst/>
            </a:prstGeom>
            <a:effectLst/>
          </p:spPr>
        </p:pic>
        <p:pic>
          <p:nvPicPr>
            <p:cNvPr id="551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143887" y="5948157"/>
              <a:ext cx="664768" cy="411738"/>
            </a:xfrm>
            <a:prstGeom prst="rect">
              <a:avLst/>
            </a:prstGeom>
            <a:effectLst/>
          </p:spPr>
        </p:pic>
        <p:pic>
          <p:nvPicPr>
            <p:cNvPr id="551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516887" y="5790320"/>
              <a:ext cx="421818" cy="457965"/>
            </a:xfrm>
            <a:prstGeom prst="rect">
              <a:avLst/>
            </a:prstGeom>
            <a:effectLst/>
          </p:spPr>
        </p:pic>
        <p:pic>
          <p:nvPicPr>
            <p:cNvPr id="551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925483" y="5851358"/>
              <a:ext cx="581917" cy="403903"/>
            </a:xfrm>
            <a:prstGeom prst="rect">
              <a:avLst/>
            </a:prstGeom>
            <a:effectLst/>
          </p:spPr>
        </p:pic>
        <p:pic>
          <p:nvPicPr>
            <p:cNvPr id="552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448496" y="5866053"/>
              <a:ext cx="389179" cy="648940"/>
            </a:xfrm>
            <a:prstGeom prst="rect">
              <a:avLst/>
            </a:prstGeom>
            <a:effectLst/>
          </p:spPr>
        </p:pic>
        <p:pic>
          <p:nvPicPr>
            <p:cNvPr id="552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3312007" y="5733753"/>
              <a:ext cx="686834" cy="398449"/>
            </a:xfrm>
            <a:prstGeom prst="rect">
              <a:avLst/>
            </a:prstGeom>
            <a:effectLst/>
          </p:spPr>
        </p:pic>
        <p:pic>
          <p:nvPicPr>
            <p:cNvPr id="552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3877033" y="5589353"/>
              <a:ext cx="59028" cy="72980"/>
            </a:xfrm>
            <a:prstGeom prst="rect">
              <a:avLst/>
            </a:prstGeom>
            <a:effectLst/>
          </p:spPr>
        </p:pic>
        <p:pic>
          <p:nvPicPr>
            <p:cNvPr id="552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964132" y="5745467"/>
              <a:ext cx="488126" cy="431557"/>
            </a:xfrm>
            <a:prstGeom prst="rect">
              <a:avLst/>
            </a:prstGeom>
            <a:effectLst/>
          </p:spPr>
        </p:pic>
        <p:pic>
          <p:nvPicPr>
            <p:cNvPr id="552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379278" y="5622995"/>
              <a:ext cx="66004" cy="130020"/>
            </a:xfrm>
            <a:prstGeom prst="rect">
              <a:avLst/>
            </a:prstGeom>
            <a:effectLst/>
          </p:spPr>
        </p:pic>
        <p:pic>
          <p:nvPicPr>
            <p:cNvPr id="553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4486497" y="5825037"/>
              <a:ext cx="256923" cy="346517"/>
            </a:xfrm>
            <a:prstGeom prst="rect">
              <a:avLst/>
            </a:prstGeom>
            <a:effectLst/>
          </p:spPr>
        </p:pic>
        <p:pic>
          <p:nvPicPr>
            <p:cNvPr id="553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532742" y="5837096"/>
              <a:ext cx="555633" cy="619140"/>
            </a:xfrm>
            <a:prstGeom prst="rect">
              <a:avLst/>
            </a:prstGeom>
            <a:effectLst/>
          </p:spPr>
        </p:pic>
        <p:pic>
          <p:nvPicPr>
            <p:cNvPr id="553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904150" y="6551603"/>
              <a:ext cx="936737" cy="415171"/>
            </a:xfrm>
            <a:prstGeom prst="rect">
              <a:avLst/>
            </a:prstGeom>
            <a:effectLst/>
          </p:spPr>
        </p:pic>
        <p:pic>
          <p:nvPicPr>
            <p:cNvPr id="553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867585" y="6443335"/>
              <a:ext cx="587157" cy="468978"/>
            </a:xfrm>
            <a:prstGeom prst="rect">
              <a:avLst/>
            </a:prstGeom>
            <a:effectLst/>
          </p:spPr>
        </p:pic>
        <p:pic>
          <p:nvPicPr>
            <p:cNvPr id="553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388739" y="6468283"/>
              <a:ext cx="86930" cy="72978"/>
            </a:xfrm>
            <a:prstGeom prst="rect">
              <a:avLst/>
            </a:prstGeom>
            <a:effectLst/>
          </p:spPr>
        </p:pic>
        <p:pic>
          <p:nvPicPr>
            <p:cNvPr id="554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528251" y="6496771"/>
              <a:ext cx="79955" cy="435125"/>
            </a:xfrm>
            <a:prstGeom prst="rect">
              <a:avLst/>
            </a:prstGeom>
            <a:effectLst/>
          </p:spPr>
        </p:pic>
        <p:pic>
          <p:nvPicPr>
            <p:cNvPr id="554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3462785" y="6593561"/>
              <a:ext cx="319811" cy="352287"/>
            </a:xfrm>
            <a:prstGeom prst="rect">
              <a:avLst/>
            </a:prstGeom>
            <a:effectLst/>
          </p:spPr>
        </p:pic>
        <p:pic>
          <p:nvPicPr>
            <p:cNvPr id="554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807276" y="6517112"/>
              <a:ext cx="72980" cy="86930"/>
            </a:xfrm>
            <a:prstGeom prst="rect">
              <a:avLst/>
            </a:prstGeom>
            <a:effectLst/>
          </p:spPr>
        </p:pic>
        <p:pic>
          <p:nvPicPr>
            <p:cNvPr id="554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3894399" y="6605030"/>
              <a:ext cx="895886" cy="363612"/>
            </a:xfrm>
            <a:prstGeom prst="rect">
              <a:avLst/>
            </a:prstGeom>
            <a:effectLst/>
          </p:spPr>
        </p:pic>
        <p:pic>
          <p:nvPicPr>
            <p:cNvPr id="554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890376" y="6837990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5671" name="Drawing"/>
          <p:cNvGrpSpPr/>
          <p:nvPr/>
        </p:nvGrpSpPr>
        <p:grpSpPr>
          <a:xfrm>
            <a:off x="182029" y="3415333"/>
            <a:ext cx="12531790" cy="2616707"/>
            <a:chOff x="-19049" y="2028116"/>
            <a:chExt cx="12531788" cy="2616706"/>
          </a:xfrm>
        </p:grpSpPr>
        <p:pic>
          <p:nvPicPr>
            <p:cNvPr id="555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19050" y="2775305"/>
              <a:ext cx="583413" cy="76784"/>
            </a:xfrm>
            <a:prstGeom prst="rect">
              <a:avLst/>
            </a:prstGeom>
            <a:effectLst/>
          </p:spPr>
        </p:pic>
        <p:pic>
          <p:nvPicPr>
            <p:cNvPr id="555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21628" y="2569841"/>
              <a:ext cx="258417" cy="547322"/>
            </a:xfrm>
            <a:prstGeom prst="rect">
              <a:avLst/>
            </a:prstGeom>
            <a:effectLst/>
          </p:spPr>
        </p:pic>
        <p:pic>
          <p:nvPicPr>
            <p:cNvPr id="555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408264" y="2363431"/>
              <a:ext cx="397761" cy="767683"/>
            </a:xfrm>
            <a:prstGeom prst="rect">
              <a:avLst/>
            </a:prstGeom>
            <a:effectLst/>
          </p:spPr>
        </p:pic>
        <p:pic>
          <p:nvPicPr>
            <p:cNvPr id="555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717318" y="2738299"/>
              <a:ext cx="688610" cy="399845"/>
            </a:xfrm>
            <a:prstGeom prst="rect">
              <a:avLst/>
            </a:prstGeom>
            <a:effectLst/>
          </p:spPr>
        </p:pic>
        <p:pic>
          <p:nvPicPr>
            <p:cNvPr id="555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37282" y="2664831"/>
              <a:ext cx="253105" cy="455096"/>
            </a:xfrm>
            <a:prstGeom prst="rect">
              <a:avLst/>
            </a:prstGeom>
            <a:effectLst/>
          </p:spPr>
        </p:pic>
        <p:pic>
          <p:nvPicPr>
            <p:cNvPr id="556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812928" y="2437304"/>
              <a:ext cx="81295" cy="658932"/>
            </a:xfrm>
            <a:prstGeom prst="rect">
              <a:avLst/>
            </a:prstGeom>
            <a:effectLst/>
          </p:spPr>
        </p:pic>
        <p:pic>
          <p:nvPicPr>
            <p:cNvPr id="556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723585" y="2548914"/>
              <a:ext cx="414784" cy="121808"/>
            </a:xfrm>
            <a:prstGeom prst="rect">
              <a:avLst/>
            </a:prstGeom>
            <a:effectLst/>
          </p:spPr>
        </p:pic>
        <p:pic>
          <p:nvPicPr>
            <p:cNvPr id="556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63349" y="2709314"/>
              <a:ext cx="719119" cy="385512"/>
            </a:xfrm>
            <a:prstGeom prst="rect">
              <a:avLst/>
            </a:prstGeom>
            <a:effectLst/>
          </p:spPr>
        </p:pic>
        <p:pic>
          <p:nvPicPr>
            <p:cNvPr id="556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791373" y="2328019"/>
              <a:ext cx="363693" cy="762681"/>
            </a:xfrm>
            <a:prstGeom prst="rect">
              <a:avLst/>
            </a:prstGeom>
            <a:effectLst/>
          </p:spPr>
        </p:pic>
        <p:pic>
          <p:nvPicPr>
            <p:cNvPr id="556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654938" y="2508223"/>
              <a:ext cx="480946" cy="85767"/>
            </a:xfrm>
            <a:prstGeom prst="rect">
              <a:avLst/>
            </a:prstGeom>
            <a:effectLst/>
          </p:spPr>
        </p:pic>
        <p:pic>
          <p:nvPicPr>
            <p:cNvPr id="557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079152" y="2541939"/>
              <a:ext cx="86159" cy="96053"/>
            </a:xfrm>
            <a:prstGeom prst="rect">
              <a:avLst/>
            </a:prstGeom>
            <a:effectLst/>
          </p:spPr>
        </p:pic>
        <p:pic>
          <p:nvPicPr>
            <p:cNvPr id="557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85883" y="2028116"/>
              <a:ext cx="446698" cy="1075095"/>
            </a:xfrm>
            <a:prstGeom prst="rect">
              <a:avLst/>
            </a:prstGeom>
            <a:effectLst/>
          </p:spPr>
        </p:pic>
        <p:pic>
          <p:nvPicPr>
            <p:cNvPr id="557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523430" y="2124444"/>
              <a:ext cx="420665" cy="711102"/>
            </a:xfrm>
            <a:prstGeom prst="rect">
              <a:avLst/>
            </a:prstGeom>
            <a:effectLst/>
          </p:spPr>
        </p:pic>
        <p:pic>
          <p:nvPicPr>
            <p:cNvPr id="557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00738" y="2574491"/>
              <a:ext cx="244150" cy="495083"/>
            </a:xfrm>
            <a:prstGeom prst="rect">
              <a:avLst/>
            </a:prstGeom>
            <a:effectLst/>
          </p:spPr>
        </p:pic>
        <p:pic>
          <p:nvPicPr>
            <p:cNvPr id="557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254775" y="2618670"/>
              <a:ext cx="86930" cy="345029"/>
            </a:xfrm>
            <a:prstGeom prst="rect">
              <a:avLst/>
            </a:prstGeom>
            <a:effectLst/>
          </p:spPr>
        </p:pic>
        <p:pic>
          <p:nvPicPr>
            <p:cNvPr id="558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192550" y="2723304"/>
              <a:ext cx="337497" cy="149711"/>
            </a:xfrm>
            <a:prstGeom prst="rect">
              <a:avLst/>
            </a:prstGeom>
            <a:effectLst/>
          </p:spPr>
        </p:pic>
        <p:pic>
          <p:nvPicPr>
            <p:cNvPr id="558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583668" y="2631407"/>
              <a:ext cx="288186" cy="458135"/>
            </a:xfrm>
            <a:prstGeom prst="rect">
              <a:avLst/>
            </a:prstGeom>
            <a:effectLst/>
          </p:spPr>
        </p:pic>
        <p:pic>
          <p:nvPicPr>
            <p:cNvPr id="558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973265" y="2039693"/>
              <a:ext cx="371278" cy="1154202"/>
            </a:xfrm>
            <a:prstGeom prst="rect">
              <a:avLst/>
            </a:prstGeom>
            <a:effectLst/>
          </p:spPr>
        </p:pic>
        <p:pic>
          <p:nvPicPr>
            <p:cNvPr id="558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662513" y="2529661"/>
              <a:ext cx="338349" cy="453077"/>
            </a:xfrm>
            <a:prstGeom prst="rect">
              <a:avLst/>
            </a:prstGeom>
            <a:effectLst/>
          </p:spPr>
        </p:pic>
        <p:pic>
          <p:nvPicPr>
            <p:cNvPr id="558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880119" y="2586905"/>
              <a:ext cx="645004" cy="364134"/>
            </a:xfrm>
            <a:prstGeom prst="rect">
              <a:avLst/>
            </a:prstGeom>
            <a:effectLst/>
          </p:spPr>
        </p:pic>
        <p:pic>
          <p:nvPicPr>
            <p:cNvPr id="559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921131" y="2331429"/>
              <a:ext cx="932228" cy="831586"/>
            </a:xfrm>
            <a:prstGeom prst="rect">
              <a:avLst/>
            </a:prstGeom>
            <a:effectLst/>
          </p:spPr>
        </p:pic>
        <p:pic>
          <p:nvPicPr>
            <p:cNvPr id="559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888033" y="2601231"/>
              <a:ext cx="477566" cy="341541"/>
            </a:xfrm>
            <a:prstGeom prst="rect">
              <a:avLst/>
            </a:prstGeom>
            <a:effectLst/>
          </p:spPr>
        </p:pic>
        <p:pic>
          <p:nvPicPr>
            <p:cNvPr id="559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371202" y="2366304"/>
              <a:ext cx="252495" cy="569492"/>
            </a:xfrm>
            <a:prstGeom prst="rect">
              <a:avLst/>
            </a:prstGeom>
            <a:effectLst/>
          </p:spPr>
        </p:pic>
        <p:pic>
          <p:nvPicPr>
            <p:cNvPr id="559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785404" y="2396544"/>
              <a:ext cx="65132" cy="671789"/>
            </a:xfrm>
            <a:prstGeom prst="rect">
              <a:avLst/>
            </a:prstGeom>
            <a:effectLst/>
          </p:spPr>
        </p:pic>
        <p:pic>
          <p:nvPicPr>
            <p:cNvPr id="559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06331" y="2629503"/>
              <a:ext cx="210491" cy="274703"/>
            </a:xfrm>
            <a:prstGeom prst="rect">
              <a:avLst/>
            </a:prstGeom>
            <a:effectLst/>
          </p:spPr>
        </p:pic>
        <p:pic>
          <p:nvPicPr>
            <p:cNvPr id="560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155112" y="2492809"/>
              <a:ext cx="59028" cy="408109"/>
            </a:xfrm>
            <a:prstGeom prst="rect">
              <a:avLst/>
            </a:prstGeom>
            <a:effectLst/>
          </p:spPr>
        </p:pic>
        <p:pic>
          <p:nvPicPr>
            <p:cNvPr id="560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043503" y="2639597"/>
              <a:ext cx="254345" cy="72979"/>
            </a:xfrm>
            <a:prstGeom prst="rect">
              <a:avLst/>
            </a:prstGeom>
            <a:effectLst/>
          </p:spPr>
        </p:pic>
        <p:pic>
          <p:nvPicPr>
            <p:cNvPr id="560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328340" y="2543033"/>
              <a:ext cx="367118" cy="528886"/>
            </a:xfrm>
            <a:prstGeom prst="rect">
              <a:avLst/>
            </a:prstGeom>
            <a:effectLst/>
          </p:spPr>
        </p:pic>
        <p:pic>
          <p:nvPicPr>
            <p:cNvPr id="560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18085" y="2624511"/>
              <a:ext cx="210818" cy="327109"/>
            </a:xfrm>
            <a:prstGeom prst="rect">
              <a:avLst/>
            </a:prstGeom>
            <a:effectLst/>
          </p:spPr>
        </p:pic>
        <p:pic>
          <p:nvPicPr>
            <p:cNvPr id="560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76183" y="2643858"/>
              <a:ext cx="232417" cy="319840"/>
            </a:xfrm>
            <a:prstGeom prst="rect">
              <a:avLst/>
            </a:prstGeom>
            <a:effectLst/>
          </p:spPr>
        </p:pic>
        <p:pic>
          <p:nvPicPr>
            <p:cNvPr id="561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2412730" y="2839158"/>
              <a:ext cx="100009" cy="131516"/>
            </a:xfrm>
            <a:prstGeom prst="rect">
              <a:avLst/>
            </a:prstGeom>
            <a:effectLst/>
          </p:spPr>
        </p:pic>
        <p:pic>
          <p:nvPicPr>
            <p:cNvPr id="561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9822" y="4341650"/>
              <a:ext cx="573903" cy="65205"/>
            </a:xfrm>
            <a:prstGeom prst="rect">
              <a:avLst/>
            </a:prstGeom>
            <a:effectLst/>
          </p:spPr>
        </p:pic>
        <p:pic>
          <p:nvPicPr>
            <p:cNvPr id="561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99920" y="4123080"/>
              <a:ext cx="293604" cy="521744"/>
            </a:xfrm>
            <a:prstGeom prst="rect">
              <a:avLst/>
            </a:prstGeom>
            <a:effectLst/>
          </p:spPr>
        </p:pic>
        <p:pic>
          <p:nvPicPr>
            <p:cNvPr id="561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358687" y="4126796"/>
              <a:ext cx="84605" cy="490126"/>
            </a:xfrm>
            <a:prstGeom prst="rect">
              <a:avLst/>
            </a:prstGeom>
            <a:effectLst/>
          </p:spPr>
        </p:pic>
        <p:pic>
          <p:nvPicPr>
            <p:cNvPr id="561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342411" y="4082208"/>
              <a:ext cx="372931" cy="178957"/>
            </a:xfrm>
            <a:prstGeom prst="rect">
              <a:avLst/>
            </a:prstGeom>
            <a:effectLst/>
          </p:spPr>
        </p:pic>
        <p:pic>
          <p:nvPicPr>
            <p:cNvPr id="562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460996" y="4277526"/>
              <a:ext cx="240394" cy="53395"/>
            </a:xfrm>
            <a:prstGeom prst="rect">
              <a:avLst/>
            </a:prstGeom>
            <a:effectLst/>
          </p:spPr>
        </p:pic>
        <p:pic>
          <p:nvPicPr>
            <p:cNvPr id="562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328459" y="4536967"/>
              <a:ext cx="331078" cy="59028"/>
            </a:xfrm>
            <a:prstGeom prst="rect">
              <a:avLst/>
            </a:prstGeom>
            <a:effectLst/>
          </p:spPr>
        </p:pic>
        <p:pic>
          <p:nvPicPr>
            <p:cNvPr id="562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734208" y="4148335"/>
              <a:ext cx="583511" cy="444418"/>
            </a:xfrm>
            <a:prstGeom prst="rect">
              <a:avLst/>
            </a:prstGeom>
            <a:effectLst/>
          </p:spPr>
        </p:pic>
        <p:pic>
          <p:nvPicPr>
            <p:cNvPr id="562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353877" y="4242750"/>
              <a:ext cx="135759" cy="360221"/>
            </a:xfrm>
            <a:prstGeom prst="rect">
              <a:avLst/>
            </a:prstGeom>
            <a:effectLst/>
          </p:spPr>
        </p:pic>
        <p:pic>
          <p:nvPicPr>
            <p:cNvPr id="562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365912" y="4059039"/>
              <a:ext cx="74895" cy="132369"/>
            </a:xfrm>
            <a:prstGeom prst="rect">
              <a:avLst/>
            </a:prstGeom>
            <a:effectLst/>
          </p:spPr>
        </p:pic>
        <p:pic>
          <p:nvPicPr>
            <p:cNvPr id="563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487153" y="4242384"/>
              <a:ext cx="679119" cy="397321"/>
            </a:xfrm>
            <a:prstGeom prst="rect">
              <a:avLst/>
            </a:prstGeom>
            <a:effectLst/>
          </p:spPr>
        </p:pic>
        <p:pic>
          <p:nvPicPr>
            <p:cNvPr id="563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663949" y="3986434"/>
              <a:ext cx="60373" cy="574683"/>
            </a:xfrm>
            <a:prstGeom prst="rect">
              <a:avLst/>
            </a:prstGeom>
            <a:effectLst/>
          </p:spPr>
        </p:pic>
        <p:pic>
          <p:nvPicPr>
            <p:cNvPr id="563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477486" y="4223064"/>
              <a:ext cx="414251" cy="121809"/>
            </a:xfrm>
            <a:prstGeom prst="rect">
              <a:avLst/>
            </a:prstGeom>
            <a:effectLst/>
          </p:spPr>
        </p:pic>
        <p:pic>
          <p:nvPicPr>
            <p:cNvPr id="5637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893004" y="4246061"/>
              <a:ext cx="252400" cy="319874"/>
            </a:xfrm>
            <a:prstGeom prst="rect">
              <a:avLst/>
            </a:prstGeom>
            <a:effectLst/>
          </p:spPr>
        </p:pic>
        <p:pic>
          <p:nvPicPr>
            <p:cNvPr id="5639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872172" y="4014838"/>
              <a:ext cx="1114062" cy="492551"/>
            </a:xfrm>
            <a:prstGeom prst="rect">
              <a:avLst/>
            </a:prstGeom>
            <a:effectLst/>
          </p:spPr>
        </p:pic>
        <p:pic>
          <p:nvPicPr>
            <p:cNvPr id="564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067235" y="3937063"/>
              <a:ext cx="77629" cy="519419"/>
            </a:xfrm>
            <a:prstGeom prst="rect">
              <a:avLst/>
            </a:prstGeom>
            <a:effectLst/>
          </p:spPr>
        </p:pic>
        <p:pic>
          <p:nvPicPr>
            <p:cNvPr id="5643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962139" y="4062624"/>
              <a:ext cx="371067" cy="142736"/>
            </a:xfrm>
            <a:prstGeom prst="rect">
              <a:avLst/>
            </a:prstGeom>
            <a:effectLst/>
          </p:spPr>
        </p:pic>
        <p:pic>
          <p:nvPicPr>
            <p:cNvPr id="5645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274179" y="4089970"/>
              <a:ext cx="275272" cy="329760"/>
            </a:xfrm>
            <a:prstGeom prst="rect">
              <a:avLst/>
            </a:prstGeom>
            <a:effectLst/>
          </p:spPr>
        </p:pic>
        <p:pic>
          <p:nvPicPr>
            <p:cNvPr id="5647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602033" y="4138113"/>
              <a:ext cx="289224" cy="319701"/>
            </a:xfrm>
            <a:prstGeom prst="rect">
              <a:avLst/>
            </a:prstGeom>
            <a:effectLst/>
          </p:spPr>
        </p:pic>
        <p:pic>
          <p:nvPicPr>
            <p:cNvPr id="5649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884306" y="4120424"/>
              <a:ext cx="306903" cy="343583"/>
            </a:xfrm>
            <a:prstGeom prst="rect">
              <a:avLst/>
            </a:prstGeom>
            <a:effectLst/>
          </p:spPr>
        </p:pic>
        <p:pic>
          <p:nvPicPr>
            <p:cNvPr id="5651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259764" y="3832134"/>
              <a:ext cx="231396" cy="594477"/>
            </a:xfrm>
            <a:prstGeom prst="rect">
              <a:avLst/>
            </a:prstGeom>
            <a:effectLst/>
          </p:spPr>
        </p:pic>
        <p:pic>
          <p:nvPicPr>
            <p:cNvPr id="5653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188553" y="4020771"/>
              <a:ext cx="330510" cy="72979"/>
            </a:xfrm>
            <a:prstGeom prst="rect">
              <a:avLst/>
            </a:prstGeom>
            <a:effectLst/>
          </p:spPr>
        </p:pic>
        <p:pic>
          <p:nvPicPr>
            <p:cNvPr id="5655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052963" y="4042540"/>
              <a:ext cx="449663" cy="342336"/>
            </a:xfrm>
            <a:prstGeom prst="rect">
              <a:avLst/>
            </a:prstGeom>
            <a:effectLst/>
          </p:spPr>
        </p:pic>
        <p:pic>
          <p:nvPicPr>
            <p:cNvPr id="5657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429647" y="3964683"/>
              <a:ext cx="428736" cy="405920"/>
            </a:xfrm>
            <a:prstGeom prst="rect">
              <a:avLst/>
            </a:prstGeom>
            <a:effectLst/>
          </p:spPr>
        </p:pic>
        <p:pic>
          <p:nvPicPr>
            <p:cNvPr id="5659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895161" y="4002751"/>
              <a:ext cx="944240" cy="356702"/>
            </a:xfrm>
            <a:prstGeom prst="rect">
              <a:avLst/>
            </a:prstGeom>
            <a:effectLst/>
          </p:spPr>
        </p:pic>
        <p:pic>
          <p:nvPicPr>
            <p:cNvPr id="5661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867823" y="3951015"/>
              <a:ext cx="74268" cy="603126"/>
            </a:xfrm>
            <a:prstGeom prst="rect">
              <a:avLst/>
            </a:prstGeom>
            <a:effectLst/>
          </p:spPr>
        </p:pic>
        <p:pic>
          <p:nvPicPr>
            <p:cNvPr id="5663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866626" y="4079143"/>
              <a:ext cx="325991" cy="286657"/>
            </a:xfrm>
            <a:prstGeom prst="rect">
              <a:avLst/>
            </a:prstGeom>
            <a:effectLst/>
          </p:spPr>
        </p:pic>
        <p:pic>
          <p:nvPicPr>
            <p:cNvPr id="5665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223657" y="3824213"/>
              <a:ext cx="85657" cy="499732"/>
            </a:xfrm>
            <a:prstGeom prst="rect">
              <a:avLst/>
            </a:prstGeom>
            <a:effectLst/>
          </p:spPr>
        </p:pic>
        <p:pic>
          <p:nvPicPr>
            <p:cNvPr id="5667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375847" y="3939058"/>
              <a:ext cx="583855" cy="368611"/>
            </a:xfrm>
            <a:prstGeom prst="rect">
              <a:avLst/>
            </a:prstGeom>
            <a:effectLst/>
          </p:spPr>
        </p:pic>
        <p:pic>
          <p:nvPicPr>
            <p:cNvPr id="5669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1122230" y="4202137"/>
              <a:ext cx="127976" cy="1125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9" name="Drawing"/>
          <p:cNvGrpSpPr/>
          <p:nvPr/>
        </p:nvGrpSpPr>
        <p:grpSpPr>
          <a:xfrm>
            <a:off x="1437782" y="1866087"/>
            <a:ext cx="10054924" cy="4053092"/>
            <a:chOff x="-1784322" y="-352161"/>
            <a:chExt cx="10054923" cy="4053090"/>
          </a:xfrm>
        </p:grpSpPr>
        <p:pic>
          <p:nvPicPr>
            <p:cNvPr id="567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8313" y="-31750"/>
              <a:ext cx="90699" cy="712234"/>
            </a:xfrm>
            <a:prstGeom prst="rect">
              <a:avLst/>
            </a:prstGeom>
            <a:effectLst/>
          </p:spPr>
        </p:pic>
        <p:pic>
          <p:nvPicPr>
            <p:cNvPr id="567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91507" y="-192190"/>
              <a:ext cx="788966" cy="196038"/>
            </a:xfrm>
            <a:prstGeom prst="rect">
              <a:avLst/>
            </a:prstGeom>
            <a:effectLst/>
          </p:spPr>
        </p:pic>
        <p:pic>
          <p:nvPicPr>
            <p:cNvPr id="567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0953" y="-46942"/>
              <a:ext cx="129287" cy="699523"/>
            </a:xfrm>
            <a:prstGeom prst="rect">
              <a:avLst/>
            </a:prstGeom>
            <a:effectLst/>
          </p:spPr>
        </p:pic>
        <p:pic>
          <p:nvPicPr>
            <p:cNvPr id="567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3227" y="3128"/>
              <a:ext cx="126282" cy="579697"/>
            </a:xfrm>
            <a:prstGeom prst="rect">
              <a:avLst/>
            </a:prstGeom>
            <a:effectLst/>
          </p:spPr>
        </p:pic>
        <p:pic>
          <p:nvPicPr>
            <p:cNvPr id="568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6987" y="149616"/>
              <a:ext cx="520181" cy="307648"/>
            </a:xfrm>
            <a:prstGeom prst="rect">
              <a:avLst/>
            </a:prstGeom>
            <a:effectLst/>
          </p:spPr>
        </p:pic>
        <p:pic>
          <p:nvPicPr>
            <p:cNvPr id="568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0494" y="-50596"/>
              <a:ext cx="118813" cy="682250"/>
            </a:xfrm>
            <a:prstGeom prst="rect">
              <a:avLst/>
            </a:prstGeom>
            <a:effectLst/>
          </p:spPr>
        </p:pic>
        <p:pic>
          <p:nvPicPr>
            <p:cNvPr id="568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2937" y="10103"/>
              <a:ext cx="123695" cy="551795"/>
            </a:xfrm>
            <a:prstGeom prst="rect">
              <a:avLst/>
            </a:prstGeom>
            <a:effectLst/>
          </p:spPr>
        </p:pic>
        <p:pic>
          <p:nvPicPr>
            <p:cNvPr id="568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7098" y="-49444"/>
              <a:ext cx="468324" cy="557361"/>
            </a:xfrm>
            <a:prstGeom prst="rect">
              <a:avLst/>
            </a:prstGeom>
            <a:effectLst/>
          </p:spPr>
        </p:pic>
        <p:pic>
          <p:nvPicPr>
            <p:cNvPr id="568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73279" y="-31750"/>
              <a:ext cx="133257" cy="572721"/>
            </a:xfrm>
            <a:prstGeom prst="rect">
              <a:avLst/>
            </a:prstGeom>
            <a:effectLst/>
          </p:spPr>
        </p:pic>
        <p:pic>
          <p:nvPicPr>
            <p:cNvPr id="569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52400" y="-100282"/>
              <a:ext cx="658860" cy="752863"/>
            </a:xfrm>
            <a:prstGeom prst="rect">
              <a:avLst/>
            </a:prstGeom>
            <a:effectLst/>
          </p:spPr>
        </p:pic>
        <p:pic>
          <p:nvPicPr>
            <p:cNvPr id="569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57679" y="-94531"/>
              <a:ext cx="95201" cy="642478"/>
            </a:xfrm>
            <a:prstGeom prst="rect">
              <a:avLst/>
            </a:prstGeom>
            <a:effectLst/>
          </p:spPr>
        </p:pic>
        <p:pic>
          <p:nvPicPr>
            <p:cNvPr id="569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56991" y="-145847"/>
              <a:ext cx="491206" cy="107841"/>
            </a:xfrm>
            <a:prstGeom prst="rect">
              <a:avLst/>
            </a:prstGeom>
            <a:effectLst/>
          </p:spPr>
        </p:pic>
        <p:pic>
          <p:nvPicPr>
            <p:cNvPr id="569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47573" y="558675"/>
              <a:ext cx="461112" cy="121809"/>
            </a:xfrm>
            <a:prstGeom prst="rect">
              <a:avLst/>
            </a:prstGeom>
            <a:effectLst/>
          </p:spPr>
        </p:pic>
        <p:pic>
          <p:nvPicPr>
            <p:cNvPr id="569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54452" y="25149"/>
              <a:ext cx="123957" cy="501871"/>
            </a:xfrm>
            <a:prstGeom prst="rect">
              <a:avLst/>
            </a:prstGeom>
            <a:effectLst/>
          </p:spPr>
        </p:pic>
        <p:pic>
          <p:nvPicPr>
            <p:cNvPr id="570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05623" y="-38726"/>
              <a:ext cx="426233" cy="522621"/>
            </a:xfrm>
            <a:prstGeom prst="rect">
              <a:avLst/>
            </a:prstGeom>
            <a:effectLst/>
          </p:spPr>
        </p:pic>
        <p:pic>
          <p:nvPicPr>
            <p:cNvPr id="570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89309" y="-190833"/>
              <a:ext cx="461446" cy="773658"/>
            </a:xfrm>
            <a:prstGeom prst="rect">
              <a:avLst/>
            </a:prstGeom>
            <a:effectLst/>
          </p:spPr>
        </p:pic>
        <p:pic>
          <p:nvPicPr>
            <p:cNvPr id="570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86846" y="-69177"/>
              <a:ext cx="119305" cy="596197"/>
            </a:xfrm>
            <a:prstGeom prst="rect">
              <a:avLst/>
            </a:prstGeom>
            <a:effectLst/>
          </p:spPr>
        </p:pic>
        <p:pic>
          <p:nvPicPr>
            <p:cNvPr id="570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14654" y="-186394"/>
              <a:ext cx="483768" cy="653119"/>
            </a:xfrm>
            <a:prstGeom prst="rect">
              <a:avLst/>
            </a:prstGeom>
            <a:effectLst/>
          </p:spPr>
        </p:pic>
        <p:pic>
          <p:nvPicPr>
            <p:cNvPr id="570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38051" y="-197016"/>
              <a:ext cx="372638" cy="647304"/>
            </a:xfrm>
            <a:prstGeom prst="rect">
              <a:avLst/>
            </a:prstGeom>
            <a:effectLst/>
          </p:spPr>
        </p:pic>
        <p:pic>
          <p:nvPicPr>
            <p:cNvPr id="571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75139" y="121713"/>
              <a:ext cx="307648" cy="147209"/>
            </a:xfrm>
            <a:prstGeom prst="rect">
              <a:avLst/>
            </a:prstGeom>
            <a:effectLst/>
          </p:spPr>
        </p:pic>
        <p:pic>
          <p:nvPicPr>
            <p:cNvPr id="571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40261" y="407714"/>
              <a:ext cx="377404" cy="133257"/>
            </a:xfrm>
            <a:prstGeom prst="rect">
              <a:avLst/>
            </a:prstGeom>
            <a:effectLst/>
          </p:spPr>
        </p:pic>
        <p:pic>
          <p:nvPicPr>
            <p:cNvPr id="571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12794" y="-81820"/>
              <a:ext cx="125750" cy="587913"/>
            </a:xfrm>
            <a:prstGeom prst="rect">
              <a:avLst/>
            </a:prstGeom>
            <a:effectLst/>
          </p:spPr>
        </p:pic>
        <p:pic>
          <p:nvPicPr>
            <p:cNvPr id="571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920337" y="-136162"/>
              <a:ext cx="448403" cy="665786"/>
            </a:xfrm>
            <a:prstGeom prst="rect">
              <a:avLst/>
            </a:prstGeom>
            <a:effectLst/>
          </p:spPr>
        </p:pic>
        <p:pic>
          <p:nvPicPr>
            <p:cNvPr id="571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479630" y="-108761"/>
              <a:ext cx="91403" cy="566025"/>
            </a:xfrm>
            <a:prstGeom prst="rect">
              <a:avLst/>
            </a:prstGeom>
            <a:effectLst/>
          </p:spPr>
        </p:pic>
        <p:pic>
          <p:nvPicPr>
            <p:cNvPr id="572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736387" y="-104744"/>
              <a:ext cx="162500" cy="534105"/>
            </a:xfrm>
            <a:prstGeom prst="rect">
              <a:avLst/>
            </a:prstGeom>
            <a:effectLst/>
          </p:spPr>
        </p:pic>
        <p:pic>
          <p:nvPicPr>
            <p:cNvPr id="572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76253" y="-122434"/>
              <a:ext cx="450489" cy="119306"/>
            </a:xfrm>
            <a:prstGeom prst="rect">
              <a:avLst/>
            </a:prstGeom>
            <a:effectLst/>
          </p:spPr>
        </p:pic>
        <p:pic>
          <p:nvPicPr>
            <p:cNvPr id="572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00508" y="95680"/>
              <a:ext cx="314624" cy="124412"/>
            </a:xfrm>
            <a:prstGeom prst="rect">
              <a:avLst/>
            </a:prstGeom>
            <a:effectLst/>
          </p:spPr>
        </p:pic>
        <p:pic>
          <p:nvPicPr>
            <p:cNvPr id="572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62943" y="282153"/>
              <a:ext cx="449848" cy="115172"/>
            </a:xfrm>
            <a:prstGeom prst="rect">
              <a:avLst/>
            </a:prstGeom>
            <a:effectLst/>
          </p:spPr>
        </p:pic>
        <p:pic>
          <p:nvPicPr>
            <p:cNvPr id="572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381354" y="-145202"/>
              <a:ext cx="152315" cy="483880"/>
            </a:xfrm>
            <a:prstGeom prst="rect">
              <a:avLst/>
            </a:prstGeom>
            <a:effectLst/>
          </p:spPr>
        </p:pic>
        <p:pic>
          <p:nvPicPr>
            <p:cNvPr id="573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393437" y="-192190"/>
              <a:ext cx="461111" cy="494894"/>
            </a:xfrm>
            <a:prstGeom prst="rect">
              <a:avLst/>
            </a:prstGeom>
            <a:effectLst/>
          </p:spPr>
        </p:pic>
        <p:pic>
          <p:nvPicPr>
            <p:cNvPr id="573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007292" y="-271247"/>
              <a:ext cx="161160" cy="623876"/>
            </a:xfrm>
            <a:prstGeom prst="rect">
              <a:avLst/>
            </a:prstGeom>
            <a:effectLst/>
          </p:spPr>
        </p:pic>
        <p:pic>
          <p:nvPicPr>
            <p:cNvPr id="573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849244" y="-352162"/>
              <a:ext cx="709843" cy="160692"/>
            </a:xfrm>
            <a:prstGeom prst="rect">
              <a:avLst/>
            </a:prstGeom>
            <a:effectLst/>
          </p:spPr>
        </p:pic>
        <p:pic>
          <p:nvPicPr>
            <p:cNvPr id="573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324092" y="650518"/>
              <a:ext cx="7303629" cy="399674"/>
            </a:xfrm>
            <a:prstGeom prst="rect">
              <a:avLst/>
            </a:prstGeom>
            <a:effectLst/>
          </p:spPr>
        </p:pic>
        <p:pic>
          <p:nvPicPr>
            <p:cNvPr id="573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784323" y="1852200"/>
              <a:ext cx="623876" cy="872142"/>
            </a:xfrm>
            <a:prstGeom prst="rect">
              <a:avLst/>
            </a:prstGeom>
            <a:effectLst/>
          </p:spPr>
        </p:pic>
        <p:pic>
          <p:nvPicPr>
            <p:cNvPr id="574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1194730" y="2094796"/>
              <a:ext cx="472180" cy="580035"/>
            </a:xfrm>
            <a:prstGeom prst="rect">
              <a:avLst/>
            </a:prstGeom>
            <a:effectLst/>
          </p:spPr>
        </p:pic>
        <p:pic>
          <p:nvPicPr>
            <p:cNvPr id="574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702095" y="2004371"/>
              <a:ext cx="685651" cy="681090"/>
            </a:xfrm>
            <a:prstGeom prst="rect">
              <a:avLst/>
            </a:prstGeom>
            <a:effectLst/>
          </p:spPr>
        </p:pic>
        <p:pic>
          <p:nvPicPr>
            <p:cNvPr id="574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128774" y="1981172"/>
              <a:ext cx="420834" cy="646751"/>
            </a:xfrm>
            <a:prstGeom prst="rect">
              <a:avLst/>
            </a:prstGeom>
            <a:effectLst/>
          </p:spPr>
        </p:pic>
        <p:pic>
          <p:nvPicPr>
            <p:cNvPr id="574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135750" y="2228352"/>
              <a:ext cx="468088" cy="209989"/>
            </a:xfrm>
            <a:prstGeom prst="rect">
              <a:avLst/>
            </a:prstGeom>
            <a:effectLst/>
          </p:spPr>
        </p:pic>
        <p:pic>
          <p:nvPicPr>
            <p:cNvPr id="574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88532" y="1958315"/>
              <a:ext cx="397221" cy="673637"/>
            </a:xfrm>
            <a:prstGeom prst="rect">
              <a:avLst/>
            </a:prstGeom>
            <a:effectLst/>
          </p:spPr>
        </p:pic>
        <p:pic>
          <p:nvPicPr>
            <p:cNvPr id="575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64090" y="1958177"/>
              <a:ext cx="116981" cy="654555"/>
            </a:xfrm>
            <a:prstGeom prst="rect">
              <a:avLst/>
            </a:prstGeom>
            <a:effectLst/>
          </p:spPr>
        </p:pic>
        <p:pic>
          <p:nvPicPr>
            <p:cNvPr id="575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89619" y="1917009"/>
              <a:ext cx="209989" cy="674796"/>
            </a:xfrm>
            <a:prstGeom prst="rect">
              <a:avLst/>
            </a:prstGeom>
            <a:effectLst/>
          </p:spPr>
        </p:pic>
        <p:pic>
          <p:nvPicPr>
            <p:cNvPr id="575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54141" y="1864279"/>
              <a:ext cx="491955" cy="155525"/>
            </a:xfrm>
            <a:prstGeom prst="rect">
              <a:avLst/>
            </a:prstGeom>
            <a:effectLst/>
          </p:spPr>
        </p:pic>
        <p:pic>
          <p:nvPicPr>
            <p:cNvPr id="575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78921" y="1847018"/>
              <a:ext cx="456808" cy="835526"/>
            </a:xfrm>
            <a:prstGeom prst="rect">
              <a:avLst/>
            </a:prstGeom>
            <a:effectLst/>
          </p:spPr>
        </p:pic>
        <p:pic>
          <p:nvPicPr>
            <p:cNvPr id="575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778097" y="1914437"/>
              <a:ext cx="501407" cy="604264"/>
            </a:xfrm>
            <a:prstGeom prst="rect">
              <a:avLst/>
            </a:prstGeom>
            <a:effectLst/>
          </p:spPr>
        </p:pic>
        <p:pic>
          <p:nvPicPr>
            <p:cNvPr id="576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72325" y="1823766"/>
              <a:ext cx="210654" cy="649454"/>
            </a:xfrm>
            <a:prstGeom prst="rect">
              <a:avLst/>
            </a:prstGeom>
            <a:effectLst/>
          </p:spPr>
        </p:pic>
        <p:pic>
          <p:nvPicPr>
            <p:cNvPr id="576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352063" y="2158596"/>
              <a:ext cx="293697" cy="105355"/>
            </a:xfrm>
            <a:prstGeom prst="rect">
              <a:avLst/>
            </a:prstGeom>
            <a:effectLst/>
          </p:spPr>
        </p:pic>
        <p:pic>
          <p:nvPicPr>
            <p:cNvPr id="576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66015" y="1768736"/>
              <a:ext cx="482038" cy="160385"/>
            </a:xfrm>
            <a:prstGeom prst="rect">
              <a:avLst/>
            </a:prstGeom>
            <a:effectLst/>
          </p:spPr>
        </p:pic>
        <p:pic>
          <p:nvPicPr>
            <p:cNvPr id="576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669513" y="1733561"/>
              <a:ext cx="592394" cy="703371"/>
            </a:xfrm>
            <a:prstGeom prst="rect">
              <a:avLst/>
            </a:prstGeom>
            <a:effectLst/>
          </p:spPr>
        </p:pic>
        <p:pic>
          <p:nvPicPr>
            <p:cNvPr id="576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330809" y="1761648"/>
              <a:ext cx="386712" cy="596065"/>
            </a:xfrm>
            <a:prstGeom prst="rect">
              <a:avLst/>
            </a:prstGeom>
            <a:effectLst/>
          </p:spPr>
        </p:pic>
        <p:pic>
          <p:nvPicPr>
            <p:cNvPr id="577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85685" y="1784441"/>
              <a:ext cx="451999" cy="583059"/>
            </a:xfrm>
            <a:prstGeom prst="rect">
              <a:avLst/>
            </a:prstGeom>
            <a:effectLst/>
          </p:spPr>
        </p:pic>
        <p:pic>
          <p:nvPicPr>
            <p:cNvPr id="577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260900" y="1760986"/>
              <a:ext cx="112330" cy="600624"/>
            </a:xfrm>
            <a:prstGeom prst="rect">
              <a:avLst/>
            </a:prstGeom>
            <a:effectLst/>
          </p:spPr>
        </p:pic>
        <p:pic>
          <p:nvPicPr>
            <p:cNvPr id="577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236134" y="1665361"/>
              <a:ext cx="463168" cy="689273"/>
            </a:xfrm>
            <a:prstGeom prst="rect">
              <a:avLst/>
            </a:prstGeom>
            <a:effectLst/>
          </p:spPr>
        </p:pic>
        <p:pic>
          <p:nvPicPr>
            <p:cNvPr id="577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98981" y="1681519"/>
              <a:ext cx="469471" cy="659164"/>
            </a:xfrm>
            <a:prstGeom prst="rect">
              <a:avLst/>
            </a:prstGeom>
            <a:effectLst/>
          </p:spPr>
        </p:pic>
        <p:pic>
          <p:nvPicPr>
            <p:cNvPr id="577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791048" y="1964575"/>
              <a:ext cx="335550" cy="131961"/>
            </a:xfrm>
            <a:prstGeom prst="rect">
              <a:avLst/>
            </a:prstGeom>
            <a:effectLst/>
          </p:spPr>
        </p:pic>
        <p:pic>
          <p:nvPicPr>
            <p:cNvPr id="578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731656" y="2263231"/>
              <a:ext cx="443772" cy="87665"/>
            </a:xfrm>
            <a:prstGeom prst="rect">
              <a:avLst/>
            </a:prstGeom>
            <a:effectLst/>
          </p:spPr>
        </p:pic>
        <p:pic>
          <p:nvPicPr>
            <p:cNvPr id="578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593113" y="2938627"/>
              <a:ext cx="112942" cy="762303"/>
            </a:xfrm>
            <a:prstGeom prst="rect">
              <a:avLst/>
            </a:prstGeom>
            <a:effectLst/>
          </p:spPr>
        </p:pic>
        <p:pic>
          <p:nvPicPr>
            <p:cNvPr id="578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531817" y="2947640"/>
              <a:ext cx="620678" cy="160362"/>
            </a:xfrm>
            <a:prstGeom prst="rect">
              <a:avLst/>
            </a:prstGeom>
            <a:effectLst/>
          </p:spPr>
        </p:pic>
        <p:pic>
          <p:nvPicPr>
            <p:cNvPr id="578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70457" y="3288648"/>
              <a:ext cx="349501" cy="96926"/>
            </a:xfrm>
            <a:prstGeom prst="rect">
              <a:avLst/>
            </a:prstGeom>
            <a:effectLst/>
          </p:spPr>
        </p:pic>
        <p:pic>
          <p:nvPicPr>
            <p:cNvPr id="578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162276" y="3149613"/>
              <a:ext cx="457587" cy="496396"/>
            </a:xfrm>
            <a:prstGeom prst="rect">
              <a:avLst/>
            </a:prstGeom>
            <a:effectLst/>
          </p:spPr>
        </p:pic>
        <p:pic>
          <p:nvPicPr>
            <p:cNvPr id="579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668906" y="3148943"/>
              <a:ext cx="104420" cy="447352"/>
            </a:xfrm>
            <a:prstGeom prst="rect">
              <a:avLst/>
            </a:prstGeom>
            <a:effectLst/>
          </p:spPr>
        </p:pic>
        <p:pic>
          <p:nvPicPr>
            <p:cNvPr id="579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648340" y="2960793"/>
              <a:ext cx="466792" cy="552073"/>
            </a:xfrm>
            <a:prstGeom prst="rect">
              <a:avLst/>
            </a:prstGeom>
            <a:effectLst/>
          </p:spPr>
        </p:pic>
        <p:pic>
          <p:nvPicPr>
            <p:cNvPr id="579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103097" y="3004528"/>
              <a:ext cx="479402" cy="556889"/>
            </a:xfrm>
            <a:prstGeom prst="rect">
              <a:avLst/>
            </a:prstGeom>
            <a:effectLst/>
          </p:spPr>
        </p:pic>
        <p:pic>
          <p:nvPicPr>
            <p:cNvPr id="579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01201" y="2951278"/>
              <a:ext cx="95201" cy="554334"/>
            </a:xfrm>
            <a:prstGeom prst="rect">
              <a:avLst/>
            </a:prstGeom>
            <a:effectLst/>
          </p:spPr>
        </p:pic>
        <p:pic>
          <p:nvPicPr>
            <p:cNvPr id="579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602706" y="2932891"/>
              <a:ext cx="607599" cy="112330"/>
            </a:xfrm>
            <a:prstGeom prst="rect">
              <a:avLst/>
            </a:prstGeom>
            <a:effectLst/>
          </p:spPr>
        </p:pic>
        <p:pic>
          <p:nvPicPr>
            <p:cNvPr id="580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167732" y="3009432"/>
              <a:ext cx="77452" cy="496180"/>
            </a:xfrm>
            <a:prstGeom prst="rect">
              <a:avLst/>
            </a:prstGeom>
            <a:effectLst/>
          </p:spPr>
        </p:pic>
        <p:pic>
          <p:nvPicPr>
            <p:cNvPr id="580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349238" y="2986258"/>
              <a:ext cx="406380" cy="488282"/>
            </a:xfrm>
            <a:prstGeom prst="rect">
              <a:avLst/>
            </a:prstGeom>
            <a:effectLst/>
          </p:spPr>
        </p:pic>
        <p:pic>
          <p:nvPicPr>
            <p:cNvPr id="580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815121" y="2951998"/>
              <a:ext cx="134601" cy="518736"/>
            </a:xfrm>
            <a:prstGeom prst="rect">
              <a:avLst/>
            </a:prstGeom>
            <a:effectLst/>
          </p:spPr>
        </p:pic>
        <p:pic>
          <p:nvPicPr>
            <p:cNvPr id="580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823441" y="2870110"/>
              <a:ext cx="447160" cy="5530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9071B98E-EE9C-41CD-BEC2-B99E77EEBDFC-L0-001.jpeg" descr="9071B98E-EE9C-41CD-BEC2-B99E77EEBDF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3116" y="5101887"/>
            <a:ext cx="3396204" cy="4528273"/>
          </a:xfrm>
          <a:prstGeom prst="rect">
            <a:avLst/>
          </a:prstGeom>
          <a:ln w="88900">
            <a:miter lim="400000"/>
          </a:ln>
        </p:spPr>
      </p:pic>
      <p:pic>
        <p:nvPicPr>
          <p:cNvPr id="301" name="5DDFA10B-6E0E-46E6-9259-CC4B60B8C023-L0-001.jpeg" descr="5DDFA10B-6E0E-46E6-9259-CC4B60B8C02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564" y="4988409"/>
            <a:ext cx="3267310" cy="4641751"/>
          </a:xfrm>
          <a:prstGeom prst="rect">
            <a:avLst/>
          </a:prstGeom>
          <a:ln w="88900">
            <a:miter lim="400000"/>
          </a:ln>
        </p:spPr>
      </p:pic>
      <p:pic>
        <p:nvPicPr>
          <p:cNvPr id="302" name="1271FCCE-63BF-4D36-B384-C9EE054F5732-L0-001.jpeg" descr="1271FCCE-63BF-4D36-B384-C9EE054F573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905" y="42476"/>
            <a:ext cx="3267310" cy="4474155"/>
          </a:xfrm>
          <a:prstGeom prst="rect">
            <a:avLst/>
          </a:prstGeom>
          <a:ln w="88900">
            <a:miter lim="400000"/>
          </a:ln>
        </p:spPr>
      </p:pic>
      <p:pic>
        <p:nvPicPr>
          <p:cNvPr id="303" name="825FACC3-C61D-45AA-9C75-61FBA3975590-L0-001.jpeg" descr="825FACC3-C61D-45AA-9C75-61FBA3975590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10376" y="42476"/>
            <a:ext cx="3721685" cy="4474155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376" name="Drawing"/>
          <p:cNvGrpSpPr/>
          <p:nvPr/>
        </p:nvGrpSpPr>
        <p:grpSpPr>
          <a:xfrm>
            <a:off x="3901252" y="226448"/>
            <a:ext cx="4713112" cy="3224611"/>
            <a:chOff x="-39341" y="-73503"/>
            <a:chExt cx="4713111" cy="3224610"/>
          </a:xfrm>
        </p:grpSpPr>
        <p:pic>
          <p:nvPicPr>
            <p:cNvPr id="30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8416" y="-19050"/>
              <a:ext cx="66004" cy="358979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9342" y="-22806"/>
              <a:ext cx="249843" cy="409240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3245" y="64657"/>
              <a:ext cx="485857" cy="325424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87915" y="-73504"/>
              <a:ext cx="82797" cy="441336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1001" y="57681"/>
              <a:ext cx="219467" cy="59028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0029" y="88469"/>
              <a:ext cx="264586" cy="252675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6215" y="-60904"/>
              <a:ext cx="66059" cy="407809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26638" y="38263"/>
              <a:ext cx="222013" cy="322593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257" y="678512"/>
              <a:ext cx="75112" cy="317126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341" y="645523"/>
              <a:ext cx="197198" cy="404646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4144" y="622707"/>
              <a:ext cx="76176" cy="421761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1392" y="743618"/>
              <a:ext cx="236100" cy="293874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4269" y="700892"/>
              <a:ext cx="162206" cy="347373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24760" y="731644"/>
              <a:ext cx="227318" cy="534936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60121" y="713381"/>
              <a:ext cx="173324" cy="305376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23191" y="728076"/>
              <a:ext cx="275327" cy="501518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47339" y="740050"/>
              <a:ext cx="199012" cy="478104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672705" y="636128"/>
              <a:ext cx="188546" cy="337216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58918" y="708740"/>
              <a:ext cx="232528" cy="449663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088691" y="732405"/>
              <a:ext cx="200398" cy="402347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32371" y="712785"/>
              <a:ext cx="194872" cy="366561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39202" y="1906222"/>
              <a:ext cx="233128" cy="421056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295007" y="1871344"/>
              <a:ext cx="289224" cy="93906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25203" y="2043061"/>
              <a:ext cx="152222" cy="273798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76297" y="1986061"/>
              <a:ext cx="217066" cy="385115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894911" y="2058364"/>
              <a:ext cx="275273" cy="247575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48359" y="1876443"/>
              <a:ext cx="77629" cy="563150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53009" y="2023708"/>
              <a:ext cx="211564" cy="271959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76520" y="1869019"/>
              <a:ext cx="227487" cy="521745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357788" y="2589555"/>
              <a:ext cx="258097" cy="456918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55414" y="2788541"/>
              <a:ext cx="172963" cy="250526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860032" y="2687493"/>
              <a:ext cx="66004" cy="358979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873984" y="2754646"/>
              <a:ext cx="421761" cy="301172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94863" y="2603785"/>
              <a:ext cx="96591" cy="133179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57356" y="2770678"/>
              <a:ext cx="212779" cy="268819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60454" y="2631688"/>
              <a:ext cx="213316" cy="519419"/>
            </a:xfrm>
            <a:prstGeom prst="rect">
              <a:avLst/>
            </a:prstGeom>
            <a:effectLst/>
          </p:spPr>
        </p:pic>
      </p:grpSp>
      <p:grpSp>
        <p:nvGrpSpPr>
          <p:cNvPr id="443" name="Drawing"/>
          <p:cNvGrpSpPr/>
          <p:nvPr/>
        </p:nvGrpSpPr>
        <p:grpSpPr>
          <a:xfrm>
            <a:off x="3775690" y="5892178"/>
            <a:ext cx="4941967" cy="2845844"/>
            <a:chOff x="-241635" y="-162665"/>
            <a:chExt cx="4941965" cy="2845842"/>
          </a:xfrm>
        </p:grpSpPr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21357" y="-19050"/>
              <a:ext cx="61969" cy="365955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241636" y="-46953"/>
              <a:ext cx="379907" cy="72979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4121" y="57681"/>
              <a:ext cx="197506" cy="249695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65244" y="-142542"/>
              <a:ext cx="72979" cy="440618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95385" y="8777"/>
              <a:ext cx="256741" cy="279998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83436" y="-39977"/>
              <a:ext cx="173325" cy="370605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8711" y="43730"/>
              <a:ext cx="75465" cy="268297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1197" y="-162666"/>
              <a:ext cx="159418" cy="179169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27880" y="-38702"/>
              <a:ext cx="72979" cy="322826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20905" y="-134955"/>
              <a:ext cx="310150" cy="426055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561376" y="57531"/>
              <a:ext cx="327777" cy="220827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44077" y="1853"/>
              <a:ext cx="306063" cy="359003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487" y="684247"/>
              <a:ext cx="93906" cy="276513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7389" y="598234"/>
              <a:ext cx="505469" cy="382418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07776" y="585504"/>
              <a:ext cx="355960" cy="405015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78880" y="527373"/>
              <a:ext cx="315052" cy="399080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34904" y="685488"/>
              <a:ext cx="314505" cy="502689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629591" y="1492335"/>
              <a:ext cx="337557" cy="420209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967153" y="1570573"/>
              <a:ext cx="233418" cy="314555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182826" y="1615171"/>
              <a:ext cx="282819" cy="283909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446391" y="1583018"/>
              <a:ext cx="263401" cy="306041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756766" y="1431880"/>
              <a:ext cx="113465" cy="477565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803031" y="1522367"/>
              <a:ext cx="297396" cy="401030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125667" y="1617545"/>
              <a:ext cx="574664" cy="361656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471883" y="2268955"/>
              <a:ext cx="338053" cy="414223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777881" y="2339453"/>
              <a:ext cx="304104" cy="309409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029929" y="2173264"/>
              <a:ext cx="268301" cy="461647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736957" y="2225858"/>
              <a:ext cx="42751" cy="220711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321639" y="2197066"/>
              <a:ext cx="95177" cy="465747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394736" y="2369565"/>
              <a:ext cx="356909" cy="259580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713943" y="2319779"/>
              <a:ext cx="303395" cy="322107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996311" y="2309566"/>
              <a:ext cx="683093" cy="300597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557595" y="2162075"/>
              <a:ext cx="118618" cy="1268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3" name="Drawing"/>
          <p:cNvGrpSpPr/>
          <p:nvPr/>
        </p:nvGrpSpPr>
        <p:grpSpPr>
          <a:xfrm>
            <a:off x="294227" y="5814433"/>
            <a:ext cx="12223118" cy="3695468"/>
            <a:chOff x="-716603" y="4684382"/>
            <a:chExt cx="12223117" cy="3695467"/>
          </a:xfrm>
        </p:grpSpPr>
        <p:pic>
          <p:nvPicPr>
            <p:cNvPr id="581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79830" y="4964119"/>
              <a:ext cx="403581" cy="691863"/>
            </a:xfrm>
            <a:prstGeom prst="rect">
              <a:avLst/>
            </a:prstGeom>
            <a:effectLst/>
          </p:spPr>
        </p:pic>
        <p:pic>
          <p:nvPicPr>
            <p:cNvPr id="581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2770" y="5096887"/>
              <a:ext cx="223780" cy="426452"/>
            </a:xfrm>
            <a:prstGeom prst="rect">
              <a:avLst/>
            </a:prstGeom>
            <a:effectLst/>
          </p:spPr>
        </p:pic>
        <p:pic>
          <p:nvPicPr>
            <p:cNvPr id="581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309" y="5115145"/>
              <a:ext cx="270881" cy="436203"/>
            </a:xfrm>
            <a:prstGeom prst="rect">
              <a:avLst/>
            </a:prstGeom>
            <a:effectLst/>
          </p:spPr>
        </p:pic>
        <p:pic>
          <p:nvPicPr>
            <p:cNvPr id="581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520" y="5330629"/>
              <a:ext cx="290475" cy="95157"/>
            </a:xfrm>
            <a:prstGeom prst="rect">
              <a:avLst/>
            </a:prstGeom>
            <a:effectLst/>
          </p:spPr>
        </p:pic>
        <p:pic>
          <p:nvPicPr>
            <p:cNvPr id="581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1005" y="5103863"/>
              <a:ext cx="219678" cy="439312"/>
            </a:xfrm>
            <a:prstGeom prst="rect">
              <a:avLst/>
            </a:prstGeom>
            <a:effectLst/>
          </p:spPr>
        </p:pic>
        <p:pic>
          <p:nvPicPr>
            <p:cNvPr id="582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4570" y="5097199"/>
              <a:ext cx="59481" cy="461124"/>
            </a:xfrm>
            <a:prstGeom prst="rect">
              <a:avLst/>
            </a:prstGeom>
            <a:effectLst/>
          </p:spPr>
        </p:pic>
        <p:pic>
          <p:nvPicPr>
            <p:cNvPr id="582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45937" y="5295751"/>
              <a:ext cx="304426" cy="102133"/>
            </a:xfrm>
            <a:prstGeom prst="rect">
              <a:avLst/>
            </a:prstGeom>
            <a:effectLst/>
          </p:spPr>
        </p:pic>
        <p:pic>
          <p:nvPicPr>
            <p:cNvPr id="582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21152" y="5058284"/>
              <a:ext cx="282626" cy="491790"/>
            </a:xfrm>
            <a:prstGeom prst="rect">
              <a:avLst/>
            </a:prstGeom>
            <a:effectLst/>
          </p:spPr>
        </p:pic>
        <p:pic>
          <p:nvPicPr>
            <p:cNvPr id="582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50475" y="5174840"/>
              <a:ext cx="281517" cy="375413"/>
            </a:xfrm>
            <a:prstGeom prst="rect">
              <a:avLst/>
            </a:prstGeom>
            <a:effectLst/>
          </p:spPr>
        </p:pic>
        <p:pic>
          <p:nvPicPr>
            <p:cNvPr id="582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39917" y="5135503"/>
              <a:ext cx="259131" cy="471650"/>
            </a:xfrm>
            <a:prstGeom prst="rect">
              <a:avLst/>
            </a:prstGeom>
            <a:effectLst/>
          </p:spPr>
        </p:pic>
        <p:pic>
          <p:nvPicPr>
            <p:cNvPr id="583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99224" y="5161929"/>
              <a:ext cx="236995" cy="424297"/>
            </a:xfrm>
            <a:prstGeom prst="rect">
              <a:avLst/>
            </a:prstGeom>
            <a:effectLst/>
          </p:spPr>
        </p:pic>
        <p:pic>
          <p:nvPicPr>
            <p:cNvPr id="583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66671" y="5365507"/>
              <a:ext cx="290475" cy="67255"/>
            </a:xfrm>
            <a:prstGeom prst="rect">
              <a:avLst/>
            </a:prstGeom>
            <a:effectLst/>
          </p:spPr>
        </p:pic>
        <p:pic>
          <p:nvPicPr>
            <p:cNvPr id="583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01501" y="5163214"/>
              <a:ext cx="283499" cy="414762"/>
            </a:xfrm>
            <a:prstGeom prst="rect">
              <a:avLst/>
            </a:prstGeom>
            <a:effectLst/>
          </p:spPr>
        </p:pic>
        <p:pic>
          <p:nvPicPr>
            <p:cNvPr id="583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27014" y="5116710"/>
              <a:ext cx="162606" cy="157790"/>
            </a:xfrm>
            <a:prstGeom prst="rect">
              <a:avLst/>
            </a:prstGeom>
            <a:effectLst/>
          </p:spPr>
        </p:pic>
        <p:pic>
          <p:nvPicPr>
            <p:cNvPr id="583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31225" y="5407361"/>
              <a:ext cx="157844" cy="154085"/>
            </a:xfrm>
            <a:prstGeom prst="rect">
              <a:avLst/>
            </a:prstGeom>
            <a:effectLst/>
          </p:spPr>
        </p:pic>
        <p:pic>
          <p:nvPicPr>
            <p:cNvPr id="584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716604" y="5818923"/>
              <a:ext cx="3464385" cy="109108"/>
            </a:xfrm>
            <a:prstGeom prst="rect">
              <a:avLst/>
            </a:prstGeom>
            <a:effectLst/>
          </p:spPr>
        </p:pic>
        <p:pic>
          <p:nvPicPr>
            <p:cNvPr id="584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90253" y="5067344"/>
              <a:ext cx="431765" cy="1034453"/>
            </a:xfrm>
            <a:prstGeom prst="rect">
              <a:avLst/>
            </a:prstGeom>
            <a:effectLst/>
          </p:spPr>
        </p:pic>
        <p:pic>
          <p:nvPicPr>
            <p:cNvPr id="58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28437" y="5055622"/>
              <a:ext cx="183035" cy="713102"/>
            </a:xfrm>
            <a:prstGeom prst="rect">
              <a:avLst/>
            </a:prstGeom>
            <a:effectLst/>
          </p:spPr>
        </p:pic>
        <p:pic>
          <p:nvPicPr>
            <p:cNvPr id="58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01791" y="5164282"/>
              <a:ext cx="307184" cy="448596"/>
            </a:xfrm>
            <a:prstGeom prst="rect">
              <a:avLst/>
            </a:prstGeom>
            <a:effectLst/>
          </p:spPr>
        </p:pic>
        <p:pic>
          <p:nvPicPr>
            <p:cNvPr id="58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794767" y="5502961"/>
              <a:ext cx="268297" cy="354689"/>
            </a:xfrm>
            <a:prstGeom prst="rect">
              <a:avLst/>
            </a:prstGeom>
            <a:effectLst/>
          </p:spPr>
        </p:pic>
        <p:pic>
          <p:nvPicPr>
            <p:cNvPr id="58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262134" y="5184767"/>
              <a:ext cx="183896" cy="491516"/>
            </a:xfrm>
            <a:prstGeom prst="rect">
              <a:avLst/>
            </a:prstGeom>
            <a:effectLst/>
          </p:spPr>
        </p:pic>
        <p:pic>
          <p:nvPicPr>
            <p:cNvPr id="58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59824" y="5121685"/>
              <a:ext cx="510534" cy="359281"/>
            </a:xfrm>
            <a:prstGeom prst="rect">
              <a:avLst/>
            </a:prstGeom>
            <a:effectLst/>
          </p:spPr>
        </p:pic>
        <p:pic>
          <p:nvPicPr>
            <p:cNvPr id="58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20232" y="5057731"/>
              <a:ext cx="317909" cy="695284"/>
            </a:xfrm>
            <a:prstGeom prst="rect">
              <a:avLst/>
            </a:prstGeom>
            <a:effectLst/>
          </p:spPr>
        </p:pic>
        <p:pic>
          <p:nvPicPr>
            <p:cNvPr id="58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27112" y="4926372"/>
              <a:ext cx="261320" cy="212788"/>
            </a:xfrm>
            <a:prstGeom prst="rect">
              <a:avLst/>
            </a:prstGeom>
            <a:effectLst/>
          </p:spPr>
        </p:pic>
        <p:pic>
          <p:nvPicPr>
            <p:cNvPr id="58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29405" y="4863888"/>
              <a:ext cx="149711" cy="226443"/>
            </a:xfrm>
            <a:prstGeom prst="rect">
              <a:avLst/>
            </a:prstGeom>
            <a:effectLst/>
          </p:spPr>
        </p:pic>
        <p:pic>
          <p:nvPicPr>
            <p:cNvPr id="58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85162" y="5191742"/>
              <a:ext cx="449663" cy="93906"/>
            </a:xfrm>
            <a:prstGeom prst="rect">
              <a:avLst/>
            </a:prstGeom>
            <a:effectLst/>
          </p:spPr>
        </p:pic>
        <p:pic>
          <p:nvPicPr>
            <p:cNvPr id="586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699113" y="5498670"/>
              <a:ext cx="365955" cy="66003"/>
            </a:xfrm>
            <a:prstGeom prst="rect">
              <a:avLst/>
            </a:prstGeom>
            <a:effectLst/>
          </p:spPr>
        </p:pic>
        <p:pic>
          <p:nvPicPr>
            <p:cNvPr id="586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271115" y="4815059"/>
              <a:ext cx="114832" cy="247369"/>
            </a:xfrm>
            <a:prstGeom prst="rect">
              <a:avLst/>
            </a:prstGeom>
            <a:effectLst/>
          </p:spPr>
        </p:pic>
        <p:pic>
          <p:nvPicPr>
            <p:cNvPr id="586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375749" y="4842961"/>
              <a:ext cx="163662" cy="247370"/>
            </a:xfrm>
            <a:prstGeom prst="rect">
              <a:avLst/>
            </a:prstGeom>
            <a:effectLst/>
          </p:spPr>
        </p:pic>
        <p:pic>
          <p:nvPicPr>
            <p:cNvPr id="586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724530" y="4976015"/>
              <a:ext cx="482626" cy="763049"/>
            </a:xfrm>
            <a:prstGeom prst="rect">
              <a:avLst/>
            </a:prstGeom>
            <a:effectLst/>
          </p:spPr>
        </p:pic>
        <p:pic>
          <p:nvPicPr>
            <p:cNvPr id="587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286902" y="4851769"/>
              <a:ext cx="243048" cy="768710"/>
            </a:xfrm>
            <a:prstGeom prst="rect">
              <a:avLst/>
            </a:prstGeom>
            <a:effectLst/>
          </p:spPr>
        </p:pic>
        <p:pic>
          <p:nvPicPr>
            <p:cNvPr id="58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75685" y="5010183"/>
              <a:ext cx="311806" cy="434707"/>
            </a:xfrm>
            <a:prstGeom prst="rect">
              <a:avLst/>
            </a:prstGeom>
            <a:effectLst/>
          </p:spPr>
        </p:pic>
        <p:pic>
          <p:nvPicPr>
            <p:cNvPr id="58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29020" y="5303353"/>
              <a:ext cx="310712" cy="400833"/>
            </a:xfrm>
            <a:prstGeom prst="rect">
              <a:avLst/>
            </a:prstGeom>
            <a:effectLst/>
          </p:spPr>
        </p:pic>
        <p:pic>
          <p:nvPicPr>
            <p:cNvPr id="58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210339" y="4913195"/>
              <a:ext cx="279278" cy="477088"/>
            </a:xfrm>
            <a:prstGeom prst="rect">
              <a:avLst/>
            </a:prstGeom>
            <a:effectLst/>
          </p:spPr>
        </p:pic>
        <p:pic>
          <p:nvPicPr>
            <p:cNvPr id="587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210339" y="4856301"/>
              <a:ext cx="456497" cy="345640"/>
            </a:xfrm>
            <a:prstGeom prst="rect">
              <a:avLst/>
            </a:prstGeom>
            <a:effectLst/>
          </p:spPr>
        </p:pic>
        <p:pic>
          <p:nvPicPr>
            <p:cNvPr id="588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697748" y="4884151"/>
              <a:ext cx="361202" cy="520083"/>
            </a:xfrm>
            <a:prstGeom prst="rect">
              <a:avLst/>
            </a:prstGeom>
            <a:effectLst/>
          </p:spPr>
        </p:pic>
        <p:pic>
          <p:nvPicPr>
            <p:cNvPr id="588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373924" y="4849937"/>
              <a:ext cx="60372" cy="442687"/>
            </a:xfrm>
            <a:prstGeom prst="rect">
              <a:avLst/>
            </a:prstGeom>
            <a:effectLst/>
          </p:spPr>
        </p:pic>
        <p:pic>
          <p:nvPicPr>
            <p:cNvPr id="588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333414" y="4764999"/>
              <a:ext cx="388001" cy="552304"/>
            </a:xfrm>
            <a:prstGeom prst="rect">
              <a:avLst/>
            </a:prstGeom>
            <a:effectLst/>
          </p:spPr>
        </p:pic>
        <p:pic>
          <p:nvPicPr>
            <p:cNvPr id="588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44976" y="5128962"/>
              <a:ext cx="114833" cy="407809"/>
            </a:xfrm>
            <a:prstGeom prst="rect">
              <a:avLst/>
            </a:prstGeom>
            <a:effectLst/>
          </p:spPr>
        </p:pic>
        <p:pic>
          <p:nvPicPr>
            <p:cNvPr id="588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58927" y="5077331"/>
              <a:ext cx="331078" cy="452464"/>
            </a:xfrm>
            <a:prstGeom prst="rect">
              <a:avLst/>
            </a:prstGeom>
            <a:effectLst/>
          </p:spPr>
        </p:pic>
        <p:pic>
          <p:nvPicPr>
            <p:cNvPr id="589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170490" y="4684382"/>
              <a:ext cx="336024" cy="957023"/>
            </a:xfrm>
            <a:prstGeom prst="rect">
              <a:avLst/>
            </a:prstGeom>
            <a:effectLst/>
          </p:spPr>
        </p:pic>
        <p:pic>
          <p:nvPicPr>
            <p:cNvPr id="589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479436" y="6740331"/>
              <a:ext cx="1119952" cy="678229"/>
            </a:xfrm>
            <a:prstGeom prst="rect">
              <a:avLst/>
            </a:prstGeom>
            <a:effectLst/>
          </p:spPr>
        </p:pic>
        <p:pic>
          <p:nvPicPr>
            <p:cNvPr id="589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31944" y="6695982"/>
              <a:ext cx="373550" cy="496686"/>
            </a:xfrm>
            <a:prstGeom prst="rect">
              <a:avLst/>
            </a:prstGeom>
            <a:effectLst/>
          </p:spPr>
        </p:pic>
        <p:pic>
          <p:nvPicPr>
            <p:cNvPr id="589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458092" y="6801869"/>
              <a:ext cx="577550" cy="367485"/>
            </a:xfrm>
            <a:prstGeom prst="rect">
              <a:avLst/>
            </a:prstGeom>
            <a:effectLst/>
          </p:spPr>
        </p:pic>
        <p:pic>
          <p:nvPicPr>
            <p:cNvPr id="589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080106" y="6532159"/>
              <a:ext cx="654173" cy="555504"/>
            </a:xfrm>
            <a:prstGeom prst="rect">
              <a:avLst/>
            </a:prstGeom>
            <a:effectLst/>
          </p:spPr>
        </p:pic>
        <p:pic>
          <p:nvPicPr>
            <p:cNvPr id="590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778811" y="6655283"/>
              <a:ext cx="399961" cy="520760"/>
            </a:xfrm>
            <a:prstGeom prst="rect">
              <a:avLst/>
            </a:prstGeom>
            <a:effectLst/>
          </p:spPr>
        </p:pic>
        <p:pic>
          <p:nvPicPr>
            <p:cNvPr id="590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951718" y="6481935"/>
              <a:ext cx="65001" cy="589474"/>
            </a:xfrm>
            <a:prstGeom prst="rect">
              <a:avLst/>
            </a:prstGeom>
            <a:effectLst/>
          </p:spPr>
        </p:pic>
        <p:pic>
          <p:nvPicPr>
            <p:cNvPr id="590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886027" y="6474388"/>
              <a:ext cx="433188" cy="590045"/>
            </a:xfrm>
            <a:prstGeom prst="rect">
              <a:avLst/>
            </a:prstGeom>
            <a:effectLst/>
          </p:spPr>
        </p:pic>
        <p:pic>
          <p:nvPicPr>
            <p:cNvPr id="590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704084" y="6562769"/>
              <a:ext cx="107857" cy="131956"/>
            </a:xfrm>
            <a:prstGeom prst="rect">
              <a:avLst/>
            </a:prstGeom>
            <a:effectLst/>
          </p:spPr>
        </p:pic>
        <p:pic>
          <p:nvPicPr>
            <p:cNvPr id="590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98143" y="6855720"/>
              <a:ext cx="119478" cy="111054"/>
            </a:xfrm>
            <a:prstGeom prst="rect">
              <a:avLst/>
            </a:prstGeom>
            <a:effectLst/>
          </p:spPr>
        </p:pic>
        <p:pic>
          <p:nvPicPr>
            <p:cNvPr id="591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697108" y="6551391"/>
              <a:ext cx="107857" cy="131802"/>
            </a:xfrm>
            <a:prstGeom prst="rect">
              <a:avLst/>
            </a:prstGeom>
            <a:effectLst/>
          </p:spPr>
        </p:pic>
        <p:pic>
          <p:nvPicPr>
            <p:cNvPr id="591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955206" y="6572917"/>
              <a:ext cx="335107" cy="79955"/>
            </a:xfrm>
            <a:prstGeom prst="rect">
              <a:avLst/>
            </a:prstGeom>
            <a:effectLst/>
          </p:spPr>
        </p:pic>
        <p:pic>
          <p:nvPicPr>
            <p:cNvPr id="591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976133" y="6826364"/>
              <a:ext cx="379907" cy="63678"/>
            </a:xfrm>
            <a:prstGeom prst="rect">
              <a:avLst/>
            </a:prstGeom>
            <a:effectLst/>
          </p:spPr>
        </p:pic>
        <p:pic>
          <p:nvPicPr>
            <p:cNvPr id="591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752913" y="6865893"/>
              <a:ext cx="59028" cy="62615"/>
            </a:xfrm>
            <a:prstGeom prst="rect">
              <a:avLst/>
            </a:prstGeom>
            <a:effectLst/>
          </p:spPr>
        </p:pic>
        <p:pic>
          <p:nvPicPr>
            <p:cNvPr id="591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610328" y="6349696"/>
              <a:ext cx="94493" cy="596151"/>
            </a:xfrm>
            <a:prstGeom prst="rect">
              <a:avLst/>
            </a:prstGeom>
            <a:effectLst/>
          </p:spPr>
        </p:pic>
        <p:pic>
          <p:nvPicPr>
            <p:cNvPr id="592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599034" y="6375274"/>
              <a:ext cx="404010" cy="640330"/>
            </a:xfrm>
            <a:prstGeom prst="rect">
              <a:avLst/>
            </a:prstGeom>
            <a:effectLst/>
          </p:spPr>
        </p:pic>
        <p:pic>
          <p:nvPicPr>
            <p:cNvPr id="592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180375" y="6219551"/>
              <a:ext cx="312692" cy="775126"/>
            </a:xfrm>
            <a:prstGeom prst="rect">
              <a:avLst/>
            </a:prstGeom>
            <a:effectLst/>
          </p:spPr>
        </p:pic>
        <p:pic>
          <p:nvPicPr>
            <p:cNvPr id="592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468917" y="6427556"/>
              <a:ext cx="379814" cy="386996"/>
            </a:xfrm>
            <a:prstGeom prst="rect">
              <a:avLst/>
            </a:prstGeom>
            <a:effectLst/>
          </p:spPr>
        </p:pic>
        <p:pic>
          <p:nvPicPr>
            <p:cNvPr id="592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824674" y="6775210"/>
              <a:ext cx="219468" cy="240394"/>
            </a:xfrm>
            <a:prstGeom prst="rect">
              <a:avLst/>
            </a:prstGeom>
            <a:effectLst/>
          </p:spPr>
        </p:pic>
        <p:pic>
          <p:nvPicPr>
            <p:cNvPr id="592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305992" y="6349696"/>
              <a:ext cx="238499" cy="421761"/>
            </a:xfrm>
            <a:prstGeom prst="rect">
              <a:avLst/>
            </a:prstGeom>
            <a:effectLst/>
          </p:spPr>
        </p:pic>
        <p:pic>
          <p:nvPicPr>
            <p:cNvPr id="593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319944" y="6255427"/>
              <a:ext cx="481785" cy="341639"/>
            </a:xfrm>
            <a:prstGeom prst="rect">
              <a:avLst/>
            </a:prstGeom>
            <a:effectLst/>
          </p:spPr>
        </p:pic>
        <p:pic>
          <p:nvPicPr>
            <p:cNvPr id="593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780335" y="6194040"/>
              <a:ext cx="481112" cy="723905"/>
            </a:xfrm>
            <a:prstGeom prst="rect">
              <a:avLst/>
            </a:prstGeom>
            <a:effectLst/>
          </p:spPr>
        </p:pic>
        <p:pic>
          <p:nvPicPr>
            <p:cNvPr id="593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083195" y="6311631"/>
              <a:ext cx="811653" cy="557485"/>
            </a:xfrm>
            <a:prstGeom prst="rect">
              <a:avLst/>
            </a:prstGeom>
            <a:effectLst/>
          </p:spPr>
        </p:pic>
        <p:pic>
          <p:nvPicPr>
            <p:cNvPr id="593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933471" y="6099945"/>
              <a:ext cx="458971" cy="838927"/>
            </a:xfrm>
            <a:prstGeom prst="rect">
              <a:avLst/>
            </a:prstGeom>
            <a:effectLst/>
          </p:spPr>
        </p:pic>
        <p:pic>
          <p:nvPicPr>
            <p:cNvPr id="593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80142" y="7590118"/>
              <a:ext cx="430082" cy="679024"/>
            </a:xfrm>
            <a:prstGeom prst="rect">
              <a:avLst/>
            </a:prstGeom>
            <a:effectLst/>
          </p:spPr>
        </p:pic>
        <p:pic>
          <p:nvPicPr>
            <p:cNvPr id="594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00229" y="7697029"/>
              <a:ext cx="711517" cy="543074"/>
            </a:xfrm>
            <a:prstGeom prst="rect">
              <a:avLst/>
            </a:prstGeom>
            <a:effectLst/>
          </p:spPr>
        </p:pic>
        <p:pic>
          <p:nvPicPr>
            <p:cNvPr id="594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283541" y="7652449"/>
              <a:ext cx="456639" cy="528013"/>
            </a:xfrm>
            <a:prstGeom prst="rect">
              <a:avLst/>
            </a:prstGeom>
            <a:effectLst/>
          </p:spPr>
        </p:pic>
        <p:pic>
          <p:nvPicPr>
            <p:cNvPr id="594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707813" y="7557196"/>
              <a:ext cx="757292" cy="822654"/>
            </a:xfrm>
            <a:prstGeom prst="rect">
              <a:avLst/>
            </a:prstGeom>
            <a:effectLst/>
          </p:spPr>
        </p:pic>
        <p:pic>
          <p:nvPicPr>
            <p:cNvPr id="594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548721" y="7706813"/>
              <a:ext cx="299546" cy="373430"/>
            </a:xfrm>
            <a:prstGeom prst="rect">
              <a:avLst/>
            </a:prstGeom>
            <a:effectLst/>
          </p:spPr>
        </p:pic>
        <p:pic>
          <p:nvPicPr>
            <p:cNvPr id="594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924267" y="7658641"/>
              <a:ext cx="996724" cy="410912"/>
            </a:xfrm>
            <a:prstGeom prst="rect">
              <a:avLst/>
            </a:prstGeom>
            <a:effectLst/>
          </p:spPr>
        </p:pic>
        <p:pic>
          <p:nvPicPr>
            <p:cNvPr id="595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078163" y="7368138"/>
              <a:ext cx="68608" cy="644981"/>
            </a:xfrm>
            <a:prstGeom prst="rect">
              <a:avLst/>
            </a:prstGeom>
            <a:effectLst/>
          </p:spPr>
        </p:pic>
        <p:pic>
          <p:nvPicPr>
            <p:cNvPr id="595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913352" y="7570431"/>
              <a:ext cx="324102" cy="72980"/>
            </a:xfrm>
            <a:prstGeom prst="rect">
              <a:avLst/>
            </a:prstGeom>
            <a:effectLst/>
          </p:spPr>
        </p:pic>
        <p:pic>
          <p:nvPicPr>
            <p:cNvPr id="595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357467" y="7591359"/>
              <a:ext cx="68329" cy="421760"/>
            </a:xfrm>
            <a:prstGeom prst="rect">
              <a:avLst/>
            </a:prstGeom>
            <a:effectLst/>
          </p:spPr>
        </p:pic>
        <p:pic>
          <p:nvPicPr>
            <p:cNvPr id="595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373744" y="7408552"/>
              <a:ext cx="148603" cy="133493"/>
            </a:xfrm>
            <a:prstGeom prst="rect">
              <a:avLst/>
            </a:prstGeom>
            <a:effectLst/>
          </p:spPr>
        </p:pic>
        <p:pic>
          <p:nvPicPr>
            <p:cNvPr id="595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546806" y="7398122"/>
              <a:ext cx="730016" cy="641154"/>
            </a:xfrm>
            <a:prstGeom prst="rect">
              <a:avLst/>
            </a:prstGeom>
            <a:effectLst/>
          </p:spPr>
        </p:pic>
        <p:pic>
          <p:nvPicPr>
            <p:cNvPr id="596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069858" y="7319309"/>
              <a:ext cx="357943" cy="605938"/>
            </a:xfrm>
            <a:prstGeom prst="rect">
              <a:avLst/>
            </a:prstGeom>
            <a:effectLst/>
          </p:spPr>
        </p:pic>
        <p:pic>
          <p:nvPicPr>
            <p:cNvPr id="596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950236" y="7514626"/>
              <a:ext cx="358980" cy="66004"/>
            </a:xfrm>
            <a:prstGeom prst="rect">
              <a:avLst/>
            </a:prstGeom>
            <a:effectLst/>
          </p:spPr>
        </p:pic>
        <p:pic>
          <p:nvPicPr>
            <p:cNvPr id="596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358045" y="7523675"/>
              <a:ext cx="641757" cy="389670"/>
            </a:xfrm>
            <a:prstGeom prst="rect">
              <a:avLst/>
            </a:prstGeom>
            <a:effectLst/>
          </p:spPr>
        </p:pic>
        <p:pic>
          <p:nvPicPr>
            <p:cNvPr id="5967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830460" y="7300707"/>
              <a:ext cx="109759" cy="107857"/>
            </a:xfrm>
            <a:prstGeom prst="rect">
              <a:avLst/>
            </a:prstGeom>
            <a:effectLst/>
          </p:spPr>
        </p:pic>
        <p:pic>
          <p:nvPicPr>
            <p:cNvPr id="5969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003555" y="7233962"/>
              <a:ext cx="484541" cy="681498"/>
            </a:xfrm>
            <a:prstGeom prst="rect">
              <a:avLst/>
            </a:prstGeom>
            <a:effectLst/>
          </p:spPr>
        </p:pic>
        <p:pic>
          <p:nvPicPr>
            <p:cNvPr id="597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742972" y="7741642"/>
              <a:ext cx="103301" cy="90702"/>
            </a:xfrm>
            <a:prstGeom prst="rect">
              <a:avLst/>
            </a:prstGeom>
            <a:effectLst/>
          </p:spPr>
        </p:pic>
      </p:grpSp>
      <p:grpSp>
        <p:nvGrpSpPr>
          <p:cNvPr id="5998" name="Drawing"/>
          <p:cNvGrpSpPr/>
          <p:nvPr/>
        </p:nvGrpSpPr>
        <p:grpSpPr>
          <a:xfrm>
            <a:off x="6848175" y="89440"/>
            <a:ext cx="4631016" cy="651059"/>
            <a:chOff x="0" y="0"/>
            <a:chExt cx="4631014" cy="651058"/>
          </a:xfrm>
        </p:grpSpPr>
        <p:sp>
          <p:nvSpPr>
            <p:cNvPr id="5974" name="Line"/>
            <p:cNvSpPr/>
            <p:nvPr/>
          </p:nvSpPr>
          <p:spPr>
            <a:xfrm>
              <a:off x="11348" y="0"/>
              <a:ext cx="323483" cy="47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1054"/>
                  </a:moveTo>
                  <a:cubicBezTo>
                    <a:pt x="20075" y="527"/>
                    <a:pt x="18687" y="0"/>
                    <a:pt x="16141" y="0"/>
                  </a:cubicBezTo>
                  <a:cubicBezTo>
                    <a:pt x="13595" y="0"/>
                    <a:pt x="9893" y="527"/>
                    <a:pt x="7270" y="1001"/>
                  </a:cubicBezTo>
                  <a:cubicBezTo>
                    <a:pt x="4647" y="1475"/>
                    <a:pt x="3104" y="1897"/>
                    <a:pt x="2024" y="2265"/>
                  </a:cubicBezTo>
                  <a:cubicBezTo>
                    <a:pt x="944" y="2634"/>
                    <a:pt x="327" y="2950"/>
                    <a:pt x="95" y="3372"/>
                  </a:cubicBezTo>
                  <a:cubicBezTo>
                    <a:pt x="-136" y="3793"/>
                    <a:pt x="18" y="4320"/>
                    <a:pt x="944" y="4741"/>
                  </a:cubicBezTo>
                  <a:cubicBezTo>
                    <a:pt x="1870" y="5163"/>
                    <a:pt x="3567" y="5479"/>
                    <a:pt x="6575" y="6217"/>
                  </a:cubicBezTo>
                  <a:cubicBezTo>
                    <a:pt x="9584" y="6954"/>
                    <a:pt x="13904" y="8113"/>
                    <a:pt x="16681" y="9746"/>
                  </a:cubicBezTo>
                  <a:cubicBezTo>
                    <a:pt x="19458" y="11380"/>
                    <a:pt x="20693" y="13487"/>
                    <a:pt x="21001" y="15120"/>
                  </a:cubicBezTo>
                  <a:cubicBezTo>
                    <a:pt x="21310" y="16753"/>
                    <a:pt x="20693" y="17912"/>
                    <a:pt x="18918" y="18913"/>
                  </a:cubicBezTo>
                  <a:cubicBezTo>
                    <a:pt x="17144" y="19914"/>
                    <a:pt x="14213" y="20757"/>
                    <a:pt x="11975" y="21179"/>
                  </a:cubicBezTo>
                  <a:cubicBezTo>
                    <a:pt x="9738" y="21600"/>
                    <a:pt x="8195" y="21600"/>
                    <a:pt x="6961" y="21600"/>
                  </a:cubicBezTo>
                  <a:cubicBezTo>
                    <a:pt x="5727" y="21600"/>
                    <a:pt x="4801" y="21600"/>
                    <a:pt x="4184" y="21284"/>
                  </a:cubicBezTo>
                  <a:cubicBezTo>
                    <a:pt x="3567" y="20968"/>
                    <a:pt x="3258" y="20336"/>
                    <a:pt x="3721" y="19493"/>
                  </a:cubicBezTo>
                  <a:cubicBezTo>
                    <a:pt x="4184" y="18650"/>
                    <a:pt x="5418" y="17596"/>
                    <a:pt x="6653" y="1654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5" name="Line"/>
            <p:cNvSpPr/>
            <p:nvPr/>
          </p:nvSpPr>
          <p:spPr>
            <a:xfrm>
              <a:off x="459181" y="74155"/>
              <a:ext cx="259309" cy="38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21" fill="norm" stroke="1" extrusionOk="0">
                  <a:moveTo>
                    <a:pt x="9275" y="1803"/>
                  </a:moveTo>
                  <a:cubicBezTo>
                    <a:pt x="9083" y="1164"/>
                    <a:pt x="8892" y="525"/>
                    <a:pt x="8319" y="206"/>
                  </a:cubicBezTo>
                  <a:cubicBezTo>
                    <a:pt x="7745" y="-114"/>
                    <a:pt x="6790" y="-114"/>
                    <a:pt x="5547" y="589"/>
                  </a:cubicBezTo>
                  <a:cubicBezTo>
                    <a:pt x="4305" y="1292"/>
                    <a:pt x="2775" y="2698"/>
                    <a:pt x="1629" y="5190"/>
                  </a:cubicBezTo>
                  <a:cubicBezTo>
                    <a:pt x="482" y="7682"/>
                    <a:pt x="-283" y="11261"/>
                    <a:pt x="99" y="14073"/>
                  </a:cubicBezTo>
                  <a:cubicBezTo>
                    <a:pt x="482" y="16885"/>
                    <a:pt x="2011" y="18930"/>
                    <a:pt x="4496" y="20080"/>
                  </a:cubicBezTo>
                  <a:cubicBezTo>
                    <a:pt x="6981" y="21230"/>
                    <a:pt x="10421" y="21486"/>
                    <a:pt x="13384" y="21230"/>
                  </a:cubicBezTo>
                  <a:cubicBezTo>
                    <a:pt x="16347" y="20975"/>
                    <a:pt x="18832" y="20208"/>
                    <a:pt x="21317" y="194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6" name="Line"/>
            <p:cNvSpPr/>
            <p:nvPr/>
          </p:nvSpPr>
          <p:spPr>
            <a:xfrm>
              <a:off x="711514" y="122945"/>
              <a:ext cx="224151" cy="32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064" fill="norm" stroke="1" extrusionOk="0">
                  <a:moveTo>
                    <a:pt x="7273" y="4400"/>
                  </a:moveTo>
                  <a:cubicBezTo>
                    <a:pt x="6833" y="3493"/>
                    <a:pt x="6392" y="2587"/>
                    <a:pt x="5620" y="2436"/>
                  </a:cubicBezTo>
                  <a:cubicBezTo>
                    <a:pt x="4849" y="2285"/>
                    <a:pt x="3747" y="2889"/>
                    <a:pt x="2535" y="5004"/>
                  </a:cubicBezTo>
                  <a:cubicBezTo>
                    <a:pt x="1322" y="7118"/>
                    <a:pt x="0" y="10744"/>
                    <a:pt x="0" y="13614"/>
                  </a:cubicBezTo>
                  <a:cubicBezTo>
                    <a:pt x="0" y="16483"/>
                    <a:pt x="1322" y="18598"/>
                    <a:pt x="4188" y="19807"/>
                  </a:cubicBezTo>
                  <a:cubicBezTo>
                    <a:pt x="7053" y="21015"/>
                    <a:pt x="11461" y="21317"/>
                    <a:pt x="14657" y="20864"/>
                  </a:cubicBezTo>
                  <a:cubicBezTo>
                    <a:pt x="17853" y="20411"/>
                    <a:pt x="19837" y="19202"/>
                    <a:pt x="20718" y="16861"/>
                  </a:cubicBezTo>
                  <a:cubicBezTo>
                    <a:pt x="21600" y="14520"/>
                    <a:pt x="21380" y="11046"/>
                    <a:pt x="20057" y="8100"/>
                  </a:cubicBezTo>
                  <a:cubicBezTo>
                    <a:pt x="18735" y="5155"/>
                    <a:pt x="16310" y="2738"/>
                    <a:pt x="14437" y="1379"/>
                  </a:cubicBezTo>
                  <a:cubicBezTo>
                    <a:pt x="12563" y="19"/>
                    <a:pt x="11241" y="-283"/>
                    <a:pt x="10469" y="246"/>
                  </a:cubicBezTo>
                  <a:cubicBezTo>
                    <a:pt x="9698" y="774"/>
                    <a:pt x="9478" y="2134"/>
                    <a:pt x="9257" y="34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7" name="Line"/>
            <p:cNvSpPr/>
            <p:nvPr/>
          </p:nvSpPr>
          <p:spPr>
            <a:xfrm>
              <a:off x="1061330" y="113935"/>
              <a:ext cx="19893" cy="3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600"/>
                    <a:pt x="-1068" y="7200"/>
                    <a:pt x="132" y="10800"/>
                  </a:cubicBezTo>
                  <a:cubicBezTo>
                    <a:pt x="1332" y="14400"/>
                    <a:pt x="10932" y="18000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8" name="Line"/>
            <p:cNvSpPr/>
            <p:nvPr/>
          </p:nvSpPr>
          <p:spPr>
            <a:xfrm>
              <a:off x="1025417" y="42691"/>
              <a:ext cx="293288" cy="38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24" fill="norm" stroke="1" extrusionOk="0">
                  <a:moveTo>
                    <a:pt x="0" y="8231"/>
                  </a:moveTo>
                  <a:cubicBezTo>
                    <a:pt x="506" y="6420"/>
                    <a:pt x="1013" y="4610"/>
                    <a:pt x="2363" y="3187"/>
                  </a:cubicBezTo>
                  <a:cubicBezTo>
                    <a:pt x="3713" y="1764"/>
                    <a:pt x="5906" y="729"/>
                    <a:pt x="8606" y="277"/>
                  </a:cubicBezTo>
                  <a:cubicBezTo>
                    <a:pt x="11306" y="-176"/>
                    <a:pt x="14513" y="-47"/>
                    <a:pt x="16706" y="471"/>
                  </a:cubicBezTo>
                  <a:cubicBezTo>
                    <a:pt x="18900" y="988"/>
                    <a:pt x="20081" y="1893"/>
                    <a:pt x="20756" y="2734"/>
                  </a:cubicBezTo>
                  <a:cubicBezTo>
                    <a:pt x="21431" y="3575"/>
                    <a:pt x="21600" y="4351"/>
                    <a:pt x="20419" y="5386"/>
                  </a:cubicBezTo>
                  <a:cubicBezTo>
                    <a:pt x="19237" y="6420"/>
                    <a:pt x="16706" y="7714"/>
                    <a:pt x="14091" y="8943"/>
                  </a:cubicBezTo>
                  <a:cubicBezTo>
                    <a:pt x="11475" y="10171"/>
                    <a:pt x="8775" y="11335"/>
                    <a:pt x="6834" y="12176"/>
                  </a:cubicBezTo>
                  <a:cubicBezTo>
                    <a:pt x="4894" y="13017"/>
                    <a:pt x="3713" y="13534"/>
                    <a:pt x="3544" y="13793"/>
                  </a:cubicBezTo>
                  <a:cubicBezTo>
                    <a:pt x="3375" y="14052"/>
                    <a:pt x="4219" y="14052"/>
                    <a:pt x="5062" y="13987"/>
                  </a:cubicBezTo>
                  <a:cubicBezTo>
                    <a:pt x="5906" y="13922"/>
                    <a:pt x="6750" y="13793"/>
                    <a:pt x="7594" y="13728"/>
                  </a:cubicBezTo>
                  <a:cubicBezTo>
                    <a:pt x="8437" y="13664"/>
                    <a:pt x="9281" y="13664"/>
                    <a:pt x="9956" y="13922"/>
                  </a:cubicBezTo>
                  <a:cubicBezTo>
                    <a:pt x="10631" y="14181"/>
                    <a:pt x="11138" y="14698"/>
                    <a:pt x="12656" y="15992"/>
                  </a:cubicBezTo>
                  <a:cubicBezTo>
                    <a:pt x="14175" y="17285"/>
                    <a:pt x="16706" y="19355"/>
                    <a:pt x="19237" y="2142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9" name="Line"/>
            <p:cNvSpPr/>
            <p:nvPr/>
          </p:nvSpPr>
          <p:spPr>
            <a:xfrm>
              <a:off x="1400200" y="79673"/>
              <a:ext cx="197219" cy="30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95" fill="norm" stroke="1" extrusionOk="0">
                  <a:moveTo>
                    <a:pt x="21303" y="6291"/>
                  </a:moveTo>
                  <a:cubicBezTo>
                    <a:pt x="19043" y="4342"/>
                    <a:pt x="16782" y="2393"/>
                    <a:pt x="14396" y="1257"/>
                  </a:cubicBezTo>
                  <a:cubicBezTo>
                    <a:pt x="12010" y="120"/>
                    <a:pt x="9498" y="-205"/>
                    <a:pt x="7112" y="120"/>
                  </a:cubicBezTo>
                  <a:cubicBezTo>
                    <a:pt x="4726" y="445"/>
                    <a:pt x="2466" y="1419"/>
                    <a:pt x="1210" y="3612"/>
                  </a:cubicBezTo>
                  <a:cubicBezTo>
                    <a:pt x="-46" y="5804"/>
                    <a:pt x="-297" y="9215"/>
                    <a:pt x="331" y="12381"/>
                  </a:cubicBezTo>
                  <a:cubicBezTo>
                    <a:pt x="959" y="15548"/>
                    <a:pt x="2466" y="18472"/>
                    <a:pt x="3973" y="2139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0" name="Line"/>
            <p:cNvSpPr/>
            <p:nvPr/>
          </p:nvSpPr>
          <p:spPr>
            <a:xfrm>
              <a:off x="1409076" y="246416"/>
              <a:ext cx="174392" cy="6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288" y="16990"/>
                    <a:pt x="576" y="13133"/>
                    <a:pt x="3456" y="9276"/>
                  </a:cubicBezTo>
                  <a:cubicBezTo>
                    <a:pt x="6336" y="5418"/>
                    <a:pt x="11808" y="1561"/>
                    <a:pt x="15264" y="404"/>
                  </a:cubicBezTo>
                  <a:cubicBezTo>
                    <a:pt x="18720" y="-753"/>
                    <a:pt x="20160" y="790"/>
                    <a:pt x="21600" y="233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1" name="Line"/>
            <p:cNvSpPr/>
            <p:nvPr/>
          </p:nvSpPr>
          <p:spPr>
            <a:xfrm>
              <a:off x="1409076" y="399935"/>
              <a:ext cx="195319" cy="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2" name="Line"/>
            <p:cNvSpPr/>
            <p:nvPr/>
          </p:nvSpPr>
          <p:spPr>
            <a:xfrm>
              <a:off x="2086229" y="113935"/>
              <a:ext cx="27387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4000" y="424"/>
                    <a:pt x="6800" y="847"/>
                    <a:pt x="3200" y="3035"/>
                  </a:cubicBezTo>
                  <a:cubicBezTo>
                    <a:pt x="-400" y="5224"/>
                    <a:pt x="-400" y="9176"/>
                    <a:pt x="500" y="12565"/>
                  </a:cubicBezTo>
                  <a:cubicBezTo>
                    <a:pt x="1400" y="15953"/>
                    <a:pt x="3200" y="18776"/>
                    <a:pt x="50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3" name="Line"/>
            <p:cNvSpPr/>
            <p:nvPr/>
          </p:nvSpPr>
          <p:spPr>
            <a:xfrm>
              <a:off x="1988452" y="70738"/>
              <a:ext cx="278627" cy="6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74" fill="norm" stroke="1" extrusionOk="0">
                  <a:moveTo>
                    <a:pt x="505" y="21274"/>
                  </a:moveTo>
                  <a:cubicBezTo>
                    <a:pt x="148" y="16645"/>
                    <a:pt x="-209" y="12017"/>
                    <a:pt x="148" y="8931"/>
                  </a:cubicBezTo>
                  <a:cubicBezTo>
                    <a:pt x="505" y="5845"/>
                    <a:pt x="1576" y="4303"/>
                    <a:pt x="4343" y="2760"/>
                  </a:cubicBezTo>
                  <a:cubicBezTo>
                    <a:pt x="7110" y="1217"/>
                    <a:pt x="11573" y="-326"/>
                    <a:pt x="14697" y="60"/>
                  </a:cubicBezTo>
                  <a:cubicBezTo>
                    <a:pt x="17821" y="445"/>
                    <a:pt x="19606" y="2760"/>
                    <a:pt x="21391" y="50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4" name="Line"/>
            <p:cNvSpPr/>
            <p:nvPr/>
          </p:nvSpPr>
          <p:spPr>
            <a:xfrm>
              <a:off x="2078736" y="260423"/>
              <a:ext cx="188343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5" name="Line"/>
            <p:cNvSpPr/>
            <p:nvPr/>
          </p:nvSpPr>
          <p:spPr>
            <a:xfrm>
              <a:off x="2344844" y="125561"/>
              <a:ext cx="234682" cy="29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48" fill="norm" stroke="1" extrusionOk="0">
                  <a:moveTo>
                    <a:pt x="3718" y="3655"/>
                  </a:moveTo>
                  <a:cubicBezTo>
                    <a:pt x="2871" y="3157"/>
                    <a:pt x="2024" y="2658"/>
                    <a:pt x="1388" y="2825"/>
                  </a:cubicBezTo>
                  <a:cubicBezTo>
                    <a:pt x="753" y="2991"/>
                    <a:pt x="330" y="3822"/>
                    <a:pt x="118" y="6231"/>
                  </a:cubicBezTo>
                  <a:cubicBezTo>
                    <a:pt x="-94" y="8640"/>
                    <a:pt x="-94" y="12628"/>
                    <a:pt x="753" y="15452"/>
                  </a:cubicBezTo>
                  <a:cubicBezTo>
                    <a:pt x="1600" y="18277"/>
                    <a:pt x="3294" y="19938"/>
                    <a:pt x="5835" y="20769"/>
                  </a:cubicBezTo>
                  <a:cubicBezTo>
                    <a:pt x="8377" y="21600"/>
                    <a:pt x="11765" y="21600"/>
                    <a:pt x="14518" y="20354"/>
                  </a:cubicBezTo>
                  <a:cubicBezTo>
                    <a:pt x="17271" y="19108"/>
                    <a:pt x="19388" y="16615"/>
                    <a:pt x="20447" y="13292"/>
                  </a:cubicBezTo>
                  <a:cubicBezTo>
                    <a:pt x="21506" y="9969"/>
                    <a:pt x="21506" y="5815"/>
                    <a:pt x="21188" y="3323"/>
                  </a:cubicBezTo>
                  <a:cubicBezTo>
                    <a:pt x="20871" y="831"/>
                    <a:pt x="20235" y="0"/>
                    <a:pt x="19706" y="0"/>
                  </a:cubicBezTo>
                  <a:cubicBezTo>
                    <a:pt x="19177" y="0"/>
                    <a:pt x="18753" y="831"/>
                    <a:pt x="18330" y="166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6" name="Line"/>
            <p:cNvSpPr/>
            <p:nvPr/>
          </p:nvSpPr>
          <p:spPr>
            <a:xfrm>
              <a:off x="2682400" y="94880"/>
              <a:ext cx="72973" cy="30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68" fill="norm" stroke="1" extrusionOk="0">
                  <a:moveTo>
                    <a:pt x="21184" y="2813"/>
                  </a:moveTo>
                  <a:cubicBezTo>
                    <a:pt x="19159" y="2159"/>
                    <a:pt x="17134" y="1504"/>
                    <a:pt x="14772" y="932"/>
                  </a:cubicBezTo>
                  <a:cubicBezTo>
                    <a:pt x="12409" y="359"/>
                    <a:pt x="9709" y="-132"/>
                    <a:pt x="8021" y="32"/>
                  </a:cubicBezTo>
                  <a:cubicBezTo>
                    <a:pt x="6334" y="195"/>
                    <a:pt x="5659" y="1013"/>
                    <a:pt x="4309" y="3959"/>
                  </a:cubicBezTo>
                  <a:cubicBezTo>
                    <a:pt x="2959" y="6904"/>
                    <a:pt x="934" y="11977"/>
                    <a:pt x="259" y="15004"/>
                  </a:cubicBezTo>
                  <a:cubicBezTo>
                    <a:pt x="-416" y="18032"/>
                    <a:pt x="259" y="19013"/>
                    <a:pt x="1946" y="19750"/>
                  </a:cubicBezTo>
                  <a:cubicBezTo>
                    <a:pt x="3634" y="20486"/>
                    <a:pt x="6334" y="20977"/>
                    <a:pt x="9034" y="2146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7" name="Line"/>
            <p:cNvSpPr/>
            <p:nvPr/>
          </p:nvSpPr>
          <p:spPr>
            <a:xfrm>
              <a:off x="2706542" y="72081"/>
              <a:ext cx="237173" cy="29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4082"/>
                  </a:moveTo>
                  <a:cubicBezTo>
                    <a:pt x="3388" y="7654"/>
                    <a:pt x="6776" y="11225"/>
                    <a:pt x="9000" y="13861"/>
                  </a:cubicBezTo>
                  <a:cubicBezTo>
                    <a:pt x="11224" y="16498"/>
                    <a:pt x="12282" y="18198"/>
                    <a:pt x="13235" y="19474"/>
                  </a:cubicBezTo>
                  <a:cubicBezTo>
                    <a:pt x="14188" y="20750"/>
                    <a:pt x="15035" y="21600"/>
                    <a:pt x="15671" y="21260"/>
                  </a:cubicBezTo>
                  <a:cubicBezTo>
                    <a:pt x="16306" y="20920"/>
                    <a:pt x="16729" y="19389"/>
                    <a:pt x="17365" y="16157"/>
                  </a:cubicBezTo>
                  <a:cubicBezTo>
                    <a:pt x="18000" y="12926"/>
                    <a:pt x="18847" y="7994"/>
                    <a:pt x="19376" y="5102"/>
                  </a:cubicBezTo>
                  <a:cubicBezTo>
                    <a:pt x="19906" y="2211"/>
                    <a:pt x="20118" y="1361"/>
                    <a:pt x="20435" y="850"/>
                  </a:cubicBezTo>
                  <a:cubicBezTo>
                    <a:pt x="20753" y="340"/>
                    <a:pt x="21176" y="1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8" name="Line"/>
            <p:cNvSpPr/>
            <p:nvPr/>
          </p:nvSpPr>
          <p:spPr>
            <a:xfrm>
              <a:off x="3005253" y="56900"/>
              <a:ext cx="196560" cy="30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57" fill="norm" stroke="1" extrusionOk="0">
                  <a:moveTo>
                    <a:pt x="17670" y="3549"/>
                  </a:moveTo>
                  <a:cubicBezTo>
                    <a:pt x="17924" y="2725"/>
                    <a:pt x="18178" y="1901"/>
                    <a:pt x="17924" y="1159"/>
                  </a:cubicBezTo>
                  <a:cubicBezTo>
                    <a:pt x="17670" y="417"/>
                    <a:pt x="16908" y="-243"/>
                    <a:pt x="14240" y="87"/>
                  </a:cubicBezTo>
                  <a:cubicBezTo>
                    <a:pt x="11571" y="417"/>
                    <a:pt x="6997" y="1736"/>
                    <a:pt x="4075" y="4291"/>
                  </a:cubicBezTo>
                  <a:cubicBezTo>
                    <a:pt x="1153" y="6847"/>
                    <a:pt x="-118" y="10639"/>
                    <a:pt x="9" y="13360"/>
                  </a:cubicBezTo>
                  <a:cubicBezTo>
                    <a:pt x="136" y="16081"/>
                    <a:pt x="1661" y="17730"/>
                    <a:pt x="5473" y="18884"/>
                  </a:cubicBezTo>
                  <a:cubicBezTo>
                    <a:pt x="9284" y="20038"/>
                    <a:pt x="15383" y="20697"/>
                    <a:pt x="21482" y="213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9" name="Line"/>
            <p:cNvSpPr/>
            <p:nvPr/>
          </p:nvSpPr>
          <p:spPr>
            <a:xfrm>
              <a:off x="3386381" y="72081"/>
              <a:ext cx="38652" cy="29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21121" y="0"/>
                  </a:moveTo>
                  <a:cubicBezTo>
                    <a:pt x="14768" y="2229"/>
                    <a:pt x="8415" y="4457"/>
                    <a:pt x="4603" y="7629"/>
                  </a:cubicBezTo>
                  <a:cubicBezTo>
                    <a:pt x="792" y="10800"/>
                    <a:pt x="-479" y="14914"/>
                    <a:pt x="156" y="17400"/>
                  </a:cubicBezTo>
                  <a:cubicBezTo>
                    <a:pt x="792" y="19886"/>
                    <a:pt x="3333" y="20743"/>
                    <a:pt x="587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0" name="Line"/>
            <p:cNvSpPr/>
            <p:nvPr/>
          </p:nvSpPr>
          <p:spPr>
            <a:xfrm>
              <a:off x="3306846" y="9300"/>
              <a:ext cx="271651" cy="9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518" y="21600"/>
                  </a:moveTo>
                  <a:cubicBezTo>
                    <a:pt x="152" y="17723"/>
                    <a:pt x="-214" y="13846"/>
                    <a:pt x="152" y="11631"/>
                  </a:cubicBezTo>
                  <a:cubicBezTo>
                    <a:pt x="518" y="9415"/>
                    <a:pt x="1616" y="8862"/>
                    <a:pt x="4820" y="7477"/>
                  </a:cubicBezTo>
                  <a:cubicBezTo>
                    <a:pt x="8023" y="6092"/>
                    <a:pt x="13332" y="3877"/>
                    <a:pt x="16444" y="2492"/>
                  </a:cubicBezTo>
                  <a:cubicBezTo>
                    <a:pt x="19555" y="1108"/>
                    <a:pt x="20471" y="554"/>
                    <a:pt x="21386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1" name="Line"/>
            <p:cNvSpPr/>
            <p:nvPr/>
          </p:nvSpPr>
          <p:spPr>
            <a:xfrm>
              <a:off x="3607598" y="99983"/>
              <a:ext cx="47631" cy="25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20112" y="0"/>
                  </a:moveTo>
                  <a:cubicBezTo>
                    <a:pt x="12257" y="4086"/>
                    <a:pt x="4403" y="8173"/>
                    <a:pt x="1457" y="11384"/>
                  </a:cubicBezTo>
                  <a:cubicBezTo>
                    <a:pt x="-1488" y="14595"/>
                    <a:pt x="476" y="16930"/>
                    <a:pt x="3421" y="18486"/>
                  </a:cubicBezTo>
                  <a:cubicBezTo>
                    <a:pt x="6367" y="20043"/>
                    <a:pt x="10294" y="20822"/>
                    <a:pt x="14221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2" name="Line"/>
            <p:cNvSpPr/>
            <p:nvPr/>
          </p:nvSpPr>
          <p:spPr>
            <a:xfrm>
              <a:off x="3739870" y="57553"/>
              <a:ext cx="222223" cy="30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78" fill="norm" stroke="1" extrusionOk="0">
                  <a:moveTo>
                    <a:pt x="3918" y="2476"/>
                  </a:moveTo>
                  <a:cubicBezTo>
                    <a:pt x="2582" y="5724"/>
                    <a:pt x="1246" y="8972"/>
                    <a:pt x="578" y="11489"/>
                  </a:cubicBezTo>
                  <a:cubicBezTo>
                    <a:pt x="-90" y="14007"/>
                    <a:pt x="-90" y="15793"/>
                    <a:pt x="133" y="17092"/>
                  </a:cubicBezTo>
                  <a:cubicBezTo>
                    <a:pt x="355" y="18392"/>
                    <a:pt x="801" y="19204"/>
                    <a:pt x="2582" y="19935"/>
                  </a:cubicBezTo>
                  <a:cubicBezTo>
                    <a:pt x="4364" y="20665"/>
                    <a:pt x="7481" y="21315"/>
                    <a:pt x="10376" y="21153"/>
                  </a:cubicBezTo>
                  <a:cubicBezTo>
                    <a:pt x="13271" y="20990"/>
                    <a:pt x="15943" y="20016"/>
                    <a:pt x="17836" y="17336"/>
                  </a:cubicBezTo>
                  <a:cubicBezTo>
                    <a:pt x="19729" y="14656"/>
                    <a:pt x="20842" y="10271"/>
                    <a:pt x="21176" y="7267"/>
                  </a:cubicBezTo>
                  <a:cubicBezTo>
                    <a:pt x="21510" y="4262"/>
                    <a:pt x="21065" y="2638"/>
                    <a:pt x="19617" y="1501"/>
                  </a:cubicBezTo>
                  <a:cubicBezTo>
                    <a:pt x="18170" y="365"/>
                    <a:pt x="15720" y="-285"/>
                    <a:pt x="12825" y="121"/>
                  </a:cubicBezTo>
                  <a:cubicBezTo>
                    <a:pt x="9931" y="527"/>
                    <a:pt x="6590" y="1989"/>
                    <a:pt x="4586" y="3775"/>
                  </a:cubicBezTo>
                  <a:cubicBezTo>
                    <a:pt x="2582" y="5562"/>
                    <a:pt x="1914" y="7673"/>
                    <a:pt x="1246" y="978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3" name="Line"/>
            <p:cNvSpPr/>
            <p:nvPr/>
          </p:nvSpPr>
          <p:spPr>
            <a:xfrm>
              <a:off x="4050513" y="79057"/>
              <a:ext cx="44180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540"/>
                    <a:pt x="10232" y="1080"/>
                    <a:pt x="6253" y="3420"/>
                  </a:cubicBezTo>
                  <a:cubicBezTo>
                    <a:pt x="2274" y="5760"/>
                    <a:pt x="0" y="9900"/>
                    <a:pt x="0" y="13140"/>
                  </a:cubicBezTo>
                  <a:cubicBezTo>
                    <a:pt x="0" y="16380"/>
                    <a:pt x="2274" y="18720"/>
                    <a:pt x="3410" y="19980"/>
                  </a:cubicBezTo>
                  <a:cubicBezTo>
                    <a:pt x="4547" y="21240"/>
                    <a:pt x="4547" y="21420"/>
                    <a:pt x="454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4" name="Line"/>
            <p:cNvSpPr/>
            <p:nvPr/>
          </p:nvSpPr>
          <p:spPr>
            <a:xfrm>
              <a:off x="4066790" y="99983"/>
              <a:ext cx="216246" cy="23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4659"/>
                    <a:pt x="6503" y="9318"/>
                    <a:pt x="10103" y="12918"/>
                  </a:cubicBezTo>
                  <a:cubicBezTo>
                    <a:pt x="13703" y="16518"/>
                    <a:pt x="17652" y="190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5" name="Line"/>
            <p:cNvSpPr/>
            <p:nvPr/>
          </p:nvSpPr>
          <p:spPr>
            <a:xfrm>
              <a:off x="4255132" y="0"/>
              <a:ext cx="48830" cy="37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25"/>
                  </a:moveTo>
                  <a:cubicBezTo>
                    <a:pt x="20571" y="663"/>
                    <a:pt x="19543" y="0"/>
                    <a:pt x="18514" y="0"/>
                  </a:cubicBezTo>
                  <a:cubicBezTo>
                    <a:pt x="17486" y="0"/>
                    <a:pt x="16457" y="663"/>
                    <a:pt x="15429" y="3180"/>
                  </a:cubicBezTo>
                  <a:cubicBezTo>
                    <a:pt x="14400" y="5698"/>
                    <a:pt x="13372" y="10071"/>
                    <a:pt x="10800" y="13450"/>
                  </a:cubicBezTo>
                  <a:cubicBezTo>
                    <a:pt x="8229" y="16829"/>
                    <a:pt x="4114" y="192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6" name="Line"/>
            <p:cNvSpPr/>
            <p:nvPr/>
          </p:nvSpPr>
          <p:spPr>
            <a:xfrm>
              <a:off x="4359766" y="17865"/>
              <a:ext cx="271249" cy="3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55" fill="norm" stroke="1" extrusionOk="0">
                  <a:moveTo>
                    <a:pt x="18277" y="4008"/>
                  </a:moveTo>
                  <a:cubicBezTo>
                    <a:pt x="18646" y="3325"/>
                    <a:pt x="19015" y="2641"/>
                    <a:pt x="19108" y="1958"/>
                  </a:cubicBezTo>
                  <a:cubicBezTo>
                    <a:pt x="19200" y="1274"/>
                    <a:pt x="19015" y="591"/>
                    <a:pt x="18277" y="249"/>
                  </a:cubicBezTo>
                  <a:cubicBezTo>
                    <a:pt x="17538" y="-93"/>
                    <a:pt x="16246" y="-93"/>
                    <a:pt x="14677" y="317"/>
                  </a:cubicBezTo>
                  <a:cubicBezTo>
                    <a:pt x="13108" y="727"/>
                    <a:pt x="11262" y="1548"/>
                    <a:pt x="10062" y="2641"/>
                  </a:cubicBezTo>
                  <a:cubicBezTo>
                    <a:pt x="8862" y="3735"/>
                    <a:pt x="8308" y="5102"/>
                    <a:pt x="9415" y="6537"/>
                  </a:cubicBezTo>
                  <a:cubicBezTo>
                    <a:pt x="10523" y="7973"/>
                    <a:pt x="13292" y="9477"/>
                    <a:pt x="15508" y="10639"/>
                  </a:cubicBezTo>
                  <a:cubicBezTo>
                    <a:pt x="17723" y="11801"/>
                    <a:pt x="19385" y="12621"/>
                    <a:pt x="20308" y="13441"/>
                  </a:cubicBezTo>
                  <a:cubicBezTo>
                    <a:pt x="21231" y="14261"/>
                    <a:pt x="21415" y="15082"/>
                    <a:pt x="21508" y="15834"/>
                  </a:cubicBezTo>
                  <a:cubicBezTo>
                    <a:pt x="21600" y="16585"/>
                    <a:pt x="21600" y="17269"/>
                    <a:pt x="19385" y="18226"/>
                  </a:cubicBezTo>
                  <a:cubicBezTo>
                    <a:pt x="17169" y="19183"/>
                    <a:pt x="12738" y="20413"/>
                    <a:pt x="9138" y="20960"/>
                  </a:cubicBezTo>
                  <a:cubicBezTo>
                    <a:pt x="5538" y="21507"/>
                    <a:pt x="2769" y="21370"/>
                    <a:pt x="0" y="2123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7" name="Line"/>
            <p:cNvSpPr/>
            <p:nvPr/>
          </p:nvSpPr>
          <p:spPr>
            <a:xfrm>
              <a:off x="0" y="539448"/>
              <a:ext cx="4541134" cy="11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" y="19800"/>
                    <a:pt x="708" y="18000"/>
                    <a:pt x="1034" y="16650"/>
                  </a:cubicBezTo>
                  <a:cubicBezTo>
                    <a:pt x="1360" y="15300"/>
                    <a:pt x="1659" y="14400"/>
                    <a:pt x="1974" y="13500"/>
                  </a:cubicBezTo>
                  <a:cubicBezTo>
                    <a:pt x="2289" y="12600"/>
                    <a:pt x="2621" y="11700"/>
                    <a:pt x="2942" y="11025"/>
                  </a:cubicBezTo>
                  <a:cubicBezTo>
                    <a:pt x="3263" y="10350"/>
                    <a:pt x="3572" y="9900"/>
                    <a:pt x="3882" y="9225"/>
                  </a:cubicBezTo>
                  <a:cubicBezTo>
                    <a:pt x="4192" y="8550"/>
                    <a:pt x="4501" y="7650"/>
                    <a:pt x="4872" y="7200"/>
                  </a:cubicBezTo>
                  <a:cubicBezTo>
                    <a:pt x="5242" y="6750"/>
                    <a:pt x="5674" y="6750"/>
                    <a:pt x="6088" y="6750"/>
                  </a:cubicBezTo>
                  <a:cubicBezTo>
                    <a:pt x="6503" y="6750"/>
                    <a:pt x="6901" y="6750"/>
                    <a:pt x="7288" y="6525"/>
                  </a:cubicBezTo>
                  <a:cubicBezTo>
                    <a:pt x="7676" y="6300"/>
                    <a:pt x="8052" y="5850"/>
                    <a:pt x="8428" y="5625"/>
                  </a:cubicBezTo>
                  <a:cubicBezTo>
                    <a:pt x="8804" y="5400"/>
                    <a:pt x="9180" y="5400"/>
                    <a:pt x="9556" y="5625"/>
                  </a:cubicBezTo>
                  <a:cubicBezTo>
                    <a:pt x="9932" y="5850"/>
                    <a:pt x="10308" y="6300"/>
                    <a:pt x="10717" y="6525"/>
                  </a:cubicBezTo>
                  <a:cubicBezTo>
                    <a:pt x="11126" y="6750"/>
                    <a:pt x="11569" y="6750"/>
                    <a:pt x="11939" y="6525"/>
                  </a:cubicBezTo>
                  <a:cubicBezTo>
                    <a:pt x="12310" y="6300"/>
                    <a:pt x="12608" y="5850"/>
                    <a:pt x="12968" y="5400"/>
                  </a:cubicBezTo>
                  <a:cubicBezTo>
                    <a:pt x="13327" y="4950"/>
                    <a:pt x="13747" y="4500"/>
                    <a:pt x="14146" y="4275"/>
                  </a:cubicBezTo>
                  <a:cubicBezTo>
                    <a:pt x="14544" y="4050"/>
                    <a:pt x="14920" y="4050"/>
                    <a:pt x="15296" y="3825"/>
                  </a:cubicBezTo>
                  <a:cubicBezTo>
                    <a:pt x="15672" y="3600"/>
                    <a:pt x="16048" y="3150"/>
                    <a:pt x="16352" y="2700"/>
                  </a:cubicBezTo>
                  <a:cubicBezTo>
                    <a:pt x="16656" y="2250"/>
                    <a:pt x="16888" y="1800"/>
                    <a:pt x="17193" y="1350"/>
                  </a:cubicBezTo>
                  <a:cubicBezTo>
                    <a:pt x="17497" y="900"/>
                    <a:pt x="17873" y="450"/>
                    <a:pt x="18304" y="225"/>
                  </a:cubicBezTo>
                  <a:cubicBezTo>
                    <a:pt x="18735" y="0"/>
                    <a:pt x="19222" y="0"/>
                    <a:pt x="19703" y="0"/>
                  </a:cubicBezTo>
                  <a:cubicBezTo>
                    <a:pt x="20184" y="0"/>
                    <a:pt x="20660" y="0"/>
                    <a:pt x="20975" y="225"/>
                  </a:cubicBezTo>
                  <a:cubicBezTo>
                    <a:pt x="21290" y="450"/>
                    <a:pt x="21445" y="900"/>
                    <a:pt x="21600" y="135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115" name="Drawing"/>
          <p:cNvGrpSpPr/>
          <p:nvPr/>
        </p:nvGrpSpPr>
        <p:grpSpPr>
          <a:xfrm>
            <a:off x="783146" y="89439"/>
            <a:ext cx="12130059" cy="2957033"/>
            <a:chOff x="-19050" y="-913163"/>
            <a:chExt cx="12130057" cy="2957032"/>
          </a:xfrm>
        </p:grpSpPr>
        <p:pic>
          <p:nvPicPr>
            <p:cNvPr id="599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098574" y="87471"/>
              <a:ext cx="379906" cy="456638"/>
            </a:xfrm>
            <a:prstGeom prst="rect">
              <a:avLst/>
            </a:prstGeom>
            <a:effectLst/>
          </p:spPr>
        </p:pic>
        <p:pic>
          <p:nvPicPr>
            <p:cNvPr id="600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084623" y="108397"/>
              <a:ext cx="379906" cy="421761"/>
            </a:xfrm>
            <a:prstGeom prst="rect">
              <a:avLst/>
            </a:prstGeom>
            <a:effectLst/>
          </p:spPr>
        </p:pic>
        <p:pic>
          <p:nvPicPr>
            <p:cNvPr id="600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847605" y="65527"/>
              <a:ext cx="321463" cy="444941"/>
            </a:xfrm>
            <a:prstGeom prst="rect">
              <a:avLst/>
            </a:prstGeom>
            <a:effectLst/>
          </p:spPr>
        </p:pic>
        <p:pic>
          <p:nvPicPr>
            <p:cNvPr id="600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775209" y="275812"/>
              <a:ext cx="414785" cy="66004"/>
            </a:xfrm>
            <a:prstGeom prst="rect">
              <a:avLst/>
            </a:prstGeom>
            <a:effectLst/>
          </p:spPr>
        </p:pic>
        <p:pic>
          <p:nvPicPr>
            <p:cNvPr id="600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612840" y="37269"/>
              <a:ext cx="267409" cy="464986"/>
            </a:xfrm>
            <a:prstGeom prst="rect">
              <a:avLst/>
            </a:prstGeom>
            <a:effectLst/>
          </p:spPr>
        </p:pic>
        <p:pic>
          <p:nvPicPr>
            <p:cNvPr id="600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571720" y="-19050"/>
              <a:ext cx="636998" cy="348813"/>
            </a:xfrm>
            <a:prstGeom prst="rect">
              <a:avLst/>
            </a:prstGeom>
            <a:effectLst/>
          </p:spPr>
        </p:pic>
        <p:pic>
          <p:nvPicPr>
            <p:cNvPr id="601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186163" y="40137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01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-19050" y="157227"/>
              <a:ext cx="404416" cy="770542"/>
            </a:xfrm>
            <a:prstGeom prst="rect">
              <a:avLst/>
            </a:prstGeom>
            <a:effectLst/>
          </p:spPr>
        </p:pic>
        <p:pic>
          <p:nvPicPr>
            <p:cNvPr id="6015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32796" y="68353"/>
              <a:ext cx="279135" cy="705952"/>
            </a:xfrm>
            <a:prstGeom prst="rect">
              <a:avLst/>
            </a:prstGeom>
            <a:effectLst/>
          </p:spPr>
        </p:pic>
        <p:pic>
          <p:nvPicPr>
            <p:cNvPr id="6017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64513" y="247910"/>
              <a:ext cx="314566" cy="389486"/>
            </a:xfrm>
            <a:prstGeom prst="rect">
              <a:avLst/>
            </a:prstGeom>
            <a:effectLst/>
          </p:spPr>
        </p:pic>
        <p:pic>
          <p:nvPicPr>
            <p:cNvPr id="6019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30339" y="189712"/>
              <a:ext cx="316422" cy="503570"/>
            </a:xfrm>
            <a:prstGeom prst="rect">
              <a:avLst/>
            </a:prstGeom>
            <a:effectLst/>
          </p:spPr>
        </p:pic>
        <p:pic>
          <p:nvPicPr>
            <p:cNvPr id="6021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362124" y="596691"/>
              <a:ext cx="177613" cy="233419"/>
            </a:xfrm>
            <a:prstGeom prst="rect">
              <a:avLst/>
            </a:prstGeom>
            <a:effectLst/>
          </p:spPr>
        </p:pic>
        <p:pic>
          <p:nvPicPr>
            <p:cNvPr id="6023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822515" y="183243"/>
              <a:ext cx="175601" cy="521305"/>
            </a:xfrm>
            <a:prstGeom prst="rect">
              <a:avLst/>
            </a:prstGeom>
            <a:effectLst/>
          </p:spPr>
        </p:pic>
        <p:pic>
          <p:nvPicPr>
            <p:cNvPr id="6025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744139" y="168370"/>
              <a:ext cx="485662" cy="326910"/>
            </a:xfrm>
            <a:prstGeom prst="rect">
              <a:avLst/>
            </a:prstGeom>
            <a:effectLst/>
          </p:spPr>
        </p:pic>
        <p:pic>
          <p:nvPicPr>
            <p:cNvPr id="6027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227101" y="147182"/>
              <a:ext cx="388625" cy="689903"/>
            </a:xfrm>
            <a:prstGeom prst="rect">
              <a:avLst/>
            </a:prstGeom>
            <a:effectLst/>
          </p:spPr>
        </p:pic>
        <p:pic>
          <p:nvPicPr>
            <p:cNvPr id="6029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119750" y="173249"/>
              <a:ext cx="324333" cy="478042"/>
            </a:xfrm>
            <a:prstGeom prst="rect">
              <a:avLst/>
            </a:prstGeom>
            <a:effectLst/>
          </p:spPr>
        </p:pic>
        <p:pic>
          <p:nvPicPr>
            <p:cNvPr id="6031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154860" y="394398"/>
              <a:ext cx="379906" cy="66004"/>
            </a:xfrm>
            <a:prstGeom prst="rect">
              <a:avLst/>
            </a:prstGeom>
            <a:effectLst/>
          </p:spPr>
        </p:pic>
        <p:pic>
          <p:nvPicPr>
            <p:cNvPr id="6033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951890" y="105849"/>
              <a:ext cx="113024" cy="487089"/>
            </a:xfrm>
            <a:prstGeom prst="rect">
              <a:avLst/>
            </a:prstGeom>
            <a:effectLst/>
          </p:spPr>
        </p:pic>
        <p:pic>
          <p:nvPicPr>
            <p:cNvPr id="6035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4066181" y="113992"/>
              <a:ext cx="96392" cy="478946"/>
            </a:xfrm>
            <a:prstGeom prst="rect">
              <a:avLst/>
            </a:prstGeom>
            <a:effectLst/>
          </p:spPr>
        </p:pic>
        <p:pic>
          <p:nvPicPr>
            <p:cNvPr id="6037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899494" y="-17457"/>
              <a:ext cx="535128" cy="617371"/>
            </a:xfrm>
            <a:prstGeom prst="rect">
              <a:avLst/>
            </a:prstGeom>
            <a:effectLst/>
          </p:spPr>
        </p:pic>
        <p:pic>
          <p:nvPicPr>
            <p:cNvPr id="6039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4961547" y="582740"/>
              <a:ext cx="149711" cy="219467"/>
            </a:xfrm>
            <a:prstGeom prst="rect">
              <a:avLst/>
            </a:prstGeom>
            <a:effectLst/>
          </p:spPr>
        </p:pic>
        <p:pic>
          <p:nvPicPr>
            <p:cNvPr id="6041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351695" y="1252400"/>
              <a:ext cx="308541" cy="791469"/>
            </a:xfrm>
            <a:prstGeom prst="rect">
              <a:avLst/>
            </a:prstGeom>
            <a:effectLst/>
          </p:spPr>
        </p:pic>
        <p:pic>
          <p:nvPicPr>
            <p:cNvPr id="6043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49415" y="1213339"/>
              <a:ext cx="278760" cy="579407"/>
            </a:xfrm>
            <a:prstGeom prst="rect">
              <a:avLst/>
            </a:prstGeom>
            <a:effectLst/>
          </p:spPr>
        </p:pic>
        <p:pic>
          <p:nvPicPr>
            <p:cNvPr id="6045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265739" y="1477787"/>
              <a:ext cx="119662" cy="143301"/>
            </a:xfrm>
            <a:prstGeom prst="rect">
              <a:avLst/>
            </a:prstGeom>
            <a:effectLst/>
          </p:spPr>
        </p:pic>
        <p:pic>
          <p:nvPicPr>
            <p:cNvPr id="6047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571392" y="1594206"/>
              <a:ext cx="163663" cy="240394"/>
            </a:xfrm>
            <a:prstGeom prst="rect">
              <a:avLst/>
            </a:prstGeom>
            <a:effectLst/>
          </p:spPr>
        </p:pic>
        <p:pic>
          <p:nvPicPr>
            <p:cNvPr id="6049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038759" y="1417050"/>
              <a:ext cx="106750" cy="133833"/>
            </a:xfrm>
            <a:prstGeom prst="rect">
              <a:avLst/>
            </a:prstGeom>
            <a:effectLst/>
          </p:spPr>
        </p:pic>
        <p:pic>
          <p:nvPicPr>
            <p:cNvPr id="6051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268955" y="1230394"/>
              <a:ext cx="315506" cy="604206"/>
            </a:xfrm>
            <a:prstGeom prst="rect">
              <a:avLst/>
            </a:prstGeom>
            <a:effectLst/>
          </p:spPr>
        </p:pic>
        <p:pic>
          <p:nvPicPr>
            <p:cNvPr id="605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903737" y="1419815"/>
              <a:ext cx="296199" cy="66004"/>
            </a:xfrm>
            <a:prstGeom prst="rect">
              <a:avLst/>
            </a:prstGeom>
            <a:effectLst/>
          </p:spPr>
        </p:pic>
        <p:pic>
          <p:nvPicPr>
            <p:cNvPr id="6055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922178" y="1245425"/>
              <a:ext cx="59028" cy="324101"/>
            </a:xfrm>
            <a:prstGeom prst="rect">
              <a:avLst/>
            </a:prstGeom>
            <a:effectLst/>
          </p:spPr>
        </p:pic>
        <p:pic>
          <p:nvPicPr>
            <p:cNvPr id="6057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733836" y="1200869"/>
              <a:ext cx="358980" cy="89632"/>
            </a:xfrm>
            <a:prstGeom prst="rect">
              <a:avLst/>
            </a:prstGeom>
            <a:effectLst/>
          </p:spPr>
        </p:pic>
        <p:pic>
          <p:nvPicPr>
            <p:cNvPr id="6059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747788" y="1559328"/>
              <a:ext cx="365955" cy="84370"/>
            </a:xfrm>
            <a:prstGeom prst="rect">
              <a:avLst/>
            </a:prstGeom>
            <a:effectLst/>
          </p:spPr>
        </p:pic>
        <p:pic>
          <p:nvPicPr>
            <p:cNvPr id="6061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138822" y="1346476"/>
              <a:ext cx="241238" cy="285831"/>
            </a:xfrm>
            <a:prstGeom prst="rect">
              <a:avLst/>
            </a:prstGeom>
            <a:effectLst/>
          </p:spPr>
        </p:pic>
        <p:pic>
          <p:nvPicPr>
            <p:cNvPr id="6063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417448" y="1259376"/>
              <a:ext cx="324102" cy="335082"/>
            </a:xfrm>
            <a:prstGeom prst="rect">
              <a:avLst/>
            </a:prstGeom>
            <a:effectLst/>
          </p:spPr>
        </p:pic>
        <p:pic>
          <p:nvPicPr>
            <p:cNvPr id="6065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715074" y="1218199"/>
              <a:ext cx="821697" cy="377349"/>
            </a:xfrm>
            <a:prstGeom prst="rect">
              <a:avLst/>
            </a:prstGeom>
            <a:effectLst/>
          </p:spPr>
        </p:pic>
        <p:pic>
          <p:nvPicPr>
            <p:cNvPr id="6067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5363447" y="1126540"/>
              <a:ext cx="68690" cy="73278"/>
            </a:xfrm>
            <a:prstGeom prst="rect">
              <a:avLst/>
            </a:prstGeom>
            <a:effectLst/>
          </p:spPr>
        </p:pic>
        <p:pic>
          <p:nvPicPr>
            <p:cNvPr id="6069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516883" y="1232846"/>
              <a:ext cx="563987" cy="388195"/>
            </a:xfrm>
            <a:prstGeom prst="rect">
              <a:avLst/>
            </a:prstGeom>
            <a:effectLst/>
          </p:spPr>
        </p:pic>
        <p:pic>
          <p:nvPicPr>
            <p:cNvPr id="6071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6141463" y="993062"/>
              <a:ext cx="113163" cy="590415"/>
            </a:xfrm>
            <a:prstGeom prst="rect">
              <a:avLst/>
            </a:prstGeom>
            <a:effectLst/>
          </p:spPr>
        </p:pic>
        <p:pic>
          <p:nvPicPr>
            <p:cNvPr id="6073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047058" y="1158429"/>
              <a:ext cx="361667" cy="90218"/>
            </a:xfrm>
            <a:prstGeom prst="rect">
              <a:avLst/>
            </a:prstGeom>
            <a:effectLst/>
          </p:spPr>
        </p:pic>
        <p:pic>
          <p:nvPicPr>
            <p:cNvPr id="6075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755296" y="1266351"/>
              <a:ext cx="253332" cy="297631"/>
            </a:xfrm>
            <a:prstGeom prst="rect">
              <a:avLst/>
            </a:prstGeom>
            <a:effectLst/>
          </p:spPr>
        </p:pic>
        <p:pic>
          <p:nvPicPr>
            <p:cNvPr id="6077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7042608" y="1277829"/>
              <a:ext cx="222777" cy="312624"/>
            </a:xfrm>
            <a:prstGeom prst="rect">
              <a:avLst/>
            </a:prstGeom>
            <a:effectLst/>
          </p:spPr>
        </p:pic>
        <p:pic>
          <p:nvPicPr>
            <p:cNvPr id="6079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330149" y="1027275"/>
              <a:ext cx="899214" cy="539610"/>
            </a:xfrm>
            <a:prstGeom prst="rect">
              <a:avLst/>
            </a:prstGeom>
            <a:effectLst/>
          </p:spPr>
        </p:pic>
        <p:pic>
          <p:nvPicPr>
            <p:cNvPr id="6081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8863247" y="951234"/>
              <a:ext cx="272947" cy="628854"/>
            </a:xfrm>
            <a:prstGeom prst="rect">
              <a:avLst/>
            </a:prstGeom>
            <a:effectLst/>
          </p:spPr>
        </p:pic>
        <p:pic>
          <p:nvPicPr>
            <p:cNvPr id="6083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200535" y="1395852"/>
              <a:ext cx="340245" cy="300572"/>
            </a:xfrm>
            <a:prstGeom prst="rect">
              <a:avLst/>
            </a:prstGeom>
            <a:effectLst/>
          </p:spPr>
        </p:pic>
        <p:pic>
          <p:nvPicPr>
            <p:cNvPr id="6085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221169" y="848909"/>
              <a:ext cx="352004" cy="496361"/>
            </a:xfrm>
            <a:prstGeom prst="rect">
              <a:avLst/>
            </a:prstGeom>
            <a:effectLst/>
          </p:spPr>
        </p:pic>
        <p:pic>
          <p:nvPicPr>
            <p:cNvPr id="6087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0207218" y="1140790"/>
              <a:ext cx="338052" cy="59028"/>
            </a:xfrm>
            <a:prstGeom prst="rect">
              <a:avLst/>
            </a:prstGeom>
            <a:effectLst/>
          </p:spPr>
        </p:pic>
        <p:pic>
          <p:nvPicPr>
            <p:cNvPr id="6089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0818402" y="960001"/>
              <a:ext cx="431406" cy="382916"/>
            </a:xfrm>
            <a:prstGeom prst="rect">
              <a:avLst/>
            </a:prstGeom>
            <a:effectLst/>
          </p:spPr>
        </p:pic>
        <p:pic>
          <p:nvPicPr>
            <p:cNvPr id="6091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324359" y="946121"/>
              <a:ext cx="323060" cy="332561"/>
            </a:xfrm>
            <a:prstGeom prst="rect">
              <a:avLst/>
            </a:prstGeom>
            <a:effectLst/>
          </p:spPr>
        </p:pic>
        <p:pic>
          <p:nvPicPr>
            <p:cNvPr id="6093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337269" y="1098936"/>
              <a:ext cx="282248" cy="52053"/>
            </a:xfrm>
            <a:prstGeom prst="rect">
              <a:avLst/>
            </a:prstGeom>
            <a:effectLst/>
          </p:spPr>
        </p:pic>
        <p:pic>
          <p:nvPicPr>
            <p:cNvPr id="6095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1644197" y="827983"/>
              <a:ext cx="268297" cy="417473"/>
            </a:xfrm>
            <a:prstGeom prst="rect">
              <a:avLst/>
            </a:prstGeom>
            <a:effectLst/>
          </p:spPr>
        </p:pic>
        <p:pic>
          <p:nvPicPr>
            <p:cNvPr id="6097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1843805" y="763826"/>
              <a:ext cx="163114" cy="526675"/>
            </a:xfrm>
            <a:prstGeom prst="rect">
              <a:avLst/>
            </a:prstGeom>
            <a:effectLst/>
          </p:spPr>
        </p:pic>
        <p:pic>
          <p:nvPicPr>
            <p:cNvPr id="6099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2014491" y="1175629"/>
              <a:ext cx="96517" cy="112998"/>
            </a:xfrm>
            <a:prstGeom prst="rect">
              <a:avLst/>
            </a:prstGeom>
            <a:effectLst/>
          </p:spPr>
        </p:pic>
        <p:sp>
          <p:nvSpPr>
            <p:cNvPr id="6101" name="Line"/>
            <p:cNvSpPr/>
            <p:nvPr/>
          </p:nvSpPr>
          <p:spPr>
            <a:xfrm>
              <a:off x="2274666" y="-913164"/>
              <a:ext cx="243536" cy="44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47" fill="norm" stroke="1" extrusionOk="0">
                  <a:moveTo>
                    <a:pt x="6735" y="5518"/>
                  </a:moveTo>
                  <a:cubicBezTo>
                    <a:pt x="5912" y="5176"/>
                    <a:pt x="5089" y="4835"/>
                    <a:pt x="4883" y="4381"/>
                  </a:cubicBezTo>
                  <a:cubicBezTo>
                    <a:pt x="4677" y="3926"/>
                    <a:pt x="5089" y="3358"/>
                    <a:pt x="5089" y="2789"/>
                  </a:cubicBezTo>
                  <a:cubicBezTo>
                    <a:pt x="5089" y="2221"/>
                    <a:pt x="4677" y="1652"/>
                    <a:pt x="4163" y="1084"/>
                  </a:cubicBezTo>
                  <a:cubicBezTo>
                    <a:pt x="3649" y="515"/>
                    <a:pt x="3032" y="-53"/>
                    <a:pt x="2723" y="4"/>
                  </a:cubicBezTo>
                  <a:cubicBezTo>
                    <a:pt x="2415" y="61"/>
                    <a:pt x="2415" y="743"/>
                    <a:pt x="2106" y="2846"/>
                  </a:cubicBezTo>
                  <a:cubicBezTo>
                    <a:pt x="1797" y="4949"/>
                    <a:pt x="1180" y="8473"/>
                    <a:pt x="769" y="11543"/>
                  </a:cubicBezTo>
                  <a:cubicBezTo>
                    <a:pt x="357" y="14612"/>
                    <a:pt x="152" y="17227"/>
                    <a:pt x="49" y="18819"/>
                  </a:cubicBezTo>
                  <a:cubicBezTo>
                    <a:pt x="-54" y="20410"/>
                    <a:pt x="-54" y="20979"/>
                    <a:pt x="666" y="21206"/>
                  </a:cubicBezTo>
                  <a:cubicBezTo>
                    <a:pt x="1386" y="21433"/>
                    <a:pt x="2826" y="21320"/>
                    <a:pt x="5912" y="21263"/>
                  </a:cubicBezTo>
                  <a:cubicBezTo>
                    <a:pt x="8997" y="21206"/>
                    <a:pt x="13729" y="21206"/>
                    <a:pt x="16609" y="21206"/>
                  </a:cubicBezTo>
                  <a:cubicBezTo>
                    <a:pt x="19489" y="21206"/>
                    <a:pt x="20517" y="21206"/>
                    <a:pt x="21032" y="21263"/>
                  </a:cubicBezTo>
                  <a:cubicBezTo>
                    <a:pt x="21546" y="21320"/>
                    <a:pt x="21546" y="21433"/>
                    <a:pt x="21546" y="2154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2" name="Line"/>
            <p:cNvSpPr/>
            <p:nvPr/>
          </p:nvSpPr>
          <p:spPr>
            <a:xfrm>
              <a:off x="2565206" y="-755011"/>
              <a:ext cx="209717" cy="25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158" fill="norm" stroke="1" extrusionOk="0">
                  <a:moveTo>
                    <a:pt x="3627" y="4267"/>
                  </a:moveTo>
                  <a:cubicBezTo>
                    <a:pt x="2478" y="7488"/>
                    <a:pt x="1330" y="10709"/>
                    <a:pt x="870" y="13267"/>
                  </a:cubicBezTo>
                  <a:cubicBezTo>
                    <a:pt x="410" y="15825"/>
                    <a:pt x="640" y="17720"/>
                    <a:pt x="2823" y="19141"/>
                  </a:cubicBezTo>
                  <a:cubicBezTo>
                    <a:pt x="5006" y="20562"/>
                    <a:pt x="9142" y="21509"/>
                    <a:pt x="12819" y="21035"/>
                  </a:cubicBezTo>
                  <a:cubicBezTo>
                    <a:pt x="16495" y="20562"/>
                    <a:pt x="19712" y="18667"/>
                    <a:pt x="20517" y="15541"/>
                  </a:cubicBezTo>
                  <a:cubicBezTo>
                    <a:pt x="21321" y="12414"/>
                    <a:pt x="19712" y="8056"/>
                    <a:pt x="17185" y="4930"/>
                  </a:cubicBezTo>
                  <a:cubicBezTo>
                    <a:pt x="14657" y="1804"/>
                    <a:pt x="11210" y="-91"/>
                    <a:pt x="8108" y="4"/>
                  </a:cubicBezTo>
                  <a:cubicBezTo>
                    <a:pt x="5006" y="98"/>
                    <a:pt x="2249" y="2183"/>
                    <a:pt x="985" y="4267"/>
                  </a:cubicBezTo>
                  <a:cubicBezTo>
                    <a:pt x="-279" y="6351"/>
                    <a:pt x="-49" y="8435"/>
                    <a:pt x="181" y="1052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3" name="Line"/>
            <p:cNvSpPr/>
            <p:nvPr/>
          </p:nvSpPr>
          <p:spPr>
            <a:xfrm>
              <a:off x="2919405" y="-768980"/>
              <a:ext cx="233579" cy="25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594" fill="norm" stroke="1" extrusionOk="0">
                  <a:moveTo>
                    <a:pt x="13649" y="3131"/>
                  </a:moveTo>
                  <a:cubicBezTo>
                    <a:pt x="12802" y="2374"/>
                    <a:pt x="11955" y="1616"/>
                    <a:pt x="10791" y="858"/>
                  </a:cubicBezTo>
                  <a:cubicBezTo>
                    <a:pt x="9626" y="100"/>
                    <a:pt x="8144" y="-658"/>
                    <a:pt x="6238" y="953"/>
                  </a:cubicBezTo>
                  <a:cubicBezTo>
                    <a:pt x="4332" y="2563"/>
                    <a:pt x="2002" y="6542"/>
                    <a:pt x="838" y="9479"/>
                  </a:cubicBezTo>
                  <a:cubicBezTo>
                    <a:pt x="-327" y="12416"/>
                    <a:pt x="-327" y="14310"/>
                    <a:pt x="1155" y="16205"/>
                  </a:cubicBezTo>
                  <a:cubicBezTo>
                    <a:pt x="2638" y="18100"/>
                    <a:pt x="5602" y="19995"/>
                    <a:pt x="9202" y="20468"/>
                  </a:cubicBezTo>
                  <a:cubicBezTo>
                    <a:pt x="12802" y="20942"/>
                    <a:pt x="17038" y="19995"/>
                    <a:pt x="21273" y="1904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4" name="Line"/>
            <p:cNvSpPr/>
            <p:nvPr/>
          </p:nvSpPr>
          <p:spPr>
            <a:xfrm>
              <a:off x="3258959" y="-798138"/>
              <a:ext cx="249782" cy="32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7" fill="norm" stroke="1" extrusionOk="0">
                  <a:moveTo>
                    <a:pt x="4685" y="4453"/>
                  </a:moveTo>
                  <a:cubicBezTo>
                    <a:pt x="3685" y="6751"/>
                    <a:pt x="2685" y="9048"/>
                    <a:pt x="2185" y="10963"/>
                  </a:cubicBezTo>
                  <a:cubicBezTo>
                    <a:pt x="1685" y="12878"/>
                    <a:pt x="1685" y="14410"/>
                    <a:pt x="1385" y="15712"/>
                  </a:cubicBezTo>
                  <a:cubicBezTo>
                    <a:pt x="1085" y="17014"/>
                    <a:pt x="485" y="18087"/>
                    <a:pt x="185" y="18240"/>
                  </a:cubicBezTo>
                  <a:cubicBezTo>
                    <a:pt x="-115" y="18393"/>
                    <a:pt x="-115" y="17627"/>
                    <a:pt x="685" y="14946"/>
                  </a:cubicBezTo>
                  <a:cubicBezTo>
                    <a:pt x="1485" y="12266"/>
                    <a:pt x="3085" y="7670"/>
                    <a:pt x="4685" y="4836"/>
                  </a:cubicBezTo>
                  <a:cubicBezTo>
                    <a:pt x="6285" y="2002"/>
                    <a:pt x="7885" y="929"/>
                    <a:pt x="9185" y="393"/>
                  </a:cubicBezTo>
                  <a:cubicBezTo>
                    <a:pt x="10485" y="-143"/>
                    <a:pt x="11485" y="-143"/>
                    <a:pt x="12785" y="470"/>
                  </a:cubicBezTo>
                  <a:cubicBezTo>
                    <a:pt x="14085" y="1083"/>
                    <a:pt x="15685" y="2308"/>
                    <a:pt x="16685" y="4989"/>
                  </a:cubicBezTo>
                  <a:cubicBezTo>
                    <a:pt x="17685" y="7670"/>
                    <a:pt x="18085" y="11806"/>
                    <a:pt x="18785" y="14793"/>
                  </a:cubicBezTo>
                  <a:cubicBezTo>
                    <a:pt x="19485" y="17780"/>
                    <a:pt x="20485" y="19619"/>
                    <a:pt x="21485" y="214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5" name="Line"/>
            <p:cNvSpPr/>
            <p:nvPr/>
          </p:nvSpPr>
          <p:spPr>
            <a:xfrm>
              <a:off x="3271568" y="-604993"/>
              <a:ext cx="195319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9800"/>
                    <a:pt x="5657" y="18000"/>
                    <a:pt x="9257" y="14400"/>
                  </a:cubicBezTo>
                  <a:cubicBezTo>
                    <a:pt x="12857" y="10800"/>
                    <a:pt x="17229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6" name="Line"/>
            <p:cNvSpPr/>
            <p:nvPr/>
          </p:nvSpPr>
          <p:spPr>
            <a:xfrm>
              <a:off x="3557569" y="-785264"/>
              <a:ext cx="230197" cy="29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451"/>
                  </a:moveTo>
                  <a:cubicBezTo>
                    <a:pt x="436" y="1270"/>
                    <a:pt x="873" y="89"/>
                    <a:pt x="1200" y="4"/>
                  </a:cubicBezTo>
                  <a:cubicBezTo>
                    <a:pt x="1527" y="-80"/>
                    <a:pt x="1745" y="933"/>
                    <a:pt x="1855" y="3548"/>
                  </a:cubicBezTo>
                  <a:cubicBezTo>
                    <a:pt x="1964" y="6164"/>
                    <a:pt x="1964" y="10383"/>
                    <a:pt x="1964" y="13336"/>
                  </a:cubicBezTo>
                  <a:cubicBezTo>
                    <a:pt x="1964" y="16289"/>
                    <a:pt x="1964" y="17976"/>
                    <a:pt x="2291" y="19158"/>
                  </a:cubicBezTo>
                  <a:cubicBezTo>
                    <a:pt x="2618" y="20339"/>
                    <a:pt x="3273" y="21014"/>
                    <a:pt x="4255" y="21267"/>
                  </a:cubicBezTo>
                  <a:cubicBezTo>
                    <a:pt x="5236" y="21520"/>
                    <a:pt x="6545" y="21351"/>
                    <a:pt x="8836" y="20929"/>
                  </a:cubicBezTo>
                  <a:cubicBezTo>
                    <a:pt x="11127" y="20508"/>
                    <a:pt x="14400" y="19833"/>
                    <a:pt x="16691" y="19411"/>
                  </a:cubicBezTo>
                  <a:cubicBezTo>
                    <a:pt x="18982" y="18989"/>
                    <a:pt x="20291" y="18820"/>
                    <a:pt x="21600" y="1865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7" name="Line"/>
            <p:cNvSpPr/>
            <p:nvPr/>
          </p:nvSpPr>
          <p:spPr>
            <a:xfrm>
              <a:off x="3864497" y="-737530"/>
              <a:ext cx="13952" cy="23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18"/>
                    <a:pt x="0" y="10036"/>
                    <a:pt x="0" y="13636"/>
                  </a:cubicBezTo>
                  <a:cubicBezTo>
                    <a:pt x="0" y="17236"/>
                    <a:pt x="10800" y="194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8" name="Line"/>
            <p:cNvSpPr/>
            <p:nvPr/>
          </p:nvSpPr>
          <p:spPr>
            <a:xfrm>
              <a:off x="4129571" y="-779384"/>
              <a:ext cx="41854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85"/>
                    <a:pt x="9600" y="369"/>
                    <a:pt x="6600" y="1569"/>
                  </a:cubicBezTo>
                  <a:cubicBezTo>
                    <a:pt x="3600" y="2769"/>
                    <a:pt x="3600" y="4985"/>
                    <a:pt x="3000" y="8492"/>
                  </a:cubicBezTo>
                  <a:cubicBezTo>
                    <a:pt x="2400" y="12000"/>
                    <a:pt x="12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9" name="Line"/>
            <p:cNvSpPr/>
            <p:nvPr/>
          </p:nvSpPr>
          <p:spPr>
            <a:xfrm>
              <a:off x="4024936" y="-807287"/>
              <a:ext cx="251123" cy="3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280"/>
                    <a:pt x="3600" y="12960"/>
                    <a:pt x="7200" y="9360"/>
                  </a:cubicBezTo>
                  <a:cubicBezTo>
                    <a:pt x="10800" y="5760"/>
                    <a:pt x="162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0" name="Line"/>
            <p:cNvSpPr/>
            <p:nvPr/>
          </p:nvSpPr>
          <p:spPr>
            <a:xfrm>
              <a:off x="4342104" y="-842165"/>
              <a:ext cx="195799" cy="45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48" fill="norm" stroke="1" extrusionOk="0">
                  <a:moveTo>
                    <a:pt x="1154" y="1662"/>
                  </a:moveTo>
                  <a:cubicBezTo>
                    <a:pt x="1907" y="3102"/>
                    <a:pt x="2661" y="4542"/>
                    <a:pt x="3666" y="5760"/>
                  </a:cubicBezTo>
                  <a:cubicBezTo>
                    <a:pt x="4670" y="6978"/>
                    <a:pt x="5926" y="7975"/>
                    <a:pt x="7935" y="8363"/>
                  </a:cubicBezTo>
                  <a:cubicBezTo>
                    <a:pt x="9945" y="8751"/>
                    <a:pt x="12707" y="8529"/>
                    <a:pt x="14591" y="7920"/>
                  </a:cubicBezTo>
                  <a:cubicBezTo>
                    <a:pt x="16475" y="7311"/>
                    <a:pt x="17480" y="6314"/>
                    <a:pt x="18233" y="5151"/>
                  </a:cubicBezTo>
                  <a:cubicBezTo>
                    <a:pt x="18987" y="3988"/>
                    <a:pt x="19489" y="2658"/>
                    <a:pt x="19991" y="1662"/>
                  </a:cubicBezTo>
                  <a:cubicBezTo>
                    <a:pt x="20494" y="665"/>
                    <a:pt x="20996" y="0"/>
                    <a:pt x="21121" y="0"/>
                  </a:cubicBezTo>
                  <a:cubicBezTo>
                    <a:pt x="21247" y="0"/>
                    <a:pt x="20996" y="665"/>
                    <a:pt x="19363" y="2658"/>
                  </a:cubicBezTo>
                  <a:cubicBezTo>
                    <a:pt x="17731" y="4652"/>
                    <a:pt x="14717" y="7975"/>
                    <a:pt x="11452" y="11077"/>
                  </a:cubicBezTo>
                  <a:cubicBezTo>
                    <a:pt x="8187" y="14178"/>
                    <a:pt x="4670" y="17058"/>
                    <a:pt x="2535" y="18886"/>
                  </a:cubicBezTo>
                  <a:cubicBezTo>
                    <a:pt x="400" y="20714"/>
                    <a:pt x="-353" y="21489"/>
                    <a:pt x="149" y="21545"/>
                  </a:cubicBezTo>
                  <a:cubicBezTo>
                    <a:pt x="652" y="21600"/>
                    <a:pt x="2410" y="20935"/>
                    <a:pt x="4168" y="202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1" name="Line"/>
            <p:cNvSpPr/>
            <p:nvPr/>
          </p:nvSpPr>
          <p:spPr>
            <a:xfrm>
              <a:off x="5103496" y="-703038"/>
              <a:ext cx="280992" cy="27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0904" fill="norm" stroke="1" extrusionOk="0">
                  <a:moveTo>
                    <a:pt x="11511" y="2663"/>
                  </a:moveTo>
                  <a:cubicBezTo>
                    <a:pt x="11340" y="1785"/>
                    <a:pt x="11168" y="907"/>
                    <a:pt x="10568" y="380"/>
                  </a:cubicBezTo>
                  <a:cubicBezTo>
                    <a:pt x="9968" y="-146"/>
                    <a:pt x="8940" y="-322"/>
                    <a:pt x="7140" y="1171"/>
                  </a:cubicBezTo>
                  <a:cubicBezTo>
                    <a:pt x="5340" y="2663"/>
                    <a:pt x="2768" y="5824"/>
                    <a:pt x="1311" y="8634"/>
                  </a:cubicBezTo>
                  <a:cubicBezTo>
                    <a:pt x="-146" y="11444"/>
                    <a:pt x="-489" y="13902"/>
                    <a:pt x="797" y="16098"/>
                  </a:cubicBezTo>
                  <a:cubicBezTo>
                    <a:pt x="2082" y="18293"/>
                    <a:pt x="4997" y="20224"/>
                    <a:pt x="8425" y="20751"/>
                  </a:cubicBezTo>
                  <a:cubicBezTo>
                    <a:pt x="11854" y="21278"/>
                    <a:pt x="15797" y="20400"/>
                    <a:pt x="18111" y="18819"/>
                  </a:cubicBezTo>
                  <a:cubicBezTo>
                    <a:pt x="20425" y="17239"/>
                    <a:pt x="21111" y="14956"/>
                    <a:pt x="20511" y="12058"/>
                  </a:cubicBezTo>
                  <a:cubicBezTo>
                    <a:pt x="19911" y="9161"/>
                    <a:pt x="18025" y="5649"/>
                    <a:pt x="14854" y="3805"/>
                  </a:cubicBezTo>
                  <a:cubicBezTo>
                    <a:pt x="11682" y="1961"/>
                    <a:pt x="7225" y="1785"/>
                    <a:pt x="4568" y="2400"/>
                  </a:cubicBezTo>
                  <a:cubicBezTo>
                    <a:pt x="1911" y="3015"/>
                    <a:pt x="1054" y="4419"/>
                    <a:pt x="711" y="5561"/>
                  </a:cubicBezTo>
                  <a:cubicBezTo>
                    <a:pt x="368" y="6702"/>
                    <a:pt x="540" y="7580"/>
                    <a:pt x="711" y="845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2" name="Line"/>
            <p:cNvSpPr/>
            <p:nvPr/>
          </p:nvSpPr>
          <p:spPr>
            <a:xfrm>
              <a:off x="5515033" y="-805715"/>
              <a:ext cx="179564" cy="36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74" fill="norm" stroke="1" extrusionOk="0">
                  <a:moveTo>
                    <a:pt x="20822" y="5984"/>
                  </a:moveTo>
                  <a:cubicBezTo>
                    <a:pt x="21096" y="4094"/>
                    <a:pt x="21369" y="2204"/>
                    <a:pt x="20685" y="1124"/>
                  </a:cubicBezTo>
                  <a:cubicBezTo>
                    <a:pt x="20002" y="44"/>
                    <a:pt x="18361" y="-226"/>
                    <a:pt x="15354" y="179"/>
                  </a:cubicBezTo>
                  <a:cubicBezTo>
                    <a:pt x="12346" y="584"/>
                    <a:pt x="7972" y="1664"/>
                    <a:pt x="4964" y="3824"/>
                  </a:cubicBezTo>
                  <a:cubicBezTo>
                    <a:pt x="1956" y="5984"/>
                    <a:pt x="316" y="9224"/>
                    <a:pt x="42" y="12329"/>
                  </a:cubicBezTo>
                  <a:cubicBezTo>
                    <a:pt x="-231" y="15434"/>
                    <a:pt x="863" y="18404"/>
                    <a:pt x="1956" y="213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3" name="Line"/>
            <p:cNvSpPr/>
            <p:nvPr/>
          </p:nvSpPr>
          <p:spPr>
            <a:xfrm>
              <a:off x="5475866" y="-611969"/>
              <a:ext cx="251124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0" y="17100"/>
                    <a:pt x="4000" y="12600"/>
                    <a:pt x="7600" y="9000"/>
                  </a:cubicBezTo>
                  <a:cubicBezTo>
                    <a:pt x="11200" y="5400"/>
                    <a:pt x="164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4" name="Line"/>
            <p:cNvSpPr/>
            <p:nvPr/>
          </p:nvSpPr>
          <p:spPr>
            <a:xfrm>
              <a:off x="2253127" y="-246066"/>
              <a:ext cx="3997035" cy="2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1" fill="norm" stroke="1" extrusionOk="0">
                  <a:moveTo>
                    <a:pt x="0" y="3213"/>
                  </a:moveTo>
                  <a:cubicBezTo>
                    <a:pt x="427" y="5177"/>
                    <a:pt x="854" y="7141"/>
                    <a:pt x="1338" y="8122"/>
                  </a:cubicBezTo>
                  <a:cubicBezTo>
                    <a:pt x="1822" y="9104"/>
                    <a:pt x="2362" y="9104"/>
                    <a:pt x="2808" y="7141"/>
                  </a:cubicBezTo>
                  <a:cubicBezTo>
                    <a:pt x="3254" y="5177"/>
                    <a:pt x="3606" y="1250"/>
                    <a:pt x="3964" y="268"/>
                  </a:cubicBezTo>
                  <a:cubicBezTo>
                    <a:pt x="4323" y="-714"/>
                    <a:pt x="4687" y="1250"/>
                    <a:pt x="5095" y="2231"/>
                  </a:cubicBezTo>
                  <a:cubicBezTo>
                    <a:pt x="5504" y="3213"/>
                    <a:pt x="5956" y="3213"/>
                    <a:pt x="6427" y="3213"/>
                  </a:cubicBezTo>
                  <a:cubicBezTo>
                    <a:pt x="6898" y="3213"/>
                    <a:pt x="7388" y="3213"/>
                    <a:pt x="7791" y="3213"/>
                  </a:cubicBezTo>
                  <a:cubicBezTo>
                    <a:pt x="8193" y="3213"/>
                    <a:pt x="8507" y="3213"/>
                    <a:pt x="8834" y="3213"/>
                  </a:cubicBezTo>
                  <a:cubicBezTo>
                    <a:pt x="9160" y="3213"/>
                    <a:pt x="9499" y="3213"/>
                    <a:pt x="9820" y="5177"/>
                  </a:cubicBezTo>
                  <a:cubicBezTo>
                    <a:pt x="10140" y="7141"/>
                    <a:pt x="10442" y="11068"/>
                    <a:pt x="10844" y="13031"/>
                  </a:cubicBezTo>
                  <a:cubicBezTo>
                    <a:pt x="11246" y="14995"/>
                    <a:pt x="11749" y="14995"/>
                    <a:pt x="12232" y="14995"/>
                  </a:cubicBezTo>
                  <a:cubicBezTo>
                    <a:pt x="12716" y="14995"/>
                    <a:pt x="13181" y="14995"/>
                    <a:pt x="13590" y="14013"/>
                  </a:cubicBezTo>
                  <a:cubicBezTo>
                    <a:pt x="13998" y="13031"/>
                    <a:pt x="14350" y="11068"/>
                    <a:pt x="14689" y="9104"/>
                  </a:cubicBezTo>
                  <a:cubicBezTo>
                    <a:pt x="15028" y="7141"/>
                    <a:pt x="15355" y="5177"/>
                    <a:pt x="15770" y="4195"/>
                  </a:cubicBezTo>
                  <a:cubicBezTo>
                    <a:pt x="16184" y="3213"/>
                    <a:pt x="16687" y="3213"/>
                    <a:pt x="17108" y="5177"/>
                  </a:cubicBezTo>
                  <a:cubicBezTo>
                    <a:pt x="17529" y="7141"/>
                    <a:pt x="17868" y="11068"/>
                    <a:pt x="18195" y="14013"/>
                  </a:cubicBezTo>
                  <a:cubicBezTo>
                    <a:pt x="18521" y="16959"/>
                    <a:pt x="18836" y="18922"/>
                    <a:pt x="19238" y="19904"/>
                  </a:cubicBezTo>
                  <a:cubicBezTo>
                    <a:pt x="19640" y="20886"/>
                    <a:pt x="20130" y="20886"/>
                    <a:pt x="20538" y="17941"/>
                  </a:cubicBezTo>
                  <a:cubicBezTo>
                    <a:pt x="20947" y="14995"/>
                    <a:pt x="21273" y="9104"/>
                    <a:pt x="21600" y="321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188" name="Drawing"/>
          <p:cNvGrpSpPr/>
          <p:nvPr/>
        </p:nvGrpSpPr>
        <p:grpSpPr>
          <a:xfrm>
            <a:off x="649530" y="3008371"/>
            <a:ext cx="11712090" cy="2490972"/>
            <a:chOff x="126812" y="-19050"/>
            <a:chExt cx="11712088" cy="2490970"/>
          </a:xfrm>
        </p:grpSpPr>
        <p:pic>
          <p:nvPicPr>
            <p:cNvPr id="6116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62271" y="518571"/>
              <a:ext cx="380577" cy="630883"/>
            </a:xfrm>
            <a:prstGeom prst="rect">
              <a:avLst/>
            </a:prstGeom>
            <a:effectLst/>
          </p:spPr>
        </p:pic>
        <p:pic>
          <p:nvPicPr>
            <p:cNvPr id="6118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50040" y="654266"/>
              <a:ext cx="346416" cy="431715"/>
            </a:xfrm>
            <a:prstGeom prst="rect">
              <a:avLst/>
            </a:prstGeom>
            <a:effectLst/>
          </p:spPr>
        </p:pic>
        <p:pic>
          <p:nvPicPr>
            <p:cNvPr id="6120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009156" y="582581"/>
              <a:ext cx="349840" cy="484754"/>
            </a:xfrm>
            <a:prstGeom prst="rect">
              <a:avLst/>
            </a:prstGeom>
            <a:effectLst/>
          </p:spPr>
        </p:pic>
        <p:pic>
          <p:nvPicPr>
            <p:cNvPr id="6122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397311" y="541609"/>
              <a:ext cx="338369" cy="487419"/>
            </a:xfrm>
            <a:prstGeom prst="rect">
              <a:avLst/>
            </a:prstGeom>
            <a:effectLst/>
          </p:spPr>
        </p:pic>
        <p:pic>
          <p:nvPicPr>
            <p:cNvPr id="6124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431254" y="832665"/>
              <a:ext cx="318377" cy="46328"/>
            </a:xfrm>
            <a:prstGeom prst="rect">
              <a:avLst/>
            </a:prstGeom>
            <a:effectLst/>
          </p:spPr>
        </p:pic>
        <p:pic>
          <p:nvPicPr>
            <p:cNvPr id="6126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878990" y="532714"/>
              <a:ext cx="414741" cy="526644"/>
            </a:xfrm>
            <a:prstGeom prst="rect">
              <a:avLst/>
            </a:prstGeom>
            <a:effectLst/>
          </p:spPr>
        </p:pic>
        <p:pic>
          <p:nvPicPr>
            <p:cNvPr id="6128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2721745" y="530737"/>
              <a:ext cx="128161" cy="179083"/>
            </a:xfrm>
            <a:prstGeom prst="rect">
              <a:avLst/>
            </a:prstGeom>
            <a:effectLst/>
          </p:spPr>
        </p:pic>
        <p:pic>
          <p:nvPicPr>
            <p:cNvPr id="6130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2700818" y="963529"/>
              <a:ext cx="163458" cy="109780"/>
            </a:xfrm>
            <a:prstGeom prst="rect">
              <a:avLst/>
            </a:prstGeom>
            <a:effectLst/>
          </p:spPr>
        </p:pic>
        <p:pic>
          <p:nvPicPr>
            <p:cNvPr id="6132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26812" y="1398090"/>
              <a:ext cx="2857506" cy="83132"/>
            </a:xfrm>
            <a:prstGeom prst="rect">
              <a:avLst/>
            </a:prstGeom>
            <a:effectLst/>
          </p:spPr>
        </p:pic>
        <p:pic>
          <p:nvPicPr>
            <p:cNvPr id="6134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152374" y="498461"/>
              <a:ext cx="461698" cy="875176"/>
            </a:xfrm>
            <a:prstGeom prst="rect">
              <a:avLst/>
            </a:prstGeom>
            <a:effectLst/>
          </p:spPr>
        </p:pic>
        <p:pic>
          <p:nvPicPr>
            <p:cNvPr id="6136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813941" y="412925"/>
              <a:ext cx="241512" cy="740433"/>
            </a:xfrm>
            <a:prstGeom prst="rect">
              <a:avLst/>
            </a:prstGeom>
            <a:effectLst/>
          </p:spPr>
        </p:pic>
        <p:pic>
          <p:nvPicPr>
            <p:cNvPr id="6138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5216059" y="511371"/>
              <a:ext cx="357915" cy="459553"/>
            </a:xfrm>
            <a:prstGeom prst="rect">
              <a:avLst/>
            </a:prstGeom>
            <a:effectLst/>
          </p:spPr>
        </p:pic>
        <p:pic>
          <p:nvPicPr>
            <p:cNvPr id="6140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5547499" y="872820"/>
              <a:ext cx="207596" cy="410134"/>
            </a:xfrm>
            <a:prstGeom prst="rect">
              <a:avLst/>
            </a:prstGeom>
            <a:effectLst/>
          </p:spPr>
        </p:pic>
        <p:pic>
          <p:nvPicPr>
            <p:cNvPr id="6142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973013" y="504888"/>
              <a:ext cx="262010" cy="526944"/>
            </a:xfrm>
            <a:prstGeom prst="rect">
              <a:avLst/>
            </a:prstGeom>
            <a:effectLst/>
          </p:spPr>
        </p:pic>
        <p:pic>
          <p:nvPicPr>
            <p:cNvPr id="6144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6014866" y="470002"/>
              <a:ext cx="448446" cy="373488"/>
            </a:xfrm>
            <a:prstGeom prst="rect">
              <a:avLst/>
            </a:prstGeom>
            <a:effectLst/>
          </p:spPr>
        </p:pic>
        <p:pic>
          <p:nvPicPr>
            <p:cNvPr id="6146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6468282" y="435132"/>
              <a:ext cx="309721" cy="680407"/>
            </a:xfrm>
            <a:prstGeom prst="rect">
              <a:avLst/>
            </a:prstGeom>
            <a:effectLst/>
          </p:spPr>
        </p:pic>
        <p:pic>
          <p:nvPicPr>
            <p:cNvPr id="6148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7005406" y="630998"/>
              <a:ext cx="226443" cy="86930"/>
            </a:xfrm>
            <a:prstGeom prst="rect">
              <a:avLst/>
            </a:prstGeom>
            <a:effectLst/>
          </p:spPr>
        </p:pic>
        <p:pic>
          <p:nvPicPr>
            <p:cNvPr id="6150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6963552" y="791437"/>
              <a:ext cx="240394" cy="52053"/>
            </a:xfrm>
            <a:prstGeom prst="rect">
              <a:avLst/>
            </a:prstGeom>
            <a:effectLst/>
          </p:spPr>
        </p:pic>
        <p:pic>
          <p:nvPicPr>
            <p:cNvPr id="6152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7737847" y="339184"/>
              <a:ext cx="426814" cy="894996"/>
            </a:xfrm>
            <a:prstGeom prst="rect">
              <a:avLst/>
            </a:prstGeom>
            <a:effectLst/>
          </p:spPr>
        </p:pic>
        <p:pic>
          <p:nvPicPr>
            <p:cNvPr id="6154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8308606" y="274079"/>
              <a:ext cx="241636" cy="729850"/>
            </a:xfrm>
            <a:prstGeom prst="rect">
              <a:avLst/>
            </a:prstGeom>
            <a:effectLst/>
          </p:spPr>
        </p:pic>
        <p:pic>
          <p:nvPicPr>
            <p:cNvPr id="6156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8562851" y="441077"/>
              <a:ext cx="308406" cy="400122"/>
            </a:xfrm>
            <a:prstGeom prst="rect">
              <a:avLst/>
            </a:prstGeom>
            <a:effectLst/>
          </p:spPr>
        </p:pic>
        <p:pic>
          <p:nvPicPr>
            <p:cNvPr id="6158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8805117" y="833291"/>
              <a:ext cx="282248" cy="282248"/>
            </a:xfrm>
            <a:prstGeom prst="rect">
              <a:avLst/>
            </a:prstGeom>
            <a:effectLst/>
          </p:spPr>
        </p:pic>
        <p:pic>
          <p:nvPicPr>
            <p:cNvPr id="6160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9230631" y="318964"/>
              <a:ext cx="244133" cy="517550"/>
            </a:xfrm>
            <a:prstGeom prst="rect">
              <a:avLst/>
            </a:prstGeom>
            <a:effectLst/>
          </p:spPr>
        </p:pic>
        <p:pic>
          <p:nvPicPr>
            <p:cNvPr id="6162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9237606" y="272916"/>
              <a:ext cx="507024" cy="396183"/>
            </a:xfrm>
            <a:prstGeom prst="rect">
              <a:avLst/>
            </a:prstGeom>
            <a:effectLst/>
          </p:spPr>
        </p:pic>
        <p:pic>
          <p:nvPicPr>
            <p:cNvPr id="6164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9870781" y="300280"/>
              <a:ext cx="413756" cy="487405"/>
            </a:xfrm>
            <a:prstGeom prst="rect">
              <a:avLst/>
            </a:prstGeom>
            <a:effectLst/>
          </p:spPr>
        </p:pic>
        <p:pic>
          <p:nvPicPr>
            <p:cNvPr id="6166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0535073" y="221516"/>
              <a:ext cx="59027" cy="503388"/>
            </a:xfrm>
            <a:prstGeom prst="rect">
              <a:avLst/>
            </a:prstGeom>
            <a:effectLst/>
          </p:spPr>
        </p:pic>
        <p:pic>
          <p:nvPicPr>
            <p:cNvPr id="6168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0493219" y="132008"/>
              <a:ext cx="370606" cy="634750"/>
            </a:xfrm>
            <a:prstGeom prst="rect">
              <a:avLst/>
            </a:prstGeom>
            <a:effectLst/>
          </p:spPr>
        </p:pic>
        <p:pic>
          <p:nvPicPr>
            <p:cNvPr id="6170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0911757" y="556480"/>
              <a:ext cx="296199" cy="281275"/>
            </a:xfrm>
            <a:prstGeom prst="rect">
              <a:avLst/>
            </a:prstGeom>
            <a:effectLst/>
          </p:spPr>
        </p:pic>
        <p:pic>
          <p:nvPicPr>
            <p:cNvPr id="6172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1351221" y="-19051"/>
              <a:ext cx="487681" cy="1085761"/>
            </a:xfrm>
            <a:prstGeom prst="rect">
              <a:avLst/>
            </a:prstGeom>
            <a:effectLst/>
          </p:spPr>
        </p:pic>
        <p:pic>
          <p:nvPicPr>
            <p:cNvPr id="6174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5534081" y="1755321"/>
              <a:ext cx="972302" cy="716600"/>
            </a:xfrm>
            <a:prstGeom prst="rect">
              <a:avLst/>
            </a:prstGeom>
            <a:effectLst/>
          </p:spPr>
        </p:pic>
        <p:pic>
          <p:nvPicPr>
            <p:cNvPr id="6176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7214675" y="1692334"/>
              <a:ext cx="613554" cy="535062"/>
            </a:xfrm>
            <a:prstGeom prst="rect">
              <a:avLst/>
            </a:prstGeom>
            <a:effectLst/>
          </p:spPr>
        </p:pic>
        <p:pic>
          <p:nvPicPr>
            <p:cNvPr id="6178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7778132" y="1892766"/>
              <a:ext cx="244224" cy="267920"/>
            </a:xfrm>
            <a:prstGeom prst="rect">
              <a:avLst/>
            </a:prstGeom>
            <a:effectLst/>
          </p:spPr>
        </p:pic>
        <p:pic>
          <p:nvPicPr>
            <p:cNvPr id="6180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8118705" y="1793402"/>
              <a:ext cx="1024465" cy="340007"/>
            </a:xfrm>
            <a:prstGeom prst="rect">
              <a:avLst/>
            </a:prstGeom>
            <a:effectLst/>
          </p:spPr>
        </p:pic>
        <p:pic>
          <p:nvPicPr>
            <p:cNvPr id="6182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9635217" y="1549269"/>
              <a:ext cx="638004" cy="440549"/>
            </a:xfrm>
            <a:prstGeom prst="rect">
              <a:avLst/>
            </a:prstGeom>
            <a:effectLst/>
          </p:spPr>
        </p:pic>
        <p:pic>
          <p:nvPicPr>
            <p:cNvPr id="6184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10505840" y="1617706"/>
              <a:ext cx="283578" cy="376762"/>
            </a:xfrm>
            <a:prstGeom prst="rect">
              <a:avLst/>
            </a:prstGeom>
            <a:effectLst/>
          </p:spPr>
        </p:pic>
        <p:pic>
          <p:nvPicPr>
            <p:cNvPr id="6186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11005444" y="1536456"/>
              <a:ext cx="361885" cy="3709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8" grpId="1"/>
      <p:bldP build="whole" bldLvl="1" animBg="1" rev="0" advAuto="0" spid="597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6" name="Drawing"/>
          <p:cNvGrpSpPr/>
          <p:nvPr/>
        </p:nvGrpSpPr>
        <p:grpSpPr>
          <a:xfrm>
            <a:off x="2510442" y="5660034"/>
            <a:ext cx="9516346" cy="3071574"/>
            <a:chOff x="-1967275" y="5457740"/>
            <a:chExt cx="9516345" cy="3071573"/>
          </a:xfrm>
        </p:grpSpPr>
        <p:pic>
          <p:nvPicPr>
            <p:cNvPr id="619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63505" y="5580631"/>
              <a:ext cx="539236" cy="616265"/>
            </a:xfrm>
            <a:prstGeom prst="rect">
              <a:avLst/>
            </a:prstGeom>
            <a:effectLst/>
          </p:spPr>
        </p:pic>
        <p:pic>
          <p:nvPicPr>
            <p:cNvPr id="619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27492" y="5749494"/>
              <a:ext cx="261321" cy="376982"/>
            </a:xfrm>
            <a:prstGeom prst="rect">
              <a:avLst/>
            </a:prstGeom>
            <a:effectLst/>
          </p:spPr>
        </p:pic>
        <p:pic>
          <p:nvPicPr>
            <p:cNvPr id="619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10000" y="5692798"/>
              <a:ext cx="674238" cy="456532"/>
            </a:xfrm>
            <a:prstGeom prst="rect">
              <a:avLst/>
            </a:prstGeom>
            <a:effectLst/>
          </p:spPr>
        </p:pic>
        <p:pic>
          <p:nvPicPr>
            <p:cNvPr id="619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59312" y="5777695"/>
              <a:ext cx="76752" cy="428736"/>
            </a:xfrm>
            <a:prstGeom prst="rect">
              <a:avLst/>
            </a:prstGeom>
            <a:effectLst/>
          </p:spPr>
        </p:pic>
        <p:pic>
          <p:nvPicPr>
            <p:cNvPr id="619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499734" y="5554928"/>
              <a:ext cx="100882" cy="72526"/>
            </a:xfrm>
            <a:prstGeom prst="rect">
              <a:avLst/>
            </a:prstGeom>
            <a:effectLst/>
          </p:spPr>
        </p:pic>
        <p:pic>
          <p:nvPicPr>
            <p:cNvPr id="620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04416" y="5973013"/>
              <a:ext cx="261321" cy="72979"/>
            </a:xfrm>
            <a:prstGeom prst="rect">
              <a:avLst/>
            </a:prstGeom>
            <a:effectLst/>
          </p:spPr>
        </p:pic>
        <p:pic>
          <p:nvPicPr>
            <p:cNvPr id="620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6442" y="5657895"/>
              <a:ext cx="93439" cy="583414"/>
            </a:xfrm>
            <a:prstGeom prst="rect">
              <a:avLst/>
            </a:prstGeom>
            <a:effectLst/>
          </p:spPr>
        </p:pic>
        <p:pic>
          <p:nvPicPr>
            <p:cNvPr id="620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4561" y="5840395"/>
              <a:ext cx="263865" cy="334174"/>
            </a:xfrm>
            <a:prstGeom prst="rect">
              <a:avLst/>
            </a:prstGeom>
            <a:effectLst/>
          </p:spPr>
        </p:pic>
        <p:pic>
          <p:nvPicPr>
            <p:cNvPr id="620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9061" y="5777092"/>
              <a:ext cx="464188" cy="444534"/>
            </a:xfrm>
            <a:prstGeom prst="rect">
              <a:avLst/>
            </a:prstGeom>
            <a:effectLst/>
          </p:spPr>
        </p:pic>
        <p:pic>
          <p:nvPicPr>
            <p:cNvPr id="620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18776" y="5568129"/>
              <a:ext cx="651840" cy="603428"/>
            </a:xfrm>
            <a:prstGeom prst="rect">
              <a:avLst/>
            </a:prstGeom>
            <a:effectLst/>
          </p:spPr>
        </p:pic>
        <p:pic>
          <p:nvPicPr>
            <p:cNvPr id="621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05345" y="5756759"/>
              <a:ext cx="354612" cy="378915"/>
            </a:xfrm>
            <a:prstGeom prst="rect">
              <a:avLst/>
            </a:prstGeom>
            <a:effectLst/>
          </p:spPr>
        </p:pic>
        <p:pic>
          <p:nvPicPr>
            <p:cNvPr id="621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55926" y="5766419"/>
              <a:ext cx="309815" cy="332818"/>
            </a:xfrm>
            <a:prstGeom prst="rect">
              <a:avLst/>
            </a:prstGeom>
            <a:effectLst/>
          </p:spPr>
        </p:pic>
        <p:pic>
          <p:nvPicPr>
            <p:cNvPr id="621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28457" y="5714225"/>
              <a:ext cx="992945" cy="398267"/>
            </a:xfrm>
            <a:prstGeom prst="rect">
              <a:avLst/>
            </a:prstGeom>
            <a:effectLst/>
          </p:spPr>
        </p:pic>
        <p:pic>
          <p:nvPicPr>
            <p:cNvPr id="621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58737" y="5576446"/>
              <a:ext cx="622960" cy="749128"/>
            </a:xfrm>
            <a:prstGeom prst="rect">
              <a:avLst/>
            </a:prstGeom>
            <a:effectLst/>
          </p:spPr>
        </p:pic>
        <p:pic>
          <p:nvPicPr>
            <p:cNvPr id="621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979318" y="5709863"/>
              <a:ext cx="286637" cy="419836"/>
            </a:xfrm>
            <a:prstGeom prst="rect">
              <a:avLst/>
            </a:prstGeom>
            <a:effectLst/>
          </p:spPr>
        </p:pic>
        <p:pic>
          <p:nvPicPr>
            <p:cNvPr id="622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88532" y="5704080"/>
              <a:ext cx="434874" cy="372139"/>
            </a:xfrm>
            <a:prstGeom prst="rect">
              <a:avLst/>
            </a:prstGeom>
            <a:effectLst/>
          </p:spPr>
        </p:pic>
        <p:pic>
          <p:nvPicPr>
            <p:cNvPr id="622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51278" y="5469525"/>
              <a:ext cx="90714" cy="611345"/>
            </a:xfrm>
            <a:prstGeom prst="rect">
              <a:avLst/>
            </a:prstGeom>
            <a:effectLst/>
          </p:spPr>
        </p:pic>
        <p:pic>
          <p:nvPicPr>
            <p:cNvPr id="622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31826" y="5671219"/>
              <a:ext cx="412459" cy="325943"/>
            </a:xfrm>
            <a:prstGeom prst="rect">
              <a:avLst/>
            </a:prstGeom>
            <a:effectLst/>
          </p:spPr>
        </p:pic>
        <p:pic>
          <p:nvPicPr>
            <p:cNvPr id="622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44201" y="5457740"/>
              <a:ext cx="133667" cy="160519"/>
            </a:xfrm>
            <a:prstGeom prst="rect">
              <a:avLst/>
            </a:prstGeom>
            <a:effectLst/>
          </p:spPr>
        </p:pic>
        <p:pic>
          <p:nvPicPr>
            <p:cNvPr id="622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09391" y="5472272"/>
              <a:ext cx="1007636" cy="485712"/>
            </a:xfrm>
            <a:prstGeom prst="rect">
              <a:avLst/>
            </a:prstGeom>
            <a:effectLst/>
          </p:spPr>
        </p:pic>
        <p:pic>
          <p:nvPicPr>
            <p:cNvPr id="623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65189" y="5826524"/>
              <a:ext cx="83881" cy="70420"/>
            </a:xfrm>
            <a:prstGeom prst="rect">
              <a:avLst/>
            </a:prstGeom>
            <a:effectLst/>
          </p:spPr>
        </p:pic>
        <p:pic>
          <p:nvPicPr>
            <p:cNvPr id="623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967276" y="6787405"/>
              <a:ext cx="361641" cy="391154"/>
            </a:xfrm>
            <a:prstGeom prst="rect">
              <a:avLst/>
            </a:prstGeom>
            <a:effectLst/>
          </p:spPr>
        </p:pic>
        <p:pic>
          <p:nvPicPr>
            <p:cNvPr id="623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712138" y="6678911"/>
              <a:ext cx="877291" cy="505550"/>
            </a:xfrm>
            <a:prstGeom prst="rect">
              <a:avLst/>
            </a:prstGeom>
            <a:effectLst/>
          </p:spPr>
        </p:pic>
        <p:pic>
          <p:nvPicPr>
            <p:cNvPr id="623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175853" y="7054235"/>
              <a:ext cx="72463" cy="345029"/>
            </a:xfrm>
            <a:prstGeom prst="rect">
              <a:avLst/>
            </a:prstGeom>
            <a:effectLst/>
          </p:spPr>
        </p:pic>
        <p:pic>
          <p:nvPicPr>
            <p:cNvPr id="623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265252" y="6786836"/>
              <a:ext cx="466304" cy="326373"/>
            </a:xfrm>
            <a:prstGeom prst="rect">
              <a:avLst/>
            </a:prstGeom>
            <a:effectLst/>
          </p:spPr>
        </p:pic>
        <p:pic>
          <p:nvPicPr>
            <p:cNvPr id="624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1935" y="6865893"/>
              <a:ext cx="72580" cy="247369"/>
            </a:xfrm>
            <a:prstGeom prst="rect">
              <a:avLst/>
            </a:prstGeom>
            <a:effectLst/>
          </p:spPr>
        </p:pic>
        <p:pic>
          <p:nvPicPr>
            <p:cNvPr id="624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7365" y="669150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24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04756" y="6754283"/>
              <a:ext cx="45077" cy="372931"/>
            </a:xfrm>
            <a:prstGeom prst="rect">
              <a:avLst/>
            </a:prstGeom>
            <a:effectLst/>
          </p:spPr>
        </p:pic>
        <p:pic>
          <p:nvPicPr>
            <p:cNvPr id="624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23609" y="6666770"/>
              <a:ext cx="478802" cy="474396"/>
            </a:xfrm>
            <a:prstGeom prst="rect">
              <a:avLst/>
            </a:prstGeom>
            <a:effectLst/>
          </p:spPr>
        </p:pic>
        <p:pic>
          <p:nvPicPr>
            <p:cNvPr id="624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620245" y="6631047"/>
              <a:ext cx="66615" cy="454313"/>
            </a:xfrm>
            <a:prstGeom prst="rect">
              <a:avLst/>
            </a:prstGeom>
            <a:effectLst/>
          </p:spPr>
        </p:pic>
        <p:pic>
          <p:nvPicPr>
            <p:cNvPr id="625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565052" y="6784259"/>
              <a:ext cx="354549" cy="321416"/>
            </a:xfrm>
            <a:prstGeom prst="rect">
              <a:avLst/>
            </a:prstGeom>
            <a:effectLst/>
          </p:spPr>
        </p:pic>
        <p:pic>
          <p:nvPicPr>
            <p:cNvPr id="625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90565" y="6719405"/>
              <a:ext cx="238582" cy="456638"/>
            </a:xfrm>
            <a:prstGeom prst="rect">
              <a:avLst/>
            </a:prstGeom>
            <a:effectLst/>
          </p:spPr>
        </p:pic>
        <p:pic>
          <p:nvPicPr>
            <p:cNvPr id="625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93122" y="6736658"/>
              <a:ext cx="268017" cy="360038"/>
            </a:xfrm>
            <a:prstGeom prst="rect">
              <a:avLst/>
            </a:prstGeom>
            <a:effectLst/>
          </p:spPr>
        </p:pic>
        <p:pic>
          <p:nvPicPr>
            <p:cNvPr id="625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827640" y="7012381"/>
              <a:ext cx="163663" cy="156687"/>
            </a:xfrm>
            <a:prstGeom prst="rect">
              <a:avLst/>
            </a:prstGeom>
            <a:effectLst/>
          </p:spPr>
        </p:pic>
        <p:pic>
          <p:nvPicPr>
            <p:cNvPr id="625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98812" y="6565945"/>
              <a:ext cx="457420" cy="563935"/>
            </a:xfrm>
            <a:prstGeom prst="rect">
              <a:avLst/>
            </a:prstGeom>
            <a:effectLst/>
          </p:spPr>
        </p:pic>
        <p:pic>
          <p:nvPicPr>
            <p:cNvPr id="626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085135" y="6937730"/>
              <a:ext cx="284482" cy="433630"/>
            </a:xfrm>
            <a:prstGeom prst="rect">
              <a:avLst/>
            </a:prstGeom>
            <a:effectLst/>
          </p:spPr>
        </p:pic>
        <p:pic>
          <p:nvPicPr>
            <p:cNvPr id="626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557595" y="6761259"/>
              <a:ext cx="254346" cy="79954"/>
            </a:xfrm>
            <a:prstGeom prst="rect">
              <a:avLst/>
            </a:prstGeom>
            <a:effectLst/>
          </p:spPr>
        </p:pic>
        <p:pic>
          <p:nvPicPr>
            <p:cNvPr id="626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557595" y="6907747"/>
              <a:ext cx="240395" cy="53395"/>
            </a:xfrm>
            <a:prstGeom prst="rect">
              <a:avLst/>
            </a:prstGeom>
            <a:effectLst/>
          </p:spPr>
        </p:pic>
        <p:pic>
          <p:nvPicPr>
            <p:cNvPr id="626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234231" y="6734399"/>
              <a:ext cx="226494" cy="284933"/>
            </a:xfrm>
            <a:prstGeom prst="rect">
              <a:avLst/>
            </a:prstGeom>
            <a:effectLst/>
          </p:spPr>
        </p:pic>
        <p:pic>
          <p:nvPicPr>
            <p:cNvPr id="626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601094" y="6473774"/>
              <a:ext cx="326947" cy="590660"/>
            </a:xfrm>
            <a:prstGeom prst="rect">
              <a:avLst/>
            </a:prstGeom>
            <a:effectLst/>
          </p:spPr>
        </p:pic>
        <p:pic>
          <p:nvPicPr>
            <p:cNvPr id="627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036428" y="6551989"/>
              <a:ext cx="79955" cy="421761"/>
            </a:xfrm>
            <a:prstGeom prst="rect">
              <a:avLst/>
            </a:prstGeom>
            <a:effectLst/>
          </p:spPr>
        </p:pic>
        <p:pic>
          <p:nvPicPr>
            <p:cNvPr id="627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016073" y="6658839"/>
              <a:ext cx="337482" cy="335839"/>
            </a:xfrm>
            <a:prstGeom prst="rect">
              <a:avLst/>
            </a:prstGeom>
            <a:effectLst/>
          </p:spPr>
        </p:pic>
        <p:pic>
          <p:nvPicPr>
            <p:cNvPr id="627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475893" y="6494942"/>
              <a:ext cx="63678" cy="304418"/>
            </a:xfrm>
            <a:prstGeom prst="rect">
              <a:avLst/>
            </a:prstGeom>
            <a:effectLst/>
          </p:spPr>
        </p:pic>
        <p:pic>
          <p:nvPicPr>
            <p:cNvPr id="627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444193" y="6893786"/>
              <a:ext cx="96905" cy="112968"/>
            </a:xfrm>
            <a:prstGeom prst="rect">
              <a:avLst/>
            </a:prstGeom>
            <a:effectLst/>
          </p:spPr>
        </p:pic>
        <p:pic>
          <p:nvPicPr>
            <p:cNvPr id="627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92137" y="6456656"/>
              <a:ext cx="299546" cy="628704"/>
            </a:xfrm>
            <a:prstGeom prst="rect">
              <a:avLst/>
            </a:prstGeom>
            <a:effectLst/>
          </p:spPr>
        </p:pic>
        <p:pic>
          <p:nvPicPr>
            <p:cNvPr id="628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312968" y="6886819"/>
              <a:ext cx="137404" cy="219468"/>
            </a:xfrm>
            <a:prstGeom prst="rect">
              <a:avLst/>
            </a:prstGeom>
            <a:effectLst/>
          </p:spPr>
        </p:pic>
        <p:pic>
          <p:nvPicPr>
            <p:cNvPr id="628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1523643" y="7836087"/>
              <a:ext cx="120301" cy="588594"/>
            </a:xfrm>
            <a:prstGeom prst="rect">
              <a:avLst/>
            </a:prstGeom>
            <a:effectLst/>
          </p:spPr>
        </p:pic>
        <p:pic>
          <p:nvPicPr>
            <p:cNvPr id="628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518464" y="8044234"/>
              <a:ext cx="396690" cy="358585"/>
            </a:xfrm>
            <a:prstGeom prst="rect">
              <a:avLst/>
            </a:prstGeom>
            <a:effectLst/>
          </p:spPr>
        </p:pic>
        <p:pic>
          <p:nvPicPr>
            <p:cNvPr id="628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134516" y="8195396"/>
              <a:ext cx="231094" cy="333919"/>
            </a:xfrm>
            <a:prstGeom prst="rect">
              <a:avLst/>
            </a:prstGeom>
            <a:effectLst/>
          </p:spPr>
        </p:pic>
        <p:pic>
          <p:nvPicPr>
            <p:cNvPr id="628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562514" y="7961066"/>
              <a:ext cx="289223" cy="66003"/>
            </a:xfrm>
            <a:prstGeom prst="rect">
              <a:avLst/>
            </a:prstGeom>
            <a:effectLst/>
          </p:spPr>
        </p:pic>
        <p:pic>
          <p:nvPicPr>
            <p:cNvPr id="629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576466" y="8086628"/>
              <a:ext cx="268297" cy="52052"/>
            </a:xfrm>
            <a:prstGeom prst="rect">
              <a:avLst/>
            </a:prstGeom>
            <a:effectLst/>
          </p:spPr>
        </p:pic>
        <p:pic>
          <p:nvPicPr>
            <p:cNvPr id="629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71021" y="7756231"/>
              <a:ext cx="455675" cy="613143"/>
            </a:xfrm>
            <a:prstGeom prst="rect">
              <a:avLst/>
            </a:prstGeom>
            <a:effectLst/>
          </p:spPr>
        </p:pic>
        <p:pic>
          <p:nvPicPr>
            <p:cNvPr id="629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63569" y="7695607"/>
              <a:ext cx="281534" cy="729074"/>
            </a:xfrm>
            <a:prstGeom prst="rect">
              <a:avLst/>
            </a:prstGeom>
            <a:effectLst/>
          </p:spPr>
        </p:pic>
        <p:pic>
          <p:nvPicPr>
            <p:cNvPr id="629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81392" y="7953756"/>
              <a:ext cx="323062" cy="408144"/>
            </a:xfrm>
            <a:prstGeom prst="rect">
              <a:avLst/>
            </a:prstGeom>
            <a:effectLst/>
          </p:spPr>
        </p:pic>
        <p:pic>
          <p:nvPicPr>
            <p:cNvPr id="629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219449" y="8044774"/>
              <a:ext cx="76776" cy="303174"/>
            </a:xfrm>
            <a:prstGeom prst="rect">
              <a:avLst/>
            </a:prstGeom>
            <a:effectLst/>
          </p:spPr>
        </p:pic>
        <p:pic>
          <p:nvPicPr>
            <p:cNvPr id="630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039395" y="7694085"/>
              <a:ext cx="304297" cy="744547"/>
            </a:xfrm>
            <a:prstGeom prst="rect">
              <a:avLst/>
            </a:prstGeom>
            <a:effectLst/>
          </p:spPr>
        </p:pic>
        <p:pic>
          <p:nvPicPr>
            <p:cNvPr id="630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132082" y="7934980"/>
              <a:ext cx="335147" cy="378091"/>
            </a:xfrm>
            <a:prstGeom prst="rect">
              <a:avLst/>
            </a:prstGeom>
            <a:effectLst/>
          </p:spPr>
        </p:pic>
        <p:pic>
          <p:nvPicPr>
            <p:cNvPr id="630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55254" y="7883276"/>
              <a:ext cx="347264" cy="375881"/>
            </a:xfrm>
            <a:prstGeom prst="rect">
              <a:avLst/>
            </a:prstGeom>
            <a:effectLst/>
          </p:spPr>
        </p:pic>
        <p:pic>
          <p:nvPicPr>
            <p:cNvPr id="630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757884" y="8191262"/>
              <a:ext cx="121808" cy="219467"/>
            </a:xfrm>
            <a:prstGeom prst="rect">
              <a:avLst/>
            </a:prstGeom>
            <a:effectLst/>
          </p:spPr>
        </p:pic>
        <p:pic>
          <p:nvPicPr>
            <p:cNvPr id="630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534183" y="8178245"/>
              <a:ext cx="96380" cy="98912"/>
            </a:xfrm>
            <a:prstGeom prst="rect">
              <a:avLst/>
            </a:prstGeom>
            <a:effectLst/>
          </p:spPr>
        </p:pic>
        <p:pic>
          <p:nvPicPr>
            <p:cNvPr id="631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567545" y="7412667"/>
              <a:ext cx="377413" cy="463622"/>
            </a:xfrm>
            <a:prstGeom prst="rect">
              <a:avLst/>
            </a:prstGeom>
            <a:effectLst/>
          </p:spPr>
        </p:pic>
        <p:pic>
          <p:nvPicPr>
            <p:cNvPr id="631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523830" y="7647736"/>
              <a:ext cx="360352" cy="632781"/>
            </a:xfrm>
            <a:prstGeom prst="rect">
              <a:avLst/>
            </a:prstGeom>
            <a:effectLst/>
          </p:spPr>
        </p:pic>
        <p:pic>
          <p:nvPicPr>
            <p:cNvPr id="631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770676" y="7008795"/>
              <a:ext cx="79446" cy="92936"/>
            </a:xfrm>
            <a:prstGeom prst="rect">
              <a:avLst/>
            </a:prstGeom>
            <a:effectLst/>
          </p:spPr>
        </p:pic>
      </p:grpSp>
      <p:grpSp>
        <p:nvGrpSpPr>
          <p:cNvPr id="6337" name="Drawing"/>
          <p:cNvGrpSpPr/>
          <p:nvPr/>
        </p:nvGrpSpPr>
        <p:grpSpPr>
          <a:xfrm>
            <a:off x="162089" y="5471339"/>
            <a:ext cx="1935698" cy="3158862"/>
            <a:chOff x="-416252" y="-597455"/>
            <a:chExt cx="1935697" cy="3158861"/>
          </a:xfrm>
        </p:grpSpPr>
        <p:pic>
          <p:nvPicPr>
            <p:cNvPr id="631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203605" y="-109056"/>
              <a:ext cx="377380" cy="603358"/>
            </a:xfrm>
            <a:prstGeom prst="rect">
              <a:avLst/>
            </a:prstGeom>
            <a:effectLst/>
          </p:spPr>
        </p:pic>
        <p:pic>
          <p:nvPicPr>
            <p:cNvPr id="631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116700" y="168666"/>
              <a:ext cx="353256" cy="74230"/>
            </a:xfrm>
            <a:prstGeom prst="rect">
              <a:avLst/>
            </a:prstGeom>
            <a:effectLst/>
          </p:spPr>
        </p:pic>
        <p:pic>
          <p:nvPicPr>
            <p:cNvPr id="632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40154" y="-81362"/>
              <a:ext cx="414939" cy="511438"/>
            </a:xfrm>
            <a:prstGeom prst="rect">
              <a:avLst/>
            </a:prstGeom>
            <a:effectLst/>
          </p:spPr>
        </p:pic>
        <p:pic>
          <p:nvPicPr>
            <p:cNvPr id="632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1573" y="-103439"/>
              <a:ext cx="80204" cy="105775"/>
            </a:xfrm>
            <a:prstGeom prst="rect">
              <a:avLst/>
            </a:prstGeom>
            <a:effectLst/>
          </p:spPr>
        </p:pic>
        <p:pic>
          <p:nvPicPr>
            <p:cNvPr id="632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66863" y="208149"/>
              <a:ext cx="150350" cy="118455"/>
            </a:xfrm>
            <a:prstGeom prst="rect">
              <a:avLst/>
            </a:prstGeom>
            <a:effectLst/>
          </p:spPr>
        </p:pic>
        <p:pic>
          <p:nvPicPr>
            <p:cNvPr id="632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416253" y="-597456"/>
              <a:ext cx="1805031" cy="1435605"/>
            </a:xfrm>
            <a:prstGeom prst="rect">
              <a:avLst/>
            </a:prstGeom>
            <a:effectLst/>
          </p:spPr>
        </p:pic>
        <p:pic>
          <p:nvPicPr>
            <p:cNvPr id="632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374798" y="-403336"/>
              <a:ext cx="262572" cy="46328"/>
            </a:xfrm>
            <a:prstGeom prst="rect">
              <a:avLst/>
            </a:prstGeom>
            <a:effectLst/>
          </p:spPr>
        </p:pic>
        <p:pic>
          <p:nvPicPr>
            <p:cNvPr id="633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45320" y="831306"/>
              <a:ext cx="498368" cy="792138"/>
            </a:xfrm>
            <a:prstGeom prst="rect">
              <a:avLst/>
            </a:prstGeom>
            <a:effectLst/>
          </p:spPr>
        </p:pic>
        <p:pic>
          <p:nvPicPr>
            <p:cNvPr id="633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9474" y="2035035"/>
              <a:ext cx="746360" cy="507282"/>
            </a:xfrm>
            <a:prstGeom prst="rect">
              <a:avLst/>
            </a:prstGeom>
            <a:effectLst/>
          </p:spPr>
        </p:pic>
        <p:pic>
          <p:nvPicPr>
            <p:cNvPr id="633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28582" y="1822221"/>
              <a:ext cx="590863" cy="739185"/>
            </a:xfrm>
            <a:prstGeom prst="rect">
              <a:avLst/>
            </a:prstGeom>
            <a:effectLst/>
          </p:spPr>
        </p:pic>
      </p:grpSp>
      <p:grpSp>
        <p:nvGrpSpPr>
          <p:cNvPr id="6355" name="Drawing"/>
          <p:cNvGrpSpPr/>
          <p:nvPr/>
        </p:nvGrpSpPr>
        <p:grpSpPr>
          <a:xfrm>
            <a:off x="6689626" y="115205"/>
            <a:ext cx="4004011" cy="653676"/>
            <a:chOff x="1551249" y="0"/>
            <a:chExt cx="4004009" cy="653674"/>
          </a:xfrm>
        </p:grpSpPr>
        <p:sp>
          <p:nvSpPr>
            <p:cNvPr id="6338" name="Line"/>
            <p:cNvSpPr/>
            <p:nvPr/>
          </p:nvSpPr>
          <p:spPr>
            <a:xfrm>
              <a:off x="1714886" y="11916"/>
              <a:ext cx="318301" cy="45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5750" y="0"/>
                  </a:moveTo>
                  <a:cubicBezTo>
                    <a:pt x="14967" y="0"/>
                    <a:pt x="14184" y="0"/>
                    <a:pt x="12932" y="1108"/>
                  </a:cubicBezTo>
                  <a:cubicBezTo>
                    <a:pt x="11680" y="2215"/>
                    <a:pt x="9958" y="4431"/>
                    <a:pt x="8080" y="7089"/>
                  </a:cubicBezTo>
                  <a:cubicBezTo>
                    <a:pt x="6202" y="9748"/>
                    <a:pt x="4167" y="12849"/>
                    <a:pt x="2837" y="14898"/>
                  </a:cubicBezTo>
                  <a:cubicBezTo>
                    <a:pt x="1506" y="16948"/>
                    <a:pt x="880" y="17945"/>
                    <a:pt x="489" y="18720"/>
                  </a:cubicBezTo>
                  <a:cubicBezTo>
                    <a:pt x="98" y="19495"/>
                    <a:pt x="-59" y="20049"/>
                    <a:pt x="19" y="20049"/>
                  </a:cubicBezTo>
                  <a:cubicBezTo>
                    <a:pt x="98" y="20049"/>
                    <a:pt x="411" y="19495"/>
                    <a:pt x="1741" y="17446"/>
                  </a:cubicBezTo>
                  <a:cubicBezTo>
                    <a:pt x="3071" y="15397"/>
                    <a:pt x="5419" y="11852"/>
                    <a:pt x="7141" y="9194"/>
                  </a:cubicBezTo>
                  <a:cubicBezTo>
                    <a:pt x="8863" y="6535"/>
                    <a:pt x="9958" y="4763"/>
                    <a:pt x="10976" y="3268"/>
                  </a:cubicBezTo>
                  <a:cubicBezTo>
                    <a:pt x="11993" y="1772"/>
                    <a:pt x="12932" y="554"/>
                    <a:pt x="13558" y="277"/>
                  </a:cubicBezTo>
                  <a:cubicBezTo>
                    <a:pt x="14184" y="0"/>
                    <a:pt x="14498" y="665"/>
                    <a:pt x="15515" y="3102"/>
                  </a:cubicBezTo>
                  <a:cubicBezTo>
                    <a:pt x="16532" y="5538"/>
                    <a:pt x="18254" y="9748"/>
                    <a:pt x="19428" y="12905"/>
                  </a:cubicBezTo>
                  <a:cubicBezTo>
                    <a:pt x="20602" y="16062"/>
                    <a:pt x="21228" y="18166"/>
                    <a:pt x="21384" y="19440"/>
                  </a:cubicBezTo>
                  <a:cubicBezTo>
                    <a:pt x="21541" y="20714"/>
                    <a:pt x="21228" y="21157"/>
                    <a:pt x="2091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9" name="Line"/>
            <p:cNvSpPr/>
            <p:nvPr/>
          </p:nvSpPr>
          <p:spPr>
            <a:xfrm>
              <a:off x="1704713" y="256063"/>
              <a:ext cx="369709" cy="2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3532" y="19636"/>
                    <a:pt x="7064" y="21600"/>
                    <a:pt x="10664" y="18655"/>
                  </a:cubicBezTo>
                  <a:cubicBezTo>
                    <a:pt x="14264" y="15709"/>
                    <a:pt x="17932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0" name="Line"/>
            <p:cNvSpPr/>
            <p:nvPr/>
          </p:nvSpPr>
          <p:spPr>
            <a:xfrm>
              <a:off x="2131211" y="65396"/>
              <a:ext cx="259091" cy="34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00" fill="norm" stroke="1" extrusionOk="0">
                  <a:moveTo>
                    <a:pt x="17952" y="1897"/>
                  </a:moveTo>
                  <a:cubicBezTo>
                    <a:pt x="17388" y="1168"/>
                    <a:pt x="16825" y="438"/>
                    <a:pt x="14853" y="146"/>
                  </a:cubicBezTo>
                  <a:cubicBezTo>
                    <a:pt x="12881" y="-146"/>
                    <a:pt x="9500" y="0"/>
                    <a:pt x="6776" y="584"/>
                  </a:cubicBezTo>
                  <a:cubicBezTo>
                    <a:pt x="4053" y="1168"/>
                    <a:pt x="1987" y="2189"/>
                    <a:pt x="860" y="3065"/>
                  </a:cubicBezTo>
                  <a:cubicBezTo>
                    <a:pt x="-267" y="3940"/>
                    <a:pt x="-455" y="4670"/>
                    <a:pt x="1329" y="5765"/>
                  </a:cubicBezTo>
                  <a:cubicBezTo>
                    <a:pt x="3114" y="6859"/>
                    <a:pt x="6870" y="8319"/>
                    <a:pt x="10063" y="9559"/>
                  </a:cubicBezTo>
                  <a:cubicBezTo>
                    <a:pt x="13256" y="10800"/>
                    <a:pt x="15886" y="11822"/>
                    <a:pt x="17576" y="12551"/>
                  </a:cubicBezTo>
                  <a:cubicBezTo>
                    <a:pt x="19267" y="13281"/>
                    <a:pt x="20018" y="13719"/>
                    <a:pt x="20488" y="14522"/>
                  </a:cubicBezTo>
                  <a:cubicBezTo>
                    <a:pt x="20957" y="15324"/>
                    <a:pt x="21145" y="16492"/>
                    <a:pt x="20582" y="17586"/>
                  </a:cubicBezTo>
                  <a:cubicBezTo>
                    <a:pt x="20018" y="18681"/>
                    <a:pt x="18703" y="19703"/>
                    <a:pt x="16262" y="20359"/>
                  </a:cubicBezTo>
                  <a:cubicBezTo>
                    <a:pt x="13820" y="21016"/>
                    <a:pt x="10251" y="21308"/>
                    <a:pt x="7622" y="21381"/>
                  </a:cubicBezTo>
                  <a:cubicBezTo>
                    <a:pt x="4992" y="21454"/>
                    <a:pt x="3302" y="21308"/>
                    <a:pt x="2081" y="21016"/>
                  </a:cubicBezTo>
                  <a:cubicBezTo>
                    <a:pt x="860" y="20724"/>
                    <a:pt x="108" y="20286"/>
                    <a:pt x="578" y="19922"/>
                  </a:cubicBezTo>
                  <a:cubicBezTo>
                    <a:pt x="1048" y="19557"/>
                    <a:pt x="2738" y="19265"/>
                    <a:pt x="4428" y="1897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1" name="Line"/>
            <p:cNvSpPr/>
            <p:nvPr/>
          </p:nvSpPr>
          <p:spPr>
            <a:xfrm>
              <a:off x="2441804" y="42824"/>
              <a:ext cx="220896" cy="37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29" fill="norm" stroke="1" extrusionOk="0">
                  <a:moveTo>
                    <a:pt x="20932" y="3407"/>
                  </a:moveTo>
                  <a:cubicBezTo>
                    <a:pt x="21154" y="2214"/>
                    <a:pt x="21377" y="1022"/>
                    <a:pt x="20709" y="425"/>
                  </a:cubicBezTo>
                  <a:cubicBezTo>
                    <a:pt x="20041" y="-171"/>
                    <a:pt x="18482" y="-171"/>
                    <a:pt x="15142" y="624"/>
                  </a:cubicBezTo>
                  <a:cubicBezTo>
                    <a:pt x="11802" y="1419"/>
                    <a:pt x="6680" y="3009"/>
                    <a:pt x="3674" y="4533"/>
                  </a:cubicBezTo>
                  <a:cubicBezTo>
                    <a:pt x="668" y="6057"/>
                    <a:pt x="-223" y="7515"/>
                    <a:pt x="556" y="8641"/>
                  </a:cubicBezTo>
                  <a:cubicBezTo>
                    <a:pt x="1336" y="9768"/>
                    <a:pt x="3785" y="10563"/>
                    <a:pt x="7014" y="11159"/>
                  </a:cubicBezTo>
                  <a:cubicBezTo>
                    <a:pt x="10243" y="11755"/>
                    <a:pt x="14251" y="12153"/>
                    <a:pt x="16701" y="12550"/>
                  </a:cubicBezTo>
                  <a:cubicBezTo>
                    <a:pt x="19150" y="12948"/>
                    <a:pt x="20041" y="13346"/>
                    <a:pt x="20486" y="13942"/>
                  </a:cubicBezTo>
                  <a:cubicBezTo>
                    <a:pt x="20932" y="14538"/>
                    <a:pt x="20932" y="15333"/>
                    <a:pt x="19707" y="16195"/>
                  </a:cubicBezTo>
                  <a:cubicBezTo>
                    <a:pt x="18482" y="17056"/>
                    <a:pt x="16033" y="17984"/>
                    <a:pt x="12915" y="18779"/>
                  </a:cubicBezTo>
                  <a:cubicBezTo>
                    <a:pt x="9798" y="19574"/>
                    <a:pt x="6012" y="20236"/>
                    <a:pt x="3563" y="20700"/>
                  </a:cubicBezTo>
                  <a:cubicBezTo>
                    <a:pt x="1113" y="21164"/>
                    <a:pt x="0" y="21429"/>
                    <a:pt x="0" y="21429"/>
                  </a:cubicBezTo>
                  <a:cubicBezTo>
                    <a:pt x="0" y="21429"/>
                    <a:pt x="1113" y="21164"/>
                    <a:pt x="2226" y="2089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2" name="Line"/>
            <p:cNvSpPr/>
            <p:nvPr/>
          </p:nvSpPr>
          <p:spPr>
            <a:xfrm>
              <a:off x="2755524" y="67721"/>
              <a:ext cx="294963" cy="34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86" fill="norm" stroke="1" extrusionOk="0">
                  <a:moveTo>
                    <a:pt x="2693" y="5219"/>
                  </a:moveTo>
                  <a:cubicBezTo>
                    <a:pt x="2525" y="4349"/>
                    <a:pt x="2358" y="3479"/>
                    <a:pt x="2190" y="3552"/>
                  </a:cubicBezTo>
                  <a:cubicBezTo>
                    <a:pt x="2023" y="3624"/>
                    <a:pt x="1855" y="4639"/>
                    <a:pt x="1437" y="7176"/>
                  </a:cubicBezTo>
                  <a:cubicBezTo>
                    <a:pt x="1018" y="9713"/>
                    <a:pt x="348" y="13772"/>
                    <a:pt x="97" y="16236"/>
                  </a:cubicBezTo>
                  <a:cubicBezTo>
                    <a:pt x="-154" y="18701"/>
                    <a:pt x="13" y="19570"/>
                    <a:pt x="1437" y="20295"/>
                  </a:cubicBezTo>
                  <a:cubicBezTo>
                    <a:pt x="2860" y="21020"/>
                    <a:pt x="5539" y="21600"/>
                    <a:pt x="8637" y="21310"/>
                  </a:cubicBezTo>
                  <a:cubicBezTo>
                    <a:pt x="11734" y="21020"/>
                    <a:pt x="15251" y="19860"/>
                    <a:pt x="17511" y="17396"/>
                  </a:cubicBezTo>
                  <a:cubicBezTo>
                    <a:pt x="19772" y="14932"/>
                    <a:pt x="20776" y="11162"/>
                    <a:pt x="21111" y="8408"/>
                  </a:cubicBezTo>
                  <a:cubicBezTo>
                    <a:pt x="21446" y="5654"/>
                    <a:pt x="21111" y="3914"/>
                    <a:pt x="20358" y="2682"/>
                  </a:cubicBezTo>
                  <a:cubicBezTo>
                    <a:pt x="19604" y="1450"/>
                    <a:pt x="18432" y="725"/>
                    <a:pt x="1726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3" name="Line"/>
            <p:cNvSpPr/>
            <p:nvPr/>
          </p:nvSpPr>
          <p:spPr>
            <a:xfrm>
              <a:off x="3180813" y="88648"/>
              <a:ext cx="44587" cy="34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fill="norm" stroke="1" extrusionOk="0">
                  <a:moveTo>
                    <a:pt x="20709" y="0"/>
                  </a:moveTo>
                  <a:cubicBezTo>
                    <a:pt x="14229" y="1763"/>
                    <a:pt x="7749" y="3527"/>
                    <a:pt x="3969" y="6098"/>
                  </a:cubicBezTo>
                  <a:cubicBezTo>
                    <a:pt x="189" y="8669"/>
                    <a:pt x="-891" y="12049"/>
                    <a:pt x="729" y="14767"/>
                  </a:cubicBezTo>
                  <a:cubicBezTo>
                    <a:pt x="2349" y="17486"/>
                    <a:pt x="6669" y="19543"/>
                    <a:pt x="10989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4" name="Line"/>
            <p:cNvSpPr/>
            <p:nvPr/>
          </p:nvSpPr>
          <p:spPr>
            <a:xfrm>
              <a:off x="3190521" y="52527"/>
              <a:ext cx="265075" cy="37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4841"/>
                  </a:moveTo>
                  <a:cubicBezTo>
                    <a:pt x="189" y="4046"/>
                    <a:pt x="379" y="3251"/>
                    <a:pt x="568" y="3185"/>
                  </a:cubicBezTo>
                  <a:cubicBezTo>
                    <a:pt x="758" y="3118"/>
                    <a:pt x="947" y="3781"/>
                    <a:pt x="2558" y="5504"/>
                  </a:cubicBezTo>
                  <a:cubicBezTo>
                    <a:pt x="4168" y="7226"/>
                    <a:pt x="7200" y="10009"/>
                    <a:pt x="9189" y="11533"/>
                  </a:cubicBezTo>
                  <a:cubicBezTo>
                    <a:pt x="11179" y="13057"/>
                    <a:pt x="12126" y="13322"/>
                    <a:pt x="13168" y="13521"/>
                  </a:cubicBezTo>
                  <a:cubicBezTo>
                    <a:pt x="14211" y="13720"/>
                    <a:pt x="15347" y="13852"/>
                    <a:pt x="16200" y="12129"/>
                  </a:cubicBezTo>
                  <a:cubicBezTo>
                    <a:pt x="17053" y="10407"/>
                    <a:pt x="17621" y="6829"/>
                    <a:pt x="17905" y="4709"/>
                  </a:cubicBezTo>
                  <a:cubicBezTo>
                    <a:pt x="18189" y="2588"/>
                    <a:pt x="18189" y="1926"/>
                    <a:pt x="18189" y="1263"/>
                  </a:cubicBezTo>
                  <a:cubicBezTo>
                    <a:pt x="18189" y="601"/>
                    <a:pt x="18189" y="-62"/>
                    <a:pt x="18000" y="4"/>
                  </a:cubicBezTo>
                  <a:cubicBezTo>
                    <a:pt x="17811" y="71"/>
                    <a:pt x="17432" y="866"/>
                    <a:pt x="17337" y="3317"/>
                  </a:cubicBezTo>
                  <a:cubicBezTo>
                    <a:pt x="17242" y="5769"/>
                    <a:pt x="17432" y="9877"/>
                    <a:pt x="18189" y="13190"/>
                  </a:cubicBezTo>
                  <a:cubicBezTo>
                    <a:pt x="18947" y="16502"/>
                    <a:pt x="20274" y="19020"/>
                    <a:pt x="21600" y="2153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5" name="Line"/>
            <p:cNvSpPr/>
            <p:nvPr/>
          </p:nvSpPr>
          <p:spPr>
            <a:xfrm>
              <a:off x="3581861" y="62828"/>
              <a:ext cx="41150" cy="3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74" fill="norm" stroke="1" extrusionOk="0">
                  <a:moveTo>
                    <a:pt x="10436" y="2415"/>
                  </a:moveTo>
                  <a:cubicBezTo>
                    <a:pt x="6836" y="1286"/>
                    <a:pt x="3236" y="156"/>
                    <a:pt x="1436" y="15"/>
                  </a:cubicBezTo>
                  <a:cubicBezTo>
                    <a:pt x="-364" y="-126"/>
                    <a:pt x="-364" y="721"/>
                    <a:pt x="836" y="3615"/>
                  </a:cubicBezTo>
                  <a:cubicBezTo>
                    <a:pt x="2036" y="6509"/>
                    <a:pt x="4436" y="11450"/>
                    <a:pt x="8036" y="14768"/>
                  </a:cubicBezTo>
                  <a:cubicBezTo>
                    <a:pt x="11636" y="18086"/>
                    <a:pt x="16436" y="19780"/>
                    <a:pt x="21236" y="214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6" name="Line"/>
            <p:cNvSpPr/>
            <p:nvPr/>
          </p:nvSpPr>
          <p:spPr>
            <a:xfrm>
              <a:off x="3564880" y="53770"/>
              <a:ext cx="252676" cy="2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93" y="6821"/>
                  </a:moveTo>
                  <a:cubicBezTo>
                    <a:pt x="0" y="4926"/>
                    <a:pt x="-193" y="3032"/>
                    <a:pt x="386" y="1800"/>
                  </a:cubicBezTo>
                  <a:cubicBezTo>
                    <a:pt x="964" y="568"/>
                    <a:pt x="2314" y="0"/>
                    <a:pt x="5014" y="0"/>
                  </a:cubicBezTo>
                  <a:cubicBezTo>
                    <a:pt x="7714" y="0"/>
                    <a:pt x="11764" y="568"/>
                    <a:pt x="14850" y="1705"/>
                  </a:cubicBezTo>
                  <a:cubicBezTo>
                    <a:pt x="17936" y="2842"/>
                    <a:pt x="20057" y="4547"/>
                    <a:pt x="20732" y="6632"/>
                  </a:cubicBezTo>
                  <a:cubicBezTo>
                    <a:pt x="21407" y="8716"/>
                    <a:pt x="20636" y="11179"/>
                    <a:pt x="17453" y="13642"/>
                  </a:cubicBezTo>
                  <a:cubicBezTo>
                    <a:pt x="14271" y="16105"/>
                    <a:pt x="8678" y="18568"/>
                    <a:pt x="5689" y="19895"/>
                  </a:cubicBezTo>
                  <a:cubicBezTo>
                    <a:pt x="2700" y="21221"/>
                    <a:pt x="2314" y="21411"/>
                    <a:pt x="1928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7" name="Line"/>
            <p:cNvSpPr/>
            <p:nvPr/>
          </p:nvSpPr>
          <p:spPr>
            <a:xfrm>
              <a:off x="4013645" y="78127"/>
              <a:ext cx="44180" cy="3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7052" y="5215"/>
                  </a:moveTo>
                  <a:cubicBezTo>
                    <a:pt x="17052" y="4308"/>
                    <a:pt x="17052" y="3402"/>
                    <a:pt x="18189" y="2345"/>
                  </a:cubicBezTo>
                  <a:cubicBezTo>
                    <a:pt x="19326" y="1287"/>
                    <a:pt x="21600" y="79"/>
                    <a:pt x="21600" y="4"/>
                  </a:cubicBezTo>
                  <a:cubicBezTo>
                    <a:pt x="21600" y="-72"/>
                    <a:pt x="19326" y="985"/>
                    <a:pt x="15916" y="3931"/>
                  </a:cubicBezTo>
                  <a:cubicBezTo>
                    <a:pt x="12505" y="6876"/>
                    <a:pt x="7958" y="11710"/>
                    <a:pt x="5116" y="14957"/>
                  </a:cubicBezTo>
                  <a:cubicBezTo>
                    <a:pt x="2274" y="18205"/>
                    <a:pt x="1137" y="19866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8" name="Line"/>
            <p:cNvSpPr/>
            <p:nvPr/>
          </p:nvSpPr>
          <p:spPr>
            <a:xfrm>
              <a:off x="3927745" y="25867"/>
              <a:ext cx="267267" cy="6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75" y="21600"/>
                  </a:moveTo>
                  <a:cubicBezTo>
                    <a:pt x="-11" y="17280"/>
                    <a:pt x="-197" y="12960"/>
                    <a:pt x="455" y="10080"/>
                  </a:cubicBezTo>
                  <a:cubicBezTo>
                    <a:pt x="1106" y="7200"/>
                    <a:pt x="2596" y="5760"/>
                    <a:pt x="6227" y="4320"/>
                  </a:cubicBezTo>
                  <a:cubicBezTo>
                    <a:pt x="9858" y="2880"/>
                    <a:pt x="15631" y="1440"/>
                    <a:pt x="21403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9" name="Line"/>
            <p:cNvSpPr/>
            <p:nvPr/>
          </p:nvSpPr>
          <p:spPr>
            <a:xfrm>
              <a:off x="4264713" y="95624"/>
              <a:ext cx="27958" cy="2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851"/>
                    <a:pt x="3363" y="7702"/>
                    <a:pt x="870" y="11302"/>
                  </a:cubicBezTo>
                  <a:cubicBezTo>
                    <a:pt x="-1622" y="14902"/>
                    <a:pt x="1701" y="18251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0" name="Line"/>
            <p:cNvSpPr/>
            <p:nvPr/>
          </p:nvSpPr>
          <p:spPr>
            <a:xfrm>
              <a:off x="4346150" y="63213"/>
              <a:ext cx="241121" cy="30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0849" fill="norm" stroke="1" extrusionOk="0">
                  <a:moveTo>
                    <a:pt x="815" y="9838"/>
                  </a:moveTo>
                  <a:cubicBezTo>
                    <a:pt x="815" y="8249"/>
                    <a:pt x="815" y="6661"/>
                    <a:pt x="713" y="6423"/>
                  </a:cubicBezTo>
                  <a:cubicBezTo>
                    <a:pt x="611" y="6185"/>
                    <a:pt x="407" y="7296"/>
                    <a:pt x="204" y="9282"/>
                  </a:cubicBezTo>
                  <a:cubicBezTo>
                    <a:pt x="0" y="11267"/>
                    <a:pt x="-204" y="14126"/>
                    <a:pt x="407" y="16429"/>
                  </a:cubicBezTo>
                  <a:cubicBezTo>
                    <a:pt x="1019" y="18732"/>
                    <a:pt x="2445" y="20479"/>
                    <a:pt x="5604" y="20796"/>
                  </a:cubicBezTo>
                  <a:cubicBezTo>
                    <a:pt x="8762" y="21114"/>
                    <a:pt x="13653" y="20002"/>
                    <a:pt x="16811" y="17699"/>
                  </a:cubicBezTo>
                  <a:cubicBezTo>
                    <a:pt x="19970" y="15396"/>
                    <a:pt x="21396" y="11902"/>
                    <a:pt x="21090" y="8726"/>
                  </a:cubicBezTo>
                  <a:cubicBezTo>
                    <a:pt x="20785" y="5549"/>
                    <a:pt x="18747" y="2690"/>
                    <a:pt x="16505" y="1182"/>
                  </a:cubicBezTo>
                  <a:cubicBezTo>
                    <a:pt x="14264" y="-327"/>
                    <a:pt x="11819" y="-486"/>
                    <a:pt x="9985" y="1261"/>
                  </a:cubicBezTo>
                  <a:cubicBezTo>
                    <a:pt x="8151" y="3008"/>
                    <a:pt x="6928" y="6661"/>
                    <a:pt x="6521" y="8885"/>
                  </a:cubicBezTo>
                  <a:cubicBezTo>
                    <a:pt x="6113" y="11108"/>
                    <a:pt x="6521" y="11902"/>
                    <a:pt x="6928" y="1269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1" name="Line"/>
            <p:cNvSpPr/>
            <p:nvPr/>
          </p:nvSpPr>
          <p:spPr>
            <a:xfrm>
              <a:off x="4760037" y="88648"/>
              <a:ext cx="55806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"/>
                  </a:moveTo>
                  <a:cubicBezTo>
                    <a:pt x="18000" y="1080"/>
                    <a:pt x="14400" y="0"/>
                    <a:pt x="11700" y="0"/>
                  </a:cubicBezTo>
                  <a:cubicBezTo>
                    <a:pt x="9000" y="0"/>
                    <a:pt x="7200" y="1080"/>
                    <a:pt x="5850" y="3870"/>
                  </a:cubicBezTo>
                  <a:cubicBezTo>
                    <a:pt x="4500" y="6660"/>
                    <a:pt x="3600" y="11160"/>
                    <a:pt x="2700" y="14400"/>
                  </a:cubicBezTo>
                  <a:cubicBezTo>
                    <a:pt x="1800" y="17640"/>
                    <a:pt x="900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2" name="Line"/>
            <p:cNvSpPr/>
            <p:nvPr/>
          </p:nvSpPr>
          <p:spPr>
            <a:xfrm>
              <a:off x="4746086" y="31600"/>
              <a:ext cx="320880" cy="29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6263"/>
                  </a:moveTo>
                  <a:cubicBezTo>
                    <a:pt x="157" y="4891"/>
                    <a:pt x="313" y="3520"/>
                    <a:pt x="704" y="2577"/>
                  </a:cubicBezTo>
                  <a:cubicBezTo>
                    <a:pt x="1096" y="1634"/>
                    <a:pt x="1722" y="1120"/>
                    <a:pt x="2348" y="1291"/>
                  </a:cubicBezTo>
                  <a:cubicBezTo>
                    <a:pt x="2974" y="1463"/>
                    <a:pt x="3600" y="2320"/>
                    <a:pt x="4617" y="4720"/>
                  </a:cubicBezTo>
                  <a:cubicBezTo>
                    <a:pt x="5635" y="7120"/>
                    <a:pt x="7043" y="11063"/>
                    <a:pt x="8452" y="13891"/>
                  </a:cubicBezTo>
                  <a:cubicBezTo>
                    <a:pt x="9861" y="16720"/>
                    <a:pt x="11270" y="18434"/>
                    <a:pt x="12365" y="19549"/>
                  </a:cubicBezTo>
                  <a:cubicBezTo>
                    <a:pt x="13461" y="20663"/>
                    <a:pt x="14243" y="21177"/>
                    <a:pt x="15026" y="21349"/>
                  </a:cubicBezTo>
                  <a:cubicBezTo>
                    <a:pt x="15809" y="21520"/>
                    <a:pt x="16591" y="21349"/>
                    <a:pt x="17139" y="20749"/>
                  </a:cubicBezTo>
                  <a:cubicBezTo>
                    <a:pt x="17687" y="20149"/>
                    <a:pt x="18000" y="19120"/>
                    <a:pt x="18391" y="16549"/>
                  </a:cubicBezTo>
                  <a:cubicBezTo>
                    <a:pt x="18783" y="13977"/>
                    <a:pt x="19252" y="9863"/>
                    <a:pt x="19565" y="7206"/>
                  </a:cubicBezTo>
                  <a:cubicBezTo>
                    <a:pt x="19878" y="4549"/>
                    <a:pt x="20035" y="3349"/>
                    <a:pt x="20348" y="2234"/>
                  </a:cubicBezTo>
                  <a:cubicBezTo>
                    <a:pt x="20661" y="1120"/>
                    <a:pt x="21130" y="91"/>
                    <a:pt x="21365" y="6"/>
                  </a:cubicBezTo>
                  <a:cubicBezTo>
                    <a:pt x="21600" y="-80"/>
                    <a:pt x="21600" y="777"/>
                    <a:pt x="21600" y="163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3" name="Line"/>
            <p:cNvSpPr/>
            <p:nvPr/>
          </p:nvSpPr>
          <p:spPr>
            <a:xfrm>
              <a:off x="5018135" y="0"/>
              <a:ext cx="384183" cy="44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02" fill="norm" stroke="1" extrusionOk="0">
                  <a:moveTo>
                    <a:pt x="17957" y="2265"/>
                  </a:moveTo>
                  <a:cubicBezTo>
                    <a:pt x="17566" y="1477"/>
                    <a:pt x="17176" y="690"/>
                    <a:pt x="16330" y="296"/>
                  </a:cubicBezTo>
                  <a:cubicBezTo>
                    <a:pt x="15484" y="-98"/>
                    <a:pt x="14183" y="-98"/>
                    <a:pt x="12947" y="296"/>
                  </a:cubicBezTo>
                  <a:cubicBezTo>
                    <a:pt x="11711" y="690"/>
                    <a:pt x="10540" y="1477"/>
                    <a:pt x="10410" y="2658"/>
                  </a:cubicBezTo>
                  <a:cubicBezTo>
                    <a:pt x="10280" y="3840"/>
                    <a:pt x="11190" y="5414"/>
                    <a:pt x="13012" y="6652"/>
                  </a:cubicBezTo>
                  <a:cubicBezTo>
                    <a:pt x="14834" y="7890"/>
                    <a:pt x="17566" y="8790"/>
                    <a:pt x="19193" y="9521"/>
                  </a:cubicBezTo>
                  <a:cubicBezTo>
                    <a:pt x="20819" y="10252"/>
                    <a:pt x="21340" y="10815"/>
                    <a:pt x="21470" y="11771"/>
                  </a:cubicBezTo>
                  <a:cubicBezTo>
                    <a:pt x="21600" y="12727"/>
                    <a:pt x="21340" y="14077"/>
                    <a:pt x="19778" y="15483"/>
                  </a:cubicBezTo>
                  <a:cubicBezTo>
                    <a:pt x="18217" y="16889"/>
                    <a:pt x="15354" y="18352"/>
                    <a:pt x="11841" y="19364"/>
                  </a:cubicBezTo>
                  <a:cubicBezTo>
                    <a:pt x="8328" y="20377"/>
                    <a:pt x="4164" y="20940"/>
                    <a:pt x="0" y="2150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4" name="Line"/>
            <p:cNvSpPr/>
            <p:nvPr/>
          </p:nvSpPr>
          <p:spPr>
            <a:xfrm>
              <a:off x="1551249" y="525787"/>
              <a:ext cx="4004011" cy="12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" y="19636"/>
                    <a:pt x="602" y="17673"/>
                    <a:pt x="960" y="16495"/>
                  </a:cubicBezTo>
                  <a:cubicBezTo>
                    <a:pt x="1317" y="15316"/>
                    <a:pt x="1731" y="14924"/>
                    <a:pt x="2145" y="14531"/>
                  </a:cubicBezTo>
                  <a:cubicBezTo>
                    <a:pt x="2559" y="14138"/>
                    <a:pt x="2973" y="13745"/>
                    <a:pt x="3443" y="13549"/>
                  </a:cubicBezTo>
                  <a:cubicBezTo>
                    <a:pt x="3914" y="13353"/>
                    <a:pt x="4440" y="13353"/>
                    <a:pt x="4974" y="13353"/>
                  </a:cubicBezTo>
                  <a:cubicBezTo>
                    <a:pt x="5507" y="13353"/>
                    <a:pt x="6046" y="13353"/>
                    <a:pt x="6567" y="13353"/>
                  </a:cubicBezTo>
                  <a:cubicBezTo>
                    <a:pt x="7087" y="13353"/>
                    <a:pt x="7589" y="13353"/>
                    <a:pt x="8103" y="13353"/>
                  </a:cubicBezTo>
                  <a:cubicBezTo>
                    <a:pt x="8617" y="13353"/>
                    <a:pt x="9144" y="13353"/>
                    <a:pt x="9671" y="13353"/>
                  </a:cubicBezTo>
                  <a:cubicBezTo>
                    <a:pt x="10198" y="13353"/>
                    <a:pt x="10725" y="13353"/>
                    <a:pt x="11245" y="13353"/>
                  </a:cubicBezTo>
                  <a:cubicBezTo>
                    <a:pt x="11766" y="13353"/>
                    <a:pt x="12280" y="13353"/>
                    <a:pt x="12769" y="13156"/>
                  </a:cubicBezTo>
                  <a:cubicBezTo>
                    <a:pt x="13259" y="12960"/>
                    <a:pt x="13723" y="12567"/>
                    <a:pt x="14180" y="12175"/>
                  </a:cubicBezTo>
                  <a:cubicBezTo>
                    <a:pt x="14638" y="11782"/>
                    <a:pt x="15090" y="11389"/>
                    <a:pt x="15560" y="10996"/>
                  </a:cubicBezTo>
                  <a:cubicBezTo>
                    <a:pt x="16031" y="10604"/>
                    <a:pt x="16520" y="10211"/>
                    <a:pt x="16984" y="9622"/>
                  </a:cubicBezTo>
                  <a:cubicBezTo>
                    <a:pt x="17448" y="9033"/>
                    <a:pt x="17887" y="8247"/>
                    <a:pt x="18320" y="7265"/>
                  </a:cubicBezTo>
                  <a:cubicBezTo>
                    <a:pt x="18753" y="6284"/>
                    <a:pt x="19179" y="5105"/>
                    <a:pt x="19593" y="4124"/>
                  </a:cubicBezTo>
                  <a:cubicBezTo>
                    <a:pt x="20007" y="3142"/>
                    <a:pt x="20408" y="2356"/>
                    <a:pt x="20722" y="1571"/>
                  </a:cubicBezTo>
                  <a:cubicBezTo>
                    <a:pt x="21036" y="785"/>
                    <a:pt x="21261" y="0"/>
                    <a:pt x="21393" y="0"/>
                  </a:cubicBezTo>
                  <a:cubicBezTo>
                    <a:pt x="21525" y="0"/>
                    <a:pt x="21562" y="785"/>
                    <a:pt x="21600" y="15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388" name="Drawing"/>
          <p:cNvGrpSpPr/>
          <p:nvPr/>
        </p:nvGrpSpPr>
        <p:grpSpPr>
          <a:xfrm>
            <a:off x="2364737" y="78601"/>
            <a:ext cx="4506256" cy="688718"/>
            <a:chOff x="2118265" y="-971502"/>
            <a:chExt cx="4506254" cy="688717"/>
          </a:xfrm>
        </p:grpSpPr>
        <p:sp>
          <p:nvSpPr>
            <p:cNvPr id="6356" name="Line"/>
            <p:cNvSpPr/>
            <p:nvPr/>
          </p:nvSpPr>
          <p:spPr>
            <a:xfrm>
              <a:off x="2376363" y="-847811"/>
              <a:ext cx="6977" cy="24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731"/>
                    <a:pt x="14400" y="9463"/>
                    <a:pt x="18000" y="13063"/>
                  </a:cubicBezTo>
                  <a:cubicBezTo>
                    <a:pt x="21600" y="16663"/>
                    <a:pt x="21600" y="191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7" name="Line"/>
            <p:cNvSpPr/>
            <p:nvPr/>
          </p:nvSpPr>
          <p:spPr>
            <a:xfrm>
              <a:off x="2118265" y="-971503"/>
              <a:ext cx="390636" cy="6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1157" y="16701"/>
                    <a:pt x="2314" y="12381"/>
                    <a:pt x="5143" y="8421"/>
                  </a:cubicBezTo>
                  <a:cubicBezTo>
                    <a:pt x="7971" y="4461"/>
                    <a:pt x="12471" y="861"/>
                    <a:pt x="15493" y="141"/>
                  </a:cubicBezTo>
                  <a:cubicBezTo>
                    <a:pt x="18514" y="-579"/>
                    <a:pt x="20057" y="1581"/>
                    <a:pt x="21600" y="37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8" name="Line"/>
            <p:cNvSpPr/>
            <p:nvPr/>
          </p:nvSpPr>
          <p:spPr>
            <a:xfrm>
              <a:off x="2356473" y="-926110"/>
              <a:ext cx="61745" cy="21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060" fill="norm" stroke="1" extrusionOk="0">
                  <a:moveTo>
                    <a:pt x="6843" y="854"/>
                  </a:moveTo>
                  <a:cubicBezTo>
                    <a:pt x="3643" y="157"/>
                    <a:pt x="443" y="-540"/>
                    <a:pt x="43" y="621"/>
                  </a:cubicBezTo>
                  <a:cubicBezTo>
                    <a:pt x="-357" y="1783"/>
                    <a:pt x="2043" y="4802"/>
                    <a:pt x="6043" y="8518"/>
                  </a:cubicBezTo>
                  <a:cubicBezTo>
                    <a:pt x="10043" y="12234"/>
                    <a:pt x="15643" y="16647"/>
                    <a:pt x="21243" y="2106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9" name="Line"/>
            <p:cNvSpPr/>
            <p:nvPr/>
          </p:nvSpPr>
          <p:spPr>
            <a:xfrm>
              <a:off x="2355436" y="-952445"/>
              <a:ext cx="202294" cy="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0" name="Line"/>
            <p:cNvSpPr/>
            <p:nvPr/>
          </p:nvSpPr>
          <p:spPr>
            <a:xfrm>
              <a:off x="2647069" y="-882689"/>
              <a:ext cx="57149" cy="2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3091" y="0"/>
                  </a:moveTo>
                  <a:cubicBezTo>
                    <a:pt x="1363" y="4547"/>
                    <a:pt x="-365" y="9095"/>
                    <a:pt x="67" y="12411"/>
                  </a:cubicBezTo>
                  <a:cubicBezTo>
                    <a:pt x="499" y="15726"/>
                    <a:pt x="3091" y="17811"/>
                    <a:pt x="6979" y="19137"/>
                  </a:cubicBezTo>
                  <a:cubicBezTo>
                    <a:pt x="10867" y="20463"/>
                    <a:pt x="16051" y="21032"/>
                    <a:pt x="2123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1" name="Line"/>
            <p:cNvSpPr/>
            <p:nvPr/>
          </p:nvSpPr>
          <p:spPr>
            <a:xfrm>
              <a:off x="2836754" y="-938494"/>
              <a:ext cx="1" cy="334831"/>
            </a:xfrm>
            <a:prstGeom prst="ellipse">
              <a:avLst/>
            </a:pr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2" name="Line"/>
            <p:cNvSpPr/>
            <p:nvPr/>
          </p:nvSpPr>
          <p:spPr>
            <a:xfrm>
              <a:off x="2641437" y="-798981"/>
              <a:ext cx="237172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7280"/>
                    <a:pt x="10588" y="12960"/>
                    <a:pt x="14188" y="9360"/>
                  </a:cubicBezTo>
                  <a:cubicBezTo>
                    <a:pt x="17788" y="5760"/>
                    <a:pt x="19694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3" name="Line"/>
            <p:cNvSpPr/>
            <p:nvPr/>
          </p:nvSpPr>
          <p:spPr>
            <a:xfrm>
              <a:off x="2987893" y="-915173"/>
              <a:ext cx="162766" cy="32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5357"/>
                  </a:moveTo>
                  <a:cubicBezTo>
                    <a:pt x="16971" y="3519"/>
                    <a:pt x="12343" y="1680"/>
                    <a:pt x="9257" y="761"/>
                  </a:cubicBezTo>
                  <a:cubicBezTo>
                    <a:pt x="6171" y="-158"/>
                    <a:pt x="4629" y="-158"/>
                    <a:pt x="3549" y="302"/>
                  </a:cubicBezTo>
                  <a:cubicBezTo>
                    <a:pt x="2469" y="761"/>
                    <a:pt x="1851" y="1680"/>
                    <a:pt x="1234" y="4361"/>
                  </a:cubicBezTo>
                  <a:cubicBezTo>
                    <a:pt x="617" y="7042"/>
                    <a:pt x="0" y="11485"/>
                    <a:pt x="0" y="14625"/>
                  </a:cubicBezTo>
                  <a:cubicBezTo>
                    <a:pt x="0" y="17765"/>
                    <a:pt x="617" y="19604"/>
                    <a:pt x="1234" y="2144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4" name="Line"/>
            <p:cNvSpPr/>
            <p:nvPr/>
          </p:nvSpPr>
          <p:spPr>
            <a:xfrm>
              <a:off x="2983187" y="-736201"/>
              <a:ext cx="174447" cy="6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860" y="21600"/>
                  </a:moveTo>
                  <a:cubicBezTo>
                    <a:pt x="291" y="16560"/>
                    <a:pt x="-277" y="11520"/>
                    <a:pt x="149" y="8280"/>
                  </a:cubicBezTo>
                  <a:cubicBezTo>
                    <a:pt x="576" y="5040"/>
                    <a:pt x="1997" y="3600"/>
                    <a:pt x="5691" y="2520"/>
                  </a:cubicBezTo>
                  <a:cubicBezTo>
                    <a:pt x="9386" y="1440"/>
                    <a:pt x="15355" y="720"/>
                    <a:pt x="21323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5" name="Line"/>
            <p:cNvSpPr/>
            <p:nvPr/>
          </p:nvSpPr>
          <p:spPr>
            <a:xfrm>
              <a:off x="2969291" y="-596688"/>
              <a:ext cx="265075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9800"/>
                    <a:pt x="8716" y="18000"/>
                    <a:pt x="12316" y="14400"/>
                  </a:cubicBezTo>
                  <a:cubicBezTo>
                    <a:pt x="15916" y="10800"/>
                    <a:pt x="18758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6" name="Line"/>
            <p:cNvSpPr/>
            <p:nvPr/>
          </p:nvSpPr>
          <p:spPr>
            <a:xfrm>
              <a:off x="3691436" y="-849054"/>
              <a:ext cx="17273" cy="24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505" fill="norm" stroke="1" extrusionOk="0">
                  <a:moveTo>
                    <a:pt x="3855" y="1943"/>
                  </a:moveTo>
                  <a:cubicBezTo>
                    <a:pt x="3855" y="924"/>
                    <a:pt x="3855" y="-95"/>
                    <a:pt x="2505" y="7"/>
                  </a:cubicBezTo>
                  <a:cubicBezTo>
                    <a:pt x="1155" y="109"/>
                    <a:pt x="-1545" y="1331"/>
                    <a:pt x="1155" y="5101"/>
                  </a:cubicBezTo>
                  <a:cubicBezTo>
                    <a:pt x="3855" y="8871"/>
                    <a:pt x="11955" y="15188"/>
                    <a:pt x="20055" y="2150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7" name="Line"/>
            <p:cNvSpPr/>
            <p:nvPr/>
          </p:nvSpPr>
          <p:spPr>
            <a:xfrm>
              <a:off x="3517425" y="-878555"/>
              <a:ext cx="295918" cy="9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90" fill="norm" stroke="1" extrusionOk="0">
                  <a:moveTo>
                    <a:pt x="720" y="21190"/>
                  </a:moveTo>
                  <a:cubicBezTo>
                    <a:pt x="551" y="18556"/>
                    <a:pt x="382" y="15922"/>
                    <a:pt x="213" y="13288"/>
                  </a:cubicBezTo>
                  <a:cubicBezTo>
                    <a:pt x="45" y="10653"/>
                    <a:pt x="-124" y="8019"/>
                    <a:pt x="129" y="5912"/>
                  </a:cubicBezTo>
                  <a:cubicBezTo>
                    <a:pt x="382" y="3805"/>
                    <a:pt x="1057" y="2224"/>
                    <a:pt x="2829" y="1170"/>
                  </a:cubicBezTo>
                  <a:cubicBezTo>
                    <a:pt x="4601" y="117"/>
                    <a:pt x="7470" y="-410"/>
                    <a:pt x="10760" y="380"/>
                  </a:cubicBezTo>
                  <a:cubicBezTo>
                    <a:pt x="14051" y="1170"/>
                    <a:pt x="17763" y="3278"/>
                    <a:pt x="21476" y="538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8" name="Line"/>
            <p:cNvSpPr/>
            <p:nvPr/>
          </p:nvSpPr>
          <p:spPr>
            <a:xfrm>
              <a:off x="3485488" y="-568786"/>
              <a:ext cx="327855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0" y="15600"/>
                    <a:pt x="7660" y="9600"/>
                    <a:pt x="11260" y="6000"/>
                  </a:cubicBezTo>
                  <a:cubicBezTo>
                    <a:pt x="14860" y="2400"/>
                    <a:pt x="1823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9" name="Line"/>
            <p:cNvSpPr/>
            <p:nvPr/>
          </p:nvSpPr>
          <p:spPr>
            <a:xfrm>
              <a:off x="3931928" y="-826884"/>
              <a:ext cx="20927" cy="22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250"/>
                    <a:pt x="7200" y="4500"/>
                    <a:pt x="3600" y="8100"/>
                  </a:cubicBezTo>
                  <a:cubicBezTo>
                    <a:pt x="0" y="11700"/>
                    <a:pt x="0" y="166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0" name="Line"/>
            <p:cNvSpPr/>
            <p:nvPr/>
          </p:nvSpPr>
          <p:spPr>
            <a:xfrm>
              <a:off x="3897050" y="-840302"/>
              <a:ext cx="265074" cy="2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4356"/>
                  </a:moveTo>
                  <a:cubicBezTo>
                    <a:pt x="3032" y="7501"/>
                    <a:pt x="6063" y="10647"/>
                    <a:pt x="8526" y="13268"/>
                  </a:cubicBezTo>
                  <a:cubicBezTo>
                    <a:pt x="10989" y="15890"/>
                    <a:pt x="12884" y="17987"/>
                    <a:pt x="14211" y="19350"/>
                  </a:cubicBezTo>
                  <a:cubicBezTo>
                    <a:pt x="15537" y="20713"/>
                    <a:pt x="16295" y="21342"/>
                    <a:pt x="16958" y="21237"/>
                  </a:cubicBezTo>
                  <a:cubicBezTo>
                    <a:pt x="17621" y="21132"/>
                    <a:pt x="18189" y="20293"/>
                    <a:pt x="18663" y="17253"/>
                  </a:cubicBezTo>
                  <a:cubicBezTo>
                    <a:pt x="19137" y="14212"/>
                    <a:pt x="19516" y="8969"/>
                    <a:pt x="19989" y="5509"/>
                  </a:cubicBezTo>
                  <a:cubicBezTo>
                    <a:pt x="20463" y="2049"/>
                    <a:pt x="21032" y="371"/>
                    <a:pt x="21316" y="57"/>
                  </a:cubicBezTo>
                  <a:cubicBezTo>
                    <a:pt x="21600" y="-258"/>
                    <a:pt x="21600" y="791"/>
                    <a:pt x="21600" y="183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1" name="Line"/>
            <p:cNvSpPr/>
            <p:nvPr/>
          </p:nvSpPr>
          <p:spPr>
            <a:xfrm>
              <a:off x="4303961" y="-867462"/>
              <a:ext cx="25578" cy="30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1373"/>
                  </a:moveTo>
                  <a:cubicBezTo>
                    <a:pt x="15709" y="561"/>
                    <a:pt x="9818" y="-251"/>
                    <a:pt x="5891" y="74"/>
                  </a:cubicBezTo>
                  <a:cubicBezTo>
                    <a:pt x="1964" y="399"/>
                    <a:pt x="0" y="1860"/>
                    <a:pt x="0" y="4621"/>
                  </a:cubicBezTo>
                  <a:cubicBezTo>
                    <a:pt x="0" y="7382"/>
                    <a:pt x="1964" y="11442"/>
                    <a:pt x="3927" y="14447"/>
                  </a:cubicBezTo>
                  <a:cubicBezTo>
                    <a:pt x="5891" y="17451"/>
                    <a:pt x="7855" y="19400"/>
                    <a:pt x="9818" y="2134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2" name="Line"/>
            <p:cNvSpPr/>
            <p:nvPr/>
          </p:nvSpPr>
          <p:spPr>
            <a:xfrm>
              <a:off x="4190026" y="-896640"/>
              <a:ext cx="237172" cy="6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000"/>
                    <a:pt x="0" y="10400"/>
                    <a:pt x="529" y="7200"/>
                  </a:cubicBezTo>
                  <a:cubicBezTo>
                    <a:pt x="1059" y="4000"/>
                    <a:pt x="2118" y="3200"/>
                    <a:pt x="5718" y="2400"/>
                  </a:cubicBezTo>
                  <a:cubicBezTo>
                    <a:pt x="9318" y="1600"/>
                    <a:pt x="15459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3" name="Line"/>
            <p:cNvSpPr/>
            <p:nvPr/>
          </p:nvSpPr>
          <p:spPr>
            <a:xfrm>
              <a:off x="4458244" y="-855202"/>
              <a:ext cx="94516" cy="27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269" fill="norm" stroke="1" extrusionOk="0">
                  <a:moveTo>
                    <a:pt x="20904" y="2210"/>
                  </a:moveTo>
                  <a:cubicBezTo>
                    <a:pt x="19361" y="1484"/>
                    <a:pt x="17818" y="758"/>
                    <a:pt x="15761" y="304"/>
                  </a:cubicBezTo>
                  <a:cubicBezTo>
                    <a:pt x="13704" y="-149"/>
                    <a:pt x="11133" y="-331"/>
                    <a:pt x="8047" y="1484"/>
                  </a:cubicBezTo>
                  <a:cubicBezTo>
                    <a:pt x="4961" y="3299"/>
                    <a:pt x="1361" y="7111"/>
                    <a:pt x="333" y="10741"/>
                  </a:cubicBezTo>
                  <a:cubicBezTo>
                    <a:pt x="-696" y="14372"/>
                    <a:pt x="847" y="17820"/>
                    <a:pt x="2390" y="2126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4" name="Line"/>
            <p:cNvSpPr/>
            <p:nvPr/>
          </p:nvSpPr>
          <p:spPr>
            <a:xfrm>
              <a:off x="4448124" y="-722249"/>
              <a:ext cx="153465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818" y="9200"/>
                  </a:cubicBezTo>
                  <a:cubicBezTo>
                    <a:pt x="1636" y="6400"/>
                    <a:pt x="3273" y="5600"/>
                    <a:pt x="6873" y="4400"/>
                  </a:cubicBezTo>
                  <a:cubicBezTo>
                    <a:pt x="10473" y="3200"/>
                    <a:pt x="16036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5" name="Line"/>
            <p:cNvSpPr/>
            <p:nvPr/>
          </p:nvSpPr>
          <p:spPr>
            <a:xfrm>
              <a:off x="4483002" y="-603664"/>
              <a:ext cx="202294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6" name="Line"/>
            <p:cNvSpPr/>
            <p:nvPr/>
          </p:nvSpPr>
          <p:spPr>
            <a:xfrm>
              <a:off x="4496953" y="-875713"/>
              <a:ext cx="146490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6200"/>
                    <a:pt x="7543" y="10800"/>
                    <a:pt x="11143" y="7200"/>
                  </a:cubicBezTo>
                  <a:cubicBezTo>
                    <a:pt x="14743" y="3600"/>
                    <a:pt x="18171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7" name="Line"/>
            <p:cNvSpPr/>
            <p:nvPr/>
          </p:nvSpPr>
          <p:spPr>
            <a:xfrm>
              <a:off x="4775979" y="-861762"/>
              <a:ext cx="41854" cy="25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59"/>
                    <a:pt x="0" y="10119"/>
                    <a:pt x="3600" y="13719"/>
                  </a:cubicBezTo>
                  <a:cubicBezTo>
                    <a:pt x="7200" y="17319"/>
                    <a:pt x="14400" y="194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8" name="Line"/>
            <p:cNvSpPr/>
            <p:nvPr/>
          </p:nvSpPr>
          <p:spPr>
            <a:xfrm>
              <a:off x="4755052" y="-895533"/>
              <a:ext cx="278906" cy="29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18" fill="norm" stroke="1" extrusionOk="0">
                  <a:moveTo>
                    <a:pt x="0" y="9689"/>
                  </a:moveTo>
                  <a:cubicBezTo>
                    <a:pt x="1250" y="7289"/>
                    <a:pt x="2499" y="4889"/>
                    <a:pt x="4820" y="3261"/>
                  </a:cubicBezTo>
                  <a:cubicBezTo>
                    <a:pt x="7141" y="1632"/>
                    <a:pt x="10532" y="775"/>
                    <a:pt x="13121" y="347"/>
                  </a:cubicBezTo>
                  <a:cubicBezTo>
                    <a:pt x="15709" y="-82"/>
                    <a:pt x="17494" y="-82"/>
                    <a:pt x="18833" y="175"/>
                  </a:cubicBezTo>
                  <a:cubicBezTo>
                    <a:pt x="20172" y="432"/>
                    <a:pt x="21064" y="947"/>
                    <a:pt x="21332" y="1718"/>
                  </a:cubicBezTo>
                  <a:cubicBezTo>
                    <a:pt x="21600" y="2489"/>
                    <a:pt x="21243" y="3518"/>
                    <a:pt x="19547" y="4889"/>
                  </a:cubicBezTo>
                  <a:cubicBezTo>
                    <a:pt x="17851" y="6261"/>
                    <a:pt x="14817" y="7975"/>
                    <a:pt x="12674" y="9004"/>
                  </a:cubicBezTo>
                  <a:cubicBezTo>
                    <a:pt x="10532" y="10032"/>
                    <a:pt x="9283" y="10375"/>
                    <a:pt x="8212" y="10632"/>
                  </a:cubicBezTo>
                  <a:cubicBezTo>
                    <a:pt x="7140" y="10889"/>
                    <a:pt x="6248" y="11061"/>
                    <a:pt x="6873" y="11318"/>
                  </a:cubicBezTo>
                  <a:cubicBezTo>
                    <a:pt x="7498" y="11575"/>
                    <a:pt x="9640" y="11918"/>
                    <a:pt x="11514" y="12775"/>
                  </a:cubicBezTo>
                  <a:cubicBezTo>
                    <a:pt x="13388" y="13632"/>
                    <a:pt x="14995" y="15004"/>
                    <a:pt x="16245" y="16547"/>
                  </a:cubicBezTo>
                  <a:cubicBezTo>
                    <a:pt x="17494" y="18089"/>
                    <a:pt x="18387" y="19804"/>
                    <a:pt x="19279" y="2151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9" name="Line"/>
            <p:cNvSpPr/>
            <p:nvPr/>
          </p:nvSpPr>
          <p:spPr>
            <a:xfrm>
              <a:off x="5124760" y="-847811"/>
              <a:ext cx="48830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1800"/>
                    <a:pt x="6171" y="3600"/>
                    <a:pt x="9771" y="7200"/>
                  </a:cubicBezTo>
                  <a:cubicBezTo>
                    <a:pt x="13371" y="10800"/>
                    <a:pt x="17486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0" name="Line"/>
            <p:cNvSpPr/>
            <p:nvPr/>
          </p:nvSpPr>
          <p:spPr>
            <a:xfrm>
              <a:off x="5117784" y="-904279"/>
              <a:ext cx="207601" cy="21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210" fill="norm" stroke="1" extrusionOk="0">
                  <a:moveTo>
                    <a:pt x="0" y="8932"/>
                  </a:moveTo>
                  <a:cubicBezTo>
                    <a:pt x="0" y="7795"/>
                    <a:pt x="0" y="6658"/>
                    <a:pt x="2018" y="5067"/>
                  </a:cubicBezTo>
                  <a:cubicBezTo>
                    <a:pt x="4035" y="3475"/>
                    <a:pt x="8070" y="1429"/>
                    <a:pt x="10681" y="519"/>
                  </a:cubicBezTo>
                  <a:cubicBezTo>
                    <a:pt x="13292" y="-390"/>
                    <a:pt x="14479" y="-163"/>
                    <a:pt x="15903" y="1656"/>
                  </a:cubicBezTo>
                  <a:cubicBezTo>
                    <a:pt x="17327" y="3475"/>
                    <a:pt x="18989" y="6886"/>
                    <a:pt x="20057" y="9387"/>
                  </a:cubicBezTo>
                  <a:cubicBezTo>
                    <a:pt x="21125" y="11888"/>
                    <a:pt x="21600" y="13479"/>
                    <a:pt x="20769" y="14844"/>
                  </a:cubicBezTo>
                  <a:cubicBezTo>
                    <a:pt x="19938" y="16208"/>
                    <a:pt x="17802" y="17345"/>
                    <a:pt x="14242" y="18368"/>
                  </a:cubicBezTo>
                  <a:cubicBezTo>
                    <a:pt x="10681" y="19391"/>
                    <a:pt x="5697" y="20301"/>
                    <a:pt x="712" y="2121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1" name="Line"/>
            <p:cNvSpPr/>
            <p:nvPr/>
          </p:nvSpPr>
          <p:spPr>
            <a:xfrm>
              <a:off x="5369305" y="-854786"/>
              <a:ext cx="215847" cy="24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14" fill="norm" stroke="1" extrusionOk="0">
                  <a:moveTo>
                    <a:pt x="1354" y="0"/>
                  </a:moveTo>
                  <a:cubicBezTo>
                    <a:pt x="889" y="4483"/>
                    <a:pt x="425" y="8966"/>
                    <a:pt x="192" y="11819"/>
                  </a:cubicBezTo>
                  <a:cubicBezTo>
                    <a:pt x="-40" y="14672"/>
                    <a:pt x="-40" y="15894"/>
                    <a:pt x="76" y="17015"/>
                  </a:cubicBezTo>
                  <a:cubicBezTo>
                    <a:pt x="192" y="18136"/>
                    <a:pt x="425" y="19155"/>
                    <a:pt x="2166" y="19970"/>
                  </a:cubicBezTo>
                  <a:cubicBezTo>
                    <a:pt x="3908" y="20785"/>
                    <a:pt x="7160" y="21396"/>
                    <a:pt x="10644" y="21498"/>
                  </a:cubicBezTo>
                  <a:cubicBezTo>
                    <a:pt x="14128" y="21600"/>
                    <a:pt x="17844" y="21192"/>
                    <a:pt x="21560" y="2078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2" name="Line"/>
            <p:cNvSpPr/>
            <p:nvPr/>
          </p:nvSpPr>
          <p:spPr>
            <a:xfrm>
              <a:off x="5622354" y="-895602"/>
              <a:ext cx="164386" cy="28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1" fill="norm" stroke="1" extrusionOk="0">
                  <a:moveTo>
                    <a:pt x="6997" y="4625"/>
                  </a:moveTo>
                  <a:cubicBezTo>
                    <a:pt x="5476" y="6541"/>
                    <a:pt x="3955" y="8457"/>
                    <a:pt x="2890" y="10983"/>
                  </a:cubicBezTo>
                  <a:cubicBezTo>
                    <a:pt x="1825" y="13509"/>
                    <a:pt x="1217" y="16645"/>
                    <a:pt x="761" y="18648"/>
                  </a:cubicBezTo>
                  <a:cubicBezTo>
                    <a:pt x="304" y="20651"/>
                    <a:pt x="0" y="21522"/>
                    <a:pt x="0" y="21435"/>
                  </a:cubicBezTo>
                  <a:cubicBezTo>
                    <a:pt x="0" y="21348"/>
                    <a:pt x="304" y="20303"/>
                    <a:pt x="1521" y="17690"/>
                  </a:cubicBezTo>
                  <a:cubicBezTo>
                    <a:pt x="2738" y="15077"/>
                    <a:pt x="4868" y="10896"/>
                    <a:pt x="6845" y="7848"/>
                  </a:cubicBezTo>
                  <a:cubicBezTo>
                    <a:pt x="8823" y="4799"/>
                    <a:pt x="10648" y="2883"/>
                    <a:pt x="12321" y="1664"/>
                  </a:cubicBezTo>
                  <a:cubicBezTo>
                    <a:pt x="13994" y="445"/>
                    <a:pt x="15515" y="-78"/>
                    <a:pt x="16732" y="9"/>
                  </a:cubicBezTo>
                  <a:cubicBezTo>
                    <a:pt x="17949" y="96"/>
                    <a:pt x="18862" y="793"/>
                    <a:pt x="19623" y="3580"/>
                  </a:cubicBezTo>
                  <a:cubicBezTo>
                    <a:pt x="20383" y="6367"/>
                    <a:pt x="20992" y="11245"/>
                    <a:pt x="21296" y="14119"/>
                  </a:cubicBezTo>
                  <a:cubicBezTo>
                    <a:pt x="21600" y="16993"/>
                    <a:pt x="21600" y="17864"/>
                    <a:pt x="21144" y="18561"/>
                  </a:cubicBezTo>
                  <a:cubicBezTo>
                    <a:pt x="20687" y="19257"/>
                    <a:pt x="19775" y="19780"/>
                    <a:pt x="18862" y="2030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3" name="Line"/>
            <p:cNvSpPr/>
            <p:nvPr/>
          </p:nvSpPr>
          <p:spPr>
            <a:xfrm>
              <a:off x="5640956" y="-763070"/>
              <a:ext cx="188343" cy="5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267" y="14000"/>
                    <a:pt x="533" y="6800"/>
                    <a:pt x="1467" y="3200"/>
                  </a:cubicBezTo>
                  <a:cubicBezTo>
                    <a:pt x="2400" y="-400"/>
                    <a:pt x="4000" y="-400"/>
                    <a:pt x="7467" y="500"/>
                  </a:cubicBezTo>
                  <a:cubicBezTo>
                    <a:pt x="10933" y="1400"/>
                    <a:pt x="16267" y="3200"/>
                    <a:pt x="21600" y="50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4" name="Line"/>
            <p:cNvSpPr/>
            <p:nvPr/>
          </p:nvSpPr>
          <p:spPr>
            <a:xfrm>
              <a:off x="5892079" y="-873634"/>
              <a:ext cx="213018" cy="31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57" fill="norm" stroke="1" extrusionOk="0">
                  <a:moveTo>
                    <a:pt x="0" y="337"/>
                  </a:moveTo>
                  <a:cubicBezTo>
                    <a:pt x="2348" y="2577"/>
                    <a:pt x="4696" y="4817"/>
                    <a:pt x="7043" y="6417"/>
                  </a:cubicBezTo>
                  <a:cubicBezTo>
                    <a:pt x="9391" y="8017"/>
                    <a:pt x="11739" y="8977"/>
                    <a:pt x="13500" y="9457"/>
                  </a:cubicBezTo>
                  <a:cubicBezTo>
                    <a:pt x="15261" y="9937"/>
                    <a:pt x="16435" y="9937"/>
                    <a:pt x="17491" y="8737"/>
                  </a:cubicBezTo>
                  <a:cubicBezTo>
                    <a:pt x="18548" y="7537"/>
                    <a:pt x="19487" y="5137"/>
                    <a:pt x="20191" y="3297"/>
                  </a:cubicBezTo>
                  <a:cubicBezTo>
                    <a:pt x="20896" y="1457"/>
                    <a:pt x="21365" y="177"/>
                    <a:pt x="21483" y="17"/>
                  </a:cubicBezTo>
                  <a:cubicBezTo>
                    <a:pt x="21600" y="-143"/>
                    <a:pt x="21365" y="817"/>
                    <a:pt x="19957" y="3457"/>
                  </a:cubicBezTo>
                  <a:cubicBezTo>
                    <a:pt x="18548" y="6097"/>
                    <a:pt x="15965" y="10417"/>
                    <a:pt x="13617" y="13697"/>
                  </a:cubicBezTo>
                  <a:cubicBezTo>
                    <a:pt x="11270" y="16977"/>
                    <a:pt x="9157" y="19217"/>
                    <a:pt x="7043" y="214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5" name="Line"/>
            <p:cNvSpPr/>
            <p:nvPr/>
          </p:nvSpPr>
          <p:spPr>
            <a:xfrm>
              <a:off x="6363887" y="-826884"/>
              <a:ext cx="50091" cy="8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108" fill="norm" stroke="1" extrusionOk="0">
                  <a:moveTo>
                    <a:pt x="15111" y="7200"/>
                  </a:moveTo>
                  <a:cubicBezTo>
                    <a:pt x="13233" y="4200"/>
                    <a:pt x="11355" y="1200"/>
                    <a:pt x="9007" y="900"/>
                  </a:cubicBezTo>
                  <a:cubicBezTo>
                    <a:pt x="6659" y="600"/>
                    <a:pt x="3842" y="3000"/>
                    <a:pt x="1963" y="6900"/>
                  </a:cubicBezTo>
                  <a:cubicBezTo>
                    <a:pt x="85" y="10800"/>
                    <a:pt x="-854" y="16200"/>
                    <a:pt x="1024" y="18900"/>
                  </a:cubicBezTo>
                  <a:cubicBezTo>
                    <a:pt x="2902" y="21600"/>
                    <a:pt x="7598" y="21600"/>
                    <a:pt x="11355" y="20100"/>
                  </a:cubicBezTo>
                  <a:cubicBezTo>
                    <a:pt x="15111" y="18600"/>
                    <a:pt x="17929" y="15600"/>
                    <a:pt x="19337" y="12600"/>
                  </a:cubicBezTo>
                  <a:cubicBezTo>
                    <a:pt x="20746" y="9600"/>
                    <a:pt x="20746" y="6600"/>
                    <a:pt x="17459" y="4500"/>
                  </a:cubicBezTo>
                  <a:cubicBezTo>
                    <a:pt x="14172" y="2400"/>
                    <a:pt x="7598" y="1200"/>
                    <a:pt x="1024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6" name="Line"/>
            <p:cNvSpPr/>
            <p:nvPr/>
          </p:nvSpPr>
          <p:spPr>
            <a:xfrm>
              <a:off x="6254811" y="-628384"/>
              <a:ext cx="112216" cy="74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259" fill="norm" stroke="1" extrusionOk="0">
                  <a:moveTo>
                    <a:pt x="13224" y="1037"/>
                  </a:moveTo>
                  <a:cubicBezTo>
                    <a:pt x="11902" y="3578"/>
                    <a:pt x="10580" y="6119"/>
                    <a:pt x="9698" y="8978"/>
                  </a:cubicBezTo>
                  <a:cubicBezTo>
                    <a:pt x="8816" y="11837"/>
                    <a:pt x="8376" y="15013"/>
                    <a:pt x="9257" y="17237"/>
                  </a:cubicBezTo>
                  <a:cubicBezTo>
                    <a:pt x="10139" y="19460"/>
                    <a:pt x="12343" y="20731"/>
                    <a:pt x="14327" y="20096"/>
                  </a:cubicBezTo>
                  <a:cubicBezTo>
                    <a:pt x="16310" y="19460"/>
                    <a:pt x="18073" y="16919"/>
                    <a:pt x="19396" y="13743"/>
                  </a:cubicBezTo>
                  <a:cubicBezTo>
                    <a:pt x="20718" y="10566"/>
                    <a:pt x="21600" y="6755"/>
                    <a:pt x="21159" y="3896"/>
                  </a:cubicBezTo>
                  <a:cubicBezTo>
                    <a:pt x="20718" y="1037"/>
                    <a:pt x="18955" y="-869"/>
                    <a:pt x="15208" y="402"/>
                  </a:cubicBezTo>
                  <a:cubicBezTo>
                    <a:pt x="11461" y="1672"/>
                    <a:pt x="5731" y="6119"/>
                    <a:pt x="0" y="1056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7" name="Line"/>
            <p:cNvSpPr/>
            <p:nvPr/>
          </p:nvSpPr>
          <p:spPr>
            <a:xfrm>
              <a:off x="2136866" y="-352541"/>
              <a:ext cx="4487655" cy="6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" y="0"/>
                  </a:moveTo>
                  <a:cubicBezTo>
                    <a:pt x="56" y="720"/>
                    <a:pt x="0" y="1440"/>
                    <a:pt x="0" y="2160"/>
                  </a:cubicBezTo>
                  <a:cubicBezTo>
                    <a:pt x="0" y="2880"/>
                    <a:pt x="56" y="3600"/>
                    <a:pt x="291" y="3960"/>
                  </a:cubicBezTo>
                  <a:cubicBezTo>
                    <a:pt x="526" y="4320"/>
                    <a:pt x="940" y="4320"/>
                    <a:pt x="1399" y="4320"/>
                  </a:cubicBezTo>
                  <a:cubicBezTo>
                    <a:pt x="1858" y="4320"/>
                    <a:pt x="2361" y="4320"/>
                    <a:pt x="2820" y="3960"/>
                  </a:cubicBezTo>
                  <a:cubicBezTo>
                    <a:pt x="3279" y="3600"/>
                    <a:pt x="3693" y="2880"/>
                    <a:pt x="4130" y="2520"/>
                  </a:cubicBezTo>
                  <a:cubicBezTo>
                    <a:pt x="4566" y="2160"/>
                    <a:pt x="5025" y="2160"/>
                    <a:pt x="5484" y="1800"/>
                  </a:cubicBezTo>
                  <a:cubicBezTo>
                    <a:pt x="5943" y="1440"/>
                    <a:pt x="6402" y="720"/>
                    <a:pt x="6833" y="720"/>
                  </a:cubicBezTo>
                  <a:cubicBezTo>
                    <a:pt x="7263" y="720"/>
                    <a:pt x="7666" y="1440"/>
                    <a:pt x="8114" y="1800"/>
                  </a:cubicBezTo>
                  <a:cubicBezTo>
                    <a:pt x="8562" y="2160"/>
                    <a:pt x="9054" y="2160"/>
                    <a:pt x="9496" y="1800"/>
                  </a:cubicBezTo>
                  <a:cubicBezTo>
                    <a:pt x="9938" y="1440"/>
                    <a:pt x="10330" y="720"/>
                    <a:pt x="10722" y="720"/>
                  </a:cubicBezTo>
                  <a:cubicBezTo>
                    <a:pt x="11113" y="720"/>
                    <a:pt x="11505" y="1440"/>
                    <a:pt x="11930" y="1800"/>
                  </a:cubicBezTo>
                  <a:cubicBezTo>
                    <a:pt x="12356" y="2160"/>
                    <a:pt x="12815" y="2160"/>
                    <a:pt x="13245" y="2520"/>
                  </a:cubicBezTo>
                  <a:cubicBezTo>
                    <a:pt x="13676" y="2880"/>
                    <a:pt x="14079" y="3600"/>
                    <a:pt x="14460" y="4320"/>
                  </a:cubicBezTo>
                  <a:cubicBezTo>
                    <a:pt x="14840" y="5040"/>
                    <a:pt x="15198" y="5760"/>
                    <a:pt x="15601" y="6120"/>
                  </a:cubicBezTo>
                  <a:cubicBezTo>
                    <a:pt x="16004" y="6480"/>
                    <a:pt x="16452" y="6480"/>
                    <a:pt x="16916" y="6480"/>
                  </a:cubicBezTo>
                  <a:cubicBezTo>
                    <a:pt x="17381" y="6480"/>
                    <a:pt x="17862" y="6480"/>
                    <a:pt x="18248" y="6840"/>
                  </a:cubicBezTo>
                  <a:cubicBezTo>
                    <a:pt x="18634" y="7200"/>
                    <a:pt x="18925" y="7920"/>
                    <a:pt x="19300" y="8280"/>
                  </a:cubicBezTo>
                  <a:cubicBezTo>
                    <a:pt x="19675" y="8640"/>
                    <a:pt x="20134" y="8640"/>
                    <a:pt x="20453" y="8640"/>
                  </a:cubicBezTo>
                  <a:cubicBezTo>
                    <a:pt x="20772" y="8640"/>
                    <a:pt x="20951" y="8640"/>
                    <a:pt x="21119" y="10800"/>
                  </a:cubicBezTo>
                  <a:cubicBezTo>
                    <a:pt x="21287" y="12960"/>
                    <a:pt x="21443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533" name="Drawing"/>
          <p:cNvGrpSpPr/>
          <p:nvPr/>
        </p:nvGrpSpPr>
        <p:grpSpPr>
          <a:xfrm>
            <a:off x="233772" y="1418403"/>
            <a:ext cx="12392710" cy="3041462"/>
            <a:chOff x="-12699" y="958802"/>
            <a:chExt cx="12392709" cy="3041461"/>
          </a:xfrm>
        </p:grpSpPr>
        <p:pic>
          <p:nvPicPr>
            <p:cNvPr id="6389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084486" y="1206791"/>
              <a:ext cx="329370" cy="549453"/>
            </a:xfrm>
            <a:prstGeom prst="rect">
              <a:avLst/>
            </a:prstGeom>
            <a:effectLst/>
          </p:spPr>
        </p:pic>
        <p:pic>
          <p:nvPicPr>
            <p:cNvPr id="639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404348" y="1443366"/>
              <a:ext cx="259644" cy="284843"/>
            </a:xfrm>
            <a:prstGeom prst="rect">
              <a:avLst/>
            </a:prstGeom>
            <a:effectLst/>
          </p:spPr>
        </p:pic>
        <p:pic>
          <p:nvPicPr>
            <p:cNvPr id="639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690697" y="1331037"/>
              <a:ext cx="323063" cy="390522"/>
            </a:xfrm>
            <a:prstGeom prst="rect">
              <a:avLst/>
            </a:prstGeom>
            <a:effectLst/>
          </p:spPr>
        </p:pic>
        <p:pic>
          <p:nvPicPr>
            <p:cNvPr id="639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919286" y="1220742"/>
              <a:ext cx="547889" cy="524985"/>
            </a:xfrm>
            <a:prstGeom prst="rect">
              <a:avLst/>
            </a:prstGeom>
            <a:effectLst/>
          </p:spPr>
        </p:pic>
        <p:pic>
          <p:nvPicPr>
            <p:cNvPr id="639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070832" y="1292059"/>
              <a:ext cx="405940" cy="468157"/>
            </a:xfrm>
            <a:prstGeom prst="rect">
              <a:avLst/>
            </a:prstGeom>
            <a:effectLst/>
          </p:spPr>
        </p:pic>
        <p:pic>
          <p:nvPicPr>
            <p:cNvPr id="639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570664" y="1382441"/>
              <a:ext cx="284661" cy="330459"/>
            </a:xfrm>
            <a:prstGeom prst="rect">
              <a:avLst/>
            </a:prstGeom>
            <a:effectLst/>
          </p:spPr>
        </p:pic>
        <p:pic>
          <p:nvPicPr>
            <p:cNvPr id="640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811448" y="1414276"/>
              <a:ext cx="243762" cy="297816"/>
            </a:xfrm>
            <a:prstGeom prst="rect">
              <a:avLst/>
            </a:prstGeom>
            <a:effectLst/>
          </p:spPr>
        </p:pic>
        <p:pic>
          <p:nvPicPr>
            <p:cNvPr id="640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131127" y="1365382"/>
              <a:ext cx="310151" cy="324361"/>
            </a:xfrm>
            <a:prstGeom prst="rect">
              <a:avLst/>
            </a:prstGeom>
            <a:effectLst/>
          </p:spPr>
        </p:pic>
        <p:pic>
          <p:nvPicPr>
            <p:cNvPr id="640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399592" y="1453532"/>
              <a:ext cx="369540" cy="324185"/>
            </a:xfrm>
            <a:prstGeom prst="rect">
              <a:avLst/>
            </a:prstGeom>
            <a:effectLst/>
          </p:spPr>
        </p:pic>
        <p:pic>
          <p:nvPicPr>
            <p:cNvPr id="640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289081" y="1190441"/>
              <a:ext cx="589176" cy="736554"/>
            </a:xfrm>
            <a:prstGeom prst="rect">
              <a:avLst/>
            </a:prstGeom>
            <a:effectLst/>
          </p:spPr>
        </p:pic>
        <p:pic>
          <p:nvPicPr>
            <p:cNvPr id="640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966234" y="1384353"/>
              <a:ext cx="228251" cy="369759"/>
            </a:xfrm>
            <a:prstGeom prst="rect">
              <a:avLst/>
            </a:prstGeom>
            <a:effectLst/>
          </p:spPr>
        </p:pic>
        <p:pic>
          <p:nvPicPr>
            <p:cNvPr id="641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314045" y="1359180"/>
              <a:ext cx="338506" cy="363159"/>
            </a:xfrm>
            <a:prstGeom prst="rect">
              <a:avLst/>
            </a:prstGeom>
            <a:effectLst/>
          </p:spPr>
        </p:pic>
        <p:pic>
          <p:nvPicPr>
            <p:cNvPr id="641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746987" y="1088797"/>
              <a:ext cx="45077" cy="574632"/>
            </a:xfrm>
            <a:prstGeom prst="rect">
              <a:avLst/>
            </a:prstGeom>
            <a:effectLst/>
          </p:spPr>
        </p:pic>
        <p:pic>
          <p:nvPicPr>
            <p:cNvPr id="641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621426" y="1332352"/>
              <a:ext cx="324101" cy="59028"/>
            </a:xfrm>
            <a:prstGeom prst="rect">
              <a:avLst/>
            </a:prstGeom>
            <a:effectLst/>
          </p:spPr>
        </p:pic>
        <p:pic>
          <p:nvPicPr>
            <p:cNvPr id="6417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001241" y="1339217"/>
              <a:ext cx="83799" cy="324212"/>
            </a:xfrm>
            <a:prstGeom prst="rect">
              <a:avLst/>
            </a:prstGeom>
            <a:effectLst/>
          </p:spPr>
        </p:pic>
        <p:pic>
          <p:nvPicPr>
            <p:cNvPr id="641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087451" y="1157662"/>
              <a:ext cx="67346" cy="94205"/>
            </a:xfrm>
            <a:prstGeom prst="rect">
              <a:avLst/>
            </a:prstGeom>
            <a:effectLst/>
          </p:spPr>
        </p:pic>
        <p:pic>
          <p:nvPicPr>
            <p:cNvPr id="6421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158988" y="1336307"/>
              <a:ext cx="657907" cy="341073"/>
            </a:xfrm>
            <a:prstGeom prst="rect">
              <a:avLst/>
            </a:prstGeom>
            <a:effectLst/>
          </p:spPr>
        </p:pic>
        <p:pic>
          <p:nvPicPr>
            <p:cNvPr id="642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18428" y="158347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42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779380" y="1306444"/>
              <a:ext cx="314848" cy="434329"/>
            </a:xfrm>
            <a:prstGeom prst="rect">
              <a:avLst/>
            </a:prstGeom>
            <a:effectLst/>
          </p:spPr>
        </p:pic>
        <p:pic>
          <p:nvPicPr>
            <p:cNvPr id="642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236186" y="1566307"/>
              <a:ext cx="105060" cy="98462"/>
            </a:xfrm>
            <a:prstGeom prst="rect">
              <a:avLst/>
            </a:prstGeom>
            <a:effectLst/>
          </p:spPr>
        </p:pic>
        <p:pic>
          <p:nvPicPr>
            <p:cNvPr id="642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281804" y="1380149"/>
              <a:ext cx="313539" cy="488182"/>
            </a:xfrm>
            <a:prstGeom prst="rect">
              <a:avLst/>
            </a:prstGeom>
            <a:effectLst/>
          </p:spPr>
        </p:pic>
        <p:pic>
          <p:nvPicPr>
            <p:cNvPr id="6431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25537" y="1624703"/>
              <a:ext cx="305669" cy="102132"/>
            </a:xfrm>
            <a:prstGeom prst="rect">
              <a:avLst/>
            </a:prstGeom>
            <a:effectLst/>
          </p:spPr>
        </p:pic>
        <p:pic>
          <p:nvPicPr>
            <p:cNvPr id="6433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67402" y="1332843"/>
              <a:ext cx="204200" cy="491651"/>
            </a:xfrm>
            <a:prstGeom prst="rect">
              <a:avLst/>
            </a:prstGeom>
            <a:effectLst/>
          </p:spPr>
        </p:pic>
        <p:pic>
          <p:nvPicPr>
            <p:cNvPr id="6435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52293" y="1764215"/>
              <a:ext cx="332329" cy="39352"/>
            </a:xfrm>
            <a:prstGeom prst="rect">
              <a:avLst/>
            </a:prstGeom>
            <a:effectLst/>
          </p:spPr>
        </p:pic>
        <p:pic>
          <p:nvPicPr>
            <p:cNvPr id="6437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477758" y="1339949"/>
              <a:ext cx="85857" cy="141144"/>
            </a:xfrm>
            <a:prstGeom prst="rect">
              <a:avLst/>
            </a:prstGeom>
            <a:effectLst/>
          </p:spPr>
        </p:pic>
        <p:pic>
          <p:nvPicPr>
            <p:cNvPr id="6439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470783" y="1603146"/>
              <a:ext cx="180038" cy="141861"/>
            </a:xfrm>
            <a:prstGeom prst="rect">
              <a:avLst/>
            </a:prstGeom>
            <a:effectLst/>
          </p:spPr>
        </p:pic>
        <p:pic>
          <p:nvPicPr>
            <p:cNvPr id="6441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1706" y="1945582"/>
              <a:ext cx="1846040" cy="178864"/>
            </a:xfrm>
            <a:prstGeom prst="rect">
              <a:avLst/>
            </a:prstGeom>
            <a:effectLst/>
          </p:spPr>
        </p:pic>
        <p:pic>
          <p:nvPicPr>
            <p:cNvPr id="644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846123" y="1073628"/>
              <a:ext cx="68598" cy="799696"/>
            </a:xfrm>
            <a:prstGeom prst="rect">
              <a:avLst/>
            </a:prstGeom>
            <a:effectLst/>
          </p:spPr>
        </p:pic>
        <p:pic>
          <p:nvPicPr>
            <p:cNvPr id="644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-12700" y="958802"/>
              <a:ext cx="1878592" cy="1021481"/>
            </a:xfrm>
            <a:prstGeom prst="rect">
              <a:avLst/>
            </a:prstGeom>
            <a:effectLst/>
          </p:spPr>
        </p:pic>
        <p:pic>
          <p:nvPicPr>
            <p:cNvPr id="644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176991" y="3959228"/>
              <a:ext cx="39681" cy="41036"/>
            </a:xfrm>
            <a:prstGeom prst="rect">
              <a:avLst/>
            </a:prstGeom>
            <a:effectLst/>
          </p:spPr>
        </p:pic>
        <p:pic>
          <p:nvPicPr>
            <p:cNvPr id="644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3032481" y="2154786"/>
              <a:ext cx="427540" cy="690183"/>
            </a:xfrm>
            <a:prstGeom prst="rect">
              <a:avLst/>
            </a:prstGeom>
            <a:effectLst/>
          </p:spPr>
        </p:pic>
        <p:pic>
          <p:nvPicPr>
            <p:cNvPr id="6451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224332" y="2208315"/>
              <a:ext cx="403283" cy="418957"/>
            </a:xfrm>
            <a:prstGeom prst="rect">
              <a:avLst/>
            </a:prstGeom>
            <a:effectLst/>
          </p:spPr>
        </p:pic>
        <p:pic>
          <p:nvPicPr>
            <p:cNvPr id="6453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591382" y="2135966"/>
              <a:ext cx="785638" cy="726500"/>
            </a:xfrm>
            <a:prstGeom prst="rect">
              <a:avLst/>
            </a:prstGeom>
            <a:effectLst/>
          </p:spPr>
        </p:pic>
        <p:pic>
          <p:nvPicPr>
            <p:cNvPr id="6455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398686" y="2483305"/>
              <a:ext cx="127782" cy="119297"/>
            </a:xfrm>
            <a:prstGeom prst="rect">
              <a:avLst/>
            </a:prstGeom>
            <a:effectLst/>
          </p:spPr>
        </p:pic>
        <p:pic>
          <p:nvPicPr>
            <p:cNvPr id="6457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6142576" y="2263864"/>
              <a:ext cx="472059" cy="368790"/>
            </a:xfrm>
            <a:prstGeom prst="rect">
              <a:avLst/>
            </a:prstGeom>
            <a:effectLst/>
          </p:spPr>
        </p:pic>
        <p:pic>
          <p:nvPicPr>
            <p:cNvPr id="6459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696950" y="2281371"/>
              <a:ext cx="176816" cy="359403"/>
            </a:xfrm>
            <a:prstGeom prst="rect">
              <a:avLst/>
            </a:prstGeom>
            <a:effectLst/>
          </p:spPr>
        </p:pic>
        <p:pic>
          <p:nvPicPr>
            <p:cNvPr id="6461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725351" y="2053554"/>
              <a:ext cx="99586" cy="131405"/>
            </a:xfrm>
            <a:prstGeom prst="rect">
              <a:avLst/>
            </a:prstGeom>
            <a:effectLst/>
          </p:spPr>
        </p:pic>
        <p:pic>
          <p:nvPicPr>
            <p:cNvPr id="6463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948277" y="2102864"/>
              <a:ext cx="232417" cy="530862"/>
            </a:xfrm>
            <a:prstGeom prst="rect">
              <a:avLst/>
            </a:prstGeom>
            <a:effectLst/>
          </p:spPr>
        </p:pic>
        <p:pic>
          <p:nvPicPr>
            <p:cNvPr id="6465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982154" y="2067457"/>
              <a:ext cx="541952" cy="561268"/>
            </a:xfrm>
            <a:prstGeom prst="rect">
              <a:avLst/>
            </a:prstGeom>
            <a:effectLst/>
          </p:spPr>
        </p:pic>
        <p:pic>
          <p:nvPicPr>
            <p:cNvPr id="6467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8301582" y="2064904"/>
              <a:ext cx="371319" cy="534564"/>
            </a:xfrm>
            <a:prstGeom prst="rect">
              <a:avLst/>
            </a:prstGeom>
            <a:effectLst/>
          </p:spPr>
        </p:pic>
        <p:pic>
          <p:nvPicPr>
            <p:cNvPr id="6469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8928353" y="2151160"/>
              <a:ext cx="314849" cy="387500"/>
            </a:xfrm>
            <a:prstGeom prst="rect">
              <a:avLst/>
            </a:prstGeom>
            <a:effectLst/>
          </p:spPr>
        </p:pic>
        <p:pic>
          <p:nvPicPr>
            <p:cNvPr id="6471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458033" y="2123577"/>
              <a:ext cx="365791" cy="428947"/>
            </a:xfrm>
            <a:prstGeom prst="rect">
              <a:avLst/>
            </a:prstGeom>
            <a:effectLst/>
          </p:spPr>
        </p:pic>
        <p:pic>
          <p:nvPicPr>
            <p:cNvPr id="6473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78918" y="3122212"/>
              <a:ext cx="704982" cy="467748"/>
            </a:xfrm>
            <a:prstGeom prst="rect">
              <a:avLst/>
            </a:prstGeom>
            <a:effectLst/>
          </p:spPr>
        </p:pic>
        <p:pic>
          <p:nvPicPr>
            <p:cNvPr id="6475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720206" y="3023486"/>
              <a:ext cx="431061" cy="563665"/>
            </a:xfrm>
            <a:prstGeom prst="rect">
              <a:avLst/>
            </a:prstGeom>
            <a:effectLst/>
          </p:spPr>
        </p:pic>
        <p:pic>
          <p:nvPicPr>
            <p:cNvPr id="6477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255563" y="3205574"/>
              <a:ext cx="51653" cy="253251"/>
            </a:xfrm>
            <a:prstGeom prst="rect">
              <a:avLst/>
            </a:prstGeom>
            <a:effectLst/>
          </p:spPr>
        </p:pic>
        <p:pic>
          <p:nvPicPr>
            <p:cNvPr id="6479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675350" y="3016137"/>
              <a:ext cx="75821" cy="679859"/>
            </a:xfrm>
            <a:prstGeom prst="rect">
              <a:avLst/>
            </a:prstGeom>
            <a:effectLst/>
          </p:spPr>
        </p:pic>
        <p:pic>
          <p:nvPicPr>
            <p:cNvPr id="6481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707971" y="3296198"/>
              <a:ext cx="286297" cy="356782"/>
            </a:xfrm>
            <a:prstGeom prst="rect">
              <a:avLst/>
            </a:prstGeom>
            <a:effectLst/>
          </p:spPr>
        </p:pic>
        <p:pic>
          <p:nvPicPr>
            <p:cNvPr id="6483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031008" y="3437639"/>
              <a:ext cx="257286" cy="293235"/>
            </a:xfrm>
            <a:prstGeom prst="rect">
              <a:avLst/>
            </a:prstGeom>
            <a:effectLst/>
          </p:spPr>
        </p:pic>
        <p:pic>
          <p:nvPicPr>
            <p:cNvPr id="6485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536194" y="3336961"/>
              <a:ext cx="240394" cy="66058"/>
            </a:xfrm>
            <a:prstGeom prst="rect">
              <a:avLst/>
            </a:prstGeom>
            <a:effectLst/>
          </p:spPr>
        </p:pic>
        <p:pic>
          <p:nvPicPr>
            <p:cNvPr id="6487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571072" y="3455602"/>
              <a:ext cx="191565" cy="56702"/>
            </a:xfrm>
            <a:prstGeom prst="rect">
              <a:avLst/>
            </a:prstGeom>
            <a:effectLst/>
          </p:spPr>
        </p:pic>
        <p:pic>
          <p:nvPicPr>
            <p:cNvPr id="6489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241604" y="3060072"/>
              <a:ext cx="106985" cy="603987"/>
            </a:xfrm>
            <a:prstGeom prst="rect">
              <a:avLst/>
            </a:prstGeom>
            <a:effectLst/>
          </p:spPr>
        </p:pic>
        <p:pic>
          <p:nvPicPr>
            <p:cNvPr id="6491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498775" y="3239358"/>
              <a:ext cx="66059" cy="386882"/>
            </a:xfrm>
            <a:prstGeom prst="rect">
              <a:avLst/>
            </a:prstGeom>
            <a:effectLst/>
          </p:spPr>
        </p:pic>
        <p:pic>
          <p:nvPicPr>
            <p:cNvPr id="6493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491855" y="3187763"/>
              <a:ext cx="331934" cy="442255"/>
            </a:xfrm>
            <a:prstGeom prst="rect">
              <a:avLst/>
            </a:prstGeom>
            <a:effectLst/>
          </p:spPr>
        </p:pic>
        <p:pic>
          <p:nvPicPr>
            <p:cNvPr id="6495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855385" y="3484490"/>
              <a:ext cx="190767" cy="246384"/>
            </a:xfrm>
            <a:prstGeom prst="rect">
              <a:avLst/>
            </a:prstGeom>
            <a:effectLst/>
          </p:spPr>
        </p:pic>
        <p:pic>
          <p:nvPicPr>
            <p:cNvPr id="6497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5105710" y="3133350"/>
              <a:ext cx="114833" cy="562646"/>
            </a:xfrm>
            <a:prstGeom prst="rect">
              <a:avLst/>
            </a:prstGeom>
            <a:effectLst/>
          </p:spPr>
        </p:pic>
        <p:pic>
          <p:nvPicPr>
            <p:cNvPr id="6499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5768394" y="3312292"/>
              <a:ext cx="303175" cy="48874"/>
            </a:xfrm>
            <a:prstGeom prst="rect">
              <a:avLst/>
            </a:prstGeom>
            <a:effectLst/>
          </p:spPr>
        </p:pic>
        <p:pic>
          <p:nvPicPr>
            <p:cNvPr id="6501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5796297" y="3434675"/>
              <a:ext cx="296199" cy="45077"/>
            </a:xfrm>
            <a:prstGeom prst="rect">
              <a:avLst/>
            </a:prstGeom>
            <a:effectLst/>
          </p:spPr>
        </p:pic>
        <p:pic>
          <p:nvPicPr>
            <p:cNvPr id="6503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6540431" y="3082030"/>
              <a:ext cx="491063" cy="633797"/>
            </a:xfrm>
            <a:prstGeom prst="rect">
              <a:avLst/>
            </a:prstGeom>
            <a:effectLst/>
          </p:spPr>
        </p:pic>
        <p:pic>
          <p:nvPicPr>
            <p:cNvPr id="6505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7226968" y="2999105"/>
              <a:ext cx="260653" cy="816819"/>
            </a:xfrm>
            <a:prstGeom prst="rect">
              <a:avLst/>
            </a:prstGeom>
            <a:effectLst/>
          </p:spPr>
        </p:pic>
        <p:pic>
          <p:nvPicPr>
            <p:cNvPr id="6507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745926" y="3278714"/>
              <a:ext cx="313697" cy="418525"/>
            </a:xfrm>
            <a:prstGeom prst="rect">
              <a:avLst/>
            </a:prstGeom>
            <a:effectLst/>
          </p:spPr>
        </p:pic>
        <p:pic>
          <p:nvPicPr>
            <p:cNvPr id="6509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8136619" y="2993867"/>
              <a:ext cx="278760" cy="302577"/>
            </a:xfrm>
            <a:prstGeom prst="rect">
              <a:avLst/>
            </a:prstGeom>
            <a:effectLst/>
          </p:spPr>
        </p:pic>
        <p:pic>
          <p:nvPicPr>
            <p:cNvPr id="6511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8556029" y="2949200"/>
              <a:ext cx="279342" cy="363137"/>
            </a:xfrm>
            <a:prstGeom prst="rect">
              <a:avLst/>
            </a:prstGeom>
            <a:effectLst/>
          </p:spPr>
        </p:pic>
        <p:pic>
          <p:nvPicPr>
            <p:cNvPr id="6513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8847842" y="2758039"/>
              <a:ext cx="313930" cy="372931"/>
            </a:xfrm>
            <a:prstGeom prst="rect">
              <a:avLst/>
            </a:prstGeom>
            <a:effectLst/>
          </p:spPr>
        </p:pic>
        <p:pic>
          <p:nvPicPr>
            <p:cNvPr id="6515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8440060" y="2987413"/>
              <a:ext cx="163662" cy="164484"/>
            </a:xfrm>
            <a:prstGeom prst="rect">
              <a:avLst/>
            </a:prstGeom>
            <a:effectLst/>
          </p:spPr>
        </p:pic>
        <p:pic>
          <p:nvPicPr>
            <p:cNvPr id="6517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361241" y="2960332"/>
              <a:ext cx="261890" cy="932325"/>
            </a:xfrm>
            <a:prstGeom prst="rect">
              <a:avLst/>
            </a:prstGeom>
            <a:effectLst/>
          </p:spPr>
        </p:pic>
        <p:pic>
          <p:nvPicPr>
            <p:cNvPr id="6519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870063" y="3643944"/>
              <a:ext cx="170638" cy="226443"/>
            </a:xfrm>
            <a:prstGeom prst="rect">
              <a:avLst/>
            </a:prstGeom>
            <a:effectLst/>
          </p:spPr>
        </p:pic>
        <p:pic>
          <p:nvPicPr>
            <p:cNvPr id="6521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0210329" y="3060578"/>
              <a:ext cx="513983" cy="516832"/>
            </a:xfrm>
            <a:prstGeom prst="rect">
              <a:avLst/>
            </a:prstGeom>
            <a:effectLst/>
          </p:spPr>
        </p:pic>
        <p:pic>
          <p:nvPicPr>
            <p:cNvPr id="6523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863169" y="3085894"/>
              <a:ext cx="384315" cy="393858"/>
            </a:xfrm>
            <a:prstGeom prst="rect">
              <a:avLst/>
            </a:prstGeom>
            <a:effectLst/>
          </p:spPr>
        </p:pic>
        <p:pic>
          <p:nvPicPr>
            <p:cNvPr id="6525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1491586" y="2808223"/>
              <a:ext cx="118630" cy="587821"/>
            </a:xfrm>
            <a:prstGeom prst="rect">
              <a:avLst/>
            </a:prstGeom>
            <a:effectLst/>
          </p:spPr>
        </p:pic>
        <p:pic>
          <p:nvPicPr>
            <p:cNvPr id="6527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1355871" y="3059866"/>
              <a:ext cx="379907" cy="357105"/>
            </a:xfrm>
            <a:prstGeom prst="rect">
              <a:avLst/>
            </a:prstGeom>
            <a:effectLst/>
          </p:spPr>
        </p:pic>
        <p:pic>
          <p:nvPicPr>
            <p:cNvPr id="6529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027815" y="2585059"/>
              <a:ext cx="1965607" cy="1127573"/>
            </a:xfrm>
            <a:prstGeom prst="rect">
              <a:avLst/>
            </a:prstGeom>
            <a:effectLst/>
          </p:spPr>
        </p:pic>
        <p:pic>
          <p:nvPicPr>
            <p:cNvPr id="6531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2255727" y="3377464"/>
              <a:ext cx="124283" cy="1124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3" grpId="3"/>
      <p:bldP build="whole" bldLvl="1" animBg="1" rev="0" advAuto="0" spid="6355" grpId="1"/>
      <p:bldP build="whole" bldLvl="1" animBg="1" rev="0" advAuto="0" spid="6316" grpId="5"/>
      <p:bldP build="whole" bldLvl="1" animBg="1" rev="0" advAuto="0" spid="6337" grpId="4"/>
      <p:bldP build="whole" bldLvl="1" animBg="1" rev="0" advAuto="0" spid="638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5" name="Drawing" descr="Draw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2422" y="2065745"/>
            <a:ext cx="24540" cy="24603"/>
          </a:xfrm>
          <a:prstGeom prst="rect">
            <a:avLst/>
          </a:prstGeom>
        </p:spPr>
      </p:pic>
      <p:grpSp>
        <p:nvGrpSpPr>
          <p:cNvPr id="6679" name="Drawing"/>
          <p:cNvGrpSpPr/>
          <p:nvPr/>
        </p:nvGrpSpPr>
        <p:grpSpPr>
          <a:xfrm>
            <a:off x="743877" y="939589"/>
            <a:ext cx="11432655" cy="5183760"/>
            <a:chOff x="-287879" y="-253242"/>
            <a:chExt cx="11432653" cy="5183759"/>
          </a:xfrm>
        </p:grpSpPr>
        <p:pic>
          <p:nvPicPr>
            <p:cNvPr id="653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87880" y="-123464"/>
              <a:ext cx="328492" cy="861004"/>
            </a:xfrm>
            <a:prstGeom prst="rect">
              <a:avLst/>
            </a:prstGeom>
            <a:effectLst/>
          </p:spPr>
        </p:pic>
        <p:pic>
          <p:nvPicPr>
            <p:cNvPr id="653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48611" y="413438"/>
              <a:ext cx="275272" cy="83283"/>
            </a:xfrm>
            <a:prstGeom prst="rect">
              <a:avLst/>
            </a:prstGeom>
            <a:effectLst/>
          </p:spPr>
        </p:pic>
        <p:pic>
          <p:nvPicPr>
            <p:cNvPr id="654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5909" y="199189"/>
              <a:ext cx="265446" cy="474374"/>
            </a:xfrm>
            <a:prstGeom prst="rect">
              <a:avLst/>
            </a:prstGeom>
            <a:effectLst/>
          </p:spPr>
        </p:pic>
        <p:pic>
          <p:nvPicPr>
            <p:cNvPr id="654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9473" y="242437"/>
              <a:ext cx="180116" cy="438265"/>
            </a:xfrm>
            <a:prstGeom prst="rect">
              <a:avLst/>
            </a:prstGeom>
            <a:effectLst/>
          </p:spPr>
        </p:pic>
        <p:pic>
          <p:nvPicPr>
            <p:cNvPr id="654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0156" y="294853"/>
              <a:ext cx="330051" cy="415657"/>
            </a:xfrm>
            <a:prstGeom prst="rect">
              <a:avLst/>
            </a:prstGeom>
            <a:effectLst/>
          </p:spPr>
        </p:pic>
        <p:pic>
          <p:nvPicPr>
            <p:cNvPr id="654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67441" y="344725"/>
              <a:ext cx="488957" cy="420717"/>
            </a:xfrm>
            <a:prstGeom prst="rect">
              <a:avLst/>
            </a:prstGeom>
            <a:effectLst/>
          </p:spPr>
        </p:pic>
        <p:pic>
          <p:nvPicPr>
            <p:cNvPr id="654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05980" y="341440"/>
              <a:ext cx="397077" cy="407726"/>
            </a:xfrm>
            <a:prstGeom prst="rect">
              <a:avLst/>
            </a:prstGeom>
            <a:effectLst/>
          </p:spPr>
        </p:pic>
        <p:pic>
          <p:nvPicPr>
            <p:cNvPr id="655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67494" y="-29816"/>
              <a:ext cx="488818" cy="1116137"/>
            </a:xfrm>
            <a:prstGeom prst="rect">
              <a:avLst/>
            </a:prstGeom>
            <a:effectLst/>
          </p:spPr>
        </p:pic>
        <p:pic>
          <p:nvPicPr>
            <p:cNvPr id="655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72977" y="-19050"/>
              <a:ext cx="220474" cy="910054"/>
            </a:xfrm>
            <a:prstGeom prst="rect">
              <a:avLst/>
            </a:prstGeom>
            <a:effectLst/>
          </p:spPr>
        </p:pic>
        <p:pic>
          <p:nvPicPr>
            <p:cNvPr id="655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00597" y="171218"/>
              <a:ext cx="337345" cy="531444"/>
            </a:xfrm>
            <a:prstGeom prst="rect">
              <a:avLst/>
            </a:prstGeom>
            <a:effectLst/>
          </p:spPr>
        </p:pic>
        <p:pic>
          <p:nvPicPr>
            <p:cNvPr id="655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22718" y="552951"/>
              <a:ext cx="233418" cy="456639"/>
            </a:xfrm>
            <a:prstGeom prst="rect">
              <a:avLst/>
            </a:prstGeom>
            <a:effectLst/>
          </p:spPr>
        </p:pic>
        <p:pic>
          <p:nvPicPr>
            <p:cNvPr id="655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20328" y="129610"/>
              <a:ext cx="273508" cy="607930"/>
            </a:xfrm>
            <a:prstGeom prst="rect">
              <a:avLst/>
            </a:prstGeom>
            <a:effectLst/>
          </p:spPr>
        </p:pic>
        <p:pic>
          <p:nvPicPr>
            <p:cNvPr id="656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80219" y="77265"/>
              <a:ext cx="477815" cy="430079"/>
            </a:xfrm>
            <a:prstGeom prst="rect">
              <a:avLst/>
            </a:prstGeom>
            <a:effectLst/>
          </p:spPr>
        </p:pic>
        <p:pic>
          <p:nvPicPr>
            <p:cNvPr id="656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62086" y="-37269"/>
              <a:ext cx="263497" cy="914321"/>
            </a:xfrm>
            <a:prstGeom prst="rect">
              <a:avLst/>
            </a:prstGeom>
            <a:effectLst/>
          </p:spPr>
        </p:pic>
        <p:pic>
          <p:nvPicPr>
            <p:cNvPr id="656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78282" y="267467"/>
              <a:ext cx="379907" cy="65487"/>
            </a:xfrm>
            <a:prstGeom prst="rect">
              <a:avLst/>
            </a:prstGeom>
            <a:effectLst/>
          </p:spPr>
        </p:pic>
        <p:pic>
          <p:nvPicPr>
            <p:cNvPr id="656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99209" y="455292"/>
              <a:ext cx="275273" cy="52052"/>
            </a:xfrm>
            <a:prstGeom prst="rect">
              <a:avLst/>
            </a:prstGeom>
            <a:effectLst/>
          </p:spPr>
        </p:pic>
        <p:pic>
          <p:nvPicPr>
            <p:cNvPr id="656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38625" y="36285"/>
              <a:ext cx="460128" cy="608756"/>
            </a:xfrm>
            <a:prstGeom prst="rect">
              <a:avLst/>
            </a:prstGeom>
            <a:effectLst/>
          </p:spPr>
        </p:pic>
        <p:pic>
          <p:nvPicPr>
            <p:cNvPr id="657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36091" y="85584"/>
              <a:ext cx="58157" cy="386882"/>
            </a:xfrm>
            <a:prstGeom prst="rect">
              <a:avLst/>
            </a:prstGeom>
            <a:effectLst/>
          </p:spPr>
        </p:pic>
        <p:pic>
          <p:nvPicPr>
            <p:cNvPr id="657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22140" y="-155134"/>
              <a:ext cx="59029" cy="76526"/>
            </a:xfrm>
            <a:prstGeom prst="rect">
              <a:avLst/>
            </a:prstGeom>
            <a:effectLst/>
          </p:spPr>
        </p:pic>
        <p:pic>
          <p:nvPicPr>
            <p:cNvPr id="657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208163" y="-88807"/>
              <a:ext cx="238079" cy="962007"/>
            </a:xfrm>
            <a:prstGeom prst="rect">
              <a:avLst/>
            </a:prstGeom>
            <a:effectLst/>
          </p:spPr>
        </p:pic>
        <p:pic>
          <p:nvPicPr>
            <p:cNvPr id="657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04461" y="-52633"/>
              <a:ext cx="327686" cy="478850"/>
            </a:xfrm>
            <a:prstGeom prst="rect">
              <a:avLst/>
            </a:prstGeom>
            <a:effectLst/>
          </p:spPr>
        </p:pic>
        <p:pic>
          <p:nvPicPr>
            <p:cNvPr id="657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80670" y="-80788"/>
              <a:ext cx="411820" cy="442733"/>
            </a:xfrm>
            <a:prstGeom prst="rect">
              <a:avLst/>
            </a:prstGeom>
            <a:effectLst/>
          </p:spPr>
        </p:pic>
        <p:pic>
          <p:nvPicPr>
            <p:cNvPr id="658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47461" y="155340"/>
              <a:ext cx="163662" cy="38101"/>
            </a:xfrm>
            <a:prstGeom prst="rect">
              <a:avLst/>
            </a:prstGeom>
            <a:effectLst/>
          </p:spPr>
        </p:pic>
        <p:pic>
          <p:nvPicPr>
            <p:cNvPr id="658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619575" y="-253243"/>
              <a:ext cx="329112" cy="914051"/>
            </a:xfrm>
            <a:prstGeom prst="rect">
              <a:avLst/>
            </a:prstGeom>
            <a:effectLst/>
          </p:spPr>
        </p:pic>
        <p:pic>
          <p:nvPicPr>
            <p:cNvPr id="658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747461" y="136739"/>
              <a:ext cx="247371" cy="42751"/>
            </a:xfrm>
            <a:prstGeom prst="rect">
              <a:avLst/>
            </a:prstGeom>
            <a:effectLst/>
          </p:spPr>
        </p:pic>
        <p:pic>
          <p:nvPicPr>
            <p:cNvPr id="658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71015" y="-177376"/>
              <a:ext cx="283094" cy="628915"/>
            </a:xfrm>
            <a:prstGeom prst="rect">
              <a:avLst/>
            </a:prstGeom>
            <a:effectLst/>
          </p:spPr>
        </p:pic>
        <p:pic>
          <p:nvPicPr>
            <p:cNvPr id="658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463465" y="-238556"/>
              <a:ext cx="607801" cy="425022"/>
            </a:xfrm>
            <a:prstGeom prst="rect">
              <a:avLst/>
            </a:prstGeom>
            <a:effectLst/>
          </p:spPr>
        </p:pic>
        <p:pic>
          <p:nvPicPr>
            <p:cNvPr id="659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020804" y="330766"/>
              <a:ext cx="123970" cy="105950"/>
            </a:xfrm>
            <a:prstGeom prst="rect">
              <a:avLst/>
            </a:prstGeom>
            <a:effectLst/>
          </p:spPr>
        </p:pic>
        <p:pic>
          <p:nvPicPr>
            <p:cNvPr id="659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58554" y="2303208"/>
              <a:ext cx="46328" cy="695061"/>
            </a:xfrm>
            <a:prstGeom prst="rect">
              <a:avLst/>
            </a:prstGeom>
            <a:effectLst/>
          </p:spPr>
        </p:pic>
        <p:pic>
          <p:nvPicPr>
            <p:cNvPr id="659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93432" y="2260983"/>
              <a:ext cx="541598" cy="730310"/>
            </a:xfrm>
            <a:prstGeom prst="rect">
              <a:avLst/>
            </a:prstGeom>
            <a:effectLst/>
          </p:spPr>
        </p:pic>
        <p:pic>
          <p:nvPicPr>
            <p:cNvPr id="659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8062" y="2531569"/>
              <a:ext cx="377049" cy="499504"/>
            </a:xfrm>
            <a:prstGeom prst="rect">
              <a:avLst/>
            </a:prstGeom>
            <a:effectLst/>
          </p:spPr>
        </p:pic>
        <p:pic>
          <p:nvPicPr>
            <p:cNvPr id="659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6431" y="2514068"/>
              <a:ext cx="525981" cy="491176"/>
            </a:xfrm>
            <a:prstGeom prst="rect">
              <a:avLst/>
            </a:prstGeom>
            <a:effectLst/>
          </p:spPr>
        </p:pic>
        <p:pic>
          <p:nvPicPr>
            <p:cNvPr id="660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06296" y="2571528"/>
              <a:ext cx="732264" cy="440692"/>
            </a:xfrm>
            <a:prstGeom prst="rect">
              <a:avLst/>
            </a:prstGeom>
            <a:effectLst/>
          </p:spPr>
        </p:pic>
        <p:pic>
          <p:nvPicPr>
            <p:cNvPr id="660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386204" y="2235474"/>
              <a:ext cx="68601" cy="734892"/>
            </a:xfrm>
            <a:prstGeom prst="rect">
              <a:avLst/>
            </a:prstGeom>
            <a:effectLst/>
          </p:spPr>
        </p:pic>
        <p:pic>
          <p:nvPicPr>
            <p:cNvPr id="660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41062" y="2498525"/>
              <a:ext cx="457890" cy="67255"/>
            </a:xfrm>
            <a:prstGeom prst="rect">
              <a:avLst/>
            </a:prstGeom>
            <a:effectLst/>
          </p:spPr>
        </p:pic>
        <p:pic>
          <p:nvPicPr>
            <p:cNvPr id="660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438434" y="2213840"/>
              <a:ext cx="516130" cy="728624"/>
            </a:xfrm>
            <a:prstGeom prst="rect">
              <a:avLst/>
            </a:prstGeom>
            <a:effectLst/>
          </p:spPr>
        </p:pic>
        <p:pic>
          <p:nvPicPr>
            <p:cNvPr id="660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834528" y="2021857"/>
              <a:ext cx="458157" cy="1112626"/>
            </a:xfrm>
            <a:prstGeom prst="rect">
              <a:avLst/>
            </a:prstGeom>
            <a:effectLst/>
          </p:spPr>
        </p:pic>
        <p:pic>
          <p:nvPicPr>
            <p:cNvPr id="661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56681" y="2317612"/>
              <a:ext cx="355742" cy="367042"/>
            </a:xfrm>
            <a:prstGeom prst="rect">
              <a:avLst/>
            </a:prstGeom>
            <a:effectLst/>
          </p:spPr>
        </p:pic>
        <p:pic>
          <p:nvPicPr>
            <p:cNvPr id="661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693997" y="2376973"/>
              <a:ext cx="294215" cy="326354"/>
            </a:xfrm>
            <a:prstGeom prst="rect">
              <a:avLst/>
            </a:prstGeom>
            <a:effectLst/>
          </p:spPr>
        </p:pic>
        <p:pic>
          <p:nvPicPr>
            <p:cNvPr id="661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17662" y="2402261"/>
              <a:ext cx="499924" cy="316335"/>
            </a:xfrm>
            <a:prstGeom prst="rect">
              <a:avLst/>
            </a:prstGeom>
            <a:effectLst/>
          </p:spPr>
        </p:pic>
        <p:pic>
          <p:nvPicPr>
            <p:cNvPr id="661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10097" y="2135793"/>
              <a:ext cx="95157" cy="604378"/>
            </a:xfrm>
            <a:prstGeom prst="rect">
              <a:avLst/>
            </a:prstGeom>
            <a:effectLst/>
          </p:spPr>
        </p:pic>
        <p:pic>
          <p:nvPicPr>
            <p:cNvPr id="661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708670" y="2068251"/>
              <a:ext cx="632659" cy="720749"/>
            </a:xfrm>
            <a:prstGeom prst="rect">
              <a:avLst/>
            </a:prstGeom>
            <a:effectLst/>
          </p:spPr>
        </p:pic>
        <p:pic>
          <p:nvPicPr>
            <p:cNvPr id="662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94738" y="2079987"/>
              <a:ext cx="282374" cy="625164"/>
            </a:xfrm>
            <a:prstGeom prst="rect">
              <a:avLst/>
            </a:prstGeom>
            <a:effectLst/>
          </p:spPr>
        </p:pic>
        <p:pic>
          <p:nvPicPr>
            <p:cNvPr id="662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337119" y="2329478"/>
              <a:ext cx="284705" cy="372532"/>
            </a:xfrm>
            <a:prstGeom prst="rect">
              <a:avLst/>
            </a:prstGeom>
            <a:effectLst/>
          </p:spPr>
        </p:pic>
        <p:pic>
          <p:nvPicPr>
            <p:cNvPr id="662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656022" y="2319010"/>
              <a:ext cx="302392" cy="358380"/>
            </a:xfrm>
            <a:prstGeom prst="rect">
              <a:avLst/>
            </a:prstGeom>
            <a:effectLst/>
          </p:spPr>
        </p:pic>
        <p:pic>
          <p:nvPicPr>
            <p:cNvPr id="662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039682" y="1943453"/>
              <a:ext cx="739531" cy="733189"/>
            </a:xfrm>
            <a:prstGeom prst="rect">
              <a:avLst/>
            </a:prstGeom>
            <a:effectLst/>
          </p:spPr>
        </p:pic>
        <p:pic>
          <p:nvPicPr>
            <p:cNvPr id="662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31464" y="1984903"/>
              <a:ext cx="80334" cy="92583"/>
            </a:xfrm>
            <a:prstGeom prst="rect">
              <a:avLst/>
            </a:prstGeom>
            <a:effectLst/>
          </p:spPr>
        </p:pic>
        <p:pic>
          <p:nvPicPr>
            <p:cNvPr id="663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802641" y="1933499"/>
              <a:ext cx="102132" cy="660183"/>
            </a:xfrm>
            <a:prstGeom prst="rect">
              <a:avLst/>
            </a:prstGeom>
            <a:effectLst/>
          </p:spPr>
        </p:pic>
        <p:pic>
          <p:nvPicPr>
            <p:cNvPr id="663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729557" y="2169430"/>
              <a:ext cx="349608" cy="389374"/>
            </a:xfrm>
            <a:prstGeom prst="rect">
              <a:avLst/>
            </a:prstGeom>
            <a:effectLst/>
          </p:spPr>
        </p:pic>
        <p:pic>
          <p:nvPicPr>
            <p:cNvPr id="663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013205" y="1965830"/>
              <a:ext cx="58984" cy="118632"/>
            </a:xfrm>
            <a:prstGeom prst="rect">
              <a:avLst/>
            </a:prstGeom>
            <a:effectLst/>
          </p:spPr>
        </p:pic>
        <p:pic>
          <p:nvPicPr>
            <p:cNvPr id="663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131590" y="2146527"/>
              <a:ext cx="969502" cy="509936"/>
            </a:xfrm>
            <a:prstGeom prst="rect">
              <a:avLst/>
            </a:prstGeom>
            <a:effectLst/>
          </p:spPr>
        </p:pic>
        <p:pic>
          <p:nvPicPr>
            <p:cNvPr id="663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84245" y="4072846"/>
              <a:ext cx="956106" cy="547314"/>
            </a:xfrm>
            <a:prstGeom prst="rect">
              <a:avLst/>
            </a:prstGeom>
            <a:effectLst/>
          </p:spPr>
        </p:pic>
        <p:pic>
          <p:nvPicPr>
            <p:cNvPr id="664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520087" y="3895976"/>
              <a:ext cx="458168" cy="1034541"/>
            </a:xfrm>
            <a:prstGeom prst="rect">
              <a:avLst/>
            </a:prstGeom>
            <a:effectLst/>
          </p:spPr>
        </p:pic>
        <p:pic>
          <p:nvPicPr>
            <p:cNvPr id="664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501325" y="3985428"/>
              <a:ext cx="561908" cy="445979"/>
            </a:xfrm>
            <a:prstGeom prst="rect">
              <a:avLst/>
            </a:prstGeom>
            <a:effectLst/>
          </p:spPr>
        </p:pic>
        <p:pic>
          <p:nvPicPr>
            <p:cNvPr id="664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208189" y="4044789"/>
              <a:ext cx="88181" cy="335272"/>
            </a:xfrm>
            <a:prstGeom prst="rect">
              <a:avLst/>
            </a:prstGeom>
            <a:effectLst/>
          </p:spPr>
        </p:pic>
        <p:pic>
          <p:nvPicPr>
            <p:cNvPr id="664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173311" y="3751928"/>
              <a:ext cx="119848" cy="134929"/>
            </a:xfrm>
            <a:prstGeom prst="rect">
              <a:avLst/>
            </a:prstGeom>
            <a:effectLst/>
          </p:spPr>
        </p:pic>
        <p:pic>
          <p:nvPicPr>
            <p:cNvPr id="664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451737" y="3740187"/>
              <a:ext cx="144585" cy="654536"/>
            </a:xfrm>
            <a:prstGeom prst="rect">
              <a:avLst/>
            </a:prstGeom>
            <a:effectLst/>
          </p:spPr>
        </p:pic>
        <p:pic>
          <p:nvPicPr>
            <p:cNvPr id="665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675556" y="3759871"/>
              <a:ext cx="67254" cy="689328"/>
            </a:xfrm>
            <a:prstGeom prst="rect">
              <a:avLst/>
            </a:prstGeom>
            <a:effectLst/>
          </p:spPr>
        </p:pic>
        <p:pic>
          <p:nvPicPr>
            <p:cNvPr id="665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696322" y="3595768"/>
              <a:ext cx="85857" cy="672065"/>
            </a:xfrm>
            <a:prstGeom prst="rect">
              <a:avLst/>
            </a:prstGeom>
            <a:effectLst/>
          </p:spPr>
        </p:pic>
        <p:pic>
          <p:nvPicPr>
            <p:cNvPr id="665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14924" y="3859426"/>
              <a:ext cx="266200" cy="398815"/>
            </a:xfrm>
            <a:prstGeom prst="rect">
              <a:avLst/>
            </a:prstGeom>
            <a:effectLst/>
          </p:spPr>
        </p:pic>
        <p:pic>
          <p:nvPicPr>
            <p:cNvPr id="665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952289" y="3897789"/>
              <a:ext cx="408867" cy="383995"/>
            </a:xfrm>
            <a:prstGeom prst="rect">
              <a:avLst/>
            </a:prstGeom>
            <a:effectLst/>
          </p:spPr>
        </p:pic>
        <p:pic>
          <p:nvPicPr>
            <p:cNvPr id="665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128593" y="3524530"/>
              <a:ext cx="669542" cy="673832"/>
            </a:xfrm>
            <a:prstGeom prst="rect">
              <a:avLst/>
            </a:prstGeom>
            <a:effectLst/>
          </p:spPr>
        </p:pic>
        <p:pic>
          <p:nvPicPr>
            <p:cNvPr id="666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668099" y="3600674"/>
              <a:ext cx="32376" cy="67255"/>
            </a:xfrm>
            <a:prstGeom prst="rect">
              <a:avLst/>
            </a:prstGeom>
            <a:effectLst/>
          </p:spPr>
        </p:pic>
        <p:pic>
          <p:nvPicPr>
            <p:cNvPr id="666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17203" y="3533243"/>
              <a:ext cx="371567" cy="643906"/>
            </a:xfrm>
            <a:prstGeom prst="rect">
              <a:avLst/>
            </a:prstGeom>
            <a:effectLst/>
          </p:spPr>
        </p:pic>
        <p:pic>
          <p:nvPicPr>
            <p:cNvPr id="666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209582" y="3549304"/>
              <a:ext cx="1203705" cy="669699"/>
            </a:xfrm>
            <a:prstGeom prst="rect">
              <a:avLst/>
            </a:prstGeom>
            <a:effectLst/>
          </p:spPr>
        </p:pic>
        <p:pic>
          <p:nvPicPr>
            <p:cNvPr id="666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977032" y="3349276"/>
              <a:ext cx="32376" cy="541873"/>
            </a:xfrm>
            <a:prstGeom prst="rect">
              <a:avLst/>
            </a:prstGeom>
            <a:effectLst/>
          </p:spPr>
        </p:pic>
        <p:pic>
          <p:nvPicPr>
            <p:cNvPr id="666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872358" y="4093960"/>
              <a:ext cx="136012" cy="141727"/>
            </a:xfrm>
            <a:prstGeom prst="rect">
              <a:avLst/>
            </a:prstGeom>
            <a:effectLst/>
          </p:spPr>
        </p:pic>
        <p:pic>
          <p:nvPicPr>
            <p:cNvPr id="667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500204" y="3300722"/>
              <a:ext cx="42613" cy="618329"/>
            </a:xfrm>
            <a:prstGeom prst="rect">
              <a:avLst/>
            </a:prstGeom>
            <a:effectLst/>
          </p:spPr>
        </p:pic>
        <p:pic>
          <p:nvPicPr>
            <p:cNvPr id="667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388593" y="4113582"/>
              <a:ext cx="125709" cy="130999"/>
            </a:xfrm>
            <a:prstGeom prst="rect">
              <a:avLst/>
            </a:prstGeom>
            <a:effectLst/>
          </p:spPr>
        </p:pic>
        <p:pic>
          <p:nvPicPr>
            <p:cNvPr id="667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030351" y="3300722"/>
              <a:ext cx="74231" cy="597402"/>
            </a:xfrm>
            <a:prstGeom prst="rect">
              <a:avLst/>
            </a:prstGeom>
            <a:effectLst/>
          </p:spPr>
        </p:pic>
        <p:pic>
          <p:nvPicPr>
            <p:cNvPr id="667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958390" y="4179651"/>
              <a:ext cx="120534" cy="801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3" name="Drawing"/>
          <p:cNvGrpSpPr/>
          <p:nvPr/>
        </p:nvGrpSpPr>
        <p:grpSpPr>
          <a:xfrm>
            <a:off x="447489" y="498164"/>
            <a:ext cx="12422053" cy="5230886"/>
            <a:chOff x="-2108241" y="-24431"/>
            <a:chExt cx="12422051" cy="5230884"/>
          </a:xfrm>
        </p:grpSpPr>
        <p:pic>
          <p:nvPicPr>
            <p:cNvPr id="668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08242" y="1612331"/>
              <a:ext cx="269548" cy="339590"/>
            </a:xfrm>
            <a:prstGeom prst="rect">
              <a:avLst/>
            </a:prstGeom>
            <a:effectLst/>
          </p:spPr>
        </p:pic>
        <p:pic>
          <p:nvPicPr>
            <p:cNvPr id="668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807288" y="1640520"/>
              <a:ext cx="52302" cy="346280"/>
            </a:xfrm>
            <a:prstGeom prst="rect">
              <a:avLst/>
            </a:prstGeom>
            <a:effectLst/>
          </p:spPr>
        </p:pic>
        <p:pic>
          <p:nvPicPr>
            <p:cNvPr id="668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68777" y="1668422"/>
              <a:ext cx="178865" cy="318377"/>
            </a:xfrm>
            <a:prstGeom prst="rect">
              <a:avLst/>
            </a:prstGeom>
            <a:effectLst/>
          </p:spPr>
        </p:pic>
        <p:pic>
          <p:nvPicPr>
            <p:cNvPr id="668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682728" y="1703300"/>
              <a:ext cx="213742" cy="269548"/>
            </a:xfrm>
            <a:prstGeom prst="rect">
              <a:avLst/>
            </a:prstGeom>
            <a:effectLst/>
          </p:spPr>
        </p:pic>
        <p:pic>
          <p:nvPicPr>
            <p:cNvPr id="668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410679" y="1634584"/>
              <a:ext cx="213743" cy="302849"/>
            </a:xfrm>
            <a:prstGeom prst="rect">
              <a:avLst/>
            </a:prstGeom>
            <a:effectLst/>
          </p:spPr>
        </p:pic>
        <p:pic>
          <p:nvPicPr>
            <p:cNvPr id="669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396728" y="1912569"/>
              <a:ext cx="220719" cy="62765"/>
            </a:xfrm>
            <a:prstGeom prst="rect">
              <a:avLst/>
            </a:prstGeom>
            <a:effectLst/>
          </p:spPr>
        </p:pic>
        <p:pic>
          <p:nvPicPr>
            <p:cNvPr id="669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124678" y="1633544"/>
              <a:ext cx="46328" cy="290475"/>
            </a:xfrm>
            <a:prstGeom prst="rect">
              <a:avLst/>
            </a:prstGeom>
            <a:effectLst/>
          </p:spPr>
        </p:pic>
        <p:pic>
          <p:nvPicPr>
            <p:cNvPr id="669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194435" y="1618351"/>
              <a:ext cx="275482" cy="389375"/>
            </a:xfrm>
            <a:prstGeom prst="rect">
              <a:avLst/>
            </a:prstGeom>
            <a:effectLst/>
          </p:spPr>
        </p:pic>
        <p:pic>
          <p:nvPicPr>
            <p:cNvPr id="669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510424" y="1598666"/>
              <a:ext cx="59880" cy="304426"/>
            </a:xfrm>
            <a:prstGeom prst="rect">
              <a:avLst/>
            </a:prstGeom>
            <a:effectLst/>
          </p:spPr>
        </p:pic>
        <p:pic>
          <p:nvPicPr>
            <p:cNvPr id="669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538726" y="1605641"/>
              <a:ext cx="297451" cy="318378"/>
            </a:xfrm>
            <a:prstGeom prst="rect">
              <a:avLst/>
            </a:prstGeom>
            <a:effectLst/>
          </p:spPr>
        </p:pic>
        <p:pic>
          <p:nvPicPr>
            <p:cNvPr id="670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67821" y="1601002"/>
              <a:ext cx="204569" cy="310405"/>
            </a:xfrm>
            <a:prstGeom prst="rect">
              <a:avLst/>
            </a:prstGeom>
            <a:effectLst/>
          </p:spPr>
        </p:pic>
        <p:pic>
          <p:nvPicPr>
            <p:cNvPr id="670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9500" y="1626568"/>
              <a:ext cx="42641" cy="290475"/>
            </a:xfrm>
            <a:prstGeom prst="rect">
              <a:avLst/>
            </a:prstGeom>
            <a:effectLst/>
          </p:spPr>
        </p:pic>
        <p:pic>
          <p:nvPicPr>
            <p:cNvPr id="670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9764" y="1611376"/>
              <a:ext cx="220718" cy="347521"/>
            </a:xfrm>
            <a:prstGeom prst="rect">
              <a:avLst/>
            </a:prstGeom>
            <a:effectLst/>
          </p:spPr>
        </p:pic>
        <p:pic>
          <p:nvPicPr>
            <p:cNvPr id="670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9488" y="1645928"/>
              <a:ext cx="216068" cy="299018"/>
            </a:xfrm>
            <a:prstGeom prst="rect">
              <a:avLst/>
            </a:prstGeom>
            <a:effectLst/>
          </p:spPr>
        </p:pic>
        <p:pic>
          <p:nvPicPr>
            <p:cNvPr id="670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5614" y="1780032"/>
              <a:ext cx="159015" cy="150962"/>
            </a:xfrm>
            <a:prstGeom prst="rect">
              <a:avLst/>
            </a:prstGeom>
            <a:effectLst/>
          </p:spPr>
        </p:pic>
        <p:pic>
          <p:nvPicPr>
            <p:cNvPr id="671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86691" y="1905593"/>
              <a:ext cx="234670" cy="40696"/>
            </a:xfrm>
            <a:prstGeom prst="rect">
              <a:avLst/>
            </a:prstGeom>
            <a:effectLst/>
          </p:spPr>
        </p:pic>
        <p:pic>
          <p:nvPicPr>
            <p:cNvPr id="671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0595" y="1682373"/>
              <a:ext cx="32376" cy="241646"/>
            </a:xfrm>
            <a:prstGeom prst="rect">
              <a:avLst/>
            </a:prstGeom>
            <a:effectLst/>
          </p:spPr>
        </p:pic>
        <p:pic>
          <p:nvPicPr>
            <p:cNvPr id="671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72692" y="1682373"/>
              <a:ext cx="290475" cy="229611"/>
            </a:xfrm>
            <a:prstGeom prst="rect">
              <a:avLst/>
            </a:prstGeom>
            <a:effectLst/>
          </p:spPr>
        </p:pic>
        <p:pic>
          <p:nvPicPr>
            <p:cNvPr id="671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23782" y="1619593"/>
              <a:ext cx="69581" cy="297450"/>
            </a:xfrm>
            <a:prstGeom prst="rect">
              <a:avLst/>
            </a:prstGeom>
            <a:effectLst/>
          </p:spPr>
        </p:pic>
        <p:pic>
          <p:nvPicPr>
            <p:cNvPr id="671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28449" y="1598666"/>
              <a:ext cx="248621" cy="88181"/>
            </a:xfrm>
            <a:prstGeom prst="rect">
              <a:avLst/>
            </a:prstGeom>
            <a:effectLst/>
          </p:spPr>
        </p:pic>
        <p:pic>
          <p:nvPicPr>
            <p:cNvPr id="672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09815" y="1612019"/>
              <a:ext cx="299566" cy="360829"/>
            </a:xfrm>
            <a:prstGeom prst="rect">
              <a:avLst/>
            </a:prstGeom>
            <a:effectLst/>
          </p:spPr>
        </p:pic>
        <p:pic>
          <p:nvPicPr>
            <p:cNvPr id="672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74841" y="1635357"/>
              <a:ext cx="120734" cy="117857"/>
            </a:xfrm>
            <a:prstGeom prst="rect">
              <a:avLst/>
            </a:prstGeom>
            <a:effectLst/>
          </p:spPr>
        </p:pic>
        <p:pic>
          <p:nvPicPr>
            <p:cNvPr id="672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83491" y="1905593"/>
              <a:ext cx="93441" cy="82879"/>
            </a:xfrm>
            <a:prstGeom prst="rect">
              <a:avLst/>
            </a:prstGeom>
            <a:effectLst/>
          </p:spPr>
        </p:pic>
        <p:pic>
          <p:nvPicPr>
            <p:cNvPr id="672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19964" y="1656771"/>
              <a:ext cx="379508" cy="336379"/>
            </a:xfrm>
            <a:prstGeom prst="rect">
              <a:avLst/>
            </a:prstGeom>
            <a:effectLst/>
          </p:spPr>
        </p:pic>
        <p:pic>
          <p:nvPicPr>
            <p:cNvPr id="672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15875" y="1570770"/>
              <a:ext cx="218427" cy="464233"/>
            </a:xfrm>
            <a:prstGeom prst="rect">
              <a:avLst/>
            </a:prstGeom>
            <a:effectLst/>
          </p:spPr>
        </p:pic>
        <p:pic>
          <p:nvPicPr>
            <p:cNvPr id="673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124104" y="1646005"/>
              <a:ext cx="324102" cy="332338"/>
            </a:xfrm>
            <a:prstGeom prst="rect">
              <a:avLst/>
            </a:prstGeom>
            <a:effectLst/>
          </p:spPr>
        </p:pic>
        <p:pic>
          <p:nvPicPr>
            <p:cNvPr id="673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14139" y="1836463"/>
              <a:ext cx="61969" cy="226443"/>
            </a:xfrm>
            <a:prstGeom prst="rect">
              <a:avLst/>
            </a:prstGeom>
            <a:effectLst/>
          </p:spPr>
        </p:pic>
        <p:pic>
          <p:nvPicPr>
            <p:cNvPr id="673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07763" y="1850516"/>
              <a:ext cx="130917" cy="226341"/>
            </a:xfrm>
            <a:prstGeom prst="rect">
              <a:avLst/>
            </a:prstGeom>
            <a:effectLst/>
          </p:spPr>
        </p:pic>
        <p:pic>
          <p:nvPicPr>
            <p:cNvPr id="673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893299" y="185041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73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70032" y="1857390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74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84399" y="1857390"/>
              <a:ext cx="149711" cy="261321"/>
            </a:xfrm>
            <a:prstGeom prst="rect">
              <a:avLst/>
            </a:prstGeom>
            <a:effectLst/>
          </p:spPr>
        </p:pic>
        <p:pic>
          <p:nvPicPr>
            <p:cNvPr id="674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29107" y="1580829"/>
              <a:ext cx="295639" cy="314717"/>
            </a:xfrm>
            <a:prstGeom prst="rect">
              <a:avLst/>
            </a:prstGeom>
            <a:effectLst/>
          </p:spPr>
        </p:pic>
        <p:pic>
          <p:nvPicPr>
            <p:cNvPr id="674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703774" y="1696950"/>
              <a:ext cx="83752" cy="421761"/>
            </a:xfrm>
            <a:prstGeom prst="rect">
              <a:avLst/>
            </a:prstGeom>
            <a:effectLst/>
          </p:spPr>
        </p:pic>
        <p:pic>
          <p:nvPicPr>
            <p:cNvPr id="674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742449" y="1809265"/>
              <a:ext cx="211449" cy="155982"/>
            </a:xfrm>
            <a:prstGeom prst="rect">
              <a:avLst/>
            </a:prstGeom>
            <a:effectLst/>
          </p:spPr>
        </p:pic>
        <p:pic>
          <p:nvPicPr>
            <p:cNvPr id="674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74986" y="1555848"/>
              <a:ext cx="271335" cy="527985"/>
            </a:xfrm>
            <a:prstGeom prst="rect">
              <a:avLst/>
            </a:prstGeom>
            <a:effectLst/>
          </p:spPr>
        </p:pic>
        <p:pic>
          <p:nvPicPr>
            <p:cNvPr id="675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63280" y="1669048"/>
              <a:ext cx="219467" cy="59028"/>
            </a:xfrm>
            <a:prstGeom prst="rect">
              <a:avLst/>
            </a:prstGeom>
            <a:effectLst/>
          </p:spPr>
        </p:pic>
        <p:pic>
          <p:nvPicPr>
            <p:cNvPr id="675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370255" y="1780658"/>
              <a:ext cx="198541" cy="38101"/>
            </a:xfrm>
            <a:prstGeom prst="rect">
              <a:avLst/>
            </a:prstGeom>
            <a:effectLst/>
          </p:spPr>
        </p:pic>
        <p:pic>
          <p:nvPicPr>
            <p:cNvPr id="675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75269" y="1481411"/>
              <a:ext cx="254537" cy="428031"/>
            </a:xfrm>
            <a:prstGeom prst="rect">
              <a:avLst/>
            </a:prstGeom>
            <a:effectLst/>
          </p:spPr>
        </p:pic>
        <p:pic>
          <p:nvPicPr>
            <p:cNvPr id="675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58549" y="1571389"/>
              <a:ext cx="52053" cy="338053"/>
            </a:xfrm>
            <a:prstGeom prst="rect">
              <a:avLst/>
            </a:prstGeom>
            <a:effectLst/>
          </p:spPr>
        </p:pic>
        <p:pic>
          <p:nvPicPr>
            <p:cNvPr id="675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823671" y="1731828"/>
              <a:ext cx="219468" cy="93907"/>
            </a:xfrm>
            <a:prstGeom prst="rect">
              <a:avLst/>
            </a:prstGeom>
            <a:effectLst/>
          </p:spPr>
        </p:pic>
        <p:pic>
          <p:nvPicPr>
            <p:cNvPr id="676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851573" y="1871341"/>
              <a:ext cx="261322" cy="66003"/>
            </a:xfrm>
            <a:prstGeom prst="rect">
              <a:avLst/>
            </a:prstGeom>
            <a:effectLst/>
          </p:spPr>
        </p:pic>
        <p:pic>
          <p:nvPicPr>
            <p:cNvPr id="676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45538" y="1344281"/>
              <a:ext cx="302187" cy="864315"/>
            </a:xfrm>
            <a:prstGeom prst="rect">
              <a:avLst/>
            </a:prstGeom>
            <a:effectLst/>
          </p:spPr>
        </p:pic>
        <p:pic>
          <p:nvPicPr>
            <p:cNvPr id="676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42449" y="1522560"/>
              <a:ext cx="72643" cy="414784"/>
            </a:xfrm>
            <a:prstGeom prst="rect">
              <a:avLst/>
            </a:prstGeom>
            <a:effectLst/>
          </p:spPr>
        </p:pic>
        <p:pic>
          <p:nvPicPr>
            <p:cNvPr id="676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002552" y="1519014"/>
              <a:ext cx="86930" cy="432282"/>
            </a:xfrm>
            <a:prstGeom prst="rect">
              <a:avLst/>
            </a:prstGeom>
            <a:effectLst/>
          </p:spPr>
        </p:pic>
        <p:pic>
          <p:nvPicPr>
            <p:cNvPr id="676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86324" y="1492183"/>
              <a:ext cx="500817" cy="103356"/>
            </a:xfrm>
            <a:prstGeom prst="rect">
              <a:avLst/>
            </a:prstGeom>
            <a:effectLst/>
          </p:spPr>
        </p:pic>
        <p:pic>
          <p:nvPicPr>
            <p:cNvPr id="677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752522" y="2101537"/>
              <a:ext cx="85838" cy="219467"/>
            </a:xfrm>
            <a:prstGeom prst="rect">
              <a:avLst/>
            </a:prstGeom>
            <a:effectLst/>
          </p:spPr>
        </p:pic>
        <p:pic>
          <p:nvPicPr>
            <p:cNvPr id="677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746331" y="1969000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77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870015" y="2115488"/>
              <a:ext cx="205516" cy="66003"/>
            </a:xfrm>
            <a:prstGeom prst="rect">
              <a:avLst/>
            </a:prstGeom>
            <a:effectLst/>
          </p:spPr>
        </p:pic>
        <p:pic>
          <p:nvPicPr>
            <p:cNvPr id="677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897918" y="2199195"/>
              <a:ext cx="170638" cy="59028"/>
            </a:xfrm>
            <a:prstGeom prst="rect">
              <a:avLst/>
            </a:prstGeom>
            <a:effectLst/>
          </p:spPr>
        </p:pic>
        <p:pic>
          <p:nvPicPr>
            <p:cNvPr id="677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165317" y="2057358"/>
              <a:ext cx="70654" cy="256670"/>
            </a:xfrm>
            <a:prstGeom prst="rect">
              <a:avLst/>
            </a:prstGeom>
            <a:effectLst/>
          </p:spPr>
        </p:pic>
        <p:pic>
          <p:nvPicPr>
            <p:cNvPr id="678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918845" y="1215632"/>
              <a:ext cx="45076" cy="289224"/>
            </a:xfrm>
            <a:prstGeom prst="rect">
              <a:avLst/>
            </a:prstGeom>
            <a:effectLst/>
          </p:spPr>
        </p:pic>
        <p:pic>
          <p:nvPicPr>
            <p:cNvPr id="678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11869" y="1285905"/>
              <a:ext cx="199015" cy="121292"/>
            </a:xfrm>
            <a:prstGeom prst="rect">
              <a:avLst/>
            </a:prstGeom>
            <a:effectLst/>
          </p:spPr>
        </p:pic>
        <p:pic>
          <p:nvPicPr>
            <p:cNvPr id="678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553627" y="1452803"/>
              <a:ext cx="294291" cy="617078"/>
            </a:xfrm>
            <a:prstGeom prst="rect">
              <a:avLst/>
            </a:prstGeom>
            <a:effectLst/>
          </p:spPr>
        </p:pic>
        <p:pic>
          <p:nvPicPr>
            <p:cNvPr id="678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009070" y="1446863"/>
              <a:ext cx="147683" cy="518384"/>
            </a:xfrm>
            <a:prstGeom prst="rect">
              <a:avLst/>
            </a:prstGeom>
            <a:effectLst/>
          </p:spPr>
        </p:pic>
        <p:pic>
          <p:nvPicPr>
            <p:cNvPr id="678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223287" y="1539903"/>
              <a:ext cx="386882" cy="397441"/>
            </a:xfrm>
            <a:prstGeom prst="rect">
              <a:avLst/>
            </a:prstGeom>
            <a:effectLst/>
          </p:spPr>
        </p:pic>
        <p:pic>
          <p:nvPicPr>
            <p:cNvPr id="679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65092" y="1579255"/>
              <a:ext cx="82375" cy="102316"/>
            </a:xfrm>
            <a:prstGeom prst="rect">
              <a:avLst/>
            </a:prstGeom>
            <a:effectLst/>
          </p:spPr>
        </p:pic>
        <p:pic>
          <p:nvPicPr>
            <p:cNvPr id="679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704605" y="1815536"/>
              <a:ext cx="226443" cy="205516"/>
            </a:xfrm>
            <a:prstGeom prst="rect">
              <a:avLst/>
            </a:prstGeom>
            <a:effectLst/>
          </p:spPr>
        </p:pic>
        <p:pic>
          <p:nvPicPr>
            <p:cNvPr id="679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032459" y="1439945"/>
              <a:ext cx="197751" cy="406716"/>
            </a:xfrm>
            <a:prstGeom prst="rect">
              <a:avLst/>
            </a:prstGeom>
            <a:effectLst/>
          </p:spPr>
        </p:pic>
        <p:pic>
          <p:nvPicPr>
            <p:cNvPr id="679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116167" y="1381715"/>
              <a:ext cx="356896" cy="318458"/>
            </a:xfrm>
            <a:prstGeom prst="rect">
              <a:avLst/>
            </a:prstGeom>
            <a:effectLst/>
          </p:spPr>
        </p:pic>
        <p:pic>
          <p:nvPicPr>
            <p:cNvPr id="679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50997" y="1355144"/>
              <a:ext cx="237123" cy="512444"/>
            </a:xfrm>
            <a:prstGeom prst="rect">
              <a:avLst/>
            </a:prstGeom>
            <a:effectLst/>
          </p:spPr>
        </p:pic>
        <p:pic>
          <p:nvPicPr>
            <p:cNvPr id="680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506802" y="1153556"/>
              <a:ext cx="577644" cy="890909"/>
            </a:xfrm>
            <a:prstGeom prst="rect">
              <a:avLst/>
            </a:prstGeom>
            <a:effectLst/>
          </p:spPr>
        </p:pic>
        <p:pic>
          <p:nvPicPr>
            <p:cNvPr id="680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953242" y="1913195"/>
              <a:ext cx="212491" cy="170638"/>
            </a:xfrm>
            <a:prstGeom prst="rect">
              <a:avLst/>
            </a:prstGeom>
            <a:effectLst/>
          </p:spPr>
        </p:pic>
        <p:pic>
          <p:nvPicPr>
            <p:cNvPr id="680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661650" y="2559603"/>
              <a:ext cx="189513" cy="280835"/>
            </a:xfrm>
            <a:prstGeom prst="rect">
              <a:avLst/>
            </a:prstGeom>
            <a:effectLst/>
          </p:spPr>
        </p:pic>
        <p:pic>
          <p:nvPicPr>
            <p:cNvPr id="680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753594" y="2541001"/>
              <a:ext cx="228769" cy="289842"/>
            </a:xfrm>
            <a:prstGeom prst="rect">
              <a:avLst/>
            </a:prstGeom>
            <a:effectLst/>
          </p:spPr>
        </p:pic>
        <p:pic>
          <p:nvPicPr>
            <p:cNvPr id="680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971545" y="2743294"/>
              <a:ext cx="101501" cy="240395"/>
            </a:xfrm>
            <a:prstGeom prst="rect">
              <a:avLst/>
            </a:prstGeom>
            <a:effectLst/>
          </p:spPr>
        </p:pic>
        <p:pic>
          <p:nvPicPr>
            <p:cNvPr id="681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34945" y="2615408"/>
              <a:ext cx="83541" cy="61353"/>
            </a:xfrm>
            <a:prstGeom prst="rect">
              <a:avLst/>
            </a:prstGeom>
            <a:effectLst/>
          </p:spPr>
        </p:pic>
        <p:pic>
          <p:nvPicPr>
            <p:cNvPr id="681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74016" y="2515891"/>
              <a:ext cx="231519" cy="286431"/>
            </a:xfrm>
            <a:prstGeom prst="rect">
              <a:avLst/>
            </a:prstGeom>
            <a:effectLst/>
          </p:spPr>
        </p:pic>
        <p:pic>
          <p:nvPicPr>
            <p:cNvPr id="681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300018" y="2673538"/>
              <a:ext cx="233419" cy="38101"/>
            </a:xfrm>
            <a:prstGeom prst="rect">
              <a:avLst/>
            </a:prstGeom>
            <a:effectLst/>
          </p:spPr>
        </p:pic>
        <p:pic>
          <p:nvPicPr>
            <p:cNvPr id="681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718556" y="2397942"/>
              <a:ext cx="364921" cy="330068"/>
            </a:xfrm>
            <a:prstGeom prst="rect">
              <a:avLst/>
            </a:prstGeom>
            <a:effectLst/>
          </p:spPr>
        </p:pic>
        <p:pic>
          <p:nvPicPr>
            <p:cNvPr id="681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229652" y="2663877"/>
              <a:ext cx="101426" cy="79443"/>
            </a:xfrm>
            <a:prstGeom prst="rect">
              <a:avLst/>
            </a:prstGeom>
            <a:effectLst/>
          </p:spPr>
        </p:pic>
        <p:sp>
          <p:nvSpPr>
            <p:cNvPr id="6821" name="Line"/>
            <p:cNvSpPr/>
            <p:nvPr/>
          </p:nvSpPr>
          <p:spPr>
            <a:xfrm>
              <a:off x="1632126" y="-24432"/>
              <a:ext cx="391990" cy="50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5264" y="3419"/>
                  </a:moveTo>
                  <a:cubicBezTo>
                    <a:pt x="4356" y="2165"/>
                    <a:pt x="3449" y="910"/>
                    <a:pt x="2995" y="632"/>
                  </a:cubicBezTo>
                  <a:cubicBezTo>
                    <a:pt x="2541" y="353"/>
                    <a:pt x="2541" y="1050"/>
                    <a:pt x="2178" y="3628"/>
                  </a:cubicBezTo>
                  <a:cubicBezTo>
                    <a:pt x="1815" y="6206"/>
                    <a:pt x="1089" y="10665"/>
                    <a:pt x="635" y="13592"/>
                  </a:cubicBezTo>
                  <a:cubicBezTo>
                    <a:pt x="182" y="16518"/>
                    <a:pt x="0" y="17912"/>
                    <a:pt x="0" y="19096"/>
                  </a:cubicBezTo>
                  <a:cubicBezTo>
                    <a:pt x="0" y="20281"/>
                    <a:pt x="182" y="21256"/>
                    <a:pt x="272" y="21396"/>
                  </a:cubicBezTo>
                  <a:cubicBezTo>
                    <a:pt x="363" y="21535"/>
                    <a:pt x="363" y="20838"/>
                    <a:pt x="635" y="18330"/>
                  </a:cubicBezTo>
                  <a:cubicBezTo>
                    <a:pt x="908" y="15821"/>
                    <a:pt x="1452" y="11501"/>
                    <a:pt x="1815" y="8366"/>
                  </a:cubicBezTo>
                  <a:cubicBezTo>
                    <a:pt x="2178" y="5230"/>
                    <a:pt x="2360" y="3280"/>
                    <a:pt x="2450" y="1956"/>
                  </a:cubicBezTo>
                  <a:cubicBezTo>
                    <a:pt x="2541" y="632"/>
                    <a:pt x="2541" y="-65"/>
                    <a:pt x="2723" y="5"/>
                  </a:cubicBezTo>
                  <a:cubicBezTo>
                    <a:pt x="2904" y="74"/>
                    <a:pt x="3267" y="910"/>
                    <a:pt x="4266" y="2931"/>
                  </a:cubicBezTo>
                  <a:cubicBezTo>
                    <a:pt x="5264" y="4952"/>
                    <a:pt x="6897" y="8157"/>
                    <a:pt x="7987" y="10108"/>
                  </a:cubicBezTo>
                  <a:cubicBezTo>
                    <a:pt x="9076" y="12059"/>
                    <a:pt x="9620" y="12756"/>
                    <a:pt x="10437" y="13243"/>
                  </a:cubicBezTo>
                  <a:cubicBezTo>
                    <a:pt x="11254" y="13731"/>
                    <a:pt x="12343" y="14010"/>
                    <a:pt x="13250" y="13731"/>
                  </a:cubicBezTo>
                  <a:cubicBezTo>
                    <a:pt x="14158" y="13452"/>
                    <a:pt x="14884" y="12616"/>
                    <a:pt x="15701" y="10665"/>
                  </a:cubicBezTo>
                  <a:cubicBezTo>
                    <a:pt x="16518" y="8714"/>
                    <a:pt x="17425" y="5649"/>
                    <a:pt x="18060" y="3767"/>
                  </a:cubicBezTo>
                  <a:cubicBezTo>
                    <a:pt x="18696" y="1886"/>
                    <a:pt x="19059" y="1189"/>
                    <a:pt x="19240" y="1259"/>
                  </a:cubicBezTo>
                  <a:cubicBezTo>
                    <a:pt x="19422" y="1329"/>
                    <a:pt x="19422" y="2165"/>
                    <a:pt x="19422" y="4812"/>
                  </a:cubicBezTo>
                  <a:cubicBezTo>
                    <a:pt x="19422" y="7460"/>
                    <a:pt x="19422" y="11920"/>
                    <a:pt x="19422" y="14567"/>
                  </a:cubicBezTo>
                  <a:cubicBezTo>
                    <a:pt x="19422" y="17215"/>
                    <a:pt x="19422" y="18051"/>
                    <a:pt x="19785" y="18678"/>
                  </a:cubicBezTo>
                  <a:cubicBezTo>
                    <a:pt x="20148" y="19305"/>
                    <a:pt x="20874" y="19723"/>
                    <a:pt x="21600" y="201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2" name="Line"/>
            <p:cNvSpPr/>
            <p:nvPr/>
          </p:nvSpPr>
          <p:spPr>
            <a:xfrm>
              <a:off x="2172346" y="56384"/>
              <a:ext cx="19765" cy="37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63"/>
                    <a:pt x="0" y="12126"/>
                    <a:pt x="3600" y="15726"/>
                  </a:cubicBezTo>
                  <a:cubicBezTo>
                    <a:pt x="7200" y="19326"/>
                    <a:pt x="14400" y="204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3" name="Line"/>
            <p:cNvSpPr/>
            <p:nvPr/>
          </p:nvSpPr>
          <p:spPr>
            <a:xfrm>
              <a:off x="2330459" y="36620"/>
              <a:ext cx="247053" cy="4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6" y="4640"/>
                    <a:pt x="14112" y="9280"/>
                    <a:pt x="10512" y="12880"/>
                  </a:cubicBezTo>
                  <a:cubicBezTo>
                    <a:pt x="6912" y="16480"/>
                    <a:pt x="3456" y="19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4" name="Line"/>
            <p:cNvSpPr/>
            <p:nvPr/>
          </p:nvSpPr>
          <p:spPr>
            <a:xfrm>
              <a:off x="2360105" y="66266"/>
              <a:ext cx="197643" cy="4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80"/>
                    <a:pt x="7200" y="8960"/>
                    <a:pt x="10800" y="12560"/>
                  </a:cubicBezTo>
                  <a:cubicBezTo>
                    <a:pt x="14400" y="16160"/>
                    <a:pt x="18000" y="18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5" name="Line"/>
            <p:cNvSpPr/>
            <p:nvPr/>
          </p:nvSpPr>
          <p:spPr>
            <a:xfrm>
              <a:off x="2691381" y="10267"/>
              <a:ext cx="301178" cy="46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9842" y="4937"/>
                  </a:moveTo>
                  <a:cubicBezTo>
                    <a:pt x="20539" y="3703"/>
                    <a:pt x="21236" y="2469"/>
                    <a:pt x="21236" y="1543"/>
                  </a:cubicBezTo>
                  <a:cubicBezTo>
                    <a:pt x="21236" y="617"/>
                    <a:pt x="20539" y="0"/>
                    <a:pt x="17636" y="0"/>
                  </a:cubicBezTo>
                  <a:cubicBezTo>
                    <a:pt x="14733" y="0"/>
                    <a:pt x="9623" y="617"/>
                    <a:pt x="6139" y="2006"/>
                  </a:cubicBezTo>
                  <a:cubicBezTo>
                    <a:pt x="2655" y="3394"/>
                    <a:pt x="797" y="5554"/>
                    <a:pt x="217" y="8949"/>
                  </a:cubicBezTo>
                  <a:cubicBezTo>
                    <a:pt x="-364" y="12343"/>
                    <a:pt x="333" y="16971"/>
                    <a:pt x="103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6" name="Line"/>
            <p:cNvSpPr/>
            <p:nvPr/>
          </p:nvSpPr>
          <p:spPr>
            <a:xfrm>
              <a:off x="2686213" y="254025"/>
              <a:ext cx="247053" cy="5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7" name="Line"/>
            <p:cNvSpPr/>
            <p:nvPr/>
          </p:nvSpPr>
          <p:spPr>
            <a:xfrm>
              <a:off x="2696096" y="461549"/>
              <a:ext cx="286580" cy="5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4400"/>
                    <a:pt x="7448" y="7200"/>
                    <a:pt x="11048" y="3600"/>
                  </a:cubicBezTo>
                  <a:cubicBezTo>
                    <a:pt x="14648" y="0"/>
                    <a:pt x="1812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8" name="Line"/>
            <p:cNvSpPr/>
            <p:nvPr/>
          </p:nvSpPr>
          <p:spPr>
            <a:xfrm>
              <a:off x="3170435" y="-11325"/>
              <a:ext cx="88939" cy="52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755"/>
                  </a:moveTo>
                  <a:cubicBezTo>
                    <a:pt x="18400" y="348"/>
                    <a:pt x="15200" y="-60"/>
                    <a:pt x="12400" y="8"/>
                  </a:cubicBezTo>
                  <a:cubicBezTo>
                    <a:pt x="9600" y="76"/>
                    <a:pt x="7200" y="619"/>
                    <a:pt x="6000" y="2385"/>
                  </a:cubicBezTo>
                  <a:cubicBezTo>
                    <a:pt x="4800" y="4151"/>
                    <a:pt x="4800" y="7140"/>
                    <a:pt x="5200" y="10129"/>
                  </a:cubicBezTo>
                  <a:cubicBezTo>
                    <a:pt x="5600" y="13117"/>
                    <a:pt x="6400" y="16106"/>
                    <a:pt x="5600" y="18008"/>
                  </a:cubicBezTo>
                  <a:cubicBezTo>
                    <a:pt x="4800" y="19910"/>
                    <a:pt x="2400" y="20725"/>
                    <a:pt x="0" y="2154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9" name="Line"/>
            <p:cNvSpPr/>
            <p:nvPr/>
          </p:nvSpPr>
          <p:spPr>
            <a:xfrm>
              <a:off x="3012322" y="15818"/>
              <a:ext cx="487823" cy="57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93" fill="norm" stroke="1" extrusionOk="0">
                  <a:moveTo>
                    <a:pt x="4784" y="4088"/>
                  </a:moveTo>
                  <a:cubicBezTo>
                    <a:pt x="4784" y="3475"/>
                    <a:pt x="4784" y="2861"/>
                    <a:pt x="4929" y="2186"/>
                  </a:cubicBezTo>
                  <a:cubicBezTo>
                    <a:pt x="5074" y="1511"/>
                    <a:pt x="5364" y="775"/>
                    <a:pt x="5944" y="345"/>
                  </a:cubicBezTo>
                  <a:cubicBezTo>
                    <a:pt x="6523" y="-84"/>
                    <a:pt x="7393" y="-207"/>
                    <a:pt x="9568" y="529"/>
                  </a:cubicBezTo>
                  <a:cubicBezTo>
                    <a:pt x="11742" y="1266"/>
                    <a:pt x="15221" y="2861"/>
                    <a:pt x="17613" y="4518"/>
                  </a:cubicBezTo>
                  <a:cubicBezTo>
                    <a:pt x="20005" y="6175"/>
                    <a:pt x="21310" y="7893"/>
                    <a:pt x="21455" y="9795"/>
                  </a:cubicBezTo>
                  <a:cubicBezTo>
                    <a:pt x="21600" y="11698"/>
                    <a:pt x="20585" y="13784"/>
                    <a:pt x="18121" y="15563"/>
                  </a:cubicBezTo>
                  <a:cubicBezTo>
                    <a:pt x="15656" y="17343"/>
                    <a:pt x="11742" y="18816"/>
                    <a:pt x="8481" y="19736"/>
                  </a:cubicBezTo>
                  <a:cubicBezTo>
                    <a:pt x="5219" y="20657"/>
                    <a:pt x="2609" y="21025"/>
                    <a:pt x="0" y="213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0" name="Line"/>
            <p:cNvSpPr/>
            <p:nvPr/>
          </p:nvSpPr>
          <p:spPr>
            <a:xfrm>
              <a:off x="4031272" y="28288"/>
              <a:ext cx="97724" cy="52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536" fill="norm" stroke="1" extrusionOk="0">
                  <a:moveTo>
                    <a:pt x="20671" y="1566"/>
                  </a:moveTo>
                  <a:cubicBezTo>
                    <a:pt x="18581" y="751"/>
                    <a:pt x="16490" y="-64"/>
                    <a:pt x="15097" y="4"/>
                  </a:cubicBezTo>
                  <a:cubicBezTo>
                    <a:pt x="13703" y="72"/>
                    <a:pt x="13007" y="1023"/>
                    <a:pt x="10219" y="3536"/>
                  </a:cubicBezTo>
                  <a:cubicBezTo>
                    <a:pt x="7432" y="6049"/>
                    <a:pt x="2555" y="10125"/>
                    <a:pt x="813" y="13385"/>
                  </a:cubicBezTo>
                  <a:cubicBezTo>
                    <a:pt x="-929" y="16645"/>
                    <a:pt x="465" y="19091"/>
                    <a:pt x="1858" y="215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1" name="Line"/>
            <p:cNvSpPr/>
            <p:nvPr/>
          </p:nvSpPr>
          <p:spPr>
            <a:xfrm>
              <a:off x="4089467" y="13561"/>
              <a:ext cx="282068" cy="51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0" y="1376"/>
                  </a:moveTo>
                  <a:cubicBezTo>
                    <a:pt x="0" y="688"/>
                    <a:pt x="0" y="0"/>
                    <a:pt x="126" y="0"/>
                  </a:cubicBezTo>
                  <a:cubicBezTo>
                    <a:pt x="251" y="0"/>
                    <a:pt x="502" y="688"/>
                    <a:pt x="1633" y="2270"/>
                  </a:cubicBezTo>
                  <a:cubicBezTo>
                    <a:pt x="2763" y="3852"/>
                    <a:pt x="4772" y="6329"/>
                    <a:pt x="6656" y="8186"/>
                  </a:cubicBezTo>
                  <a:cubicBezTo>
                    <a:pt x="8540" y="10043"/>
                    <a:pt x="10298" y="11282"/>
                    <a:pt x="11805" y="11832"/>
                  </a:cubicBezTo>
                  <a:cubicBezTo>
                    <a:pt x="13312" y="12382"/>
                    <a:pt x="14567" y="12245"/>
                    <a:pt x="15823" y="10938"/>
                  </a:cubicBezTo>
                  <a:cubicBezTo>
                    <a:pt x="17079" y="9631"/>
                    <a:pt x="18335" y="7154"/>
                    <a:pt x="19214" y="5090"/>
                  </a:cubicBezTo>
                  <a:cubicBezTo>
                    <a:pt x="20093" y="3027"/>
                    <a:pt x="20595" y="1376"/>
                    <a:pt x="20972" y="894"/>
                  </a:cubicBezTo>
                  <a:cubicBezTo>
                    <a:pt x="21349" y="413"/>
                    <a:pt x="21600" y="1101"/>
                    <a:pt x="21474" y="3371"/>
                  </a:cubicBezTo>
                  <a:cubicBezTo>
                    <a:pt x="21349" y="5641"/>
                    <a:pt x="20847" y="9493"/>
                    <a:pt x="20470" y="12795"/>
                  </a:cubicBezTo>
                  <a:cubicBezTo>
                    <a:pt x="20093" y="16097"/>
                    <a:pt x="19842" y="18848"/>
                    <a:pt x="19591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2" name="Line"/>
            <p:cNvSpPr/>
            <p:nvPr/>
          </p:nvSpPr>
          <p:spPr>
            <a:xfrm>
              <a:off x="4494631" y="83421"/>
              <a:ext cx="232605" cy="41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0940" fill="norm" stroke="1" extrusionOk="0">
                  <a:moveTo>
                    <a:pt x="7989" y="4119"/>
                  </a:moveTo>
                  <a:cubicBezTo>
                    <a:pt x="5622" y="7774"/>
                    <a:pt x="3255" y="11430"/>
                    <a:pt x="2071" y="14088"/>
                  </a:cubicBezTo>
                  <a:cubicBezTo>
                    <a:pt x="888" y="16747"/>
                    <a:pt x="888" y="18408"/>
                    <a:pt x="1332" y="19571"/>
                  </a:cubicBezTo>
                  <a:cubicBezTo>
                    <a:pt x="1775" y="20734"/>
                    <a:pt x="2663" y="21399"/>
                    <a:pt x="5918" y="20568"/>
                  </a:cubicBezTo>
                  <a:cubicBezTo>
                    <a:pt x="9173" y="19737"/>
                    <a:pt x="14795" y="17411"/>
                    <a:pt x="17901" y="13922"/>
                  </a:cubicBezTo>
                  <a:cubicBezTo>
                    <a:pt x="21008" y="10433"/>
                    <a:pt x="21600" y="5781"/>
                    <a:pt x="20121" y="3122"/>
                  </a:cubicBezTo>
                  <a:cubicBezTo>
                    <a:pt x="18641" y="464"/>
                    <a:pt x="15090" y="-201"/>
                    <a:pt x="11392" y="48"/>
                  </a:cubicBezTo>
                  <a:cubicBezTo>
                    <a:pt x="7693" y="297"/>
                    <a:pt x="3847" y="1461"/>
                    <a:pt x="1923" y="3621"/>
                  </a:cubicBezTo>
                  <a:cubicBezTo>
                    <a:pt x="0" y="5781"/>
                    <a:pt x="0" y="8937"/>
                    <a:pt x="0" y="1209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3" name="Line"/>
            <p:cNvSpPr/>
            <p:nvPr/>
          </p:nvSpPr>
          <p:spPr>
            <a:xfrm>
              <a:off x="4810858" y="74391"/>
              <a:ext cx="197642" cy="50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1758"/>
                  </a:moveTo>
                  <a:cubicBezTo>
                    <a:pt x="20520" y="917"/>
                    <a:pt x="19440" y="75"/>
                    <a:pt x="18720" y="5"/>
                  </a:cubicBezTo>
                  <a:cubicBezTo>
                    <a:pt x="18000" y="-65"/>
                    <a:pt x="17640" y="636"/>
                    <a:pt x="16020" y="3161"/>
                  </a:cubicBezTo>
                  <a:cubicBezTo>
                    <a:pt x="14400" y="5686"/>
                    <a:pt x="11520" y="10034"/>
                    <a:pt x="8640" y="13400"/>
                  </a:cubicBezTo>
                  <a:cubicBezTo>
                    <a:pt x="5760" y="16766"/>
                    <a:pt x="2880" y="19151"/>
                    <a:pt x="0" y="2153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4" name="Line"/>
            <p:cNvSpPr/>
            <p:nvPr/>
          </p:nvSpPr>
          <p:spPr>
            <a:xfrm>
              <a:off x="4949207" y="26738"/>
              <a:ext cx="330614" cy="60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0" y="2833"/>
                  </a:moveTo>
                  <a:cubicBezTo>
                    <a:pt x="1069" y="5193"/>
                    <a:pt x="2139" y="7554"/>
                    <a:pt x="3422" y="9148"/>
                  </a:cubicBezTo>
                  <a:cubicBezTo>
                    <a:pt x="4705" y="10741"/>
                    <a:pt x="6202" y="11567"/>
                    <a:pt x="7485" y="11921"/>
                  </a:cubicBezTo>
                  <a:cubicBezTo>
                    <a:pt x="8768" y="12275"/>
                    <a:pt x="9838" y="12157"/>
                    <a:pt x="11869" y="10328"/>
                  </a:cubicBezTo>
                  <a:cubicBezTo>
                    <a:pt x="13901" y="8498"/>
                    <a:pt x="16895" y="4957"/>
                    <a:pt x="18713" y="2833"/>
                  </a:cubicBezTo>
                  <a:cubicBezTo>
                    <a:pt x="20531" y="708"/>
                    <a:pt x="21172" y="0"/>
                    <a:pt x="21386" y="0"/>
                  </a:cubicBezTo>
                  <a:cubicBezTo>
                    <a:pt x="21600" y="0"/>
                    <a:pt x="21386" y="708"/>
                    <a:pt x="20638" y="2833"/>
                  </a:cubicBezTo>
                  <a:cubicBezTo>
                    <a:pt x="19889" y="4957"/>
                    <a:pt x="18606" y="8498"/>
                    <a:pt x="17216" y="11567"/>
                  </a:cubicBezTo>
                  <a:cubicBezTo>
                    <a:pt x="15826" y="14636"/>
                    <a:pt x="14329" y="17233"/>
                    <a:pt x="13580" y="18826"/>
                  </a:cubicBezTo>
                  <a:cubicBezTo>
                    <a:pt x="12832" y="20420"/>
                    <a:pt x="12832" y="21010"/>
                    <a:pt x="12832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5" name="Line"/>
            <p:cNvSpPr/>
            <p:nvPr/>
          </p:nvSpPr>
          <p:spPr>
            <a:xfrm>
              <a:off x="5357450" y="31278"/>
              <a:ext cx="352677" cy="51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13" fill="norm" stroke="1" extrusionOk="0">
                  <a:moveTo>
                    <a:pt x="21217" y="3888"/>
                  </a:moveTo>
                  <a:cubicBezTo>
                    <a:pt x="21217" y="2802"/>
                    <a:pt x="21217" y="1715"/>
                    <a:pt x="20821" y="968"/>
                  </a:cubicBezTo>
                  <a:cubicBezTo>
                    <a:pt x="20424" y="221"/>
                    <a:pt x="19632" y="-187"/>
                    <a:pt x="17254" y="85"/>
                  </a:cubicBezTo>
                  <a:cubicBezTo>
                    <a:pt x="14876" y="356"/>
                    <a:pt x="10912" y="1307"/>
                    <a:pt x="7643" y="3549"/>
                  </a:cubicBezTo>
                  <a:cubicBezTo>
                    <a:pt x="4373" y="5790"/>
                    <a:pt x="1797" y="9322"/>
                    <a:pt x="707" y="12107"/>
                  </a:cubicBezTo>
                  <a:cubicBezTo>
                    <a:pt x="-383" y="14892"/>
                    <a:pt x="13" y="16930"/>
                    <a:pt x="410" y="18356"/>
                  </a:cubicBezTo>
                  <a:cubicBezTo>
                    <a:pt x="806" y="19783"/>
                    <a:pt x="1202" y="20598"/>
                    <a:pt x="1400" y="21005"/>
                  </a:cubicBezTo>
                  <a:cubicBezTo>
                    <a:pt x="1599" y="21413"/>
                    <a:pt x="1599" y="21413"/>
                    <a:pt x="1599" y="2141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6" name="Line"/>
            <p:cNvSpPr/>
            <p:nvPr/>
          </p:nvSpPr>
          <p:spPr>
            <a:xfrm>
              <a:off x="5354371" y="326494"/>
              <a:ext cx="316228" cy="8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7446"/>
                    <a:pt x="450" y="13292"/>
                    <a:pt x="2138" y="9969"/>
                  </a:cubicBezTo>
                  <a:cubicBezTo>
                    <a:pt x="3825" y="6646"/>
                    <a:pt x="6975" y="4154"/>
                    <a:pt x="9900" y="2492"/>
                  </a:cubicBezTo>
                  <a:cubicBezTo>
                    <a:pt x="12825" y="831"/>
                    <a:pt x="15525" y="0"/>
                    <a:pt x="17438" y="0"/>
                  </a:cubicBezTo>
                  <a:cubicBezTo>
                    <a:pt x="19350" y="0"/>
                    <a:pt x="20475" y="831"/>
                    <a:pt x="21038" y="1662"/>
                  </a:cubicBezTo>
                  <a:cubicBezTo>
                    <a:pt x="21600" y="2492"/>
                    <a:pt x="21600" y="3323"/>
                    <a:pt x="21600" y="415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7" name="Line"/>
            <p:cNvSpPr/>
            <p:nvPr/>
          </p:nvSpPr>
          <p:spPr>
            <a:xfrm>
              <a:off x="5374135" y="550487"/>
              <a:ext cx="276700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9200"/>
                    <a:pt x="10800" y="16800"/>
                    <a:pt x="14400" y="13200"/>
                  </a:cubicBezTo>
                  <a:cubicBezTo>
                    <a:pt x="18000" y="9600"/>
                    <a:pt x="198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8" name="Line"/>
            <p:cNvSpPr/>
            <p:nvPr/>
          </p:nvSpPr>
          <p:spPr>
            <a:xfrm>
              <a:off x="5848474" y="84273"/>
              <a:ext cx="167996" cy="44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600" y="1991"/>
                  </a:moveTo>
                  <a:cubicBezTo>
                    <a:pt x="21600" y="1038"/>
                    <a:pt x="21600" y="85"/>
                    <a:pt x="21388" y="5"/>
                  </a:cubicBezTo>
                  <a:cubicBezTo>
                    <a:pt x="21176" y="-74"/>
                    <a:pt x="20753" y="720"/>
                    <a:pt x="18000" y="3500"/>
                  </a:cubicBezTo>
                  <a:cubicBezTo>
                    <a:pt x="15247" y="6279"/>
                    <a:pt x="10165" y="11044"/>
                    <a:pt x="6777" y="14379"/>
                  </a:cubicBezTo>
                  <a:cubicBezTo>
                    <a:pt x="3388" y="17714"/>
                    <a:pt x="1694" y="19620"/>
                    <a:pt x="0" y="2152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9" name="Line"/>
            <p:cNvSpPr/>
            <p:nvPr/>
          </p:nvSpPr>
          <p:spPr>
            <a:xfrm>
              <a:off x="5917649" y="121615"/>
              <a:ext cx="423464" cy="38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70" fill="norm" stroke="1" extrusionOk="0">
                  <a:moveTo>
                    <a:pt x="0" y="3514"/>
                  </a:moveTo>
                  <a:cubicBezTo>
                    <a:pt x="2512" y="6992"/>
                    <a:pt x="5023" y="10470"/>
                    <a:pt x="6781" y="13124"/>
                  </a:cubicBezTo>
                  <a:cubicBezTo>
                    <a:pt x="8540" y="15778"/>
                    <a:pt x="9544" y="17609"/>
                    <a:pt x="10298" y="18982"/>
                  </a:cubicBezTo>
                  <a:cubicBezTo>
                    <a:pt x="11051" y="20355"/>
                    <a:pt x="11553" y="21270"/>
                    <a:pt x="12056" y="21270"/>
                  </a:cubicBezTo>
                  <a:cubicBezTo>
                    <a:pt x="12558" y="21270"/>
                    <a:pt x="13060" y="20355"/>
                    <a:pt x="14065" y="17426"/>
                  </a:cubicBezTo>
                  <a:cubicBezTo>
                    <a:pt x="15070" y="14497"/>
                    <a:pt x="16577" y="9555"/>
                    <a:pt x="17665" y="6443"/>
                  </a:cubicBezTo>
                  <a:cubicBezTo>
                    <a:pt x="18754" y="3331"/>
                    <a:pt x="19423" y="2050"/>
                    <a:pt x="20093" y="1134"/>
                  </a:cubicBezTo>
                  <a:cubicBezTo>
                    <a:pt x="20763" y="219"/>
                    <a:pt x="21433" y="-330"/>
                    <a:pt x="21516" y="219"/>
                  </a:cubicBezTo>
                  <a:cubicBezTo>
                    <a:pt x="21600" y="768"/>
                    <a:pt x="21098" y="2416"/>
                    <a:pt x="20595" y="406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0" name="Line"/>
            <p:cNvSpPr/>
            <p:nvPr/>
          </p:nvSpPr>
          <p:spPr>
            <a:xfrm>
              <a:off x="6421635" y="6973"/>
              <a:ext cx="152607" cy="52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7923" y="1630"/>
                  </a:moveTo>
                  <a:cubicBezTo>
                    <a:pt x="19302" y="815"/>
                    <a:pt x="20681" y="0"/>
                    <a:pt x="21140" y="0"/>
                  </a:cubicBezTo>
                  <a:cubicBezTo>
                    <a:pt x="21600" y="0"/>
                    <a:pt x="21140" y="815"/>
                    <a:pt x="17923" y="3464"/>
                  </a:cubicBezTo>
                  <a:cubicBezTo>
                    <a:pt x="14706" y="6113"/>
                    <a:pt x="8732" y="10596"/>
                    <a:pt x="5285" y="13925"/>
                  </a:cubicBezTo>
                  <a:cubicBezTo>
                    <a:pt x="1838" y="17253"/>
                    <a:pt x="919" y="194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1" name="Line"/>
            <p:cNvSpPr/>
            <p:nvPr/>
          </p:nvSpPr>
          <p:spPr>
            <a:xfrm>
              <a:off x="6317105" y="16855"/>
              <a:ext cx="410875" cy="8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840" y="21600"/>
                  </a:moveTo>
                  <a:cubicBezTo>
                    <a:pt x="812" y="17600"/>
                    <a:pt x="-217" y="13600"/>
                    <a:pt x="40" y="11600"/>
                  </a:cubicBezTo>
                  <a:cubicBezTo>
                    <a:pt x="297" y="9600"/>
                    <a:pt x="1840" y="9600"/>
                    <a:pt x="5612" y="8000"/>
                  </a:cubicBezTo>
                  <a:cubicBezTo>
                    <a:pt x="9383" y="6400"/>
                    <a:pt x="15383" y="3200"/>
                    <a:pt x="21383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2" name="Line"/>
            <p:cNvSpPr/>
            <p:nvPr/>
          </p:nvSpPr>
          <p:spPr>
            <a:xfrm>
              <a:off x="6678490" y="1085"/>
              <a:ext cx="295444" cy="53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32" fill="norm" stroke="1" extrusionOk="0">
                  <a:moveTo>
                    <a:pt x="20432" y="3001"/>
                  </a:moveTo>
                  <a:cubicBezTo>
                    <a:pt x="20901" y="1947"/>
                    <a:pt x="21371" y="894"/>
                    <a:pt x="20784" y="367"/>
                  </a:cubicBezTo>
                  <a:cubicBezTo>
                    <a:pt x="20197" y="-160"/>
                    <a:pt x="18554" y="-160"/>
                    <a:pt x="15619" y="630"/>
                  </a:cubicBezTo>
                  <a:cubicBezTo>
                    <a:pt x="12684" y="1420"/>
                    <a:pt x="8458" y="3001"/>
                    <a:pt x="5875" y="4779"/>
                  </a:cubicBezTo>
                  <a:cubicBezTo>
                    <a:pt x="3293" y="6557"/>
                    <a:pt x="2354" y="8533"/>
                    <a:pt x="1884" y="10047"/>
                  </a:cubicBezTo>
                  <a:cubicBezTo>
                    <a:pt x="1414" y="11562"/>
                    <a:pt x="1414" y="12616"/>
                    <a:pt x="2001" y="13011"/>
                  </a:cubicBezTo>
                  <a:cubicBezTo>
                    <a:pt x="2588" y="13406"/>
                    <a:pt x="3762" y="13142"/>
                    <a:pt x="5641" y="12616"/>
                  </a:cubicBezTo>
                  <a:cubicBezTo>
                    <a:pt x="7519" y="12089"/>
                    <a:pt x="10101" y="11299"/>
                    <a:pt x="11980" y="10969"/>
                  </a:cubicBezTo>
                  <a:cubicBezTo>
                    <a:pt x="13858" y="10640"/>
                    <a:pt x="15032" y="10772"/>
                    <a:pt x="16088" y="11496"/>
                  </a:cubicBezTo>
                  <a:cubicBezTo>
                    <a:pt x="17145" y="12220"/>
                    <a:pt x="18084" y="13538"/>
                    <a:pt x="17614" y="15052"/>
                  </a:cubicBezTo>
                  <a:cubicBezTo>
                    <a:pt x="17145" y="16567"/>
                    <a:pt x="15267" y="18279"/>
                    <a:pt x="12567" y="19399"/>
                  </a:cubicBezTo>
                  <a:cubicBezTo>
                    <a:pt x="9867" y="20518"/>
                    <a:pt x="6345" y="21045"/>
                    <a:pt x="3997" y="21242"/>
                  </a:cubicBezTo>
                  <a:cubicBezTo>
                    <a:pt x="1649" y="21440"/>
                    <a:pt x="475" y="21308"/>
                    <a:pt x="123" y="20847"/>
                  </a:cubicBezTo>
                  <a:cubicBezTo>
                    <a:pt x="-229" y="20386"/>
                    <a:pt x="241" y="19596"/>
                    <a:pt x="710" y="1880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3" name="Line"/>
            <p:cNvSpPr/>
            <p:nvPr/>
          </p:nvSpPr>
          <p:spPr>
            <a:xfrm>
              <a:off x="7083733" y="422020"/>
              <a:ext cx="29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4" name="Line"/>
            <p:cNvSpPr/>
            <p:nvPr/>
          </p:nvSpPr>
          <p:spPr>
            <a:xfrm>
              <a:off x="1480601" y="733588"/>
              <a:ext cx="5353433" cy="10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205" fill="norm" stroke="1" extrusionOk="0">
                  <a:moveTo>
                    <a:pt x="0" y="11080"/>
                  </a:moveTo>
                  <a:cubicBezTo>
                    <a:pt x="345" y="8380"/>
                    <a:pt x="691" y="5680"/>
                    <a:pt x="1056" y="3992"/>
                  </a:cubicBezTo>
                  <a:cubicBezTo>
                    <a:pt x="1421" y="2305"/>
                    <a:pt x="1807" y="1630"/>
                    <a:pt x="2205" y="955"/>
                  </a:cubicBezTo>
                  <a:cubicBezTo>
                    <a:pt x="2604" y="280"/>
                    <a:pt x="3015" y="-395"/>
                    <a:pt x="3434" y="280"/>
                  </a:cubicBezTo>
                  <a:cubicBezTo>
                    <a:pt x="3852" y="955"/>
                    <a:pt x="4277" y="2980"/>
                    <a:pt x="4683" y="4330"/>
                  </a:cubicBezTo>
                  <a:cubicBezTo>
                    <a:pt x="5088" y="5680"/>
                    <a:pt x="5473" y="6355"/>
                    <a:pt x="5898" y="6693"/>
                  </a:cubicBezTo>
                  <a:cubicBezTo>
                    <a:pt x="6323" y="7030"/>
                    <a:pt x="6788" y="7030"/>
                    <a:pt x="7220" y="7705"/>
                  </a:cubicBezTo>
                  <a:cubicBezTo>
                    <a:pt x="7652" y="8380"/>
                    <a:pt x="8050" y="9730"/>
                    <a:pt x="8422" y="11080"/>
                  </a:cubicBezTo>
                  <a:cubicBezTo>
                    <a:pt x="8794" y="12430"/>
                    <a:pt x="9139" y="13780"/>
                    <a:pt x="9551" y="15467"/>
                  </a:cubicBezTo>
                  <a:cubicBezTo>
                    <a:pt x="9963" y="17155"/>
                    <a:pt x="10441" y="19180"/>
                    <a:pt x="10946" y="20192"/>
                  </a:cubicBezTo>
                  <a:cubicBezTo>
                    <a:pt x="11451" y="21205"/>
                    <a:pt x="11982" y="21205"/>
                    <a:pt x="12527" y="21205"/>
                  </a:cubicBezTo>
                  <a:cubicBezTo>
                    <a:pt x="13072" y="21205"/>
                    <a:pt x="13630" y="21205"/>
                    <a:pt x="14081" y="20867"/>
                  </a:cubicBezTo>
                  <a:cubicBezTo>
                    <a:pt x="14533" y="20530"/>
                    <a:pt x="14878" y="19855"/>
                    <a:pt x="15250" y="18843"/>
                  </a:cubicBezTo>
                  <a:cubicBezTo>
                    <a:pt x="15622" y="17830"/>
                    <a:pt x="16021" y="16480"/>
                    <a:pt x="16419" y="15467"/>
                  </a:cubicBezTo>
                  <a:cubicBezTo>
                    <a:pt x="16818" y="14455"/>
                    <a:pt x="17216" y="13780"/>
                    <a:pt x="17621" y="13105"/>
                  </a:cubicBezTo>
                  <a:cubicBezTo>
                    <a:pt x="18027" y="12430"/>
                    <a:pt x="18438" y="11755"/>
                    <a:pt x="18870" y="11080"/>
                  </a:cubicBezTo>
                  <a:cubicBezTo>
                    <a:pt x="19302" y="10405"/>
                    <a:pt x="19754" y="9730"/>
                    <a:pt x="20185" y="9393"/>
                  </a:cubicBezTo>
                  <a:cubicBezTo>
                    <a:pt x="20617" y="9055"/>
                    <a:pt x="21029" y="9055"/>
                    <a:pt x="21268" y="9055"/>
                  </a:cubicBezTo>
                  <a:cubicBezTo>
                    <a:pt x="21507" y="9055"/>
                    <a:pt x="21573" y="9055"/>
                    <a:pt x="21587" y="8718"/>
                  </a:cubicBezTo>
                  <a:cubicBezTo>
                    <a:pt x="21600" y="8380"/>
                    <a:pt x="21560" y="7705"/>
                    <a:pt x="21520" y="703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4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1506388" y="3351887"/>
              <a:ext cx="254376" cy="549321"/>
            </a:xfrm>
            <a:prstGeom prst="rect">
              <a:avLst/>
            </a:prstGeom>
            <a:effectLst/>
          </p:spPr>
        </p:pic>
        <p:pic>
          <p:nvPicPr>
            <p:cNvPr id="684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1270349" y="3543550"/>
              <a:ext cx="217016" cy="358258"/>
            </a:xfrm>
            <a:prstGeom prst="rect">
              <a:avLst/>
            </a:prstGeom>
            <a:effectLst/>
          </p:spPr>
        </p:pic>
        <p:pic>
          <p:nvPicPr>
            <p:cNvPr id="684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1052943" y="3506980"/>
              <a:ext cx="285152" cy="351474"/>
            </a:xfrm>
            <a:prstGeom prst="rect">
              <a:avLst/>
            </a:prstGeom>
            <a:effectLst/>
          </p:spPr>
        </p:pic>
        <p:pic>
          <p:nvPicPr>
            <p:cNvPr id="685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756481" y="3427763"/>
              <a:ext cx="324681" cy="440573"/>
            </a:xfrm>
            <a:prstGeom prst="rect">
              <a:avLst/>
            </a:prstGeom>
            <a:effectLst/>
          </p:spPr>
        </p:pic>
        <p:pic>
          <p:nvPicPr>
            <p:cNvPr id="685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480615" y="3191474"/>
              <a:ext cx="523154" cy="708603"/>
            </a:xfrm>
            <a:prstGeom prst="rect">
              <a:avLst/>
            </a:prstGeom>
            <a:effectLst/>
          </p:spPr>
        </p:pic>
        <p:pic>
          <p:nvPicPr>
            <p:cNvPr id="685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25058" y="3209530"/>
              <a:ext cx="522172" cy="664680"/>
            </a:xfrm>
            <a:prstGeom prst="rect">
              <a:avLst/>
            </a:prstGeom>
            <a:effectLst/>
          </p:spPr>
        </p:pic>
        <p:pic>
          <p:nvPicPr>
            <p:cNvPr id="685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71254" y="3430944"/>
              <a:ext cx="275270" cy="77629"/>
            </a:xfrm>
            <a:prstGeom prst="rect">
              <a:avLst/>
            </a:prstGeom>
            <a:effectLst/>
          </p:spPr>
        </p:pic>
        <p:pic>
          <p:nvPicPr>
            <p:cNvPr id="685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08030" y="3539647"/>
              <a:ext cx="116371" cy="313562"/>
            </a:xfrm>
            <a:prstGeom prst="rect">
              <a:avLst/>
            </a:prstGeom>
            <a:effectLst/>
          </p:spPr>
        </p:pic>
        <p:pic>
          <p:nvPicPr>
            <p:cNvPr id="686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15947" y="3258342"/>
              <a:ext cx="91768" cy="161305"/>
            </a:xfrm>
            <a:prstGeom prst="rect">
              <a:avLst/>
            </a:prstGeom>
            <a:effectLst/>
          </p:spPr>
        </p:pic>
        <p:pic>
          <p:nvPicPr>
            <p:cNvPr id="686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86594" y="3472891"/>
              <a:ext cx="621571" cy="391437"/>
            </a:xfrm>
            <a:prstGeom prst="rect">
              <a:avLst/>
            </a:prstGeom>
            <a:effectLst/>
          </p:spPr>
        </p:pic>
        <p:pic>
          <p:nvPicPr>
            <p:cNvPr id="686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868577" y="3241423"/>
              <a:ext cx="983269" cy="901500"/>
            </a:xfrm>
            <a:prstGeom prst="rect">
              <a:avLst/>
            </a:prstGeom>
            <a:effectLst/>
          </p:spPr>
        </p:pic>
        <p:pic>
          <p:nvPicPr>
            <p:cNvPr id="686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895509" y="3466695"/>
              <a:ext cx="358702" cy="433433"/>
            </a:xfrm>
            <a:prstGeom prst="rect">
              <a:avLst/>
            </a:prstGeom>
            <a:effectLst/>
          </p:spPr>
        </p:pic>
        <p:pic>
          <p:nvPicPr>
            <p:cNvPr id="686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257207" y="3183892"/>
              <a:ext cx="125471" cy="621143"/>
            </a:xfrm>
            <a:prstGeom prst="rect">
              <a:avLst/>
            </a:prstGeom>
            <a:effectLst/>
          </p:spPr>
        </p:pic>
        <p:pic>
          <p:nvPicPr>
            <p:cNvPr id="687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156817" y="3433592"/>
              <a:ext cx="364209" cy="396546"/>
            </a:xfrm>
            <a:prstGeom prst="rect">
              <a:avLst/>
            </a:prstGeom>
            <a:effectLst/>
          </p:spPr>
        </p:pic>
        <p:pic>
          <p:nvPicPr>
            <p:cNvPr id="687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507233" y="3214297"/>
              <a:ext cx="125865" cy="170890"/>
            </a:xfrm>
            <a:prstGeom prst="rect">
              <a:avLst/>
            </a:prstGeom>
            <a:effectLst/>
          </p:spPr>
        </p:pic>
        <p:pic>
          <p:nvPicPr>
            <p:cNvPr id="687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584429" y="3401298"/>
              <a:ext cx="984072" cy="501734"/>
            </a:xfrm>
            <a:prstGeom prst="rect">
              <a:avLst/>
            </a:prstGeom>
            <a:effectLst/>
          </p:spPr>
        </p:pic>
        <p:pic>
          <p:nvPicPr>
            <p:cNvPr id="687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164344" y="3294164"/>
              <a:ext cx="510973" cy="847621"/>
            </a:xfrm>
            <a:prstGeom prst="rect">
              <a:avLst/>
            </a:prstGeom>
            <a:effectLst/>
          </p:spPr>
        </p:pic>
        <p:pic>
          <p:nvPicPr>
            <p:cNvPr id="687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697891" y="3313115"/>
              <a:ext cx="133628" cy="590741"/>
            </a:xfrm>
            <a:prstGeom prst="rect">
              <a:avLst/>
            </a:prstGeom>
            <a:effectLst/>
          </p:spPr>
        </p:pic>
        <p:pic>
          <p:nvPicPr>
            <p:cNvPr id="688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549117" y="3257868"/>
              <a:ext cx="1003793" cy="616342"/>
            </a:xfrm>
            <a:prstGeom prst="rect">
              <a:avLst/>
            </a:prstGeom>
            <a:effectLst/>
          </p:spPr>
        </p:pic>
        <p:pic>
          <p:nvPicPr>
            <p:cNvPr id="688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48549" y="4419151"/>
              <a:ext cx="445027" cy="452348"/>
            </a:xfrm>
            <a:prstGeom prst="rect">
              <a:avLst/>
            </a:prstGeom>
            <a:effectLst/>
          </p:spPr>
        </p:pic>
        <p:pic>
          <p:nvPicPr>
            <p:cNvPr id="688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31812" y="4524844"/>
              <a:ext cx="695429" cy="386982"/>
            </a:xfrm>
            <a:prstGeom prst="rect">
              <a:avLst/>
            </a:prstGeom>
            <a:effectLst/>
          </p:spPr>
        </p:pic>
        <p:pic>
          <p:nvPicPr>
            <p:cNvPr id="688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409952" y="4359447"/>
              <a:ext cx="617313" cy="561027"/>
            </a:xfrm>
            <a:prstGeom prst="rect">
              <a:avLst/>
            </a:prstGeom>
            <a:effectLst/>
          </p:spPr>
        </p:pic>
        <p:pic>
          <p:nvPicPr>
            <p:cNvPr id="688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021615" y="4487502"/>
              <a:ext cx="516543" cy="463853"/>
            </a:xfrm>
            <a:prstGeom prst="rect">
              <a:avLst/>
            </a:prstGeom>
            <a:effectLst/>
          </p:spPr>
        </p:pic>
        <p:pic>
          <p:nvPicPr>
            <p:cNvPr id="689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3146935" y="4378172"/>
              <a:ext cx="571733" cy="714552"/>
            </a:xfrm>
            <a:prstGeom prst="rect">
              <a:avLst/>
            </a:prstGeom>
            <a:effectLst/>
          </p:spPr>
        </p:pic>
        <p:pic>
          <p:nvPicPr>
            <p:cNvPr id="689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588201" y="4350051"/>
              <a:ext cx="118749" cy="146729"/>
            </a:xfrm>
            <a:prstGeom prst="rect">
              <a:avLst/>
            </a:prstGeom>
            <a:effectLst/>
          </p:spPr>
        </p:pic>
        <p:pic>
          <p:nvPicPr>
            <p:cNvPr id="689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758306" y="4320330"/>
              <a:ext cx="563168" cy="577813"/>
            </a:xfrm>
            <a:prstGeom prst="rect">
              <a:avLst/>
            </a:prstGeom>
            <a:effectLst/>
          </p:spPr>
        </p:pic>
        <p:pic>
          <p:nvPicPr>
            <p:cNvPr id="6897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270544" y="4255380"/>
              <a:ext cx="475859" cy="577209"/>
            </a:xfrm>
            <a:prstGeom prst="rect">
              <a:avLst/>
            </a:prstGeom>
            <a:effectLst/>
          </p:spPr>
        </p:pic>
        <p:pic>
          <p:nvPicPr>
            <p:cNvPr id="6899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843313" y="4184400"/>
              <a:ext cx="276697" cy="830906"/>
            </a:xfrm>
            <a:prstGeom prst="rect">
              <a:avLst/>
            </a:prstGeom>
            <a:effectLst/>
          </p:spPr>
        </p:pic>
        <p:pic>
          <p:nvPicPr>
            <p:cNvPr id="6901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344948" y="4340659"/>
              <a:ext cx="303344" cy="669988"/>
            </a:xfrm>
            <a:prstGeom prst="rect">
              <a:avLst/>
            </a:prstGeom>
            <a:effectLst/>
          </p:spPr>
        </p:pic>
        <p:pic>
          <p:nvPicPr>
            <p:cNvPr id="6903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319079" y="4359858"/>
              <a:ext cx="245624" cy="57865"/>
            </a:xfrm>
            <a:prstGeom prst="rect">
              <a:avLst/>
            </a:prstGeom>
            <a:effectLst/>
          </p:spPr>
        </p:pic>
        <p:pic>
          <p:nvPicPr>
            <p:cNvPr id="6905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717300" y="4364659"/>
              <a:ext cx="282214" cy="536721"/>
            </a:xfrm>
            <a:prstGeom prst="rect">
              <a:avLst/>
            </a:prstGeom>
            <a:effectLst/>
          </p:spPr>
        </p:pic>
        <p:pic>
          <p:nvPicPr>
            <p:cNvPr id="6907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934705" y="4419150"/>
              <a:ext cx="390917" cy="387759"/>
            </a:xfrm>
            <a:prstGeom prst="rect">
              <a:avLst/>
            </a:prstGeom>
            <a:effectLst/>
          </p:spPr>
        </p:pic>
        <p:pic>
          <p:nvPicPr>
            <p:cNvPr id="6909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7257875" y="4656320"/>
              <a:ext cx="166568" cy="295035"/>
            </a:xfrm>
            <a:prstGeom prst="rect">
              <a:avLst/>
            </a:prstGeom>
            <a:effectLst/>
          </p:spPr>
        </p:pic>
        <p:pic>
          <p:nvPicPr>
            <p:cNvPr id="6911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603748" y="4333481"/>
              <a:ext cx="197071" cy="430115"/>
            </a:xfrm>
            <a:prstGeom prst="rect">
              <a:avLst/>
            </a:prstGeom>
            <a:effectLst/>
          </p:spPr>
        </p:pic>
        <p:pic>
          <p:nvPicPr>
            <p:cNvPr id="6913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633394" y="4301243"/>
              <a:ext cx="387267" cy="363532"/>
            </a:xfrm>
            <a:prstGeom prst="rect">
              <a:avLst/>
            </a:prstGeom>
            <a:effectLst/>
          </p:spPr>
        </p:pic>
        <p:pic>
          <p:nvPicPr>
            <p:cNvPr id="6915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008912" y="4293978"/>
              <a:ext cx="226289" cy="519028"/>
            </a:xfrm>
            <a:prstGeom prst="rect">
              <a:avLst/>
            </a:prstGeom>
            <a:effectLst/>
          </p:spPr>
        </p:pic>
        <p:pic>
          <p:nvPicPr>
            <p:cNvPr id="6917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325139" y="4023868"/>
              <a:ext cx="293023" cy="955898"/>
            </a:xfrm>
            <a:prstGeom prst="rect">
              <a:avLst/>
            </a:prstGeom>
            <a:effectLst/>
          </p:spPr>
        </p:pic>
        <p:pic>
          <p:nvPicPr>
            <p:cNvPr id="6919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731401" y="4796146"/>
              <a:ext cx="303819" cy="327863"/>
            </a:xfrm>
            <a:prstGeom prst="rect">
              <a:avLst/>
            </a:prstGeom>
            <a:effectLst/>
          </p:spPr>
        </p:pic>
        <p:pic>
          <p:nvPicPr>
            <p:cNvPr id="6921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050143" y="4746293"/>
              <a:ext cx="321067" cy="367003"/>
            </a:xfrm>
            <a:prstGeom prst="rect">
              <a:avLst/>
            </a:prstGeom>
            <a:effectLst/>
          </p:spPr>
        </p:pic>
        <p:pic>
          <p:nvPicPr>
            <p:cNvPr id="6923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135468" y="4933018"/>
              <a:ext cx="225860" cy="57865"/>
            </a:xfrm>
            <a:prstGeom prst="rect">
              <a:avLst/>
            </a:prstGeom>
            <a:effectLst/>
          </p:spPr>
        </p:pic>
        <p:pic>
          <p:nvPicPr>
            <p:cNvPr id="6925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606636" y="5021957"/>
              <a:ext cx="191414" cy="184496"/>
            </a:xfrm>
            <a:prstGeom prst="rect">
              <a:avLst/>
            </a:prstGeom>
            <a:effectLst/>
          </p:spPr>
        </p:pic>
        <p:pic>
          <p:nvPicPr>
            <p:cNvPr id="6927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505670" y="4676084"/>
              <a:ext cx="310233" cy="413502"/>
            </a:xfrm>
            <a:prstGeom prst="rect">
              <a:avLst/>
            </a:prstGeom>
            <a:effectLst/>
          </p:spPr>
        </p:pic>
        <p:pic>
          <p:nvPicPr>
            <p:cNvPr id="6929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817330" y="3421062"/>
              <a:ext cx="496481" cy="1737816"/>
            </a:xfrm>
            <a:prstGeom prst="rect">
              <a:avLst/>
            </a:prstGeom>
            <a:effectLst/>
          </p:spPr>
        </p:pic>
        <p:pic>
          <p:nvPicPr>
            <p:cNvPr id="6931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-2093918" y="3135279"/>
              <a:ext cx="387331" cy="1944543"/>
            </a:xfrm>
            <a:prstGeom prst="rect">
              <a:avLst/>
            </a:prstGeom>
            <a:effectLst/>
          </p:spPr>
        </p:pic>
      </p:grpSp>
      <p:grpSp>
        <p:nvGrpSpPr>
          <p:cNvPr id="7052" name="Drawing"/>
          <p:cNvGrpSpPr/>
          <p:nvPr/>
        </p:nvGrpSpPr>
        <p:grpSpPr>
          <a:xfrm>
            <a:off x="611226" y="6857954"/>
            <a:ext cx="11938244" cy="2434388"/>
            <a:chOff x="-890259" y="5284949"/>
            <a:chExt cx="11938242" cy="2434386"/>
          </a:xfrm>
        </p:grpSpPr>
        <p:pic>
          <p:nvPicPr>
            <p:cNvPr id="6934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77437" y="5609348"/>
              <a:ext cx="330690" cy="973383"/>
            </a:xfrm>
            <a:prstGeom prst="rect">
              <a:avLst/>
            </a:prstGeom>
            <a:effectLst/>
          </p:spPr>
        </p:pic>
        <p:pic>
          <p:nvPicPr>
            <p:cNvPr id="6936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99941" y="5501901"/>
              <a:ext cx="185398" cy="861819"/>
            </a:xfrm>
            <a:prstGeom prst="rect">
              <a:avLst/>
            </a:prstGeom>
            <a:effectLst/>
          </p:spPr>
        </p:pic>
        <p:pic>
          <p:nvPicPr>
            <p:cNvPr id="6938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93329" y="5688643"/>
              <a:ext cx="345510" cy="510134"/>
            </a:xfrm>
            <a:prstGeom prst="rect">
              <a:avLst/>
            </a:prstGeom>
            <a:effectLst/>
          </p:spPr>
        </p:pic>
        <p:pic>
          <p:nvPicPr>
            <p:cNvPr id="6940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617966" y="6111140"/>
              <a:ext cx="108073" cy="265480"/>
            </a:xfrm>
            <a:prstGeom prst="rect">
              <a:avLst/>
            </a:prstGeom>
            <a:effectLst/>
          </p:spPr>
        </p:pic>
        <p:pic>
          <p:nvPicPr>
            <p:cNvPr id="6942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973653" y="5598358"/>
              <a:ext cx="265857" cy="564850"/>
            </a:xfrm>
            <a:prstGeom prst="rect">
              <a:avLst/>
            </a:prstGeom>
            <a:effectLst/>
          </p:spPr>
        </p:pic>
        <p:pic>
          <p:nvPicPr>
            <p:cNvPr id="6944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044790" y="5563503"/>
              <a:ext cx="417368" cy="439647"/>
            </a:xfrm>
            <a:prstGeom prst="rect">
              <a:avLst/>
            </a:prstGeom>
            <a:effectLst/>
          </p:spPr>
        </p:pic>
        <p:pic>
          <p:nvPicPr>
            <p:cNvPr id="6946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542752" y="5512615"/>
              <a:ext cx="279813" cy="703947"/>
            </a:xfrm>
            <a:prstGeom prst="rect">
              <a:avLst/>
            </a:prstGeom>
            <a:effectLst/>
          </p:spPr>
        </p:pic>
        <p:pic>
          <p:nvPicPr>
            <p:cNvPr id="6948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147418" y="5760921"/>
              <a:ext cx="301050" cy="73278"/>
            </a:xfrm>
            <a:prstGeom prst="rect">
              <a:avLst/>
            </a:prstGeom>
            <a:effectLst/>
          </p:spPr>
        </p:pic>
        <p:pic>
          <p:nvPicPr>
            <p:cNvPr id="6950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085173" y="5977757"/>
              <a:ext cx="318834" cy="78746"/>
            </a:xfrm>
            <a:prstGeom prst="rect">
              <a:avLst/>
            </a:prstGeom>
            <a:effectLst/>
          </p:spPr>
        </p:pic>
        <p:pic>
          <p:nvPicPr>
            <p:cNvPr id="6952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053682" y="5977757"/>
              <a:ext cx="185452" cy="309942"/>
            </a:xfrm>
            <a:prstGeom prst="rect">
              <a:avLst/>
            </a:prstGeom>
            <a:effectLst/>
          </p:spPr>
        </p:pic>
        <p:pic>
          <p:nvPicPr>
            <p:cNvPr id="6954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195957" y="5906620"/>
              <a:ext cx="185451" cy="78746"/>
            </a:xfrm>
            <a:prstGeom prst="rect">
              <a:avLst/>
            </a:prstGeom>
            <a:effectLst/>
          </p:spPr>
        </p:pic>
        <p:pic>
          <p:nvPicPr>
            <p:cNvPr id="6956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122150" y="5421924"/>
              <a:ext cx="250395" cy="599010"/>
            </a:xfrm>
            <a:prstGeom prst="rect">
              <a:avLst/>
            </a:prstGeom>
            <a:effectLst/>
          </p:spPr>
        </p:pic>
        <p:pic>
          <p:nvPicPr>
            <p:cNvPr id="6958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3997818" y="6075572"/>
              <a:ext cx="330973" cy="51560"/>
            </a:xfrm>
            <a:prstGeom prst="rect">
              <a:avLst/>
            </a:prstGeom>
            <a:effectLst/>
          </p:spPr>
        </p:pic>
        <p:pic>
          <p:nvPicPr>
            <p:cNvPr id="6960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633156" y="5336108"/>
              <a:ext cx="353656" cy="856691"/>
            </a:xfrm>
            <a:prstGeom prst="rect">
              <a:avLst/>
            </a:prstGeom>
            <a:effectLst/>
          </p:spPr>
        </p:pic>
        <p:pic>
          <p:nvPicPr>
            <p:cNvPr id="6962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125556" y="6031110"/>
              <a:ext cx="398863" cy="69853"/>
            </a:xfrm>
            <a:prstGeom prst="rect">
              <a:avLst/>
            </a:prstGeom>
            <a:effectLst/>
          </p:spPr>
        </p:pic>
        <p:pic>
          <p:nvPicPr>
            <p:cNvPr id="6964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950944" y="5543792"/>
              <a:ext cx="347093" cy="376365"/>
            </a:xfrm>
            <a:prstGeom prst="rect">
              <a:avLst/>
            </a:prstGeom>
            <a:effectLst/>
          </p:spPr>
        </p:pic>
        <p:pic>
          <p:nvPicPr>
            <p:cNvPr id="6966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5570577" y="5465736"/>
              <a:ext cx="225421" cy="377355"/>
            </a:xfrm>
            <a:prstGeom prst="rect">
              <a:avLst/>
            </a:prstGeom>
            <a:effectLst/>
          </p:spPr>
        </p:pic>
        <p:pic>
          <p:nvPicPr>
            <p:cNvPr id="6968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5592763" y="5648748"/>
              <a:ext cx="194343" cy="60961"/>
            </a:xfrm>
            <a:prstGeom prst="rect">
              <a:avLst/>
            </a:prstGeom>
            <a:effectLst/>
          </p:spPr>
        </p:pic>
        <p:pic>
          <p:nvPicPr>
            <p:cNvPr id="6970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6072939" y="5420106"/>
              <a:ext cx="297729" cy="485230"/>
            </a:xfrm>
            <a:prstGeom prst="rect">
              <a:avLst/>
            </a:prstGeom>
            <a:effectLst/>
          </p:spPr>
        </p:pic>
        <p:pic>
          <p:nvPicPr>
            <p:cNvPr id="6972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6099616" y="5355436"/>
              <a:ext cx="395185" cy="345380"/>
            </a:xfrm>
            <a:prstGeom prst="rect">
              <a:avLst/>
            </a:prstGeom>
            <a:effectLst/>
          </p:spPr>
        </p:pic>
        <p:pic>
          <p:nvPicPr>
            <p:cNvPr id="6974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321920" y="5284949"/>
              <a:ext cx="566980" cy="824907"/>
            </a:xfrm>
            <a:prstGeom prst="rect">
              <a:avLst/>
            </a:prstGeom>
            <a:effectLst/>
          </p:spPr>
        </p:pic>
        <p:pic>
          <p:nvPicPr>
            <p:cNvPr id="6976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15486" y="7222659"/>
              <a:ext cx="523353" cy="60961"/>
            </a:xfrm>
            <a:prstGeom prst="rect">
              <a:avLst/>
            </a:prstGeom>
            <a:effectLst/>
          </p:spPr>
        </p:pic>
        <p:pic>
          <p:nvPicPr>
            <p:cNvPr id="6978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968839" y="7347150"/>
              <a:ext cx="461108" cy="132099"/>
            </a:xfrm>
            <a:prstGeom prst="rect">
              <a:avLst/>
            </a:prstGeom>
            <a:effectLst/>
          </p:spPr>
        </p:pic>
        <p:pic>
          <p:nvPicPr>
            <p:cNvPr id="6980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360094" y="7009248"/>
              <a:ext cx="306977" cy="649556"/>
            </a:xfrm>
            <a:prstGeom prst="rect">
              <a:avLst/>
            </a:prstGeom>
            <a:effectLst/>
          </p:spPr>
        </p:pic>
        <p:pic>
          <p:nvPicPr>
            <p:cNvPr id="6982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2053682" y="7133055"/>
              <a:ext cx="518653" cy="399546"/>
            </a:xfrm>
            <a:prstGeom prst="rect">
              <a:avLst/>
            </a:prstGeom>
            <a:effectLst/>
          </p:spPr>
        </p:pic>
        <p:pic>
          <p:nvPicPr>
            <p:cNvPr id="6984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772056" y="6930845"/>
              <a:ext cx="107313" cy="655109"/>
            </a:xfrm>
            <a:prstGeom prst="rect">
              <a:avLst/>
            </a:prstGeom>
            <a:effectLst/>
          </p:spPr>
        </p:pic>
        <p:pic>
          <p:nvPicPr>
            <p:cNvPr id="6986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2933099" y="7090829"/>
              <a:ext cx="355310" cy="353758"/>
            </a:xfrm>
            <a:prstGeom prst="rect">
              <a:avLst/>
            </a:prstGeom>
            <a:effectLst/>
          </p:spPr>
        </p:pic>
        <p:pic>
          <p:nvPicPr>
            <p:cNvPr id="6988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271909" y="7329366"/>
              <a:ext cx="60961" cy="292157"/>
            </a:xfrm>
            <a:prstGeom prst="rect">
              <a:avLst/>
            </a:prstGeom>
            <a:effectLst/>
          </p:spPr>
        </p:pic>
        <p:pic>
          <p:nvPicPr>
            <p:cNvPr id="6990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3423075" y="7329366"/>
              <a:ext cx="103029" cy="283265"/>
            </a:xfrm>
            <a:prstGeom prst="rect">
              <a:avLst/>
            </a:prstGeom>
            <a:effectLst/>
          </p:spPr>
        </p:pic>
        <p:pic>
          <p:nvPicPr>
            <p:cNvPr id="6992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3681591" y="7338258"/>
              <a:ext cx="68567" cy="34285"/>
            </a:xfrm>
            <a:prstGeom prst="rect">
              <a:avLst/>
            </a:prstGeom>
            <a:effectLst/>
          </p:spPr>
        </p:pic>
        <p:pic>
          <p:nvPicPr>
            <p:cNvPr id="6994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3930571" y="7284905"/>
              <a:ext cx="68568" cy="34285"/>
            </a:xfrm>
            <a:prstGeom prst="rect">
              <a:avLst/>
            </a:prstGeom>
            <a:effectLst/>
          </p:spPr>
        </p:pic>
        <p:pic>
          <p:nvPicPr>
            <p:cNvPr id="6996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267830" y="7320474"/>
              <a:ext cx="167667" cy="318833"/>
            </a:xfrm>
            <a:prstGeom prst="rect">
              <a:avLst/>
            </a:prstGeom>
            <a:effectLst/>
          </p:spPr>
        </p:pic>
        <p:pic>
          <p:nvPicPr>
            <p:cNvPr id="6998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516811" y="6978005"/>
              <a:ext cx="505569" cy="434673"/>
            </a:xfrm>
            <a:prstGeom prst="rect">
              <a:avLst/>
            </a:prstGeom>
            <a:effectLst/>
          </p:spPr>
        </p:pic>
        <p:pic>
          <p:nvPicPr>
            <p:cNvPr id="7000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4981056" y="7124846"/>
              <a:ext cx="103569" cy="594491"/>
            </a:xfrm>
            <a:prstGeom prst="rect">
              <a:avLst/>
            </a:prstGeom>
            <a:effectLst/>
          </p:spPr>
        </p:pic>
        <p:pic>
          <p:nvPicPr>
            <p:cNvPr id="7002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041449" y="7247948"/>
              <a:ext cx="211252" cy="222408"/>
            </a:xfrm>
            <a:prstGeom prst="rect">
              <a:avLst/>
            </a:prstGeom>
            <a:effectLst/>
          </p:spPr>
        </p:pic>
        <p:pic>
          <p:nvPicPr>
            <p:cNvPr id="7004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5254860" y="6919022"/>
              <a:ext cx="294409" cy="666932"/>
            </a:xfrm>
            <a:prstGeom prst="rect">
              <a:avLst/>
            </a:prstGeom>
            <a:effectLst/>
          </p:spPr>
        </p:pic>
        <p:pic>
          <p:nvPicPr>
            <p:cNvPr id="7006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5901336" y="7018848"/>
              <a:ext cx="196995" cy="78038"/>
            </a:xfrm>
            <a:prstGeom prst="rect">
              <a:avLst/>
            </a:prstGeom>
            <a:effectLst/>
          </p:spPr>
        </p:pic>
        <p:pic>
          <p:nvPicPr>
            <p:cNvPr id="7008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5886203" y="7124846"/>
              <a:ext cx="229912" cy="60961"/>
            </a:xfrm>
            <a:prstGeom prst="rect">
              <a:avLst/>
            </a:prstGeom>
            <a:effectLst/>
          </p:spPr>
        </p:pic>
        <p:pic>
          <p:nvPicPr>
            <p:cNvPr id="7010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6509314" y="6690528"/>
              <a:ext cx="69194" cy="628662"/>
            </a:xfrm>
            <a:prstGeom prst="rect">
              <a:avLst/>
            </a:prstGeom>
            <a:effectLst/>
          </p:spPr>
        </p:pic>
        <p:pic>
          <p:nvPicPr>
            <p:cNvPr id="7012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6597577" y="6760267"/>
              <a:ext cx="52068" cy="505569"/>
            </a:xfrm>
            <a:prstGeom prst="rect">
              <a:avLst/>
            </a:prstGeom>
            <a:effectLst/>
          </p:spPr>
        </p:pic>
        <p:pic>
          <p:nvPicPr>
            <p:cNvPr id="7014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6446411" y="6689640"/>
              <a:ext cx="435979" cy="418378"/>
            </a:xfrm>
            <a:prstGeom prst="rect">
              <a:avLst/>
            </a:prstGeom>
            <a:effectLst/>
          </p:spPr>
        </p:pic>
        <p:pic>
          <p:nvPicPr>
            <p:cNvPr id="7016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6920658" y="6567716"/>
              <a:ext cx="378114" cy="958804"/>
            </a:xfrm>
            <a:prstGeom prst="rect">
              <a:avLst/>
            </a:prstGeom>
            <a:effectLst/>
          </p:spPr>
        </p:pic>
        <p:pic>
          <p:nvPicPr>
            <p:cNvPr id="7018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7400254" y="6765081"/>
              <a:ext cx="387588" cy="419332"/>
            </a:xfrm>
            <a:prstGeom prst="rect">
              <a:avLst/>
            </a:prstGeom>
            <a:effectLst/>
          </p:spPr>
        </p:pic>
        <p:pic>
          <p:nvPicPr>
            <p:cNvPr id="7020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7762450" y="7018141"/>
              <a:ext cx="69853" cy="327725"/>
            </a:xfrm>
            <a:prstGeom prst="rect">
              <a:avLst/>
            </a:prstGeom>
            <a:effectLst/>
          </p:spPr>
        </p:pic>
        <p:pic>
          <p:nvPicPr>
            <p:cNvPr id="7022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7869155" y="7071493"/>
              <a:ext cx="163345" cy="292157"/>
            </a:xfrm>
            <a:prstGeom prst="rect">
              <a:avLst/>
            </a:prstGeom>
            <a:effectLst/>
          </p:spPr>
        </p:pic>
        <p:pic>
          <p:nvPicPr>
            <p:cNvPr id="7024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8189917" y="7027032"/>
              <a:ext cx="68567" cy="34285"/>
            </a:xfrm>
            <a:prstGeom prst="rect">
              <a:avLst/>
            </a:prstGeom>
            <a:effectLst/>
          </p:spPr>
        </p:pic>
        <p:pic>
          <p:nvPicPr>
            <p:cNvPr id="7026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8367758" y="6991464"/>
              <a:ext cx="68568" cy="34285"/>
            </a:xfrm>
            <a:prstGeom prst="rect">
              <a:avLst/>
            </a:prstGeom>
            <a:effectLst/>
          </p:spPr>
        </p:pic>
        <p:pic>
          <p:nvPicPr>
            <p:cNvPr id="7028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8509391" y="6947002"/>
              <a:ext cx="194343" cy="318834"/>
            </a:xfrm>
            <a:prstGeom prst="rect">
              <a:avLst/>
            </a:prstGeom>
            <a:effectLst/>
          </p:spPr>
        </p:pic>
        <p:pic>
          <p:nvPicPr>
            <p:cNvPr id="7030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8832156" y="6523346"/>
              <a:ext cx="378431" cy="440157"/>
            </a:xfrm>
            <a:prstGeom prst="rect">
              <a:avLst/>
            </a:prstGeom>
            <a:effectLst/>
          </p:spPr>
        </p:pic>
        <p:pic>
          <p:nvPicPr>
            <p:cNvPr id="7032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9158519" y="6813621"/>
              <a:ext cx="69853" cy="470000"/>
            </a:xfrm>
            <a:prstGeom prst="rect">
              <a:avLst/>
            </a:prstGeom>
            <a:effectLst/>
          </p:spPr>
        </p:pic>
        <p:pic>
          <p:nvPicPr>
            <p:cNvPr id="7034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9158519" y="6884030"/>
              <a:ext cx="218376" cy="212855"/>
            </a:xfrm>
            <a:prstGeom prst="rect">
              <a:avLst/>
            </a:prstGeom>
            <a:effectLst/>
          </p:spPr>
        </p:pic>
        <p:pic>
          <p:nvPicPr>
            <p:cNvPr id="7036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9586291" y="6486922"/>
              <a:ext cx="308993" cy="442725"/>
            </a:xfrm>
            <a:prstGeom prst="rect">
              <a:avLst/>
            </a:prstGeom>
            <a:effectLst/>
          </p:spPr>
        </p:pic>
        <p:pic>
          <p:nvPicPr>
            <p:cNvPr id="7038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9700941" y="6715807"/>
              <a:ext cx="167666" cy="43177"/>
            </a:xfrm>
            <a:prstGeom prst="rect">
              <a:avLst/>
            </a:prstGeom>
            <a:effectLst/>
          </p:spPr>
        </p:pic>
        <p:pic>
          <p:nvPicPr>
            <p:cNvPr id="7040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0083303" y="6374155"/>
              <a:ext cx="242719" cy="518211"/>
            </a:xfrm>
            <a:prstGeom prst="rect">
              <a:avLst/>
            </a:prstGeom>
            <a:effectLst/>
          </p:spPr>
        </p:pic>
        <p:pic>
          <p:nvPicPr>
            <p:cNvPr id="7042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10127764" y="6325874"/>
              <a:ext cx="368977" cy="326403"/>
            </a:xfrm>
            <a:prstGeom prst="rect">
              <a:avLst/>
            </a:prstGeom>
            <a:effectLst/>
          </p:spPr>
        </p:pic>
        <p:pic>
          <p:nvPicPr>
            <p:cNvPr id="7044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10421206" y="6165605"/>
              <a:ext cx="420130" cy="1064292"/>
            </a:xfrm>
            <a:prstGeom prst="rect">
              <a:avLst/>
            </a:prstGeom>
            <a:effectLst/>
          </p:spPr>
        </p:pic>
        <p:pic>
          <p:nvPicPr>
            <p:cNvPr id="7046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10928058" y="7089277"/>
              <a:ext cx="119925" cy="97293"/>
            </a:xfrm>
            <a:prstGeom prst="rect">
              <a:avLst/>
            </a:prstGeom>
            <a:effectLst/>
          </p:spPr>
        </p:pic>
        <p:pic>
          <p:nvPicPr>
            <p:cNvPr id="7048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-890260" y="5657470"/>
              <a:ext cx="338366" cy="763928"/>
            </a:xfrm>
            <a:prstGeom prst="rect">
              <a:avLst/>
            </a:prstGeom>
            <a:effectLst/>
          </p:spPr>
        </p:pic>
        <p:pic>
          <p:nvPicPr>
            <p:cNvPr id="7050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-552153" y="5739033"/>
              <a:ext cx="346132" cy="8834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33" grpId="1"/>
      <p:bldP build="whole" bldLvl="1" animBg="1" rev="0" advAuto="0" spid="705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6" name="Drawing"/>
          <p:cNvGrpSpPr/>
          <p:nvPr/>
        </p:nvGrpSpPr>
        <p:grpSpPr>
          <a:xfrm>
            <a:off x="207739" y="1144072"/>
            <a:ext cx="12625537" cy="8347817"/>
            <a:chOff x="947061" y="5212625"/>
            <a:chExt cx="12625536" cy="8347816"/>
          </a:xfrm>
        </p:grpSpPr>
        <p:pic>
          <p:nvPicPr>
            <p:cNvPr id="705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71532" y="597586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705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0281" y="5621205"/>
              <a:ext cx="53303" cy="519576"/>
            </a:xfrm>
            <a:prstGeom prst="rect">
              <a:avLst/>
            </a:prstGeom>
            <a:effectLst/>
          </p:spPr>
        </p:pic>
        <p:pic>
          <p:nvPicPr>
            <p:cNvPr id="705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2622" y="5578257"/>
              <a:ext cx="464865" cy="109108"/>
            </a:xfrm>
            <a:prstGeom prst="rect">
              <a:avLst/>
            </a:prstGeom>
            <a:effectLst/>
          </p:spPr>
        </p:pic>
        <p:pic>
          <p:nvPicPr>
            <p:cNvPr id="706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95443" y="5667697"/>
              <a:ext cx="55996" cy="417279"/>
            </a:xfrm>
            <a:prstGeom prst="rect">
              <a:avLst/>
            </a:prstGeom>
            <a:effectLst/>
          </p:spPr>
        </p:pic>
        <p:pic>
          <p:nvPicPr>
            <p:cNvPr id="706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0428" y="5648547"/>
              <a:ext cx="46328" cy="443405"/>
            </a:xfrm>
            <a:prstGeom prst="rect">
              <a:avLst/>
            </a:prstGeom>
            <a:effectLst/>
          </p:spPr>
        </p:pic>
        <p:pic>
          <p:nvPicPr>
            <p:cNvPr id="706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12086" y="5836355"/>
              <a:ext cx="318378" cy="81206"/>
            </a:xfrm>
            <a:prstGeom prst="rect">
              <a:avLst/>
            </a:prstGeom>
            <a:effectLst/>
          </p:spPr>
        </p:pic>
        <p:pic>
          <p:nvPicPr>
            <p:cNvPr id="706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59625" y="5657136"/>
              <a:ext cx="214986" cy="413889"/>
            </a:xfrm>
            <a:prstGeom prst="rect">
              <a:avLst/>
            </a:prstGeom>
            <a:effectLst/>
          </p:spPr>
        </p:pic>
        <p:pic>
          <p:nvPicPr>
            <p:cNvPr id="706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74819" y="5871233"/>
              <a:ext cx="220719" cy="88182"/>
            </a:xfrm>
            <a:prstGeom prst="rect">
              <a:avLst/>
            </a:prstGeom>
            <a:effectLst/>
          </p:spPr>
        </p:pic>
        <p:pic>
          <p:nvPicPr>
            <p:cNvPr id="707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67843" y="6017721"/>
              <a:ext cx="248622" cy="60279"/>
            </a:xfrm>
            <a:prstGeom prst="rect">
              <a:avLst/>
            </a:prstGeom>
            <a:effectLst/>
          </p:spPr>
        </p:pic>
        <p:pic>
          <p:nvPicPr>
            <p:cNvPr id="707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31285" y="5721190"/>
              <a:ext cx="269096" cy="313047"/>
            </a:xfrm>
            <a:prstGeom prst="rect">
              <a:avLst/>
            </a:prstGeom>
            <a:effectLst/>
          </p:spPr>
        </p:pic>
        <p:pic>
          <p:nvPicPr>
            <p:cNvPr id="707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12892" y="5682891"/>
              <a:ext cx="40696" cy="367207"/>
            </a:xfrm>
            <a:prstGeom prst="rect">
              <a:avLst/>
            </a:prstGeom>
            <a:effectLst/>
          </p:spPr>
        </p:pic>
        <p:pic>
          <p:nvPicPr>
            <p:cNvPr id="707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93309" y="5669979"/>
              <a:ext cx="262572" cy="387094"/>
            </a:xfrm>
            <a:prstGeom prst="rect">
              <a:avLst/>
            </a:prstGeom>
            <a:effectLst/>
          </p:spPr>
        </p:pic>
        <p:pic>
          <p:nvPicPr>
            <p:cNvPr id="707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02803" y="5696986"/>
              <a:ext cx="218151" cy="353112"/>
            </a:xfrm>
            <a:prstGeom prst="rect">
              <a:avLst/>
            </a:prstGeom>
            <a:effectLst/>
          </p:spPr>
        </p:pic>
        <p:pic>
          <p:nvPicPr>
            <p:cNvPr id="708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35114" y="5864257"/>
              <a:ext cx="199792" cy="88182"/>
            </a:xfrm>
            <a:prstGeom prst="rect">
              <a:avLst/>
            </a:prstGeom>
            <a:effectLst/>
          </p:spPr>
        </p:pic>
        <p:pic>
          <p:nvPicPr>
            <p:cNvPr id="708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14187" y="6017721"/>
              <a:ext cx="290475" cy="41678"/>
            </a:xfrm>
            <a:prstGeom prst="rect">
              <a:avLst/>
            </a:prstGeom>
            <a:effectLst/>
          </p:spPr>
        </p:pic>
        <p:pic>
          <p:nvPicPr>
            <p:cNvPr id="708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69944" y="5716529"/>
              <a:ext cx="39352" cy="312642"/>
            </a:xfrm>
            <a:prstGeom prst="rect">
              <a:avLst/>
            </a:prstGeom>
            <a:effectLst/>
          </p:spPr>
        </p:pic>
        <p:pic>
          <p:nvPicPr>
            <p:cNvPr id="708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269944" y="5682609"/>
              <a:ext cx="325353" cy="437245"/>
            </a:xfrm>
            <a:prstGeom prst="rect">
              <a:avLst/>
            </a:prstGeom>
            <a:effectLst/>
          </p:spPr>
        </p:pic>
        <p:pic>
          <p:nvPicPr>
            <p:cNvPr id="708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81939" y="5627086"/>
              <a:ext cx="283499" cy="67255"/>
            </a:xfrm>
            <a:prstGeom prst="rect">
              <a:avLst/>
            </a:prstGeom>
            <a:effectLst/>
          </p:spPr>
        </p:pic>
        <p:pic>
          <p:nvPicPr>
            <p:cNvPr id="709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87965" y="5639795"/>
              <a:ext cx="149090" cy="431230"/>
            </a:xfrm>
            <a:prstGeom prst="rect">
              <a:avLst/>
            </a:prstGeom>
            <a:effectLst/>
          </p:spPr>
        </p:pic>
        <p:pic>
          <p:nvPicPr>
            <p:cNvPr id="709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67507" y="6045624"/>
              <a:ext cx="297450" cy="74230"/>
            </a:xfrm>
            <a:prstGeom prst="rect">
              <a:avLst/>
            </a:prstGeom>
            <a:effectLst/>
          </p:spPr>
        </p:pic>
        <p:pic>
          <p:nvPicPr>
            <p:cNvPr id="709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658094" y="5681576"/>
              <a:ext cx="100837" cy="95019"/>
            </a:xfrm>
            <a:prstGeom prst="rect">
              <a:avLst/>
            </a:prstGeom>
            <a:effectLst/>
          </p:spPr>
        </p:pic>
        <p:pic>
          <p:nvPicPr>
            <p:cNvPr id="709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630191" y="5920062"/>
              <a:ext cx="125709" cy="113510"/>
            </a:xfrm>
            <a:prstGeom prst="rect">
              <a:avLst/>
            </a:prstGeom>
            <a:effectLst/>
          </p:spPr>
        </p:pic>
        <p:pic>
          <p:nvPicPr>
            <p:cNvPr id="709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7061" y="6303722"/>
              <a:ext cx="3443457" cy="150962"/>
            </a:xfrm>
            <a:prstGeom prst="rect">
              <a:avLst/>
            </a:prstGeom>
            <a:effectLst/>
          </p:spPr>
        </p:pic>
        <p:pic>
          <p:nvPicPr>
            <p:cNvPr id="710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47973" y="5585440"/>
              <a:ext cx="305705" cy="745393"/>
            </a:xfrm>
            <a:prstGeom prst="rect">
              <a:avLst/>
            </a:prstGeom>
            <a:effectLst/>
          </p:spPr>
        </p:pic>
        <p:pic>
          <p:nvPicPr>
            <p:cNvPr id="710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748761" y="6045680"/>
              <a:ext cx="304917" cy="97394"/>
            </a:xfrm>
            <a:prstGeom prst="rect">
              <a:avLst/>
            </a:prstGeom>
            <a:effectLst/>
          </p:spPr>
        </p:pic>
        <p:pic>
          <p:nvPicPr>
            <p:cNvPr id="710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223101" y="5749218"/>
              <a:ext cx="67747" cy="581615"/>
            </a:xfrm>
            <a:prstGeom prst="rect">
              <a:avLst/>
            </a:prstGeom>
            <a:effectLst/>
          </p:spPr>
        </p:pic>
        <p:pic>
          <p:nvPicPr>
            <p:cNvPr id="710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21336" y="5212625"/>
              <a:ext cx="1225610" cy="1465800"/>
            </a:xfrm>
            <a:prstGeom prst="rect">
              <a:avLst/>
            </a:prstGeom>
            <a:effectLst/>
          </p:spPr>
        </p:pic>
        <p:pic>
          <p:nvPicPr>
            <p:cNvPr id="710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191439" y="5712259"/>
              <a:ext cx="631129" cy="602202"/>
            </a:xfrm>
            <a:prstGeom prst="rect">
              <a:avLst/>
            </a:prstGeom>
            <a:effectLst/>
          </p:spPr>
        </p:pic>
        <p:pic>
          <p:nvPicPr>
            <p:cNvPr id="711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47745" y="5613344"/>
              <a:ext cx="314799" cy="680573"/>
            </a:xfrm>
            <a:prstGeom prst="rect">
              <a:avLst/>
            </a:prstGeom>
            <a:effectLst/>
          </p:spPr>
        </p:pic>
        <p:pic>
          <p:nvPicPr>
            <p:cNvPr id="711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07038" y="6045680"/>
              <a:ext cx="295034" cy="117158"/>
            </a:xfrm>
            <a:prstGeom prst="rect">
              <a:avLst/>
            </a:prstGeom>
            <a:effectLst/>
          </p:spPr>
        </p:pic>
        <p:pic>
          <p:nvPicPr>
            <p:cNvPr id="711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822084" y="5661176"/>
              <a:ext cx="344445" cy="551072"/>
            </a:xfrm>
            <a:prstGeom prst="rect">
              <a:avLst/>
            </a:prstGeom>
            <a:effectLst/>
          </p:spPr>
        </p:pic>
        <p:pic>
          <p:nvPicPr>
            <p:cNvPr id="711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081753" y="5268291"/>
              <a:ext cx="1306535" cy="1289056"/>
            </a:xfrm>
            <a:prstGeom prst="rect">
              <a:avLst/>
            </a:prstGeom>
            <a:effectLst/>
          </p:spPr>
        </p:pic>
        <p:pic>
          <p:nvPicPr>
            <p:cNvPr id="711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894527" y="5325840"/>
              <a:ext cx="359030" cy="896290"/>
            </a:xfrm>
            <a:prstGeom prst="rect">
              <a:avLst/>
            </a:prstGeom>
            <a:effectLst/>
          </p:spPr>
        </p:pic>
        <p:pic>
          <p:nvPicPr>
            <p:cNvPr id="712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278043" y="5805042"/>
              <a:ext cx="326718" cy="368800"/>
            </a:xfrm>
            <a:prstGeom prst="rect">
              <a:avLst/>
            </a:prstGeom>
            <a:effectLst/>
          </p:spPr>
        </p:pic>
        <p:pic>
          <p:nvPicPr>
            <p:cNvPr id="712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620621" y="5442874"/>
              <a:ext cx="57865" cy="739728"/>
            </a:xfrm>
            <a:prstGeom prst="rect">
              <a:avLst/>
            </a:prstGeom>
            <a:effectLst/>
          </p:spPr>
        </p:pic>
        <p:pic>
          <p:nvPicPr>
            <p:cNvPr id="712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768851" y="5403284"/>
              <a:ext cx="896145" cy="769436"/>
            </a:xfrm>
            <a:prstGeom prst="rect">
              <a:avLst/>
            </a:prstGeom>
            <a:effectLst/>
          </p:spPr>
        </p:pic>
        <p:pic>
          <p:nvPicPr>
            <p:cNvPr id="712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788764" y="5986388"/>
              <a:ext cx="85452" cy="97406"/>
            </a:xfrm>
            <a:prstGeom prst="rect">
              <a:avLst/>
            </a:prstGeom>
            <a:effectLst/>
          </p:spPr>
        </p:pic>
        <p:pic>
          <p:nvPicPr>
            <p:cNvPr id="712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403019" y="5389658"/>
              <a:ext cx="133295" cy="684241"/>
            </a:xfrm>
            <a:prstGeom prst="rect">
              <a:avLst/>
            </a:prstGeom>
            <a:effectLst/>
          </p:spPr>
        </p:pic>
        <p:pic>
          <p:nvPicPr>
            <p:cNvPr id="713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148538" y="5256625"/>
              <a:ext cx="1079521" cy="874570"/>
            </a:xfrm>
            <a:prstGeom prst="rect">
              <a:avLst/>
            </a:prstGeom>
            <a:effectLst/>
          </p:spPr>
        </p:pic>
        <p:pic>
          <p:nvPicPr>
            <p:cNvPr id="713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3200405" y="5728137"/>
              <a:ext cx="342328" cy="523640"/>
            </a:xfrm>
            <a:prstGeom prst="rect">
              <a:avLst/>
            </a:prstGeom>
            <a:effectLst/>
          </p:spPr>
        </p:pic>
        <p:pic>
          <p:nvPicPr>
            <p:cNvPr id="713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100092" y="9178492"/>
              <a:ext cx="458229" cy="525616"/>
            </a:xfrm>
            <a:prstGeom prst="rect">
              <a:avLst/>
            </a:prstGeom>
            <a:effectLst/>
          </p:spPr>
        </p:pic>
        <p:pic>
          <p:nvPicPr>
            <p:cNvPr id="713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64465" y="9695653"/>
              <a:ext cx="436073" cy="176450"/>
            </a:xfrm>
            <a:prstGeom prst="rect">
              <a:avLst/>
            </a:prstGeom>
            <a:effectLst/>
          </p:spPr>
        </p:pic>
        <p:pic>
          <p:nvPicPr>
            <p:cNvPr id="713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36570" y="9155378"/>
              <a:ext cx="516301" cy="667315"/>
            </a:xfrm>
            <a:prstGeom prst="rect">
              <a:avLst/>
            </a:prstGeom>
            <a:effectLst/>
          </p:spPr>
        </p:pic>
        <p:pic>
          <p:nvPicPr>
            <p:cNvPr id="714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785689" y="9626479"/>
              <a:ext cx="77064" cy="525616"/>
            </a:xfrm>
            <a:prstGeom prst="rect">
              <a:avLst/>
            </a:prstGeom>
            <a:effectLst/>
          </p:spPr>
        </p:pic>
        <p:pic>
          <p:nvPicPr>
            <p:cNvPr id="714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782018" y="9730595"/>
              <a:ext cx="281774" cy="210683"/>
            </a:xfrm>
            <a:prstGeom prst="rect">
              <a:avLst/>
            </a:prstGeom>
            <a:effectLst/>
          </p:spPr>
        </p:pic>
        <p:pic>
          <p:nvPicPr>
            <p:cNvPr id="714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115735" y="9675890"/>
              <a:ext cx="53362" cy="354327"/>
            </a:xfrm>
            <a:prstGeom prst="rect">
              <a:avLst/>
            </a:prstGeom>
            <a:effectLst/>
          </p:spPr>
        </p:pic>
        <p:pic>
          <p:nvPicPr>
            <p:cNvPr id="714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72883" y="9784592"/>
              <a:ext cx="324681" cy="107276"/>
            </a:xfrm>
            <a:prstGeom prst="rect">
              <a:avLst/>
            </a:prstGeom>
            <a:effectLst/>
          </p:spPr>
        </p:pic>
        <p:pic>
          <p:nvPicPr>
            <p:cNvPr id="714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227927" y="9673782"/>
              <a:ext cx="326571" cy="470214"/>
            </a:xfrm>
            <a:prstGeom prst="rect">
              <a:avLst/>
            </a:prstGeom>
            <a:effectLst/>
          </p:spPr>
        </p:pic>
        <p:pic>
          <p:nvPicPr>
            <p:cNvPr id="715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330549" y="8967832"/>
              <a:ext cx="557329" cy="182881"/>
            </a:xfrm>
            <a:prstGeom prst="rect">
              <a:avLst/>
            </a:prstGeom>
            <a:effectLst/>
          </p:spPr>
        </p:pic>
        <p:pic>
          <p:nvPicPr>
            <p:cNvPr id="715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44960" y="9208760"/>
              <a:ext cx="429852" cy="781929"/>
            </a:xfrm>
            <a:prstGeom prst="rect">
              <a:avLst/>
            </a:prstGeom>
            <a:effectLst/>
          </p:spPr>
        </p:pic>
        <p:pic>
          <p:nvPicPr>
            <p:cNvPr id="715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951208" y="8914970"/>
              <a:ext cx="542086" cy="225860"/>
            </a:xfrm>
            <a:prstGeom prst="rect">
              <a:avLst/>
            </a:prstGeom>
            <a:effectLst/>
          </p:spPr>
        </p:pic>
        <p:pic>
          <p:nvPicPr>
            <p:cNvPr id="715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614130" y="9030261"/>
              <a:ext cx="274447" cy="762865"/>
            </a:xfrm>
            <a:prstGeom prst="rect">
              <a:avLst/>
            </a:prstGeom>
            <a:effectLst/>
          </p:spPr>
        </p:pic>
        <p:pic>
          <p:nvPicPr>
            <p:cNvPr id="715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021297" y="9069789"/>
              <a:ext cx="252681" cy="547142"/>
            </a:xfrm>
            <a:prstGeom prst="rect">
              <a:avLst/>
            </a:prstGeom>
            <a:effectLst/>
          </p:spPr>
        </p:pic>
        <p:pic>
          <p:nvPicPr>
            <p:cNvPr id="716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939414" y="9300371"/>
              <a:ext cx="314799" cy="127039"/>
            </a:xfrm>
            <a:prstGeom prst="rect">
              <a:avLst/>
            </a:prstGeom>
            <a:effectLst/>
          </p:spPr>
        </p:pic>
        <p:pic>
          <p:nvPicPr>
            <p:cNvPr id="716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354461" y="9089742"/>
              <a:ext cx="265667" cy="634130"/>
            </a:xfrm>
            <a:prstGeom prst="rect">
              <a:avLst/>
            </a:prstGeom>
            <a:effectLst/>
          </p:spPr>
        </p:pic>
        <p:pic>
          <p:nvPicPr>
            <p:cNvPr id="716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72314" y="9596833"/>
              <a:ext cx="186332" cy="265388"/>
            </a:xfrm>
            <a:prstGeom prst="rect">
              <a:avLst/>
            </a:prstGeom>
            <a:effectLst/>
          </p:spPr>
        </p:pic>
        <p:pic>
          <p:nvPicPr>
            <p:cNvPr id="716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310405" y="9205177"/>
              <a:ext cx="443971" cy="465658"/>
            </a:xfrm>
            <a:prstGeom prst="rect">
              <a:avLst/>
            </a:prstGeom>
            <a:effectLst/>
          </p:spPr>
        </p:pic>
        <p:pic>
          <p:nvPicPr>
            <p:cNvPr id="716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716275" y="9458484"/>
              <a:ext cx="97393" cy="527403"/>
            </a:xfrm>
            <a:prstGeom prst="rect">
              <a:avLst/>
            </a:prstGeom>
            <a:effectLst/>
          </p:spPr>
        </p:pic>
        <p:pic>
          <p:nvPicPr>
            <p:cNvPr id="717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767824" y="9569756"/>
              <a:ext cx="204850" cy="219627"/>
            </a:xfrm>
            <a:prstGeom prst="rect">
              <a:avLst/>
            </a:prstGeom>
            <a:effectLst/>
          </p:spPr>
        </p:pic>
        <p:pic>
          <p:nvPicPr>
            <p:cNvPr id="717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052265" y="9517777"/>
              <a:ext cx="44689" cy="364209"/>
            </a:xfrm>
            <a:prstGeom prst="rect">
              <a:avLst/>
            </a:prstGeom>
            <a:effectLst/>
          </p:spPr>
        </p:pic>
        <p:pic>
          <p:nvPicPr>
            <p:cNvPr id="717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953445" y="9626479"/>
              <a:ext cx="304916" cy="77630"/>
            </a:xfrm>
            <a:prstGeom prst="rect">
              <a:avLst/>
            </a:prstGeom>
            <a:effectLst/>
          </p:spPr>
        </p:pic>
        <p:pic>
          <p:nvPicPr>
            <p:cNvPr id="717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218398" y="9512424"/>
              <a:ext cx="296898" cy="450376"/>
            </a:xfrm>
            <a:prstGeom prst="rect">
              <a:avLst/>
            </a:prstGeom>
            <a:effectLst/>
          </p:spPr>
        </p:pic>
        <p:pic>
          <p:nvPicPr>
            <p:cNvPr id="717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41936" y="8917618"/>
              <a:ext cx="492676" cy="203448"/>
            </a:xfrm>
            <a:prstGeom prst="rect">
              <a:avLst/>
            </a:prstGeom>
            <a:effectLst/>
          </p:spPr>
        </p:pic>
        <p:pic>
          <p:nvPicPr>
            <p:cNvPr id="718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697894" y="9082965"/>
              <a:ext cx="410326" cy="423502"/>
            </a:xfrm>
            <a:prstGeom prst="rect">
              <a:avLst/>
            </a:prstGeom>
            <a:effectLst/>
          </p:spPr>
        </p:pic>
        <p:pic>
          <p:nvPicPr>
            <p:cNvPr id="718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2288943" y="9211433"/>
              <a:ext cx="559564" cy="309340"/>
            </a:xfrm>
            <a:prstGeom prst="rect">
              <a:avLst/>
            </a:prstGeom>
            <a:effectLst/>
          </p:spPr>
        </p:pic>
        <p:pic>
          <p:nvPicPr>
            <p:cNvPr id="718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142209" y="11237865"/>
              <a:ext cx="353665" cy="695755"/>
            </a:xfrm>
            <a:prstGeom prst="rect">
              <a:avLst/>
            </a:prstGeom>
            <a:effectLst/>
          </p:spPr>
        </p:pic>
        <p:pic>
          <p:nvPicPr>
            <p:cNvPr id="718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022962" y="11486635"/>
              <a:ext cx="413620" cy="127040"/>
            </a:xfrm>
            <a:prstGeom prst="rect">
              <a:avLst/>
            </a:prstGeom>
            <a:effectLst/>
          </p:spPr>
        </p:pic>
        <p:pic>
          <p:nvPicPr>
            <p:cNvPr id="718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981523" y="11476753"/>
              <a:ext cx="255506" cy="67747"/>
            </a:xfrm>
            <a:prstGeom prst="rect">
              <a:avLst/>
            </a:prstGeom>
            <a:effectLst/>
          </p:spPr>
        </p:pic>
        <p:pic>
          <p:nvPicPr>
            <p:cNvPr id="719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981523" y="11575574"/>
              <a:ext cx="255506" cy="67747"/>
            </a:xfrm>
            <a:prstGeom prst="rect">
              <a:avLst/>
            </a:prstGeom>
            <a:effectLst/>
          </p:spPr>
        </p:pic>
        <p:pic>
          <p:nvPicPr>
            <p:cNvPr id="719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788065" y="11087344"/>
              <a:ext cx="545873" cy="773382"/>
            </a:xfrm>
            <a:prstGeom prst="rect">
              <a:avLst/>
            </a:prstGeom>
            <a:effectLst/>
          </p:spPr>
        </p:pic>
        <p:pic>
          <p:nvPicPr>
            <p:cNvPr id="719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483622" y="11002414"/>
              <a:ext cx="255481" cy="860896"/>
            </a:xfrm>
            <a:prstGeom prst="rect">
              <a:avLst/>
            </a:prstGeom>
            <a:effectLst/>
          </p:spPr>
        </p:pic>
        <p:pic>
          <p:nvPicPr>
            <p:cNvPr id="719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734403" y="11124417"/>
              <a:ext cx="380219" cy="785720"/>
            </a:xfrm>
            <a:prstGeom prst="rect">
              <a:avLst/>
            </a:prstGeom>
            <a:effectLst/>
          </p:spPr>
        </p:pic>
        <p:pic>
          <p:nvPicPr>
            <p:cNvPr id="719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224752" y="11279306"/>
              <a:ext cx="443265" cy="405441"/>
            </a:xfrm>
            <a:prstGeom prst="rect">
              <a:avLst/>
            </a:prstGeom>
            <a:effectLst/>
          </p:spPr>
        </p:pic>
        <p:pic>
          <p:nvPicPr>
            <p:cNvPr id="720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649681" y="11555810"/>
              <a:ext cx="57865" cy="314798"/>
            </a:xfrm>
            <a:prstGeom prst="rect">
              <a:avLst/>
            </a:prstGeom>
            <a:effectLst/>
          </p:spPr>
        </p:pic>
        <p:pic>
          <p:nvPicPr>
            <p:cNvPr id="720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778148" y="11545927"/>
              <a:ext cx="135971" cy="225861"/>
            </a:xfrm>
            <a:prstGeom prst="rect">
              <a:avLst/>
            </a:prstGeom>
            <a:effectLst/>
          </p:spPr>
        </p:pic>
        <p:pic>
          <p:nvPicPr>
            <p:cNvPr id="720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124020" y="11536046"/>
              <a:ext cx="77629" cy="38101"/>
            </a:xfrm>
            <a:prstGeom prst="rect">
              <a:avLst/>
            </a:prstGeom>
            <a:effectLst/>
          </p:spPr>
        </p:pic>
        <p:pic>
          <p:nvPicPr>
            <p:cNvPr id="720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332258" y="1151628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20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786118" y="11516281"/>
              <a:ext cx="136922" cy="285153"/>
            </a:xfrm>
            <a:prstGeom prst="rect">
              <a:avLst/>
            </a:prstGeom>
            <a:effectLst/>
          </p:spPr>
        </p:pic>
        <p:pic>
          <p:nvPicPr>
            <p:cNvPr id="721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033170" y="11173342"/>
              <a:ext cx="433384" cy="424373"/>
            </a:xfrm>
            <a:prstGeom prst="rect">
              <a:avLst/>
            </a:prstGeom>
            <a:effectLst/>
          </p:spPr>
        </p:pic>
        <p:pic>
          <p:nvPicPr>
            <p:cNvPr id="7212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438335" y="11377932"/>
              <a:ext cx="107275" cy="472913"/>
            </a:xfrm>
            <a:prstGeom prst="rect">
              <a:avLst/>
            </a:prstGeom>
            <a:effectLst/>
          </p:spPr>
        </p:pic>
        <p:pic>
          <p:nvPicPr>
            <p:cNvPr id="7214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443136" y="11448803"/>
              <a:ext cx="217300" cy="228500"/>
            </a:xfrm>
            <a:prstGeom prst="rect">
              <a:avLst/>
            </a:prstGeom>
            <a:effectLst/>
          </p:spPr>
        </p:pic>
        <p:pic>
          <p:nvPicPr>
            <p:cNvPr id="7216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813853" y="11097941"/>
              <a:ext cx="247556" cy="647495"/>
            </a:xfrm>
            <a:prstGeom prst="rect">
              <a:avLst/>
            </a:prstGeom>
            <a:effectLst/>
          </p:spPr>
        </p:pic>
        <p:pic>
          <p:nvPicPr>
            <p:cNvPr id="7218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179489" y="11496517"/>
              <a:ext cx="156686" cy="334563"/>
            </a:xfrm>
            <a:prstGeom prst="rect">
              <a:avLst/>
            </a:prstGeom>
            <a:effectLst/>
          </p:spPr>
        </p:pic>
        <p:pic>
          <p:nvPicPr>
            <p:cNvPr id="7220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719412" y="10776136"/>
              <a:ext cx="288744" cy="983520"/>
            </a:xfrm>
            <a:prstGeom prst="rect">
              <a:avLst/>
            </a:prstGeom>
            <a:effectLst/>
          </p:spPr>
        </p:pic>
        <p:pic>
          <p:nvPicPr>
            <p:cNvPr id="7222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009584" y="11041134"/>
              <a:ext cx="364208" cy="404546"/>
            </a:xfrm>
            <a:prstGeom prst="rect">
              <a:avLst/>
            </a:prstGeom>
            <a:effectLst/>
          </p:spPr>
        </p:pic>
        <p:pic>
          <p:nvPicPr>
            <p:cNvPr id="7224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325809" y="11219819"/>
              <a:ext cx="87511" cy="453148"/>
            </a:xfrm>
            <a:prstGeom prst="rect">
              <a:avLst/>
            </a:prstGeom>
            <a:effectLst/>
          </p:spPr>
        </p:pic>
        <p:pic>
          <p:nvPicPr>
            <p:cNvPr id="7226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315927" y="11301532"/>
              <a:ext cx="255307" cy="238388"/>
            </a:xfrm>
            <a:prstGeom prst="rect">
              <a:avLst/>
            </a:prstGeom>
            <a:effectLst/>
          </p:spPr>
        </p:pic>
        <p:pic>
          <p:nvPicPr>
            <p:cNvPr id="7228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592625" y="11259348"/>
              <a:ext cx="57866" cy="374091"/>
            </a:xfrm>
            <a:prstGeom prst="rect">
              <a:avLst/>
            </a:prstGeom>
            <a:effectLst/>
          </p:spPr>
        </p:pic>
        <p:pic>
          <p:nvPicPr>
            <p:cNvPr id="7230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503686" y="11397697"/>
              <a:ext cx="235742" cy="87511"/>
            </a:xfrm>
            <a:prstGeom prst="rect">
              <a:avLst/>
            </a:prstGeom>
            <a:effectLst/>
          </p:spPr>
        </p:pic>
        <p:pic>
          <p:nvPicPr>
            <p:cNvPr id="7232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790266" y="11269229"/>
              <a:ext cx="38101" cy="364210"/>
            </a:xfrm>
            <a:prstGeom prst="rect">
              <a:avLst/>
            </a:prstGeom>
            <a:effectLst/>
          </p:spPr>
        </p:pic>
        <p:pic>
          <p:nvPicPr>
            <p:cNvPr id="7234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958261" y="11209938"/>
              <a:ext cx="136922" cy="324681"/>
            </a:xfrm>
            <a:prstGeom prst="rect">
              <a:avLst/>
            </a:prstGeom>
            <a:effectLst/>
          </p:spPr>
        </p:pic>
        <p:pic>
          <p:nvPicPr>
            <p:cNvPr id="7236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304134" y="11180291"/>
              <a:ext cx="77629" cy="57866"/>
            </a:xfrm>
            <a:prstGeom prst="rect">
              <a:avLst/>
            </a:prstGeom>
            <a:effectLst/>
          </p:spPr>
        </p:pic>
        <p:pic>
          <p:nvPicPr>
            <p:cNvPr id="7238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630957" y="11150645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240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1163874" y="11170409"/>
              <a:ext cx="127039" cy="275270"/>
            </a:xfrm>
            <a:prstGeom prst="rect">
              <a:avLst/>
            </a:prstGeom>
            <a:effectLst/>
          </p:spPr>
        </p:pic>
        <p:pic>
          <p:nvPicPr>
            <p:cNvPr id="7242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1498105" y="10724065"/>
              <a:ext cx="425261" cy="494328"/>
            </a:xfrm>
            <a:prstGeom prst="rect">
              <a:avLst/>
            </a:prstGeom>
            <a:effectLst/>
          </p:spPr>
        </p:pic>
        <p:pic>
          <p:nvPicPr>
            <p:cNvPr id="7244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1826649" y="10992532"/>
              <a:ext cx="146127" cy="532204"/>
            </a:xfrm>
            <a:prstGeom prst="rect">
              <a:avLst/>
            </a:prstGeom>
            <a:effectLst/>
          </p:spPr>
        </p:pic>
        <p:pic>
          <p:nvPicPr>
            <p:cNvPr id="7246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1850960" y="11123568"/>
              <a:ext cx="223930" cy="233173"/>
            </a:xfrm>
            <a:prstGeom prst="rect">
              <a:avLst/>
            </a:prstGeom>
            <a:effectLst/>
          </p:spPr>
        </p:pic>
        <p:pic>
          <p:nvPicPr>
            <p:cNvPr id="7248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2181726" y="11071589"/>
              <a:ext cx="117158" cy="354327"/>
            </a:xfrm>
            <a:prstGeom prst="rect">
              <a:avLst/>
            </a:prstGeom>
            <a:effectLst/>
          </p:spPr>
        </p:pic>
        <p:pic>
          <p:nvPicPr>
            <p:cNvPr id="7250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2092788" y="11180291"/>
              <a:ext cx="334563" cy="67748"/>
            </a:xfrm>
            <a:prstGeom prst="rect">
              <a:avLst/>
            </a:prstGeom>
            <a:effectLst/>
          </p:spPr>
        </p:pic>
        <p:pic>
          <p:nvPicPr>
            <p:cNvPr id="7252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2365063" y="11083529"/>
              <a:ext cx="269812" cy="434740"/>
            </a:xfrm>
            <a:prstGeom prst="rect">
              <a:avLst/>
            </a:prstGeom>
            <a:effectLst/>
          </p:spPr>
        </p:pic>
        <p:pic>
          <p:nvPicPr>
            <p:cNvPr id="7254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2656066" y="10658378"/>
              <a:ext cx="206994" cy="797184"/>
            </a:xfrm>
            <a:prstGeom prst="rect">
              <a:avLst/>
            </a:prstGeom>
            <a:effectLst/>
          </p:spPr>
        </p:pic>
        <p:pic>
          <p:nvPicPr>
            <p:cNvPr id="7256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2942646" y="10597250"/>
              <a:ext cx="374982" cy="1004992"/>
            </a:xfrm>
            <a:prstGeom prst="rect">
              <a:avLst/>
            </a:prstGeom>
            <a:effectLst/>
          </p:spPr>
        </p:pic>
        <p:pic>
          <p:nvPicPr>
            <p:cNvPr id="7258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069297" y="12760930"/>
              <a:ext cx="534150" cy="799512"/>
            </a:xfrm>
            <a:prstGeom prst="rect">
              <a:avLst/>
            </a:prstGeom>
            <a:effectLst/>
          </p:spPr>
        </p:pic>
        <p:pic>
          <p:nvPicPr>
            <p:cNvPr id="7260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190957" y="12514370"/>
              <a:ext cx="433384" cy="205320"/>
            </a:xfrm>
            <a:prstGeom prst="rect">
              <a:avLst/>
            </a:prstGeom>
            <a:effectLst/>
          </p:spPr>
        </p:pic>
        <p:pic>
          <p:nvPicPr>
            <p:cNvPr id="7262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444077" y="12791068"/>
              <a:ext cx="59768" cy="374091"/>
            </a:xfrm>
            <a:prstGeom prst="rect">
              <a:avLst/>
            </a:prstGeom>
            <a:effectLst/>
          </p:spPr>
        </p:pic>
        <p:pic>
          <p:nvPicPr>
            <p:cNvPr id="7264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471685" y="12523830"/>
              <a:ext cx="81570" cy="127462"/>
            </a:xfrm>
            <a:prstGeom prst="rect">
              <a:avLst/>
            </a:prstGeom>
            <a:effectLst/>
          </p:spPr>
        </p:pic>
        <p:pic>
          <p:nvPicPr>
            <p:cNvPr id="7266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505272" y="12806741"/>
              <a:ext cx="349757" cy="397947"/>
            </a:xfrm>
            <a:prstGeom prst="rect">
              <a:avLst/>
            </a:prstGeom>
            <a:effectLst/>
          </p:spPr>
        </p:pic>
        <p:pic>
          <p:nvPicPr>
            <p:cNvPr id="7268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673827" y="12645729"/>
              <a:ext cx="423385" cy="541746"/>
            </a:xfrm>
            <a:prstGeom prst="rect">
              <a:avLst/>
            </a:prstGeom>
            <a:effectLst/>
          </p:spPr>
        </p:pic>
        <p:pic>
          <p:nvPicPr>
            <p:cNvPr id="7270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061034" y="12685328"/>
              <a:ext cx="594228" cy="468675"/>
            </a:xfrm>
            <a:prstGeom prst="rect">
              <a:avLst/>
            </a:prstGeom>
            <a:effectLst/>
          </p:spPr>
        </p:pic>
        <p:pic>
          <p:nvPicPr>
            <p:cNvPr id="7272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521574" y="12566743"/>
              <a:ext cx="385440" cy="852884"/>
            </a:xfrm>
            <a:prstGeom prst="rect">
              <a:avLst/>
            </a:prstGeom>
            <a:effectLst/>
          </p:spPr>
        </p:pic>
        <p:pic>
          <p:nvPicPr>
            <p:cNvPr id="7274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988543" y="12814666"/>
              <a:ext cx="273927" cy="265319"/>
            </a:xfrm>
            <a:prstGeom prst="rect">
              <a:avLst/>
            </a:prstGeom>
            <a:effectLst/>
          </p:spPr>
        </p:pic>
        <p:pic>
          <p:nvPicPr>
            <p:cNvPr id="7276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385180" y="12477157"/>
              <a:ext cx="1341843" cy="645026"/>
            </a:xfrm>
            <a:prstGeom prst="rect">
              <a:avLst/>
            </a:prstGeom>
            <a:effectLst/>
          </p:spPr>
        </p:pic>
        <p:pic>
          <p:nvPicPr>
            <p:cNvPr id="7278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7402921" y="12629524"/>
              <a:ext cx="275272" cy="100882"/>
            </a:xfrm>
            <a:prstGeom prst="rect">
              <a:avLst/>
            </a:prstGeom>
            <a:effectLst/>
          </p:spPr>
        </p:pic>
        <p:pic>
          <p:nvPicPr>
            <p:cNvPr id="7280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815017" y="12685328"/>
              <a:ext cx="79421" cy="358980"/>
            </a:xfrm>
            <a:prstGeom prst="rect">
              <a:avLst/>
            </a:prstGeom>
            <a:effectLst/>
          </p:spPr>
        </p:pic>
        <p:pic>
          <p:nvPicPr>
            <p:cNvPr id="7282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905167" y="12474174"/>
              <a:ext cx="100326" cy="128346"/>
            </a:xfrm>
            <a:prstGeom prst="rect">
              <a:avLst/>
            </a:prstGeom>
            <a:effectLst/>
          </p:spPr>
        </p:pic>
        <p:pic>
          <p:nvPicPr>
            <p:cNvPr id="7284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967472" y="12399049"/>
              <a:ext cx="959359" cy="644686"/>
            </a:xfrm>
            <a:prstGeom prst="rect">
              <a:avLst/>
            </a:prstGeom>
            <a:effectLst/>
          </p:spPr>
        </p:pic>
        <p:pic>
          <p:nvPicPr>
            <p:cNvPr id="7286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8721314" y="12649833"/>
              <a:ext cx="525362" cy="680768"/>
            </a:xfrm>
            <a:prstGeom prst="rect">
              <a:avLst/>
            </a:prstGeom>
            <a:effectLst/>
          </p:spPr>
        </p:pic>
        <p:pic>
          <p:nvPicPr>
            <p:cNvPr id="7288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0026914" y="12274863"/>
              <a:ext cx="797287" cy="622975"/>
            </a:xfrm>
            <a:prstGeom prst="rect">
              <a:avLst/>
            </a:prstGeom>
            <a:effectLst/>
          </p:spPr>
        </p:pic>
        <p:pic>
          <p:nvPicPr>
            <p:cNvPr id="7290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0723319" y="12482123"/>
              <a:ext cx="317126" cy="374462"/>
            </a:xfrm>
            <a:prstGeom prst="rect">
              <a:avLst/>
            </a:prstGeom>
            <a:effectLst/>
          </p:spPr>
        </p:pic>
        <p:pic>
          <p:nvPicPr>
            <p:cNvPr id="7292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1007175" y="12505057"/>
              <a:ext cx="451809" cy="356286"/>
            </a:xfrm>
            <a:prstGeom prst="rect">
              <a:avLst/>
            </a:prstGeom>
            <a:effectLst/>
          </p:spPr>
        </p:pic>
        <p:pic>
          <p:nvPicPr>
            <p:cNvPr id="7294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1398712" y="12512304"/>
              <a:ext cx="541590" cy="681781"/>
            </a:xfrm>
            <a:prstGeom prst="rect">
              <a:avLst/>
            </a:prstGeom>
            <a:effectLst/>
          </p:spPr>
        </p:pic>
        <p:pic>
          <p:nvPicPr>
            <p:cNvPr id="7296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1909176" y="12270826"/>
              <a:ext cx="121809" cy="110798"/>
            </a:xfrm>
            <a:prstGeom prst="rect">
              <a:avLst/>
            </a:prstGeom>
            <a:effectLst/>
          </p:spPr>
        </p:pic>
        <p:pic>
          <p:nvPicPr>
            <p:cNvPr id="7298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981257" y="12548863"/>
              <a:ext cx="293874" cy="369884"/>
            </a:xfrm>
            <a:prstGeom prst="rect">
              <a:avLst/>
            </a:prstGeom>
            <a:effectLst/>
          </p:spPr>
        </p:pic>
        <p:pic>
          <p:nvPicPr>
            <p:cNvPr id="7300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2282930" y="12507227"/>
              <a:ext cx="358732" cy="676594"/>
            </a:xfrm>
            <a:prstGeom prst="rect">
              <a:avLst/>
            </a:prstGeom>
            <a:effectLst/>
          </p:spPr>
        </p:pic>
        <p:pic>
          <p:nvPicPr>
            <p:cNvPr id="7302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2836935" y="12854613"/>
              <a:ext cx="141749" cy="104400"/>
            </a:xfrm>
            <a:prstGeom prst="rect">
              <a:avLst/>
            </a:prstGeom>
            <a:effectLst/>
          </p:spPr>
        </p:pic>
        <p:pic>
          <p:nvPicPr>
            <p:cNvPr id="7304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154505" y="12562717"/>
              <a:ext cx="387011" cy="697836"/>
            </a:xfrm>
            <a:prstGeom prst="rect">
              <a:avLst/>
            </a:prstGeom>
            <a:effectLst/>
          </p:spPr>
        </p:pic>
        <p:pic>
          <p:nvPicPr>
            <p:cNvPr id="7306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159736" y="7300679"/>
              <a:ext cx="72979" cy="860158"/>
            </a:xfrm>
            <a:prstGeom prst="rect">
              <a:avLst/>
            </a:prstGeom>
            <a:effectLst/>
          </p:spPr>
        </p:pic>
        <p:pic>
          <p:nvPicPr>
            <p:cNvPr id="7308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498937" y="7332338"/>
              <a:ext cx="389487" cy="668592"/>
            </a:xfrm>
            <a:prstGeom prst="rect">
              <a:avLst/>
            </a:prstGeom>
            <a:effectLst/>
          </p:spPr>
        </p:pic>
        <p:pic>
          <p:nvPicPr>
            <p:cNvPr id="7310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575669" y="7432682"/>
              <a:ext cx="68608" cy="512444"/>
            </a:xfrm>
            <a:prstGeom prst="rect">
              <a:avLst/>
            </a:prstGeom>
            <a:effectLst/>
          </p:spPr>
        </p:pic>
        <p:pic>
          <p:nvPicPr>
            <p:cNvPr id="7312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599200" y="7704113"/>
              <a:ext cx="156687" cy="59646"/>
            </a:xfrm>
            <a:prstGeom prst="rect">
              <a:avLst/>
            </a:prstGeom>
            <a:effectLst/>
          </p:spPr>
        </p:pic>
        <p:pic>
          <p:nvPicPr>
            <p:cNvPr id="7314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543395" y="7927951"/>
              <a:ext cx="296199" cy="59028"/>
            </a:xfrm>
            <a:prstGeom prst="rect">
              <a:avLst/>
            </a:prstGeom>
            <a:effectLst/>
          </p:spPr>
        </p:pic>
        <p:pic>
          <p:nvPicPr>
            <p:cNvPr id="7316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031689" y="7172374"/>
              <a:ext cx="247370" cy="1047475"/>
            </a:xfrm>
            <a:prstGeom prst="rect">
              <a:avLst/>
            </a:prstGeom>
            <a:effectLst/>
          </p:spPr>
        </p:pic>
        <p:pic>
          <p:nvPicPr>
            <p:cNvPr id="7318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547886" y="7362925"/>
              <a:ext cx="72979" cy="498493"/>
            </a:xfrm>
            <a:prstGeom prst="rect">
              <a:avLst/>
            </a:prstGeom>
            <a:effectLst/>
          </p:spPr>
        </p:pic>
        <p:pic>
          <p:nvPicPr>
            <p:cNvPr id="7320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701349" y="7369902"/>
              <a:ext cx="52053" cy="463614"/>
            </a:xfrm>
            <a:prstGeom prst="rect">
              <a:avLst/>
            </a:prstGeom>
            <a:effectLst/>
          </p:spPr>
        </p:pic>
        <p:pic>
          <p:nvPicPr>
            <p:cNvPr id="7322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2429300" y="7286593"/>
              <a:ext cx="491517" cy="142336"/>
            </a:xfrm>
            <a:prstGeom prst="rect">
              <a:avLst/>
            </a:prstGeom>
            <a:effectLst/>
          </p:spPr>
        </p:pic>
        <p:pic>
          <p:nvPicPr>
            <p:cNvPr id="7324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2402270" y="7927951"/>
              <a:ext cx="106985" cy="289279"/>
            </a:xfrm>
            <a:prstGeom prst="rect">
              <a:avLst/>
            </a:prstGeom>
            <a:effectLst/>
          </p:spPr>
        </p:pic>
        <p:pic>
          <p:nvPicPr>
            <p:cNvPr id="732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389323" y="779541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328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533934" y="7964699"/>
              <a:ext cx="177614" cy="64134"/>
            </a:xfrm>
            <a:prstGeom prst="rect">
              <a:avLst/>
            </a:prstGeom>
            <a:effectLst/>
          </p:spPr>
        </p:pic>
        <p:pic>
          <p:nvPicPr>
            <p:cNvPr id="7330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2554861" y="8074440"/>
              <a:ext cx="198541" cy="52052"/>
            </a:xfrm>
            <a:prstGeom prst="rect">
              <a:avLst/>
            </a:prstGeom>
            <a:effectLst/>
          </p:spPr>
        </p:pic>
        <p:pic>
          <p:nvPicPr>
            <p:cNvPr id="7332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785057" y="7941902"/>
              <a:ext cx="66003" cy="282248"/>
            </a:xfrm>
            <a:prstGeom prst="rect">
              <a:avLst/>
            </a:prstGeom>
            <a:effectLst/>
          </p:spPr>
        </p:pic>
        <p:pic>
          <p:nvPicPr>
            <p:cNvPr id="7334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2450172" y="6888583"/>
              <a:ext cx="66058" cy="358980"/>
            </a:xfrm>
            <a:prstGeom prst="rect">
              <a:avLst/>
            </a:prstGeom>
            <a:effectLst/>
          </p:spPr>
        </p:pic>
        <p:pic>
          <p:nvPicPr>
            <p:cNvPr id="7336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2415349" y="6968706"/>
              <a:ext cx="214593" cy="202125"/>
            </a:xfrm>
            <a:prstGeom prst="rect">
              <a:avLst/>
            </a:prstGeom>
            <a:effectLst/>
          </p:spPr>
        </p:pic>
        <p:pic>
          <p:nvPicPr>
            <p:cNvPr id="7338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2694929" y="6895558"/>
              <a:ext cx="72424" cy="282248"/>
            </a:xfrm>
            <a:prstGeom prst="rect">
              <a:avLst/>
            </a:prstGeom>
            <a:effectLst/>
          </p:spPr>
        </p:pic>
        <p:pic>
          <p:nvPicPr>
            <p:cNvPr id="7340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2624617" y="6986242"/>
              <a:ext cx="212492" cy="79955"/>
            </a:xfrm>
            <a:prstGeom prst="rect">
              <a:avLst/>
            </a:prstGeom>
            <a:effectLst/>
          </p:spPr>
        </p:pic>
        <p:pic>
          <p:nvPicPr>
            <p:cNvPr id="7342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2805119" y="6881497"/>
              <a:ext cx="331942" cy="382680"/>
            </a:xfrm>
            <a:prstGeom prst="rect">
              <a:avLst/>
            </a:prstGeom>
            <a:effectLst/>
          </p:spPr>
        </p:pic>
        <p:pic>
          <p:nvPicPr>
            <p:cNvPr id="7344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3250099" y="7286661"/>
              <a:ext cx="285814" cy="821845"/>
            </a:xfrm>
            <a:prstGeom prst="rect">
              <a:avLst/>
            </a:prstGeom>
            <a:effectLst/>
          </p:spPr>
        </p:pic>
        <p:pic>
          <p:nvPicPr>
            <p:cNvPr id="7346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3615174" y="7247015"/>
              <a:ext cx="177596" cy="663232"/>
            </a:xfrm>
            <a:prstGeom prst="rect">
              <a:avLst/>
            </a:prstGeom>
            <a:effectLst/>
          </p:spPr>
        </p:pic>
        <p:pic>
          <p:nvPicPr>
            <p:cNvPr id="7348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3754669" y="7388285"/>
              <a:ext cx="338053" cy="521564"/>
            </a:xfrm>
            <a:prstGeom prst="rect">
              <a:avLst/>
            </a:prstGeom>
            <a:effectLst/>
          </p:spPr>
        </p:pic>
        <p:pic>
          <p:nvPicPr>
            <p:cNvPr id="7350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4084392" y="7435263"/>
              <a:ext cx="53771" cy="91325"/>
            </a:xfrm>
            <a:prstGeom prst="rect">
              <a:avLst/>
            </a:prstGeom>
            <a:effectLst/>
          </p:spPr>
        </p:pic>
        <p:pic>
          <p:nvPicPr>
            <p:cNvPr id="7352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4173206" y="7655902"/>
              <a:ext cx="156687" cy="317126"/>
            </a:xfrm>
            <a:prstGeom prst="rect">
              <a:avLst/>
            </a:prstGeom>
            <a:effectLst/>
          </p:spPr>
        </p:pic>
        <p:pic>
          <p:nvPicPr>
            <p:cNvPr id="7354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4354573" y="7315692"/>
              <a:ext cx="164484" cy="455043"/>
            </a:xfrm>
            <a:prstGeom prst="rect">
              <a:avLst/>
            </a:prstGeom>
            <a:effectLst/>
          </p:spPr>
        </p:pic>
        <p:pic>
          <p:nvPicPr>
            <p:cNvPr id="7356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4389451" y="7259332"/>
              <a:ext cx="300910" cy="343988"/>
            </a:xfrm>
            <a:prstGeom prst="rect">
              <a:avLst/>
            </a:prstGeom>
            <a:effectLst/>
          </p:spPr>
        </p:pic>
        <p:pic>
          <p:nvPicPr>
            <p:cNvPr id="7358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4591744" y="7188535"/>
              <a:ext cx="251760" cy="693810"/>
            </a:xfrm>
            <a:prstGeom prst="rect">
              <a:avLst/>
            </a:prstGeom>
            <a:effectLst/>
          </p:spPr>
        </p:pic>
        <p:pic>
          <p:nvPicPr>
            <p:cNvPr id="7360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4738232" y="7007724"/>
              <a:ext cx="448627" cy="1141038"/>
            </a:xfrm>
            <a:prstGeom prst="rect">
              <a:avLst/>
            </a:prstGeom>
            <a:effectLst/>
          </p:spPr>
        </p:pic>
        <p:pic>
          <p:nvPicPr>
            <p:cNvPr id="7362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5477649" y="7534375"/>
              <a:ext cx="240394" cy="61969"/>
            </a:xfrm>
            <a:prstGeom prst="rect">
              <a:avLst/>
            </a:prstGeom>
            <a:effectLst/>
          </p:spPr>
        </p:pic>
        <p:pic>
          <p:nvPicPr>
            <p:cNvPr id="7364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6006546" y="7136122"/>
              <a:ext cx="409059" cy="697393"/>
            </a:xfrm>
            <a:prstGeom prst="rect">
              <a:avLst/>
            </a:prstGeom>
            <a:effectLst/>
          </p:spPr>
        </p:pic>
        <p:pic>
          <p:nvPicPr>
            <p:cNvPr id="7366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6119406" y="7237364"/>
              <a:ext cx="66004" cy="610102"/>
            </a:xfrm>
            <a:prstGeom prst="rect">
              <a:avLst/>
            </a:prstGeom>
            <a:effectLst/>
          </p:spPr>
        </p:pic>
        <p:pic>
          <p:nvPicPr>
            <p:cNvPr id="7368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6151798" y="7547478"/>
              <a:ext cx="228929" cy="111647"/>
            </a:xfrm>
            <a:prstGeom prst="rect">
              <a:avLst/>
            </a:prstGeom>
            <a:effectLst/>
          </p:spPr>
        </p:pic>
        <p:pic>
          <p:nvPicPr>
            <p:cNvPr id="7370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6084473" y="7816341"/>
              <a:ext cx="205571" cy="77629"/>
            </a:xfrm>
            <a:prstGeom prst="rect">
              <a:avLst/>
            </a:prstGeom>
            <a:effectLst/>
          </p:spPr>
        </p:pic>
        <p:pic>
          <p:nvPicPr>
            <p:cNvPr id="7372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6448368" y="7047446"/>
              <a:ext cx="288116" cy="1110237"/>
            </a:xfrm>
            <a:prstGeom prst="rect">
              <a:avLst/>
            </a:prstGeom>
            <a:effectLst/>
          </p:spPr>
        </p:pic>
        <p:pic>
          <p:nvPicPr>
            <p:cNvPr id="7374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7037009" y="7246665"/>
              <a:ext cx="131964" cy="524069"/>
            </a:xfrm>
            <a:prstGeom prst="rect">
              <a:avLst/>
            </a:prstGeom>
            <a:effectLst/>
          </p:spPr>
        </p:pic>
        <p:pic>
          <p:nvPicPr>
            <p:cNvPr id="7376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7144823" y="7195511"/>
              <a:ext cx="107857" cy="589175"/>
            </a:xfrm>
            <a:prstGeom prst="rect">
              <a:avLst/>
            </a:prstGeom>
            <a:effectLst/>
          </p:spPr>
        </p:pic>
        <p:pic>
          <p:nvPicPr>
            <p:cNvPr id="7378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6883138" y="7223374"/>
              <a:ext cx="481153" cy="114872"/>
            </a:xfrm>
            <a:prstGeom prst="rect">
              <a:avLst/>
            </a:prstGeom>
            <a:effectLst/>
          </p:spPr>
        </p:pic>
        <p:pic>
          <p:nvPicPr>
            <p:cNvPr id="7380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6820161" y="7900049"/>
              <a:ext cx="90714" cy="219099"/>
            </a:xfrm>
            <a:prstGeom prst="rect">
              <a:avLst/>
            </a:prstGeom>
            <a:effectLst/>
          </p:spPr>
        </p:pic>
        <p:pic>
          <p:nvPicPr>
            <p:cNvPr id="7382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6771568" y="7740008"/>
              <a:ext cx="76526" cy="72581"/>
            </a:xfrm>
            <a:prstGeom prst="rect">
              <a:avLst/>
            </a:prstGeom>
            <a:effectLst/>
          </p:spPr>
        </p:pic>
        <p:pic>
          <p:nvPicPr>
            <p:cNvPr id="7384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6963457" y="7920976"/>
              <a:ext cx="191565" cy="52052"/>
            </a:xfrm>
            <a:prstGeom prst="rect">
              <a:avLst/>
            </a:prstGeom>
            <a:effectLst/>
          </p:spPr>
        </p:pic>
        <p:pic>
          <p:nvPicPr>
            <p:cNvPr id="7386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977408" y="8004683"/>
              <a:ext cx="233419" cy="86930"/>
            </a:xfrm>
            <a:prstGeom prst="rect">
              <a:avLst/>
            </a:prstGeom>
            <a:effectLst/>
          </p:spPr>
        </p:pic>
        <p:pic>
          <p:nvPicPr>
            <p:cNvPr id="7388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7241840" y="7823317"/>
              <a:ext cx="59670" cy="289224"/>
            </a:xfrm>
            <a:prstGeom prst="rect">
              <a:avLst/>
            </a:prstGeom>
            <a:effectLst/>
          </p:spPr>
        </p:pic>
        <p:pic>
          <p:nvPicPr>
            <p:cNvPr id="7390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7071270" y="6759475"/>
              <a:ext cx="83752" cy="432283"/>
            </a:xfrm>
            <a:prstGeom prst="rect">
              <a:avLst/>
            </a:prstGeom>
            <a:effectLst/>
          </p:spPr>
        </p:pic>
        <p:pic>
          <p:nvPicPr>
            <p:cNvPr id="7392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047165" y="6862222"/>
              <a:ext cx="223011" cy="245828"/>
            </a:xfrm>
            <a:prstGeom prst="rect">
              <a:avLst/>
            </a:prstGeom>
            <a:effectLst/>
          </p:spPr>
        </p:pic>
        <p:pic>
          <p:nvPicPr>
            <p:cNvPr id="7394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456102" y="7181560"/>
              <a:ext cx="291280" cy="777517"/>
            </a:xfrm>
            <a:prstGeom prst="rect">
              <a:avLst/>
            </a:prstGeom>
            <a:effectLst/>
          </p:spPr>
        </p:pic>
        <p:pic>
          <p:nvPicPr>
            <p:cNvPr id="7396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809389" y="7102502"/>
              <a:ext cx="182708" cy="744965"/>
            </a:xfrm>
            <a:prstGeom prst="rect">
              <a:avLst/>
            </a:prstGeom>
            <a:effectLst/>
          </p:spPr>
        </p:pic>
        <p:pic>
          <p:nvPicPr>
            <p:cNvPr id="7398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943437" y="7311771"/>
              <a:ext cx="341637" cy="493749"/>
            </a:xfrm>
            <a:prstGeom prst="rect">
              <a:avLst/>
            </a:prstGeom>
            <a:effectLst/>
          </p:spPr>
        </p:pic>
        <p:pic>
          <p:nvPicPr>
            <p:cNvPr id="7400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8227341" y="7369905"/>
              <a:ext cx="81263" cy="121805"/>
            </a:xfrm>
            <a:prstGeom prst="rect">
              <a:avLst/>
            </a:prstGeom>
            <a:effectLst/>
          </p:spPr>
        </p:pic>
        <p:pic>
          <p:nvPicPr>
            <p:cNvPr id="7402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8379509" y="7579170"/>
              <a:ext cx="156687" cy="282248"/>
            </a:xfrm>
            <a:prstGeom prst="rect">
              <a:avLst/>
            </a:prstGeom>
            <a:effectLst/>
          </p:spPr>
        </p:pic>
        <p:pic>
          <p:nvPicPr>
            <p:cNvPr id="7404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8630632" y="7195511"/>
              <a:ext cx="147470" cy="444196"/>
            </a:xfrm>
            <a:prstGeom prst="rect">
              <a:avLst/>
            </a:prstGeom>
            <a:effectLst/>
          </p:spPr>
        </p:pic>
        <p:pic>
          <p:nvPicPr>
            <p:cNvPr id="7406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651558" y="7212851"/>
              <a:ext cx="269507" cy="278859"/>
            </a:xfrm>
            <a:prstGeom prst="rect">
              <a:avLst/>
            </a:prstGeom>
            <a:effectLst/>
          </p:spPr>
        </p:pic>
        <p:pic>
          <p:nvPicPr>
            <p:cNvPr id="7408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8944535" y="7123069"/>
              <a:ext cx="183143" cy="594546"/>
            </a:xfrm>
            <a:prstGeom prst="rect">
              <a:avLst/>
            </a:prstGeom>
            <a:effectLst/>
          </p:spPr>
        </p:pic>
        <p:pic>
          <p:nvPicPr>
            <p:cNvPr id="7410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9000285" y="6982482"/>
              <a:ext cx="371279" cy="1111933"/>
            </a:xfrm>
            <a:prstGeom prst="rect">
              <a:avLst/>
            </a:prstGeom>
            <a:effectLst/>
          </p:spPr>
        </p:pic>
        <p:pic>
          <p:nvPicPr>
            <p:cNvPr id="7412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9462134" y="7114751"/>
              <a:ext cx="413382" cy="704813"/>
            </a:xfrm>
            <a:prstGeom prst="rect">
              <a:avLst/>
            </a:prstGeom>
            <a:effectLst/>
          </p:spPr>
        </p:pic>
        <p:pic>
          <p:nvPicPr>
            <p:cNvPr id="7414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9516536" y="7223413"/>
              <a:ext cx="93906" cy="547321"/>
            </a:xfrm>
            <a:prstGeom prst="rect">
              <a:avLst/>
            </a:prstGeom>
            <a:effectLst/>
          </p:spPr>
        </p:pic>
        <p:pic>
          <p:nvPicPr>
            <p:cNvPr id="7416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9544439" y="7483836"/>
              <a:ext cx="233418" cy="77630"/>
            </a:xfrm>
            <a:prstGeom prst="rect">
              <a:avLst/>
            </a:prstGeom>
            <a:effectLst/>
          </p:spPr>
        </p:pic>
        <p:pic>
          <p:nvPicPr>
            <p:cNvPr id="7418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9474682" y="7802390"/>
              <a:ext cx="233419" cy="52052"/>
            </a:xfrm>
            <a:prstGeom prst="rect">
              <a:avLst/>
            </a:prstGeom>
            <a:effectLst/>
          </p:spPr>
        </p:pic>
        <p:pic>
          <p:nvPicPr>
            <p:cNvPr id="7420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9890850" y="6942063"/>
              <a:ext cx="372976" cy="1155654"/>
            </a:xfrm>
            <a:prstGeom prst="rect">
              <a:avLst/>
            </a:prstGeom>
            <a:effectLst/>
          </p:spPr>
        </p:pic>
        <p:pic>
          <p:nvPicPr>
            <p:cNvPr id="7422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0465221" y="7153657"/>
              <a:ext cx="86931" cy="554297"/>
            </a:xfrm>
            <a:prstGeom prst="rect">
              <a:avLst/>
            </a:prstGeom>
            <a:effectLst/>
          </p:spPr>
        </p:pic>
        <p:pic>
          <p:nvPicPr>
            <p:cNvPr id="7424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0583807" y="7174584"/>
              <a:ext cx="107857" cy="533371"/>
            </a:xfrm>
            <a:prstGeom prst="rect">
              <a:avLst/>
            </a:prstGeom>
            <a:effectLst/>
          </p:spPr>
        </p:pic>
        <p:pic>
          <p:nvPicPr>
            <p:cNvPr id="7426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0367563" y="7123429"/>
              <a:ext cx="498492" cy="89256"/>
            </a:xfrm>
            <a:prstGeom prst="rect">
              <a:avLst/>
            </a:prstGeom>
            <a:effectLst/>
          </p:spPr>
        </p:pic>
        <p:pic>
          <p:nvPicPr>
            <p:cNvPr id="7428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0269904" y="7751713"/>
              <a:ext cx="93906" cy="305023"/>
            </a:xfrm>
            <a:prstGeom prst="rect">
              <a:avLst/>
            </a:prstGeom>
            <a:effectLst/>
          </p:spPr>
        </p:pic>
        <p:pic>
          <p:nvPicPr>
            <p:cNvPr id="7430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0248372" y="7619781"/>
              <a:ext cx="73584" cy="95149"/>
            </a:xfrm>
            <a:prstGeom prst="rect">
              <a:avLst/>
            </a:prstGeom>
            <a:effectLst/>
          </p:spPr>
        </p:pic>
        <p:pic>
          <p:nvPicPr>
            <p:cNvPr id="7432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0423367" y="7830292"/>
              <a:ext cx="135760" cy="66004"/>
            </a:xfrm>
            <a:prstGeom prst="rect">
              <a:avLst/>
            </a:prstGeom>
            <a:effectLst/>
          </p:spPr>
        </p:pic>
        <p:pic>
          <p:nvPicPr>
            <p:cNvPr id="7434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10402441" y="7920976"/>
              <a:ext cx="142735" cy="45076"/>
            </a:xfrm>
            <a:prstGeom prst="rect">
              <a:avLst/>
            </a:prstGeom>
            <a:effectLst/>
          </p:spPr>
        </p:pic>
        <p:pic>
          <p:nvPicPr>
            <p:cNvPr id="7436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10576831" y="7732634"/>
              <a:ext cx="107858" cy="456638"/>
            </a:xfrm>
            <a:prstGeom prst="rect">
              <a:avLst/>
            </a:prstGeom>
            <a:effectLst/>
          </p:spPr>
        </p:pic>
        <p:pic>
          <p:nvPicPr>
            <p:cNvPr id="7438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10562880" y="7861991"/>
              <a:ext cx="200786" cy="173818"/>
            </a:xfrm>
            <a:prstGeom prst="rect">
              <a:avLst/>
            </a:prstGeom>
            <a:effectLst/>
          </p:spPr>
        </p:pic>
        <p:pic>
          <p:nvPicPr>
            <p:cNvPr id="7440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10827954" y="7816341"/>
              <a:ext cx="59028" cy="240394"/>
            </a:xfrm>
            <a:prstGeom prst="rect">
              <a:avLst/>
            </a:prstGeom>
            <a:effectLst/>
          </p:spPr>
        </p:pic>
        <p:pic>
          <p:nvPicPr>
            <p:cNvPr id="7442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0758198" y="7886098"/>
              <a:ext cx="170638" cy="72979"/>
            </a:xfrm>
            <a:prstGeom prst="rect">
              <a:avLst/>
            </a:prstGeom>
            <a:effectLst/>
          </p:spPr>
        </p:pic>
        <p:pic>
          <p:nvPicPr>
            <p:cNvPr id="7444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0946540" y="7781463"/>
              <a:ext cx="79954" cy="296199"/>
            </a:xfrm>
            <a:prstGeom prst="rect">
              <a:avLst/>
            </a:prstGeom>
            <a:effectLst/>
          </p:spPr>
        </p:pic>
        <p:pic>
          <p:nvPicPr>
            <p:cNvPr id="7446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0451270" y="6637460"/>
              <a:ext cx="114833" cy="428737"/>
            </a:xfrm>
            <a:prstGeom prst="rect">
              <a:avLst/>
            </a:prstGeom>
            <a:effectLst/>
          </p:spPr>
        </p:pic>
        <p:pic>
          <p:nvPicPr>
            <p:cNvPr id="7448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10430343" y="6764184"/>
              <a:ext cx="218429" cy="176451"/>
            </a:xfrm>
            <a:prstGeom prst="rect">
              <a:avLst/>
            </a:prstGeom>
            <a:effectLst/>
          </p:spPr>
        </p:pic>
        <p:pic>
          <p:nvPicPr>
            <p:cNvPr id="7450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10695417" y="6707216"/>
              <a:ext cx="79954" cy="275273"/>
            </a:xfrm>
            <a:prstGeom prst="rect">
              <a:avLst/>
            </a:prstGeom>
            <a:effectLst/>
          </p:spPr>
        </p:pic>
        <p:pic>
          <p:nvPicPr>
            <p:cNvPr id="7452" name="Line" descr="Lin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10590783" y="6797900"/>
              <a:ext cx="254345" cy="79955"/>
            </a:xfrm>
            <a:prstGeom prst="rect">
              <a:avLst/>
            </a:prstGeom>
            <a:effectLst/>
          </p:spPr>
        </p:pic>
        <p:pic>
          <p:nvPicPr>
            <p:cNvPr id="7454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10844369" y="6696410"/>
              <a:ext cx="251881" cy="329176"/>
            </a:xfrm>
            <a:prstGeom prst="rect">
              <a:avLst/>
            </a:prstGeom>
            <a:effectLst/>
          </p:spPr>
        </p:pic>
        <p:pic>
          <p:nvPicPr>
            <p:cNvPr id="7456" name="Line" descr="Lin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11227890" y="7139706"/>
              <a:ext cx="275272" cy="707761"/>
            </a:xfrm>
            <a:prstGeom prst="rect">
              <a:avLst/>
            </a:prstGeom>
            <a:effectLst/>
          </p:spPr>
        </p:pic>
        <p:pic>
          <p:nvPicPr>
            <p:cNvPr id="7458" name="Line" descr="Lin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11585060" y="7036941"/>
              <a:ext cx="222705" cy="687906"/>
            </a:xfrm>
            <a:prstGeom prst="rect">
              <a:avLst/>
            </a:prstGeom>
            <a:effectLst/>
          </p:spPr>
        </p:pic>
        <p:pic>
          <p:nvPicPr>
            <p:cNvPr id="7460" name="Line" descr="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11734786" y="7186686"/>
              <a:ext cx="338053" cy="454454"/>
            </a:xfrm>
            <a:prstGeom prst="rect">
              <a:avLst/>
            </a:prstGeom>
            <a:effectLst/>
          </p:spPr>
        </p:pic>
        <p:pic>
          <p:nvPicPr>
            <p:cNvPr id="7462" name="Line" descr="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12034682" y="7279218"/>
              <a:ext cx="57214" cy="100881"/>
            </a:xfrm>
            <a:prstGeom prst="rect">
              <a:avLst/>
            </a:prstGeom>
            <a:effectLst/>
          </p:spPr>
        </p:pic>
        <p:pic>
          <p:nvPicPr>
            <p:cNvPr id="7464" name="Line" descr="Lin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12104493" y="7467560"/>
              <a:ext cx="205517" cy="317126"/>
            </a:xfrm>
            <a:prstGeom prst="rect">
              <a:avLst/>
            </a:prstGeom>
            <a:effectLst/>
          </p:spPr>
        </p:pic>
        <p:pic>
          <p:nvPicPr>
            <p:cNvPr id="7466" name="Line" descr="Lin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12369567" y="7079338"/>
              <a:ext cx="264290" cy="454226"/>
            </a:xfrm>
            <a:prstGeom prst="rect">
              <a:avLst/>
            </a:prstGeom>
            <a:effectLst/>
          </p:spPr>
        </p:pic>
        <p:pic>
          <p:nvPicPr>
            <p:cNvPr id="7468" name="Line" descr="Lin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12425372" y="7035869"/>
              <a:ext cx="338830" cy="379109"/>
            </a:xfrm>
            <a:prstGeom prst="rect">
              <a:avLst/>
            </a:prstGeom>
            <a:effectLst/>
          </p:spPr>
        </p:pic>
        <p:pic>
          <p:nvPicPr>
            <p:cNvPr id="7470" name="Line" descr="Lin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12620690" y="6993218"/>
              <a:ext cx="339377" cy="665907"/>
            </a:xfrm>
            <a:prstGeom prst="rect">
              <a:avLst/>
            </a:prstGeom>
            <a:effectLst/>
          </p:spPr>
        </p:pic>
        <p:pic>
          <p:nvPicPr>
            <p:cNvPr id="7472" name="Line" descr="Lin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12843910" y="6854260"/>
              <a:ext cx="501180" cy="1033386"/>
            </a:xfrm>
            <a:prstGeom prst="rect">
              <a:avLst/>
            </a:prstGeom>
            <a:effectLst/>
          </p:spPr>
        </p:pic>
        <p:pic>
          <p:nvPicPr>
            <p:cNvPr id="7474" name="Line" descr="Lin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13296721" y="6728144"/>
              <a:ext cx="275877" cy="1322858"/>
            </a:xfrm>
            <a:prstGeom prst="rect">
              <a:avLst/>
            </a:prstGeom>
            <a:effectLst/>
          </p:spPr>
        </p:pic>
      </p:grpSp>
      <p:grpSp>
        <p:nvGrpSpPr>
          <p:cNvPr id="7531" name="Drawing"/>
          <p:cNvGrpSpPr/>
          <p:nvPr/>
        </p:nvGrpSpPr>
        <p:grpSpPr>
          <a:xfrm>
            <a:off x="1759007" y="158863"/>
            <a:ext cx="9467021" cy="814238"/>
            <a:chOff x="2869730" y="195658"/>
            <a:chExt cx="9467019" cy="814237"/>
          </a:xfrm>
        </p:grpSpPr>
        <p:sp>
          <p:nvSpPr>
            <p:cNvPr id="7477" name="Line"/>
            <p:cNvSpPr/>
            <p:nvPr/>
          </p:nvSpPr>
          <p:spPr>
            <a:xfrm>
              <a:off x="3046636" y="195658"/>
              <a:ext cx="76733" cy="42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100"/>
                  </a:moveTo>
                  <a:cubicBezTo>
                    <a:pt x="17673" y="-17"/>
                    <a:pt x="13745" y="-134"/>
                    <a:pt x="10800" y="391"/>
                  </a:cubicBezTo>
                  <a:cubicBezTo>
                    <a:pt x="7855" y="917"/>
                    <a:pt x="5891" y="2084"/>
                    <a:pt x="4582" y="4244"/>
                  </a:cubicBezTo>
                  <a:cubicBezTo>
                    <a:pt x="3273" y="6404"/>
                    <a:pt x="2618" y="9557"/>
                    <a:pt x="1964" y="12592"/>
                  </a:cubicBezTo>
                  <a:cubicBezTo>
                    <a:pt x="1309" y="15628"/>
                    <a:pt x="655" y="18547"/>
                    <a:pt x="0" y="2146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8" name="Line"/>
            <p:cNvSpPr/>
            <p:nvPr/>
          </p:nvSpPr>
          <p:spPr>
            <a:xfrm>
              <a:off x="2929927" y="225021"/>
              <a:ext cx="279562" cy="48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54" fill="norm" stroke="1" extrusionOk="0">
                  <a:moveTo>
                    <a:pt x="4562" y="2194"/>
                  </a:moveTo>
                  <a:cubicBezTo>
                    <a:pt x="5085" y="1264"/>
                    <a:pt x="5607" y="334"/>
                    <a:pt x="6478" y="75"/>
                  </a:cubicBezTo>
                  <a:cubicBezTo>
                    <a:pt x="7349" y="-183"/>
                    <a:pt x="8569" y="230"/>
                    <a:pt x="10659" y="1264"/>
                  </a:cubicBezTo>
                  <a:cubicBezTo>
                    <a:pt x="12749" y="2297"/>
                    <a:pt x="15711" y="3951"/>
                    <a:pt x="17888" y="5966"/>
                  </a:cubicBezTo>
                  <a:cubicBezTo>
                    <a:pt x="20065" y="7982"/>
                    <a:pt x="21459" y="10359"/>
                    <a:pt x="20762" y="12684"/>
                  </a:cubicBezTo>
                  <a:cubicBezTo>
                    <a:pt x="20065" y="15009"/>
                    <a:pt x="17278" y="17283"/>
                    <a:pt x="14143" y="18730"/>
                  </a:cubicBezTo>
                  <a:cubicBezTo>
                    <a:pt x="11007" y="20177"/>
                    <a:pt x="7524" y="20797"/>
                    <a:pt x="5259" y="21107"/>
                  </a:cubicBezTo>
                  <a:cubicBezTo>
                    <a:pt x="2994" y="21417"/>
                    <a:pt x="1949" y="21417"/>
                    <a:pt x="1165" y="21210"/>
                  </a:cubicBezTo>
                  <a:cubicBezTo>
                    <a:pt x="382" y="21004"/>
                    <a:pt x="-141" y="20590"/>
                    <a:pt x="33" y="19918"/>
                  </a:cubicBezTo>
                  <a:cubicBezTo>
                    <a:pt x="207" y="19247"/>
                    <a:pt x="1078" y="18317"/>
                    <a:pt x="1949" y="1738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9" name="Line"/>
            <p:cNvSpPr/>
            <p:nvPr/>
          </p:nvSpPr>
          <p:spPr>
            <a:xfrm>
              <a:off x="3259939" y="352974"/>
              <a:ext cx="72698" cy="31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71" fill="norm" stroke="1" extrusionOk="0">
                  <a:moveTo>
                    <a:pt x="21104" y="831"/>
                  </a:moveTo>
                  <a:cubicBezTo>
                    <a:pt x="18404" y="351"/>
                    <a:pt x="15704" y="-129"/>
                    <a:pt x="13341" y="31"/>
                  </a:cubicBezTo>
                  <a:cubicBezTo>
                    <a:pt x="10979" y="191"/>
                    <a:pt x="8954" y="991"/>
                    <a:pt x="6591" y="3231"/>
                  </a:cubicBezTo>
                  <a:cubicBezTo>
                    <a:pt x="4229" y="5471"/>
                    <a:pt x="1529" y="9151"/>
                    <a:pt x="516" y="12431"/>
                  </a:cubicBezTo>
                  <a:cubicBezTo>
                    <a:pt x="-496" y="15711"/>
                    <a:pt x="179" y="18591"/>
                    <a:pt x="854" y="214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0" name="Line"/>
            <p:cNvSpPr/>
            <p:nvPr/>
          </p:nvSpPr>
          <p:spPr>
            <a:xfrm>
              <a:off x="3276831" y="323669"/>
              <a:ext cx="195319" cy="4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21359"/>
                  </a:moveTo>
                  <a:cubicBezTo>
                    <a:pt x="0" y="15359"/>
                    <a:pt x="0" y="9359"/>
                    <a:pt x="643" y="5759"/>
                  </a:cubicBezTo>
                  <a:cubicBezTo>
                    <a:pt x="1286" y="2159"/>
                    <a:pt x="2571" y="959"/>
                    <a:pt x="5271" y="359"/>
                  </a:cubicBezTo>
                  <a:cubicBezTo>
                    <a:pt x="7971" y="-241"/>
                    <a:pt x="12086" y="-241"/>
                    <a:pt x="15043" y="1559"/>
                  </a:cubicBezTo>
                  <a:cubicBezTo>
                    <a:pt x="18000" y="3359"/>
                    <a:pt x="19800" y="6959"/>
                    <a:pt x="21600" y="1055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1" name="Line"/>
            <p:cNvSpPr/>
            <p:nvPr/>
          </p:nvSpPr>
          <p:spPr>
            <a:xfrm>
              <a:off x="3311710" y="497593"/>
              <a:ext cx="125562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7200"/>
                    <a:pt x="3200" y="14400"/>
                    <a:pt x="6800" y="18000"/>
                  </a:cubicBezTo>
                  <a:cubicBezTo>
                    <a:pt x="10400" y="21600"/>
                    <a:pt x="160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2" name="Line"/>
            <p:cNvSpPr/>
            <p:nvPr/>
          </p:nvSpPr>
          <p:spPr>
            <a:xfrm>
              <a:off x="3255905" y="658032"/>
              <a:ext cx="132538" cy="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3" name="Line"/>
            <p:cNvSpPr/>
            <p:nvPr/>
          </p:nvSpPr>
          <p:spPr>
            <a:xfrm>
              <a:off x="3566087" y="305382"/>
              <a:ext cx="212990" cy="36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65" fill="norm" stroke="1" extrusionOk="0">
                  <a:moveTo>
                    <a:pt x="17791" y="3079"/>
                  </a:moveTo>
                  <a:cubicBezTo>
                    <a:pt x="18023" y="1993"/>
                    <a:pt x="18256" y="906"/>
                    <a:pt x="17675" y="362"/>
                  </a:cubicBezTo>
                  <a:cubicBezTo>
                    <a:pt x="17094" y="-181"/>
                    <a:pt x="15701" y="-181"/>
                    <a:pt x="13262" y="838"/>
                  </a:cubicBezTo>
                  <a:cubicBezTo>
                    <a:pt x="10823" y="1857"/>
                    <a:pt x="7340" y="3894"/>
                    <a:pt x="4785" y="6408"/>
                  </a:cubicBezTo>
                  <a:cubicBezTo>
                    <a:pt x="2230" y="8921"/>
                    <a:pt x="604" y="11910"/>
                    <a:pt x="140" y="14355"/>
                  </a:cubicBezTo>
                  <a:cubicBezTo>
                    <a:pt x="-325" y="16800"/>
                    <a:pt x="372" y="18702"/>
                    <a:pt x="2230" y="19857"/>
                  </a:cubicBezTo>
                  <a:cubicBezTo>
                    <a:pt x="4088" y="21011"/>
                    <a:pt x="7107" y="21419"/>
                    <a:pt x="10475" y="21215"/>
                  </a:cubicBezTo>
                  <a:cubicBezTo>
                    <a:pt x="13843" y="21011"/>
                    <a:pt x="17559" y="20196"/>
                    <a:pt x="21275" y="1938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4" name="Line"/>
            <p:cNvSpPr/>
            <p:nvPr/>
          </p:nvSpPr>
          <p:spPr>
            <a:xfrm>
              <a:off x="3793028" y="344116"/>
              <a:ext cx="234329" cy="29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970" fill="norm" stroke="1" extrusionOk="0">
                  <a:moveTo>
                    <a:pt x="6920" y="2946"/>
                  </a:moveTo>
                  <a:cubicBezTo>
                    <a:pt x="4823" y="5237"/>
                    <a:pt x="2726" y="7528"/>
                    <a:pt x="1678" y="10146"/>
                  </a:cubicBezTo>
                  <a:cubicBezTo>
                    <a:pt x="629" y="12765"/>
                    <a:pt x="629" y="15710"/>
                    <a:pt x="1573" y="17592"/>
                  </a:cubicBezTo>
                  <a:cubicBezTo>
                    <a:pt x="2517" y="19474"/>
                    <a:pt x="4404" y="20292"/>
                    <a:pt x="6501" y="20701"/>
                  </a:cubicBezTo>
                  <a:cubicBezTo>
                    <a:pt x="8598" y="21110"/>
                    <a:pt x="10905" y="21110"/>
                    <a:pt x="13317" y="20292"/>
                  </a:cubicBezTo>
                  <a:cubicBezTo>
                    <a:pt x="15728" y="19474"/>
                    <a:pt x="18245" y="17837"/>
                    <a:pt x="19713" y="15301"/>
                  </a:cubicBezTo>
                  <a:cubicBezTo>
                    <a:pt x="21181" y="12765"/>
                    <a:pt x="21600" y="9328"/>
                    <a:pt x="20551" y="6383"/>
                  </a:cubicBezTo>
                  <a:cubicBezTo>
                    <a:pt x="19503" y="3437"/>
                    <a:pt x="16986" y="983"/>
                    <a:pt x="14050" y="246"/>
                  </a:cubicBezTo>
                  <a:cubicBezTo>
                    <a:pt x="11115" y="-490"/>
                    <a:pt x="7759" y="492"/>
                    <a:pt x="5348" y="2292"/>
                  </a:cubicBezTo>
                  <a:cubicBezTo>
                    <a:pt x="2936" y="4092"/>
                    <a:pt x="1468" y="6710"/>
                    <a:pt x="0" y="932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5" name="Line"/>
            <p:cNvSpPr/>
            <p:nvPr/>
          </p:nvSpPr>
          <p:spPr>
            <a:xfrm>
              <a:off x="4072053" y="323202"/>
              <a:ext cx="48830" cy="39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986"/>
                    <a:pt x="11314" y="7971"/>
                    <a:pt x="7714" y="11571"/>
                  </a:cubicBezTo>
                  <a:cubicBezTo>
                    <a:pt x="4114" y="15171"/>
                    <a:pt x="2057" y="183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6" name="Line"/>
            <p:cNvSpPr/>
            <p:nvPr/>
          </p:nvSpPr>
          <p:spPr>
            <a:xfrm>
              <a:off x="4084763" y="294008"/>
              <a:ext cx="276852" cy="35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99" fill="norm" stroke="1" extrusionOk="0">
                  <a:moveTo>
                    <a:pt x="631" y="6349"/>
                  </a:moveTo>
                  <a:cubicBezTo>
                    <a:pt x="2238" y="4258"/>
                    <a:pt x="3844" y="2168"/>
                    <a:pt x="6433" y="1053"/>
                  </a:cubicBezTo>
                  <a:cubicBezTo>
                    <a:pt x="9021" y="-62"/>
                    <a:pt x="12591" y="-201"/>
                    <a:pt x="15269" y="217"/>
                  </a:cubicBezTo>
                  <a:cubicBezTo>
                    <a:pt x="17947" y="635"/>
                    <a:pt x="19732" y="1611"/>
                    <a:pt x="20624" y="2447"/>
                  </a:cubicBezTo>
                  <a:cubicBezTo>
                    <a:pt x="21517" y="3283"/>
                    <a:pt x="21517" y="3980"/>
                    <a:pt x="20267" y="5094"/>
                  </a:cubicBezTo>
                  <a:cubicBezTo>
                    <a:pt x="19018" y="6209"/>
                    <a:pt x="16519" y="7742"/>
                    <a:pt x="13216" y="9136"/>
                  </a:cubicBezTo>
                  <a:cubicBezTo>
                    <a:pt x="9914" y="10529"/>
                    <a:pt x="5808" y="11784"/>
                    <a:pt x="3309" y="12480"/>
                  </a:cubicBezTo>
                  <a:cubicBezTo>
                    <a:pt x="810" y="13177"/>
                    <a:pt x="-83" y="13316"/>
                    <a:pt x="6" y="13456"/>
                  </a:cubicBezTo>
                  <a:cubicBezTo>
                    <a:pt x="96" y="13595"/>
                    <a:pt x="1167" y="13734"/>
                    <a:pt x="3219" y="14571"/>
                  </a:cubicBezTo>
                  <a:cubicBezTo>
                    <a:pt x="5272" y="15407"/>
                    <a:pt x="8307" y="16940"/>
                    <a:pt x="10181" y="18194"/>
                  </a:cubicBezTo>
                  <a:cubicBezTo>
                    <a:pt x="12056" y="19448"/>
                    <a:pt x="12770" y="20424"/>
                    <a:pt x="13484" y="2139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7" name="Line"/>
            <p:cNvSpPr/>
            <p:nvPr/>
          </p:nvSpPr>
          <p:spPr>
            <a:xfrm>
              <a:off x="4418509" y="316226"/>
              <a:ext cx="44180" cy="36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5026"/>
                    <a:pt x="5400" y="10053"/>
                    <a:pt x="2160" y="13653"/>
                  </a:cubicBezTo>
                  <a:cubicBezTo>
                    <a:pt x="-1080" y="17253"/>
                    <a:pt x="0" y="19426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8" name="Line"/>
            <p:cNvSpPr/>
            <p:nvPr/>
          </p:nvSpPr>
          <p:spPr>
            <a:xfrm>
              <a:off x="4439436" y="268492"/>
              <a:ext cx="215853" cy="36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36" fill="norm" stroke="1" extrusionOk="0">
                  <a:moveTo>
                    <a:pt x="909" y="5642"/>
                  </a:moveTo>
                  <a:cubicBezTo>
                    <a:pt x="1364" y="4283"/>
                    <a:pt x="1819" y="2925"/>
                    <a:pt x="4206" y="1838"/>
                  </a:cubicBezTo>
                  <a:cubicBezTo>
                    <a:pt x="6594" y="751"/>
                    <a:pt x="10914" y="-64"/>
                    <a:pt x="14324" y="4"/>
                  </a:cubicBezTo>
                  <a:cubicBezTo>
                    <a:pt x="17735" y="72"/>
                    <a:pt x="20236" y="1023"/>
                    <a:pt x="20918" y="2449"/>
                  </a:cubicBezTo>
                  <a:cubicBezTo>
                    <a:pt x="21600" y="3876"/>
                    <a:pt x="20463" y="5778"/>
                    <a:pt x="17053" y="7611"/>
                  </a:cubicBezTo>
                  <a:cubicBezTo>
                    <a:pt x="13642" y="9445"/>
                    <a:pt x="7958" y="11211"/>
                    <a:pt x="4547" y="12230"/>
                  </a:cubicBezTo>
                  <a:cubicBezTo>
                    <a:pt x="1137" y="13249"/>
                    <a:pt x="0" y="13521"/>
                    <a:pt x="0" y="13725"/>
                  </a:cubicBezTo>
                  <a:cubicBezTo>
                    <a:pt x="0" y="13928"/>
                    <a:pt x="1137" y="14064"/>
                    <a:pt x="3411" y="15015"/>
                  </a:cubicBezTo>
                  <a:cubicBezTo>
                    <a:pt x="5684" y="15966"/>
                    <a:pt x="9095" y="17732"/>
                    <a:pt x="10914" y="18955"/>
                  </a:cubicBezTo>
                  <a:cubicBezTo>
                    <a:pt x="12733" y="20178"/>
                    <a:pt x="12960" y="20857"/>
                    <a:pt x="13187" y="215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9" name="Line"/>
            <p:cNvSpPr/>
            <p:nvPr/>
          </p:nvSpPr>
          <p:spPr>
            <a:xfrm>
              <a:off x="4700894" y="310291"/>
              <a:ext cx="236138" cy="38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41" fill="norm" stroke="1" extrusionOk="0">
                  <a:moveTo>
                    <a:pt x="21506" y="3083"/>
                  </a:moveTo>
                  <a:cubicBezTo>
                    <a:pt x="21506" y="2428"/>
                    <a:pt x="21506" y="1774"/>
                    <a:pt x="20235" y="1185"/>
                  </a:cubicBezTo>
                  <a:cubicBezTo>
                    <a:pt x="18965" y="596"/>
                    <a:pt x="16424" y="72"/>
                    <a:pt x="14094" y="6"/>
                  </a:cubicBezTo>
                  <a:cubicBezTo>
                    <a:pt x="11765" y="-59"/>
                    <a:pt x="9647" y="334"/>
                    <a:pt x="7635" y="1577"/>
                  </a:cubicBezTo>
                  <a:cubicBezTo>
                    <a:pt x="5624" y="2821"/>
                    <a:pt x="3718" y="4916"/>
                    <a:pt x="2341" y="7534"/>
                  </a:cubicBezTo>
                  <a:cubicBezTo>
                    <a:pt x="965" y="10152"/>
                    <a:pt x="118" y="13294"/>
                    <a:pt x="12" y="15716"/>
                  </a:cubicBezTo>
                  <a:cubicBezTo>
                    <a:pt x="-94" y="18137"/>
                    <a:pt x="541" y="19839"/>
                    <a:pt x="1177" y="215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0" name="Line"/>
            <p:cNvSpPr/>
            <p:nvPr/>
          </p:nvSpPr>
          <p:spPr>
            <a:xfrm>
              <a:off x="4720786" y="491203"/>
              <a:ext cx="223221" cy="4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21297"/>
                  </a:moveTo>
                  <a:cubicBezTo>
                    <a:pt x="2475" y="14097"/>
                    <a:pt x="4950" y="6897"/>
                    <a:pt x="7875" y="3297"/>
                  </a:cubicBezTo>
                  <a:cubicBezTo>
                    <a:pt x="10800" y="-303"/>
                    <a:pt x="14175" y="-303"/>
                    <a:pt x="16538" y="297"/>
                  </a:cubicBezTo>
                  <a:cubicBezTo>
                    <a:pt x="18900" y="897"/>
                    <a:pt x="20250" y="2097"/>
                    <a:pt x="21600" y="329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1" name="Line"/>
            <p:cNvSpPr/>
            <p:nvPr/>
          </p:nvSpPr>
          <p:spPr>
            <a:xfrm>
              <a:off x="4727762" y="651057"/>
              <a:ext cx="279026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0" y="21600"/>
                    <a:pt x="7560" y="21600"/>
                    <a:pt x="11160" y="18000"/>
                  </a:cubicBezTo>
                  <a:cubicBezTo>
                    <a:pt x="14760" y="14400"/>
                    <a:pt x="1818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2" name="Line"/>
            <p:cNvSpPr/>
            <p:nvPr/>
          </p:nvSpPr>
          <p:spPr>
            <a:xfrm>
              <a:off x="5084860" y="339234"/>
              <a:ext cx="284660" cy="38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85" fill="norm" stroke="1" extrusionOk="0">
                  <a:moveTo>
                    <a:pt x="2533" y="4128"/>
                  </a:moveTo>
                  <a:cubicBezTo>
                    <a:pt x="2709" y="3485"/>
                    <a:pt x="2884" y="2842"/>
                    <a:pt x="3323" y="2006"/>
                  </a:cubicBezTo>
                  <a:cubicBezTo>
                    <a:pt x="3762" y="1171"/>
                    <a:pt x="4465" y="142"/>
                    <a:pt x="4640" y="14"/>
                  </a:cubicBezTo>
                  <a:cubicBezTo>
                    <a:pt x="4816" y="-115"/>
                    <a:pt x="4465" y="656"/>
                    <a:pt x="3587" y="3035"/>
                  </a:cubicBezTo>
                  <a:cubicBezTo>
                    <a:pt x="2709" y="5414"/>
                    <a:pt x="1304" y="9399"/>
                    <a:pt x="601" y="12292"/>
                  </a:cubicBezTo>
                  <a:cubicBezTo>
                    <a:pt x="-101" y="15185"/>
                    <a:pt x="-101" y="16985"/>
                    <a:pt x="162" y="18206"/>
                  </a:cubicBezTo>
                  <a:cubicBezTo>
                    <a:pt x="426" y="19428"/>
                    <a:pt x="953" y="20071"/>
                    <a:pt x="1567" y="20585"/>
                  </a:cubicBezTo>
                  <a:cubicBezTo>
                    <a:pt x="2182" y="21099"/>
                    <a:pt x="2884" y="21485"/>
                    <a:pt x="4640" y="21485"/>
                  </a:cubicBezTo>
                  <a:cubicBezTo>
                    <a:pt x="6397" y="21485"/>
                    <a:pt x="9206" y="21099"/>
                    <a:pt x="12192" y="20456"/>
                  </a:cubicBezTo>
                  <a:cubicBezTo>
                    <a:pt x="15177" y="19814"/>
                    <a:pt x="18338" y="18914"/>
                    <a:pt x="21499" y="1801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3" name="Line"/>
            <p:cNvSpPr/>
            <p:nvPr/>
          </p:nvSpPr>
          <p:spPr>
            <a:xfrm>
              <a:off x="5428371" y="334468"/>
              <a:ext cx="185297" cy="393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93" fill="norm" stroke="1" extrusionOk="0">
                  <a:moveTo>
                    <a:pt x="8347" y="4721"/>
                  </a:moveTo>
                  <a:cubicBezTo>
                    <a:pt x="7030" y="4721"/>
                    <a:pt x="5713" y="4721"/>
                    <a:pt x="4396" y="5547"/>
                  </a:cubicBezTo>
                  <a:cubicBezTo>
                    <a:pt x="3079" y="6373"/>
                    <a:pt x="1762" y="8025"/>
                    <a:pt x="840" y="9677"/>
                  </a:cubicBezTo>
                  <a:cubicBezTo>
                    <a:pt x="-82" y="11328"/>
                    <a:pt x="-609" y="12980"/>
                    <a:pt x="1235" y="11837"/>
                  </a:cubicBezTo>
                  <a:cubicBezTo>
                    <a:pt x="3079" y="10693"/>
                    <a:pt x="7293" y="6754"/>
                    <a:pt x="9796" y="4467"/>
                  </a:cubicBezTo>
                  <a:cubicBezTo>
                    <a:pt x="12298" y="2180"/>
                    <a:pt x="13089" y="1545"/>
                    <a:pt x="14011" y="973"/>
                  </a:cubicBezTo>
                  <a:cubicBezTo>
                    <a:pt x="14932" y="401"/>
                    <a:pt x="15986" y="-107"/>
                    <a:pt x="16513" y="20"/>
                  </a:cubicBezTo>
                  <a:cubicBezTo>
                    <a:pt x="17040" y="147"/>
                    <a:pt x="17040" y="909"/>
                    <a:pt x="17567" y="3387"/>
                  </a:cubicBezTo>
                  <a:cubicBezTo>
                    <a:pt x="18093" y="5865"/>
                    <a:pt x="19147" y="10058"/>
                    <a:pt x="19806" y="13361"/>
                  </a:cubicBezTo>
                  <a:cubicBezTo>
                    <a:pt x="20464" y="16665"/>
                    <a:pt x="20728" y="19079"/>
                    <a:pt x="20991" y="214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4" name="Line"/>
            <p:cNvSpPr/>
            <p:nvPr/>
          </p:nvSpPr>
          <p:spPr>
            <a:xfrm>
              <a:off x="5443565" y="518520"/>
              <a:ext cx="232883" cy="2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25" fill="norm" stroke="1" extrusionOk="0">
                  <a:moveTo>
                    <a:pt x="1530" y="5400"/>
                  </a:moveTo>
                  <a:cubicBezTo>
                    <a:pt x="674" y="10800"/>
                    <a:pt x="-181" y="16200"/>
                    <a:pt x="33" y="18900"/>
                  </a:cubicBezTo>
                  <a:cubicBezTo>
                    <a:pt x="247" y="21600"/>
                    <a:pt x="1530" y="21600"/>
                    <a:pt x="5272" y="18000"/>
                  </a:cubicBezTo>
                  <a:cubicBezTo>
                    <a:pt x="9015" y="14400"/>
                    <a:pt x="15217" y="7200"/>
                    <a:pt x="21419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5" name="Line"/>
            <p:cNvSpPr/>
            <p:nvPr/>
          </p:nvSpPr>
          <p:spPr>
            <a:xfrm>
              <a:off x="5437269" y="509219"/>
              <a:ext cx="57812" cy="19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383" fill="norm" stroke="1" extrusionOk="0">
                  <a:moveTo>
                    <a:pt x="20655" y="2571"/>
                  </a:moveTo>
                  <a:cubicBezTo>
                    <a:pt x="20655" y="1286"/>
                    <a:pt x="20655" y="0"/>
                    <a:pt x="19409" y="0"/>
                  </a:cubicBezTo>
                  <a:cubicBezTo>
                    <a:pt x="18163" y="0"/>
                    <a:pt x="15670" y="1286"/>
                    <a:pt x="11932" y="4500"/>
                  </a:cubicBezTo>
                  <a:cubicBezTo>
                    <a:pt x="8193" y="7714"/>
                    <a:pt x="3209" y="12857"/>
                    <a:pt x="1132" y="16071"/>
                  </a:cubicBezTo>
                  <a:cubicBezTo>
                    <a:pt x="-945" y="19286"/>
                    <a:pt x="-114" y="20571"/>
                    <a:pt x="3209" y="21086"/>
                  </a:cubicBezTo>
                  <a:cubicBezTo>
                    <a:pt x="6532" y="21600"/>
                    <a:pt x="12347" y="21343"/>
                    <a:pt x="18163" y="2108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6" name="Line"/>
            <p:cNvSpPr/>
            <p:nvPr/>
          </p:nvSpPr>
          <p:spPr>
            <a:xfrm>
              <a:off x="5836887" y="363816"/>
              <a:ext cx="38076" cy="35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533" fill="norm" stroke="1" extrusionOk="0">
                  <a:moveTo>
                    <a:pt x="11435" y="1793"/>
                  </a:moveTo>
                  <a:cubicBezTo>
                    <a:pt x="15247" y="934"/>
                    <a:pt x="19059" y="76"/>
                    <a:pt x="20329" y="5"/>
                  </a:cubicBezTo>
                  <a:cubicBezTo>
                    <a:pt x="21600" y="-67"/>
                    <a:pt x="20329" y="648"/>
                    <a:pt x="16518" y="3438"/>
                  </a:cubicBezTo>
                  <a:cubicBezTo>
                    <a:pt x="12706" y="6227"/>
                    <a:pt x="6353" y="11091"/>
                    <a:pt x="3176" y="14452"/>
                  </a:cubicBezTo>
                  <a:cubicBezTo>
                    <a:pt x="0" y="17814"/>
                    <a:pt x="0" y="19673"/>
                    <a:pt x="0" y="2153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7" name="Line"/>
            <p:cNvSpPr/>
            <p:nvPr/>
          </p:nvSpPr>
          <p:spPr>
            <a:xfrm>
              <a:off x="5732252" y="351105"/>
              <a:ext cx="244148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2160" y="9000"/>
                  </a:cubicBezTo>
                  <a:cubicBezTo>
                    <a:pt x="4320" y="5400"/>
                    <a:pt x="8640" y="2700"/>
                    <a:pt x="12240" y="135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8" name="Line"/>
            <p:cNvSpPr/>
            <p:nvPr/>
          </p:nvSpPr>
          <p:spPr>
            <a:xfrm>
              <a:off x="6056845" y="406910"/>
              <a:ext cx="17213" cy="3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4587" y="4582"/>
                    <a:pt x="9187" y="9164"/>
                    <a:pt x="5137" y="12355"/>
                  </a:cubicBezTo>
                  <a:cubicBezTo>
                    <a:pt x="1087" y="15545"/>
                    <a:pt x="-1613" y="17345"/>
                    <a:pt x="1087" y="18655"/>
                  </a:cubicBezTo>
                  <a:cubicBezTo>
                    <a:pt x="3787" y="19964"/>
                    <a:pt x="11887" y="20782"/>
                    <a:pt x="1998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9" name="Line"/>
            <p:cNvSpPr/>
            <p:nvPr/>
          </p:nvSpPr>
          <p:spPr>
            <a:xfrm>
              <a:off x="6210945" y="338194"/>
              <a:ext cx="203035" cy="35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36" fill="norm" stroke="1" extrusionOk="0">
                  <a:moveTo>
                    <a:pt x="7555" y="2462"/>
                  </a:moveTo>
                  <a:cubicBezTo>
                    <a:pt x="5128" y="4986"/>
                    <a:pt x="2701" y="7511"/>
                    <a:pt x="1367" y="9966"/>
                  </a:cubicBezTo>
                  <a:cubicBezTo>
                    <a:pt x="32" y="12420"/>
                    <a:pt x="-211" y="14805"/>
                    <a:pt x="153" y="16628"/>
                  </a:cubicBezTo>
                  <a:cubicBezTo>
                    <a:pt x="517" y="18451"/>
                    <a:pt x="1488" y="19714"/>
                    <a:pt x="3672" y="20485"/>
                  </a:cubicBezTo>
                  <a:cubicBezTo>
                    <a:pt x="5856" y="21256"/>
                    <a:pt x="9254" y="21537"/>
                    <a:pt x="11924" y="21186"/>
                  </a:cubicBezTo>
                  <a:cubicBezTo>
                    <a:pt x="14593" y="20836"/>
                    <a:pt x="16535" y="19854"/>
                    <a:pt x="18113" y="17890"/>
                  </a:cubicBezTo>
                  <a:cubicBezTo>
                    <a:pt x="19690" y="15927"/>
                    <a:pt x="20904" y="12981"/>
                    <a:pt x="21146" y="10036"/>
                  </a:cubicBezTo>
                  <a:cubicBezTo>
                    <a:pt x="21389" y="7090"/>
                    <a:pt x="20661" y="4145"/>
                    <a:pt x="19205" y="2392"/>
                  </a:cubicBezTo>
                  <a:cubicBezTo>
                    <a:pt x="17749" y="638"/>
                    <a:pt x="15564" y="77"/>
                    <a:pt x="13259" y="7"/>
                  </a:cubicBezTo>
                  <a:cubicBezTo>
                    <a:pt x="10953" y="-63"/>
                    <a:pt x="8526" y="358"/>
                    <a:pt x="6949" y="1690"/>
                  </a:cubicBezTo>
                  <a:cubicBezTo>
                    <a:pt x="5371" y="3023"/>
                    <a:pt x="4643" y="5267"/>
                    <a:pt x="3915" y="751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0" name="Line"/>
            <p:cNvSpPr/>
            <p:nvPr/>
          </p:nvSpPr>
          <p:spPr>
            <a:xfrm>
              <a:off x="6520498" y="372031"/>
              <a:ext cx="41854" cy="27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85"/>
                    <a:pt x="9600" y="369"/>
                    <a:pt x="6000" y="1015"/>
                  </a:cubicBezTo>
                  <a:cubicBezTo>
                    <a:pt x="2400" y="1662"/>
                    <a:pt x="1200" y="2769"/>
                    <a:pt x="1200" y="5815"/>
                  </a:cubicBezTo>
                  <a:cubicBezTo>
                    <a:pt x="1200" y="8862"/>
                    <a:pt x="2400" y="13846"/>
                    <a:pt x="2400" y="16800"/>
                  </a:cubicBezTo>
                  <a:cubicBezTo>
                    <a:pt x="2400" y="19754"/>
                    <a:pt x="1200" y="206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1" name="Line"/>
            <p:cNvSpPr/>
            <p:nvPr/>
          </p:nvSpPr>
          <p:spPr>
            <a:xfrm>
              <a:off x="6513522" y="318168"/>
              <a:ext cx="292977" cy="30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4217"/>
                  </a:moveTo>
                  <a:cubicBezTo>
                    <a:pt x="514" y="3089"/>
                    <a:pt x="1029" y="1961"/>
                    <a:pt x="1371" y="1800"/>
                  </a:cubicBezTo>
                  <a:cubicBezTo>
                    <a:pt x="1714" y="1638"/>
                    <a:pt x="1886" y="2444"/>
                    <a:pt x="3257" y="4620"/>
                  </a:cubicBezTo>
                  <a:cubicBezTo>
                    <a:pt x="4629" y="6797"/>
                    <a:pt x="7200" y="10343"/>
                    <a:pt x="9343" y="13083"/>
                  </a:cubicBezTo>
                  <a:cubicBezTo>
                    <a:pt x="11486" y="15823"/>
                    <a:pt x="13200" y="17758"/>
                    <a:pt x="14743" y="19128"/>
                  </a:cubicBezTo>
                  <a:cubicBezTo>
                    <a:pt x="16286" y="20498"/>
                    <a:pt x="17657" y="21304"/>
                    <a:pt x="18429" y="21304"/>
                  </a:cubicBezTo>
                  <a:cubicBezTo>
                    <a:pt x="19200" y="21304"/>
                    <a:pt x="19371" y="20498"/>
                    <a:pt x="19800" y="17838"/>
                  </a:cubicBezTo>
                  <a:cubicBezTo>
                    <a:pt x="20229" y="15179"/>
                    <a:pt x="20914" y="10665"/>
                    <a:pt x="21257" y="8005"/>
                  </a:cubicBezTo>
                  <a:cubicBezTo>
                    <a:pt x="21600" y="5346"/>
                    <a:pt x="21600" y="4540"/>
                    <a:pt x="21514" y="3331"/>
                  </a:cubicBezTo>
                  <a:cubicBezTo>
                    <a:pt x="21429" y="2122"/>
                    <a:pt x="21257" y="510"/>
                    <a:pt x="21257" y="107"/>
                  </a:cubicBezTo>
                  <a:cubicBezTo>
                    <a:pt x="21257" y="-296"/>
                    <a:pt x="21429" y="510"/>
                    <a:pt x="21600" y="131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2" name="Line"/>
            <p:cNvSpPr/>
            <p:nvPr/>
          </p:nvSpPr>
          <p:spPr>
            <a:xfrm>
              <a:off x="7222711" y="282493"/>
              <a:ext cx="198903" cy="33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949" fill="norm" stroke="1" extrusionOk="0">
                  <a:moveTo>
                    <a:pt x="9186" y="6933"/>
                  </a:moveTo>
                  <a:cubicBezTo>
                    <a:pt x="8441" y="6350"/>
                    <a:pt x="7697" y="5766"/>
                    <a:pt x="6828" y="5693"/>
                  </a:cubicBezTo>
                  <a:cubicBezTo>
                    <a:pt x="5959" y="5620"/>
                    <a:pt x="4966" y="6058"/>
                    <a:pt x="3476" y="7736"/>
                  </a:cubicBezTo>
                  <a:cubicBezTo>
                    <a:pt x="1986" y="9414"/>
                    <a:pt x="0" y="12333"/>
                    <a:pt x="0" y="14741"/>
                  </a:cubicBezTo>
                  <a:cubicBezTo>
                    <a:pt x="0" y="17150"/>
                    <a:pt x="1986" y="19047"/>
                    <a:pt x="4593" y="20068"/>
                  </a:cubicBezTo>
                  <a:cubicBezTo>
                    <a:pt x="7200" y="21090"/>
                    <a:pt x="10428" y="21236"/>
                    <a:pt x="13283" y="20433"/>
                  </a:cubicBezTo>
                  <a:cubicBezTo>
                    <a:pt x="16138" y="19631"/>
                    <a:pt x="18621" y="17879"/>
                    <a:pt x="19986" y="15033"/>
                  </a:cubicBezTo>
                  <a:cubicBezTo>
                    <a:pt x="21352" y="12187"/>
                    <a:pt x="21600" y="8247"/>
                    <a:pt x="20731" y="5401"/>
                  </a:cubicBezTo>
                  <a:cubicBezTo>
                    <a:pt x="19862" y="2555"/>
                    <a:pt x="17876" y="804"/>
                    <a:pt x="14772" y="220"/>
                  </a:cubicBezTo>
                  <a:cubicBezTo>
                    <a:pt x="11669" y="-364"/>
                    <a:pt x="7448" y="220"/>
                    <a:pt x="4841" y="1898"/>
                  </a:cubicBezTo>
                  <a:cubicBezTo>
                    <a:pt x="2234" y="3577"/>
                    <a:pt x="1241" y="6350"/>
                    <a:pt x="248" y="912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3" name="Line"/>
            <p:cNvSpPr/>
            <p:nvPr/>
          </p:nvSpPr>
          <p:spPr>
            <a:xfrm>
              <a:off x="7534289" y="246470"/>
              <a:ext cx="53481" cy="3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71"/>
                  </a:moveTo>
                  <a:cubicBezTo>
                    <a:pt x="18783" y="785"/>
                    <a:pt x="15965" y="0"/>
                    <a:pt x="13617" y="0"/>
                  </a:cubicBezTo>
                  <a:cubicBezTo>
                    <a:pt x="11269" y="0"/>
                    <a:pt x="9391" y="785"/>
                    <a:pt x="6574" y="3535"/>
                  </a:cubicBezTo>
                  <a:cubicBezTo>
                    <a:pt x="3756" y="6284"/>
                    <a:pt x="0" y="10996"/>
                    <a:pt x="0" y="14335"/>
                  </a:cubicBezTo>
                  <a:cubicBezTo>
                    <a:pt x="0" y="17673"/>
                    <a:pt x="3756" y="19636"/>
                    <a:pt x="7513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4" name="Line"/>
            <p:cNvSpPr/>
            <p:nvPr/>
          </p:nvSpPr>
          <p:spPr>
            <a:xfrm>
              <a:off x="7565599" y="239495"/>
              <a:ext cx="189586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511" y="21600"/>
                  </a:moveTo>
                  <a:cubicBezTo>
                    <a:pt x="1194" y="14400"/>
                    <a:pt x="-123" y="7200"/>
                    <a:pt x="9" y="3600"/>
                  </a:cubicBezTo>
                  <a:cubicBezTo>
                    <a:pt x="140" y="0"/>
                    <a:pt x="1721" y="0"/>
                    <a:pt x="5540" y="0"/>
                  </a:cubicBezTo>
                  <a:cubicBezTo>
                    <a:pt x="9360" y="0"/>
                    <a:pt x="15418" y="0"/>
                    <a:pt x="21477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5" name="Line"/>
            <p:cNvSpPr/>
            <p:nvPr/>
          </p:nvSpPr>
          <p:spPr>
            <a:xfrm>
              <a:off x="7580793" y="427837"/>
              <a:ext cx="153465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6" name="Line"/>
            <p:cNvSpPr/>
            <p:nvPr/>
          </p:nvSpPr>
          <p:spPr>
            <a:xfrm>
              <a:off x="8147407" y="314034"/>
              <a:ext cx="89096" cy="32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37" fill="norm" stroke="1" extrusionOk="0">
                  <a:moveTo>
                    <a:pt x="21222" y="146"/>
                  </a:moveTo>
                  <a:cubicBezTo>
                    <a:pt x="18453" y="-9"/>
                    <a:pt x="15684" y="-163"/>
                    <a:pt x="13745" y="377"/>
                  </a:cubicBezTo>
                  <a:cubicBezTo>
                    <a:pt x="11807" y="917"/>
                    <a:pt x="10699" y="2151"/>
                    <a:pt x="8484" y="5006"/>
                  </a:cubicBezTo>
                  <a:cubicBezTo>
                    <a:pt x="6268" y="7860"/>
                    <a:pt x="2945" y="12334"/>
                    <a:pt x="1284" y="15034"/>
                  </a:cubicBezTo>
                  <a:cubicBezTo>
                    <a:pt x="-378" y="17734"/>
                    <a:pt x="-378" y="18660"/>
                    <a:pt x="1007" y="19431"/>
                  </a:cubicBezTo>
                  <a:cubicBezTo>
                    <a:pt x="2391" y="20203"/>
                    <a:pt x="5160" y="20820"/>
                    <a:pt x="7930" y="2143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7" name="Line"/>
            <p:cNvSpPr/>
            <p:nvPr/>
          </p:nvSpPr>
          <p:spPr>
            <a:xfrm>
              <a:off x="8173722" y="280108"/>
              <a:ext cx="213053" cy="37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8" fill="norm" stroke="1" extrusionOk="0">
                  <a:moveTo>
                    <a:pt x="0" y="4444"/>
                  </a:moveTo>
                  <a:cubicBezTo>
                    <a:pt x="704" y="5769"/>
                    <a:pt x="1409" y="7094"/>
                    <a:pt x="3170" y="8353"/>
                  </a:cubicBezTo>
                  <a:cubicBezTo>
                    <a:pt x="4930" y="9612"/>
                    <a:pt x="7748" y="10804"/>
                    <a:pt x="9743" y="11401"/>
                  </a:cubicBezTo>
                  <a:cubicBezTo>
                    <a:pt x="11739" y="11997"/>
                    <a:pt x="12913" y="11997"/>
                    <a:pt x="14204" y="11069"/>
                  </a:cubicBezTo>
                  <a:cubicBezTo>
                    <a:pt x="15496" y="10142"/>
                    <a:pt x="16904" y="8286"/>
                    <a:pt x="17961" y="6564"/>
                  </a:cubicBezTo>
                  <a:cubicBezTo>
                    <a:pt x="19017" y="4841"/>
                    <a:pt x="19722" y="3251"/>
                    <a:pt x="20309" y="2058"/>
                  </a:cubicBezTo>
                  <a:cubicBezTo>
                    <a:pt x="20896" y="866"/>
                    <a:pt x="21365" y="71"/>
                    <a:pt x="21483" y="4"/>
                  </a:cubicBezTo>
                  <a:cubicBezTo>
                    <a:pt x="21600" y="-62"/>
                    <a:pt x="21365" y="601"/>
                    <a:pt x="20896" y="2655"/>
                  </a:cubicBezTo>
                  <a:cubicBezTo>
                    <a:pt x="20426" y="4709"/>
                    <a:pt x="19722" y="8154"/>
                    <a:pt x="19135" y="11334"/>
                  </a:cubicBezTo>
                  <a:cubicBezTo>
                    <a:pt x="18548" y="14515"/>
                    <a:pt x="18078" y="17430"/>
                    <a:pt x="18313" y="19086"/>
                  </a:cubicBezTo>
                  <a:cubicBezTo>
                    <a:pt x="18548" y="20743"/>
                    <a:pt x="19487" y="21140"/>
                    <a:pt x="20426" y="2153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8" name="Line"/>
            <p:cNvSpPr/>
            <p:nvPr/>
          </p:nvSpPr>
          <p:spPr>
            <a:xfrm>
              <a:off x="8473673" y="288904"/>
              <a:ext cx="46505" cy="362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19440" y="2442"/>
                  </a:moveTo>
                  <a:cubicBezTo>
                    <a:pt x="20520" y="1341"/>
                    <a:pt x="21600" y="241"/>
                    <a:pt x="21600" y="34"/>
                  </a:cubicBezTo>
                  <a:cubicBezTo>
                    <a:pt x="21600" y="-172"/>
                    <a:pt x="20520" y="516"/>
                    <a:pt x="17280" y="2992"/>
                  </a:cubicBezTo>
                  <a:cubicBezTo>
                    <a:pt x="14040" y="5469"/>
                    <a:pt x="8640" y="9734"/>
                    <a:pt x="5400" y="13104"/>
                  </a:cubicBezTo>
                  <a:cubicBezTo>
                    <a:pt x="2160" y="16475"/>
                    <a:pt x="1080" y="18952"/>
                    <a:pt x="0" y="2142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9" name="Line"/>
            <p:cNvSpPr/>
            <p:nvPr/>
          </p:nvSpPr>
          <p:spPr>
            <a:xfrm>
              <a:off x="8599234" y="305619"/>
              <a:ext cx="205236" cy="34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93" fill="norm" stroke="1" extrusionOk="0">
                  <a:moveTo>
                    <a:pt x="21115" y="2385"/>
                  </a:moveTo>
                  <a:cubicBezTo>
                    <a:pt x="21357" y="1377"/>
                    <a:pt x="21600" y="369"/>
                    <a:pt x="21236" y="81"/>
                  </a:cubicBezTo>
                  <a:cubicBezTo>
                    <a:pt x="20872" y="-207"/>
                    <a:pt x="19901" y="225"/>
                    <a:pt x="17596" y="2169"/>
                  </a:cubicBezTo>
                  <a:cubicBezTo>
                    <a:pt x="15290" y="4113"/>
                    <a:pt x="11649" y="7569"/>
                    <a:pt x="8494" y="11025"/>
                  </a:cubicBezTo>
                  <a:cubicBezTo>
                    <a:pt x="5339" y="14481"/>
                    <a:pt x="2670" y="17937"/>
                    <a:pt x="0" y="213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0" name="Line"/>
            <p:cNvSpPr/>
            <p:nvPr/>
          </p:nvSpPr>
          <p:spPr>
            <a:xfrm>
              <a:off x="8627137" y="351105"/>
              <a:ext cx="153465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20"/>
                    <a:pt x="7200" y="8640"/>
                    <a:pt x="10800" y="12240"/>
                  </a:cubicBezTo>
                  <a:cubicBezTo>
                    <a:pt x="14400" y="15840"/>
                    <a:pt x="180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1" name="Line"/>
            <p:cNvSpPr/>
            <p:nvPr/>
          </p:nvSpPr>
          <p:spPr>
            <a:xfrm>
              <a:off x="8890234" y="286414"/>
              <a:ext cx="239150" cy="34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286" fill="norm" stroke="1" extrusionOk="0">
                  <a:moveTo>
                    <a:pt x="21361" y="4438"/>
                  </a:moveTo>
                  <a:cubicBezTo>
                    <a:pt x="20323" y="3142"/>
                    <a:pt x="19284" y="1846"/>
                    <a:pt x="17311" y="982"/>
                  </a:cubicBezTo>
                  <a:cubicBezTo>
                    <a:pt x="15338" y="118"/>
                    <a:pt x="12430" y="-314"/>
                    <a:pt x="10042" y="262"/>
                  </a:cubicBezTo>
                  <a:cubicBezTo>
                    <a:pt x="7653" y="838"/>
                    <a:pt x="5784" y="2422"/>
                    <a:pt x="4122" y="5014"/>
                  </a:cubicBezTo>
                  <a:cubicBezTo>
                    <a:pt x="2461" y="7606"/>
                    <a:pt x="1007" y="11206"/>
                    <a:pt x="384" y="13870"/>
                  </a:cubicBezTo>
                  <a:cubicBezTo>
                    <a:pt x="-239" y="16534"/>
                    <a:pt x="-31" y="18262"/>
                    <a:pt x="488" y="19342"/>
                  </a:cubicBezTo>
                  <a:cubicBezTo>
                    <a:pt x="1007" y="20422"/>
                    <a:pt x="1838" y="20854"/>
                    <a:pt x="2669" y="2128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2" name="Line"/>
            <p:cNvSpPr/>
            <p:nvPr/>
          </p:nvSpPr>
          <p:spPr>
            <a:xfrm>
              <a:off x="8892211" y="469690"/>
              <a:ext cx="146489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3" name="Line"/>
            <p:cNvSpPr/>
            <p:nvPr/>
          </p:nvSpPr>
          <p:spPr>
            <a:xfrm>
              <a:off x="8934064" y="581300"/>
              <a:ext cx="195320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4" name="Line"/>
            <p:cNvSpPr/>
            <p:nvPr/>
          </p:nvSpPr>
          <p:spPr>
            <a:xfrm>
              <a:off x="9227041" y="310593"/>
              <a:ext cx="17742" cy="28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325" fill="norm" stroke="1" extrusionOk="0">
                  <a:moveTo>
                    <a:pt x="0" y="3557"/>
                  </a:moveTo>
                  <a:cubicBezTo>
                    <a:pt x="2700" y="1990"/>
                    <a:pt x="5400" y="422"/>
                    <a:pt x="9450" y="73"/>
                  </a:cubicBezTo>
                  <a:cubicBezTo>
                    <a:pt x="13500" y="-275"/>
                    <a:pt x="18900" y="596"/>
                    <a:pt x="20250" y="3035"/>
                  </a:cubicBezTo>
                  <a:cubicBezTo>
                    <a:pt x="21600" y="5473"/>
                    <a:pt x="18900" y="9480"/>
                    <a:pt x="14850" y="12790"/>
                  </a:cubicBezTo>
                  <a:cubicBezTo>
                    <a:pt x="10800" y="16099"/>
                    <a:pt x="5400" y="18712"/>
                    <a:pt x="0" y="2132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5" name="Line"/>
            <p:cNvSpPr/>
            <p:nvPr/>
          </p:nvSpPr>
          <p:spPr>
            <a:xfrm>
              <a:off x="9136358" y="245220"/>
              <a:ext cx="362271" cy="4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67" fill="norm" stroke="1" extrusionOk="0">
                  <a:moveTo>
                    <a:pt x="6480" y="6116"/>
                  </a:moveTo>
                  <a:cubicBezTo>
                    <a:pt x="6750" y="4811"/>
                    <a:pt x="7020" y="3505"/>
                    <a:pt x="7290" y="2437"/>
                  </a:cubicBezTo>
                  <a:cubicBezTo>
                    <a:pt x="7560" y="1369"/>
                    <a:pt x="7830" y="538"/>
                    <a:pt x="8370" y="182"/>
                  </a:cubicBezTo>
                  <a:cubicBezTo>
                    <a:pt x="8910" y="-174"/>
                    <a:pt x="9720" y="-55"/>
                    <a:pt x="11745" y="953"/>
                  </a:cubicBezTo>
                  <a:cubicBezTo>
                    <a:pt x="13770" y="1962"/>
                    <a:pt x="17010" y="3861"/>
                    <a:pt x="18967" y="6175"/>
                  </a:cubicBezTo>
                  <a:cubicBezTo>
                    <a:pt x="20925" y="8490"/>
                    <a:pt x="21600" y="11219"/>
                    <a:pt x="20520" y="13593"/>
                  </a:cubicBezTo>
                  <a:cubicBezTo>
                    <a:pt x="19440" y="15967"/>
                    <a:pt x="16605" y="17984"/>
                    <a:pt x="13365" y="19230"/>
                  </a:cubicBezTo>
                  <a:cubicBezTo>
                    <a:pt x="10125" y="20477"/>
                    <a:pt x="6480" y="20951"/>
                    <a:pt x="4320" y="21189"/>
                  </a:cubicBezTo>
                  <a:cubicBezTo>
                    <a:pt x="2160" y="21426"/>
                    <a:pt x="1485" y="21426"/>
                    <a:pt x="1012" y="21189"/>
                  </a:cubicBezTo>
                  <a:cubicBezTo>
                    <a:pt x="540" y="20951"/>
                    <a:pt x="270" y="20477"/>
                    <a:pt x="0" y="2000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6" name="Line"/>
            <p:cNvSpPr/>
            <p:nvPr/>
          </p:nvSpPr>
          <p:spPr>
            <a:xfrm>
              <a:off x="10060320" y="267397"/>
              <a:ext cx="10773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094"/>
                    <a:pt x="-1585" y="8188"/>
                    <a:pt x="575" y="11788"/>
                  </a:cubicBezTo>
                  <a:cubicBezTo>
                    <a:pt x="2735" y="15388"/>
                    <a:pt x="11375" y="18494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7" name="Line"/>
            <p:cNvSpPr/>
            <p:nvPr/>
          </p:nvSpPr>
          <p:spPr>
            <a:xfrm>
              <a:off x="10017262" y="246273"/>
              <a:ext cx="284027" cy="36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74" fill="norm" stroke="1" extrusionOk="0">
                  <a:moveTo>
                    <a:pt x="1958" y="2075"/>
                  </a:moveTo>
                  <a:cubicBezTo>
                    <a:pt x="1256" y="975"/>
                    <a:pt x="553" y="-126"/>
                    <a:pt x="202" y="12"/>
                  </a:cubicBezTo>
                  <a:cubicBezTo>
                    <a:pt x="-149" y="149"/>
                    <a:pt x="-149" y="1525"/>
                    <a:pt x="1080" y="3726"/>
                  </a:cubicBezTo>
                  <a:cubicBezTo>
                    <a:pt x="2310" y="5928"/>
                    <a:pt x="4768" y="8954"/>
                    <a:pt x="7227" y="10743"/>
                  </a:cubicBezTo>
                  <a:cubicBezTo>
                    <a:pt x="9685" y="12531"/>
                    <a:pt x="12144" y="13082"/>
                    <a:pt x="13724" y="13082"/>
                  </a:cubicBezTo>
                  <a:cubicBezTo>
                    <a:pt x="15305" y="13082"/>
                    <a:pt x="16007" y="12531"/>
                    <a:pt x="16622" y="10949"/>
                  </a:cubicBezTo>
                  <a:cubicBezTo>
                    <a:pt x="17236" y="9367"/>
                    <a:pt x="17763" y="6753"/>
                    <a:pt x="18027" y="5102"/>
                  </a:cubicBezTo>
                  <a:cubicBezTo>
                    <a:pt x="18290" y="3451"/>
                    <a:pt x="18290" y="2763"/>
                    <a:pt x="18202" y="2832"/>
                  </a:cubicBezTo>
                  <a:cubicBezTo>
                    <a:pt x="18114" y="2901"/>
                    <a:pt x="17939" y="3726"/>
                    <a:pt x="17763" y="5928"/>
                  </a:cubicBezTo>
                  <a:cubicBezTo>
                    <a:pt x="17588" y="8129"/>
                    <a:pt x="17412" y="11706"/>
                    <a:pt x="17588" y="14251"/>
                  </a:cubicBezTo>
                  <a:cubicBezTo>
                    <a:pt x="17763" y="16796"/>
                    <a:pt x="18290" y="18310"/>
                    <a:pt x="18992" y="19342"/>
                  </a:cubicBezTo>
                  <a:cubicBezTo>
                    <a:pt x="19695" y="20373"/>
                    <a:pt x="20573" y="20924"/>
                    <a:pt x="21451" y="214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8" name="Line"/>
            <p:cNvSpPr/>
            <p:nvPr/>
          </p:nvSpPr>
          <p:spPr>
            <a:xfrm>
              <a:off x="10347444" y="326402"/>
              <a:ext cx="171419" cy="289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982" fill="norm" stroke="1" extrusionOk="0">
                  <a:moveTo>
                    <a:pt x="8853" y="3311"/>
                  </a:moveTo>
                  <a:cubicBezTo>
                    <a:pt x="6295" y="6518"/>
                    <a:pt x="3737" y="9724"/>
                    <a:pt x="2884" y="12593"/>
                  </a:cubicBezTo>
                  <a:cubicBezTo>
                    <a:pt x="2032" y="15461"/>
                    <a:pt x="2884" y="17993"/>
                    <a:pt x="4874" y="19427"/>
                  </a:cubicBezTo>
                  <a:cubicBezTo>
                    <a:pt x="6863" y="20861"/>
                    <a:pt x="9990" y="21199"/>
                    <a:pt x="12832" y="20861"/>
                  </a:cubicBezTo>
                  <a:cubicBezTo>
                    <a:pt x="15674" y="20524"/>
                    <a:pt x="18232" y="19511"/>
                    <a:pt x="19653" y="16727"/>
                  </a:cubicBezTo>
                  <a:cubicBezTo>
                    <a:pt x="21074" y="13943"/>
                    <a:pt x="21358" y="9386"/>
                    <a:pt x="20363" y="6096"/>
                  </a:cubicBezTo>
                  <a:cubicBezTo>
                    <a:pt x="19369" y="2805"/>
                    <a:pt x="17095" y="780"/>
                    <a:pt x="13826" y="190"/>
                  </a:cubicBezTo>
                  <a:cubicBezTo>
                    <a:pt x="10558" y="-401"/>
                    <a:pt x="6295" y="443"/>
                    <a:pt x="3595" y="1962"/>
                  </a:cubicBezTo>
                  <a:cubicBezTo>
                    <a:pt x="895" y="3480"/>
                    <a:pt x="-242" y="5674"/>
                    <a:pt x="42" y="7193"/>
                  </a:cubicBezTo>
                  <a:cubicBezTo>
                    <a:pt x="326" y="8711"/>
                    <a:pt x="2032" y="9555"/>
                    <a:pt x="3737" y="1039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9" name="Line"/>
            <p:cNvSpPr/>
            <p:nvPr/>
          </p:nvSpPr>
          <p:spPr>
            <a:xfrm>
              <a:off x="10646295" y="316226"/>
              <a:ext cx="38652" cy="2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21121" y="0"/>
                  </a:moveTo>
                  <a:cubicBezTo>
                    <a:pt x="14768" y="1507"/>
                    <a:pt x="8415" y="3014"/>
                    <a:pt x="4603" y="6028"/>
                  </a:cubicBezTo>
                  <a:cubicBezTo>
                    <a:pt x="792" y="9042"/>
                    <a:pt x="-479" y="13563"/>
                    <a:pt x="156" y="16409"/>
                  </a:cubicBezTo>
                  <a:cubicBezTo>
                    <a:pt x="792" y="19256"/>
                    <a:pt x="3333" y="20428"/>
                    <a:pt x="587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0" name="Line"/>
            <p:cNvSpPr/>
            <p:nvPr/>
          </p:nvSpPr>
          <p:spPr>
            <a:xfrm>
              <a:off x="10677899" y="226077"/>
              <a:ext cx="209343" cy="43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0" fill="norm" stroke="1" extrusionOk="0">
                  <a:moveTo>
                    <a:pt x="1432" y="2702"/>
                  </a:moveTo>
                  <a:cubicBezTo>
                    <a:pt x="1432" y="2134"/>
                    <a:pt x="1432" y="1565"/>
                    <a:pt x="1313" y="997"/>
                  </a:cubicBezTo>
                  <a:cubicBezTo>
                    <a:pt x="1194" y="428"/>
                    <a:pt x="957" y="-140"/>
                    <a:pt x="601" y="31"/>
                  </a:cubicBezTo>
                  <a:cubicBezTo>
                    <a:pt x="245" y="201"/>
                    <a:pt x="-230" y="1111"/>
                    <a:pt x="126" y="2588"/>
                  </a:cubicBezTo>
                  <a:cubicBezTo>
                    <a:pt x="482" y="4066"/>
                    <a:pt x="1669" y="6113"/>
                    <a:pt x="3449" y="7477"/>
                  </a:cubicBezTo>
                  <a:cubicBezTo>
                    <a:pt x="5229" y="8841"/>
                    <a:pt x="7603" y="9523"/>
                    <a:pt x="9858" y="9580"/>
                  </a:cubicBezTo>
                  <a:cubicBezTo>
                    <a:pt x="12113" y="9637"/>
                    <a:pt x="14249" y="9068"/>
                    <a:pt x="15911" y="7875"/>
                  </a:cubicBezTo>
                  <a:cubicBezTo>
                    <a:pt x="17572" y="6681"/>
                    <a:pt x="18759" y="4862"/>
                    <a:pt x="19590" y="3327"/>
                  </a:cubicBezTo>
                  <a:cubicBezTo>
                    <a:pt x="20421" y="1793"/>
                    <a:pt x="20895" y="542"/>
                    <a:pt x="21133" y="258"/>
                  </a:cubicBezTo>
                  <a:cubicBezTo>
                    <a:pt x="21370" y="-26"/>
                    <a:pt x="21370" y="656"/>
                    <a:pt x="21370" y="3498"/>
                  </a:cubicBezTo>
                  <a:cubicBezTo>
                    <a:pt x="21370" y="6340"/>
                    <a:pt x="21370" y="11342"/>
                    <a:pt x="21251" y="14696"/>
                  </a:cubicBezTo>
                  <a:cubicBezTo>
                    <a:pt x="21133" y="18049"/>
                    <a:pt x="20895" y="19755"/>
                    <a:pt x="20658" y="2146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1" name="Line"/>
            <p:cNvSpPr/>
            <p:nvPr/>
          </p:nvSpPr>
          <p:spPr>
            <a:xfrm>
              <a:off x="10990546" y="261465"/>
              <a:ext cx="231525" cy="38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41" fill="norm" stroke="1" extrusionOk="0">
                  <a:moveTo>
                    <a:pt x="21507" y="1119"/>
                  </a:moveTo>
                  <a:cubicBezTo>
                    <a:pt x="20643" y="596"/>
                    <a:pt x="19779" y="72"/>
                    <a:pt x="17943" y="6"/>
                  </a:cubicBezTo>
                  <a:cubicBezTo>
                    <a:pt x="16107" y="-59"/>
                    <a:pt x="13299" y="334"/>
                    <a:pt x="10275" y="2101"/>
                  </a:cubicBezTo>
                  <a:cubicBezTo>
                    <a:pt x="7251" y="3868"/>
                    <a:pt x="4011" y="7010"/>
                    <a:pt x="2175" y="9890"/>
                  </a:cubicBezTo>
                  <a:cubicBezTo>
                    <a:pt x="339" y="12770"/>
                    <a:pt x="-93" y="15388"/>
                    <a:pt x="15" y="17286"/>
                  </a:cubicBezTo>
                  <a:cubicBezTo>
                    <a:pt x="123" y="19185"/>
                    <a:pt x="771" y="20363"/>
                    <a:pt x="1419" y="215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2" name="Line"/>
            <p:cNvSpPr/>
            <p:nvPr/>
          </p:nvSpPr>
          <p:spPr>
            <a:xfrm>
              <a:off x="11012802" y="462715"/>
              <a:ext cx="181366" cy="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018"/>
                    <a:pt x="0" y="12436"/>
                    <a:pt x="1246" y="8836"/>
                  </a:cubicBezTo>
                  <a:cubicBezTo>
                    <a:pt x="2492" y="5236"/>
                    <a:pt x="4985" y="2618"/>
                    <a:pt x="8585" y="1309"/>
                  </a:cubicBezTo>
                  <a:cubicBezTo>
                    <a:pt x="12185" y="0"/>
                    <a:pt x="168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3" name="Line"/>
            <p:cNvSpPr/>
            <p:nvPr/>
          </p:nvSpPr>
          <p:spPr>
            <a:xfrm>
              <a:off x="11026753" y="630130"/>
              <a:ext cx="202294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4" name="Line"/>
            <p:cNvSpPr/>
            <p:nvPr/>
          </p:nvSpPr>
          <p:spPr>
            <a:xfrm>
              <a:off x="11299325" y="313564"/>
              <a:ext cx="76210" cy="29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56" fill="norm" stroke="1" extrusionOk="0">
                  <a:moveTo>
                    <a:pt x="20822" y="2219"/>
                  </a:moveTo>
                  <a:cubicBezTo>
                    <a:pt x="20822" y="1206"/>
                    <a:pt x="20822" y="194"/>
                    <a:pt x="19869" y="25"/>
                  </a:cubicBezTo>
                  <a:cubicBezTo>
                    <a:pt x="18916" y="-144"/>
                    <a:pt x="17010" y="531"/>
                    <a:pt x="13834" y="2978"/>
                  </a:cubicBezTo>
                  <a:cubicBezTo>
                    <a:pt x="10657" y="5425"/>
                    <a:pt x="6210" y="9644"/>
                    <a:pt x="3351" y="12681"/>
                  </a:cubicBezTo>
                  <a:cubicBezTo>
                    <a:pt x="493" y="15718"/>
                    <a:pt x="-778" y="17575"/>
                    <a:pt x="493" y="18840"/>
                  </a:cubicBezTo>
                  <a:cubicBezTo>
                    <a:pt x="1763" y="20106"/>
                    <a:pt x="5575" y="20781"/>
                    <a:pt x="9387" y="2145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5" name="Line"/>
            <p:cNvSpPr/>
            <p:nvPr/>
          </p:nvSpPr>
          <p:spPr>
            <a:xfrm>
              <a:off x="11368558" y="273158"/>
              <a:ext cx="223221" cy="30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7393"/>
                  </a:moveTo>
                  <a:cubicBezTo>
                    <a:pt x="225" y="6256"/>
                    <a:pt x="450" y="5119"/>
                    <a:pt x="562" y="4957"/>
                  </a:cubicBezTo>
                  <a:cubicBezTo>
                    <a:pt x="675" y="4794"/>
                    <a:pt x="675" y="5606"/>
                    <a:pt x="1575" y="7717"/>
                  </a:cubicBezTo>
                  <a:cubicBezTo>
                    <a:pt x="2475" y="9829"/>
                    <a:pt x="4275" y="13239"/>
                    <a:pt x="6075" y="15594"/>
                  </a:cubicBezTo>
                  <a:cubicBezTo>
                    <a:pt x="7875" y="17949"/>
                    <a:pt x="9675" y="19248"/>
                    <a:pt x="11250" y="20142"/>
                  </a:cubicBezTo>
                  <a:cubicBezTo>
                    <a:pt x="12825" y="21035"/>
                    <a:pt x="14175" y="21522"/>
                    <a:pt x="14850" y="21116"/>
                  </a:cubicBezTo>
                  <a:cubicBezTo>
                    <a:pt x="15525" y="20710"/>
                    <a:pt x="15525" y="19411"/>
                    <a:pt x="15862" y="16569"/>
                  </a:cubicBezTo>
                  <a:cubicBezTo>
                    <a:pt x="16200" y="13727"/>
                    <a:pt x="16875" y="9342"/>
                    <a:pt x="17438" y="6743"/>
                  </a:cubicBezTo>
                  <a:cubicBezTo>
                    <a:pt x="18000" y="4145"/>
                    <a:pt x="18450" y="3333"/>
                    <a:pt x="19125" y="2277"/>
                  </a:cubicBezTo>
                  <a:cubicBezTo>
                    <a:pt x="19800" y="1221"/>
                    <a:pt x="20700" y="-78"/>
                    <a:pt x="21150" y="3"/>
                  </a:cubicBezTo>
                  <a:cubicBezTo>
                    <a:pt x="21600" y="84"/>
                    <a:pt x="21600" y="1546"/>
                    <a:pt x="21600" y="300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6" name="Line"/>
            <p:cNvSpPr/>
            <p:nvPr/>
          </p:nvSpPr>
          <p:spPr>
            <a:xfrm>
              <a:off x="11703388" y="255771"/>
              <a:ext cx="111611" cy="32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34"/>
                  </a:moveTo>
                  <a:cubicBezTo>
                    <a:pt x="20250" y="617"/>
                    <a:pt x="18900" y="0"/>
                    <a:pt x="17325" y="0"/>
                  </a:cubicBezTo>
                  <a:cubicBezTo>
                    <a:pt x="15750" y="0"/>
                    <a:pt x="13950" y="617"/>
                    <a:pt x="11700" y="2700"/>
                  </a:cubicBezTo>
                  <a:cubicBezTo>
                    <a:pt x="9450" y="4783"/>
                    <a:pt x="6750" y="8331"/>
                    <a:pt x="4725" y="11726"/>
                  </a:cubicBezTo>
                  <a:cubicBezTo>
                    <a:pt x="2700" y="15120"/>
                    <a:pt x="1350" y="18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7" name="Line"/>
            <p:cNvSpPr/>
            <p:nvPr/>
          </p:nvSpPr>
          <p:spPr>
            <a:xfrm>
              <a:off x="11689836" y="225543"/>
              <a:ext cx="264676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531" y="21600"/>
                  </a:moveTo>
                  <a:cubicBezTo>
                    <a:pt x="156" y="15300"/>
                    <a:pt x="-220" y="9000"/>
                    <a:pt x="156" y="5850"/>
                  </a:cubicBezTo>
                  <a:cubicBezTo>
                    <a:pt x="531" y="2700"/>
                    <a:pt x="1658" y="2700"/>
                    <a:pt x="5321" y="2250"/>
                  </a:cubicBezTo>
                  <a:cubicBezTo>
                    <a:pt x="8983" y="1800"/>
                    <a:pt x="15182" y="900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8" name="Line"/>
            <p:cNvSpPr/>
            <p:nvPr/>
          </p:nvSpPr>
          <p:spPr>
            <a:xfrm>
              <a:off x="11874193" y="247766"/>
              <a:ext cx="268661" cy="33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6" fill="norm" stroke="1" extrusionOk="0">
                  <a:moveTo>
                    <a:pt x="21515" y="2137"/>
                  </a:moveTo>
                  <a:cubicBezTo>
                    <a:pt x="21515" y="1397"/>
                    <a:pt x="21515" y="658"/>
                    <a:pt x="21049" y="288"/>
                  </a:cubicBezTo>
                  <a:cubicBezTo>
                    <a:pt x="20584" y="-82"/>
                    <a:pt x="19653" y="-82"/>
                    <a:pt x="17698" y="214"/>
                  </a:cubicBezTo>
                  <a:cubicBezTo>
                    <a:pt x="15743" y="510"/>
                    <a:pt x="12763" y="1102"/>
                    <a:pt x="10808" y="2137"/>
                  </a:cubicBezTo>
                  <a:cubicBezTo>
                    <a:pt x="8853" y="3173"/>
                    <a:pt x="7922" y="4652"/>
                    <a:pt x="8201" y="6280"/>
                  </a:cubicBezTo>
                  <a:cubicBezTo>
                    <a:pt x="8481" y="7907"/>
                    <a:pt x="9970" y="9682"/>
                    <a:pt x="11925" y="10940"/>
                  </a:cubicBezTo>
                  <a:cubicBezTo>
                    <a:pt x="13881" y="12197"/>
                    <a:pt x="16301" y="12937"/>
                    <a:pt x="17977" y="13677"/>
                  </a:cubicBezTo>
                  <a:cubicBezTo>
                    <a:pt x="19653" y="14417"/>
                    <a:pt x="20584" y="15156"/>
                    <a:pt x="20863" y="15896"/>
                  </a:cubicBezTo>
                  <a:cubicBezTo>
                    <a:pt x="21143" y="16636"/>
                    <a:pt x="20770" y="17376"/>
                    <a:pt x="19560" y="18115"/>
                  </a:cubicBezTo>
                  <a:cubicBezTo>
                    <a:pt x="18349" y="18855"/>
                    <a:pt x="16301" y="19595"/>
                    <a:pt x="13229" y="20186"/>
                  </a:cubicBezTo>
                  <a:cubicBezTo>
                    <a:pt x="10156" y="20778"/>
                    <a:pt x="6060" y="21222"/>
                    <a:pt x="3546" y="21370"/>
                  </a:cubicBezTo>
                  <a:cubicBezTo>
                    <a:pt x="1032" y="21518"/>
                    <a:pt x="101" y="21370"/>
                    <a:pt x="8" y="21000"/>
                  </a:cubicBezTo>
                  <a:cubicBezTo>
                    <a:pt x="-85" y="20630"/>
                    <a:pt x="660" y="20039"/>
                    <a:pt x="1405" y="1944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9" name="Line"/>
            <p:cNvSpPr/>
            <p:nvPr/>
          </p:nvSpPr>
          <p:spPr>
            <a:xfrm>
              <a:off x="12282365" y="553398"/>
              <a:ext cx="13952" cy="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0" name="Line"/>
            <p:cNvSpPr/>
            <p:nvPr/>
          </p:nvSpPr>
          <p:spPr>
            <a:xfrm>
              <a:off x="2869730" y="866888"/>
              <a:ext cx="9467021" cy="14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19145"/>
                  </a:moveTo>
                  <a:cubicBezTo>
                    <a:pt x="165" y="19636"/>
                    <a:pt x="331" y="20127"/>
                    <a:pt x="519" y="19882"/>
                  </a:cubicBezTo>
                  <a:cubicBezTo>
                    <a:pt x="706" y="19636"/>
                    <a:pt x="917" y="18655"/>
                    <a:pt x="1124" y="18900"/>
                  </a:cubicBezTo>
                  <a:cubicBezTo>
                    <a:pt x="1330" y="19145"/>
                    <a:pt x="1533" y="20618"/>
                    <a:pt x="1774" y="21109"/>
                  </a:cubicBezTo>
                  <a:cubicBezTo>
                    <a:pt x="2014" y="21600"/>
                    <a:pt x="2292" y="21109"/>
                    <a:pt x="2585" y="20618"/>
                  </a:cubicBezTo>
                  <a:cubicBezTo>
                    <a:pt x="2878" y="20127"/>
                    <a:pt x="3187" y="19636"/>
                    <a:pt x="3468" y="19636"/>
                  </a:cubicBezTo>
                  <a:cubicBezTo>
                    <a:pt x="3750" y="19636"/>
                    <a:pt x="4006" y="20127"/>
                    <a:pt x="4291" y="20373"/>
                  </a:cubicBezTo>
                  <a:cubicBezTo>
                    <a:pt x="4577" y="20618"/>
                    <a:pt x="4893" y="20618"/>
                    <a:pt x="5171" y="20618"/>
                  </a:cubicBezTo>
                  <a:cubicBezTo>
                    <a:pt x="5449" y="20618"/>
                    <a:pt x="5689" y="20618"/>
                    <a:pt x="5964" y="20127"/>
                  </a:cubicBezTo>
                  <a:cubicBezTo>
                    <a:pt x="6238" y="19636"/>
                    <a:pt x="6546" y="18655"/>
                    <a:pt x="6824" y="17673"/>
                  </a:cubicBezTo>
                  <a:cubicBezTo>
                    <a:pt x="7102" y="16691"/>
                    <a:pt x="7350" y="15709"/>
                    <a:pt x="7606" y="14727"/>
                  </a:cubicBezTo>
                  <a:cubicBezTo>
                    <a:pt x="7861" y="13745"/>
                    <a:pt x="8124" y="12764"/>
                    <a:pt x="8380" y="12518"/>
                  </a:cubicBezTo>
                  <a:cubicBezTo>
                    <a:pt x="8635" y="12273"/>
                    <a:pt x="8884" y="12764"/>
                    <a:pt x="9132" y="12518"/>
                  </a:cubicBezTo>
                  <a:cubicBezTo>
                    <a:pt x="9380" y="12273"/>
                    <a:pt x="9628" y="11291"/>
                    <a:pt x="9864" y="10555"/>
                  </a:cubicBezTo>
                  <a:cubicBezTo>
                    <a:pt x="10101" y="9818"/>
                    <a:pt x="10327" y="9327"/>
                    <a:pt x="10578" y="8836"/>
                  </a:cubicBezTo>
                  <a:cubicBezTo>
                    <a:pt x="10830" y="8345"/>
                    <a:pt x="11108" y="7855"/>
                    <a:pt x="11371" y="7364"/>
                  </a:cubicBezTo>
                  <a:cubicBezTo>
                    <a:pt x="11634" y="6873"/>
                    <a:pt x="11882" y="6382"/>
                    <a:pt x="12138" y="5891"/>
                  </a:cubicBezTo>
                  <a:cubicBezTo>
                    <a:pt x="12393" y="5400"/>
                    <a:pt x="12656" y="4909"/>
                    <a:pt x="12912" y="4418"/>
                  </a:cubicBezTo>
                  <a:cubicBezTo>
                    <a:pt x="13167" y="3927"/>
                    <a:pt x="13415" y="3436"/>
                    <a:pt x="13682" y="3191"/>
                  </a:cubicBezTo>
                  <a:cubicBezTo>
                    <a:pt x="13949" y="2945"/>
                    <a:pt x="14235" y="2945"/>
                    <a:pt x="14543" y="2945"/>
                  </a:cubicBezTo>
                  <a:cubicBezTo>
                    <a:pt x="14851" y="2945"/>
                    <a:pt x="15182" y="2945"/>
                    <a:pt x="15486" y="2700"/>
                  </a:cubicBezTo>
                  <a:cubicBezTo>
                    <a:pt x="15790" y="2455"/>
                    <a:pt x="16068" y="1964"/>
                    <a:pt x="16369" y="1718"/>
                  </a:cubicBezTo>
                  <a:cubicBezTo>
                    <a:pt x="16670" y="1473"/>
                    <a:pt x="16993" y="1473"/>
                    <a:pt x="17263" y="1718"/>
                  </a:cubicBezTo>
                  <a:cubicBezTo>
                    <a:pt x="17534" y="1964"/>
                    <a:pt x="17752" y="2455"/>
                    <a:pt x="18023" y="2700"/>
                  </a:cubicBezTo>
                  <a:cubicBezTo>
                    <a:pt x="18293" y="2945"/>
                    <a:pt x="18616" y="2945"/>
                    <a:pt x="18917" y="3191"/>
                  </a:cubicBezTo>
                  <a:cubicBezTo>
                    <a:pt x="19218" y="3436"/>
                    <a:pt x="19496" y="3927"/>
                    <a:pt x="19781" y="4173"/>
                  </a:cubicBezTo>
                  <a:cubicBezTo>
                    <a:pt x="20067" y="4418"/>
                    <a:pt x="20360" y="4418"/>
                    <a:pt x="20608" y="4173"/>
                  </a:cubicBezTo>
                  <a:cubicBezTo>
                    <a:pt x="20856" y="3927"/>
                    <a:pt x="21059" y="3436"/>
                    <a:pt x="21217" y="2700"/>
                  </a:cubicBezTo>
                  <a:cubicBezTo>
                    <a:pt x="21375" y="1964"/>
                    <a:pt x="21487" y="9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7" name="Drawing"/>
          <p:cNvGrpSpPr/>
          <p:nvPr/>
        </p:nvGrpSpPr>
        <p:grpSpPr>
          <a:xfrm>
            <a:off x="776171" y="1187733"/>
            <a:ext cx="11580170" cy="4263796"/>
            <a:chOff x="-325342" y="-458514"/>
            <a:chExt cx="11580168" cy="4263794"/>
          </a:xfrm>
        </p:grpSpPr>
        <p:pic>
          <p:nvPicPr>
            <p:cNvPr id="753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3066" y="-19051"/>
              <a:ext cx="42752" cy="665908"/>
            </a:xfrm>
            <a:prstGeom prst="rect">
              <a:avLst/>
            </a:prstGeom>
            <a:effectLst/>
          </p:spPr>
        </p:pic>
        <p:pic>
          <p:nvPicPr>
            <p:cNvPr id="753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25343" y="-102758"/>
              <a:ext cx="617078" cy="149711"/>
            </a:xfrm>
            <a:prstGeom prst="rect">
              <a:avLst/>
            </a:prstGeom>
            <a:effectLst/>
          </p:spPr>
        </p:pic>
        <p:pic>
          <p:nvPicPr>
            <p:cNvPr id="753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7809" y="-39977"/>
              <a:ext cx="623586" cy="650638"/>
            </a:xfrm>
            <a:prstGeom prst="rect">
              <a:avLst/>
            </a:prstGeom>
            <a:effectLst/>
          </p:spPr>
        </p:pic>
        <p:pic>
          <p:nvPicPr>
            <p:cNvPr id="753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4221" y="215635"/>
              <a:ext cx="237200" cy="404992"/>
            </a:xfrm>
            <a:prstGeom prst="rect">
              <a:avLst/>
            </a:prstGeom>
            <a:effectLst/>
          </p:spPr>
        </p:pic>
        <p:pic>
          <p:nvPicPr>
            <p:cNvPr id="754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16270" y="195127"/>
              <a:ext cx="289224" cy="377663"/>
            </a:xfrm>
            <a:prstGeom prst="rect">
              <a:avLst/>
            </a:prstGeom>
            <a:effectLst/>
          </p:spPr>
        </p:pic>
        <p:pic>
          <p:nvPicPr>
            <p:cNvPr id="754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8132" y="247669"/>
              <a:ext cx="345216" cy="359139"/>
            </a:xfrm>
            <a:prstGeom prst="rect">
              <a:avLst/>
            </a:prstGeom>
            <a:effectLst/>
          </p:spPr>
        </p:pic>
        <p:pic>
          <p:nvPicPr>
            <p:cNvPr id="754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30593" y="254549"/>
              <a:ext cx="459935" cy="385332"/>
            </a:xfrm>
            <a:prstGeom prst="rect">
              <a:avLst/>
            </a:prstGeom>
            <a:effectLst/>
          </p:spPr>
        </p:pic>
        <p:pic>
          <p:nvPicPr>
            <p:cNvPr id="754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2974" y="15828"/>
              <a:ext cx="347353" cy="589175"/>
            </a:xfrm>
            <a:prstGeom prst="rect">
              <a:avLst/>
            </a:prstGeom>
            <a:effectLst/>
          </p:spPr>
        </p:pic>
        <p:pic>
          <p:nvPicPr>
            <p:cNvPr id="754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97396" y="573878"/>
              <a:ext cx="400834" cy="72979"/>
            </a:xfrm>
            <a:prstGeom prst="rect">
              <a:avLst/>
            </a:prstGeom>
            <a:effectLst/>
          </p:spPr>
        </p:pic>
        <p:pic>
          <p:nvPicPr>
            <p:cNvPr id="755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71643" y="-76546"/>
              <a:ext cx="986786" cy="928321"/>
            </a:xfrm>
            <a:prstGeom prst="rect">
              <a:avLst/>
            </a:prstGeom>
            <a:effectLst/>
          </p:spPr>
        </p:pic>
        <p:pic>
          <p:nvPicPr>
            <p:cNvPr id="755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73696" y="-100433"/>
              <a:ext cx="398508" cy="969985"/>
            </a:xfrm>
            <a:prstGeom prst="rect">
              <a:avLst/>
            </a:prstGeom>
            <a:effectLst/>
          </p:spPr>
        </p:pic>
        <p:pic>
          <p:nvPicPr>
            <p:cNvPr id="755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12780" y="-165849"/>
              <a:ext cx="229116" cy="829342"/>
            </a:xfrm>
            <a:prstGeom prst="rect">
              <a:avLst/>
            </a:prstGeom>
            <a:effectLst/>
          </p:spPr>
        </p:pic>
        <p:pic>
          <p:nvPicPr>
            <p:cNvPr id="755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566575" y="41071"/>
              <a:ext cx="275273" cy="473249"/>
            </a:xfrm>
            <a:prstGeom prst="rect">
              <a:avLst/>
            </a:prstGeom>
            <a:effectLst/>
          </p:spPr>
        </p:pic>
        <p:pic>
          <p:nvPicPr>
            <p:cNvPr id="755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10723" y="399487"/>
              <a:ext cx="212491" cy="414785"/>
            </a:xfrm>
            <a:prstGeom prst="rect">
              <a:avLst/>
            </a:prstGeom>
            <a:effectLst/>
          </p:spPr>
        </p:pic>
        <p:pic>
          <p:nvPicPr>
            <p:cNvPr id="756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01358" y="-31811"/>
              <a:ext cx="217659" cy="506602"/>
            </a:xfrm>
            <a:prstGeom prst="rect">
              <a:avLst/>
            </a:prstGeom>
            <a:effectLst/>
          </p:spPr>
        </p:pic>
        <p:pic>
          <p:nvPicPr>
            <p:cNvPr id="756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29261" y="-99367"/>
              <a:ext cx="380193" cy="411394"/>
            </a:xfrm>
            <a:prstGeom prst="rect">
              <a:avLst/>
            </a:prstGeom>
            <a:effectLst/>
          </p:spPr>
        </p:pic>
        <p:pic>
          <p:nvPicPr>
            <p:cNvPr id="756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91993" y="-205842"/>
              <a:ext cx="275562" cy="768991"/>
            </a:xfrm>
            <a:prstGeom prst="rect">
              <a:avLst/>
            </a:prstGeom>
            <a:effectLst/>
          </p:spPr>
        </p:pic>
        <p:pic>
          <p:nvPicPr>
            <p:cNvPr id="756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996579" y="46055"/>
              <a:ext cx="261321" cy="70654"/>
            </a:xfrm>
            <a:prstGeom prst="rect">
              <a:avLst/>
            </a:prstGeom>
            <a:effectLst/>
          </p:spPr>
        </p:pic>
        <p:pic>
          <p:nvPicPr>
            <p:cNvPr id="756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82628" y="232072"/>
              <a:ext cx="226443" cy="56703"/>
            </a:xfrm>
            <a:prstGeom prst="rect">
              <a:avLst/>
            </a:prstGeom>
            <a:effectLst/>
          </p:spPr>
        </p:pic>
        <p:pic>
          <p:nvPicPr>
            <p:cNvPr id="757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07279" y="-258547"/>
              <a:ext cx="302940" cy="309087"/>
            </a:xfrm>
            <a:prstGeom prst="rect">
              <a:avLst/>
            </a:prstGeom>
            <a:effectLst/>
          </p:spPr>
        </p:pic>
        <p:pic>
          <p:nvPicPr>
            <p:cNvPr id="757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66240" y="-260598"/>
              <a:ext cx="106348" cy="558674"/>
            </a:xfrm>
            <a:prstGeom prst="rect">
              <a:avLst/>
            </a:prstGeom>
            <a:effectLst/>
          </p:spPr>
        </p:pic>
        <p:pic>
          <p:nvPicPr>
            <p:cNvPr id="757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408141" y="343682"/>
              <a:ext cx="449663" cy="79955"/>
            </a:xfrm>
            <a:prstGeom prst="rect">
              <a:avLst/>
            </a:prstGeom>
            <a:effectLst/>
          </p:spPr>
        </p:pic>
        <p:pic>
          <p:nvPicPr>
            <p:cNvPr id="757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009454" y="-400841"/>
              <a:ext cx="357571" cy="868657"/>
            </a:xfrm>
            <a:prstGeom prst="rect">
              <a:avLst/>
            </a:prstGeom>
            <a:effectLst/>
          </p:spPr>
        </p:pic>
        <p:pic>
          <p:nvPicPr>
            <p:cNvPr id="757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47526" y="-194338"/>
              <a:ext cx="263646" cy="430960"/>
            </a:xfrm>
            <a:prstGeom prst="rect">
              <a:avLst/>
            </a:prstGeom>
            <a:effectLst/>
          </p:spPr>
        </p:pic>
        <p:pic>
          <p:nvPicPr>
            <p:cNvPr id="758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564775" y="-192399"/>
              <a:ext cx="220787" cy="385840"/>
            </a:xfrm>
            <a:prstGeom prst="rect">
              <a:avLst/>
            </a:prstGeom>
            <a:effectLst/>
          </p:spPr>
        </p:pic>
        <p:pic>
          <p:nvPicPr>
            <p:cNvPr id="758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13101" y="-256532"/>
              <a:ext cx="302610" cy="466609"/>
            </a:xfrm>
            <a:prstGeom prst="rect">
              <a:avLst/>
            </a:prstGeom>
            <a:effectLst/>
          </p:spPr>
        </p:pic>
        <p:pic>
          <p:nvPicPr>
            <p:cNvPr id="758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61364" y="-33002"/>
              <a:ext cx="303175" cy="79955"/>
            </a:xfrm>
            <a:prstGeom prst="rect">
              <a:avLst/>
            </a:prstGeom>
            <a:effectLst/>
          </p:spPr>
        </p:pic>
        <p:pic>
          <p:nvPicPr>
            <p:cNvPr id="758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50732" y="1187733"/>
              <a:ext cx="110182" cy="993762"/>
            </a:xfrm>
            <a:prstGeom prst="rect">
              <a:avLst/>
            </a:prstGeom>
            <a:effectLst/>
          </p:spPr>
        </p:pic>
        <p:pic>
          <p:nvPicPr>
            <p:cNvPr id="758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24284" y="1292367"/>
              <a:ext cx="90094" cy="1014689"/>
            </a:xfrm>
            <a:prstGeom prst="rect">
              <a:avLst/>
            </a:prstGeom>
            <a:effectLst/>
          </p:spPr>
        </p:pic>
        <p:pic>
          <p:nvPicPr>
            <p:cNvPr id="759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587983" y="2010857"/>
              <a:ext cx="491517" cy="358980"/>
            </a:xfrm>
            <a:prstGeom prst="rect">
              <a:avLst/>
            </a:prstGeom>
            <a:effectLst/>
          </p:spPr>
        </p:pic>
        <p:pic>
          <p:nvPicPr>
            <p:cNvPr id="759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083253" y="1955052"/>
              <a:ext cx="331077" cy="407809"/>
            </a:xfrm>
            <a:prstGeom prst="rect">
              <a:avLst/>
            </a:prstGeom>
            <a:effectLst/>
          </p:spPr>
        </p:pic>
        <p:pic>
          <p:nvPicPr>
            <p:cNvPr id="759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85661" y="2771200"/>
              <a:ext cx="99002" cy="728688"/>
            </a:xfrm>
            <a:prstGeom prst="rect">
              <a:avLst/>
            </a:prstGeom>
            <a:effectLst/>
          </p:spPr>
        </p:pic>
        <p:pic>
          <p:nvPicPr>
            <p:cNvPr id="759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69830" y="2702479"/>
              <a:ext cx="449663" cy="57993"/>
            </a:xfrm>
            <a:prstGeom prst="rect">
              <a:avLst/>
            </a:prstGeom>
            <a:effectLst/>
          </p:spPr>
        </p:pic>
        <p:pic>
          <p:nvPicPr>
            <p:cNvPr id="759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04709" y="3043250"/>
              <a:ext cx="296199" cy="72979"/>
            </a:xfrm>
            <a:prstGeom prst="rect">
              <a:avLst/>
            </a:prstGeom>
            <a:effectLst/>
          </p:spPr>
        </p:pic>
        <p:pic>
          <p:nvPicPr>
            <p:cNvPr id="760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71858" y="2924071"/>
              <a:ext cx="782424" cy="511583"/>
            </a:xfrm>
            <a:prstGeom prst="rect">
              <a:avLst/>
            </a:prstGeom>
            <a:effectLst/>
          </p:spPr>
        </p:pic>
        <p:pic>
          <p:nvPicPr>
            <p:cNvPr id="760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927179" y="2701444"/>
              <a:ext cx="213097" cy="703997"/>
            </a:xfrm>
            <a:prstGeom prst="rect">
              <a:avLst/>
            </a:prstGeom>
            <a:effectLst/>
          </p:spPr>
        </p:pic>
        <p:pic>
          <p:nvPicPr>
            <p:cNvPr id="760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62679" y="2889786"/>
              <a:ext cx="354329" cy="79955"/>
            </a:xfrm>
            <a:prstGeom prst="rect">
              <a:avLst/>
            </a:prstGeom>
            <a:effectLst/>
          </p:spPr>
        </p:pic>
        <p:pic>
          <p:nvPicPr>
            <p:cNvPr id="760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67249" y="3099055"/>
              <a:ext cx="247370" cy="79954"/>
            </a:xfrm>
            <a:prstGeom prst="rect">
              <a:avLst/>
            </a:prstGeom>
            <a:effectLst/>
          </p:spPr>
        </p:pic>
        <p:pic>
          <p:nvPicPr>
            <p:cNvPr id="760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75255" y="2609521"/>
              <a:ext cx="778732" cy="708666"/>
            </a:xfrm>
            <a:prstGeom prst="rect">
              <a:avLst/>
            </a:prstGeom>
            <a:effectLst/>
          </p:spPr>
        </p:pic>
        <p:pic>
          <p:nvPicPr>
            <p:cNvPr id="761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591815" y="2764224"/>
              <a:ext cx="348173" cy="566179"/>
            </a:xfrm>
            <a:prstGeom prst="rect">
              <a:avLst/>
            </a:prstGeom>
            <a:effectLst/>
          </p:spPr>
        </p:pic>
        <p:pic>
          <p:nvPicPr>
            <p:cNvPr id="761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203715" y="314788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61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918163" y="2863669"/>
              <a:ext cx="736627" cy="941612"/>
            </a:xfrm>
            <a:prstGeom prst="rect">
              <a:avLst/>
            </a:prstGeom>
            <a:effectLst/>
          </p:spPr>
        </p:pic>
        <p:pic>
          <p:nvPicPr>
            <p:cNvPr id="761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08584" y="2569952"/>
              <a:ext cx="610140" cy="1183536"/>
            </a:xfrm>
            <a:prstGeom prst="rect">
              <a:avLst/>
            </a:prstGeom>
            <a:effectLst/>
          </p:spPr>
        </p:pic>
        <p:pic>
          <p:nvPicPr>
            <p:cNvPr id="761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37647" y="2484828"/>
              <a:ext cx="308836" cy="698832"/>
            </a:xfrm>
            <a:prstGeom prst="rect">
              <a:avLst/>
            </a:prstGeom>
            <a:effectLst/>
          </p:spPr>
        </p:pic>
        <p:pic>
          <p:nvPicPr>
            <p:cNvPr id="762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14181" y="2774341"/>
              <a:ext cx="286040" cy="384872"/>
            </a:xfrm>
            <a:prstGeom prst="rect">
              <a:avLst/>
            </a:prstGeom>
            <a:effectLst/>
          </p:spPr>
        </p:pic>
        <p:pic>
          <p:nvPicPr>
            <p:cNvPr id="762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01358" y="2688330"/>
              <a:ext cx="358979" cy="472945"/>
            </a:xfrm>
            <a:prstGeom prst="rect">
              <a:avLst/>
            </a:prstGeom>
            <a:effectLst/>
          </p:spPr>
        </p:pic>
        <p:pic>
          <p:nvPicPr>
            <p:cNvPr id="762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19896" y="2648255"/>
              <a:ext cx="393857" cy="497116"/>
            </a:xfrm>
            <a:prstGeom prst="rect">
              <a:avLst/>
            </a:prstGeom>
            <a:effectLst/>
          </p:spPr>
        </p:pic>
        <p:pic>
          <p:nvPicPr>
            <p:cNvPr id="762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869804" y="2404922"/>
              <a:ext cx="611316" cy="704814"/>
            </a:xfrm>
            <a:prstGeom prst="rect">
              <a:avLst/>
            </a:prstGeom>
            <a:effectLst/>
          </p:spPr>
        </p:pic>
        <p:pic>
          <p:nvPicPr>
            <p:cNvPr id="762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442650" y="2364784"/>
              <a:ext cx="624423" cy="741243"/>
            </a:xfrm>
            <a:prstGeom prst="rect">
              <a:avLst/>
            </a:prstGeom>
            <a:effectLst/>
          </p:spPr>
        </p:pic>
        <p:pic>
          <p:nvPicPr>
            <p:cNvPr id="763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877834" y="2631688"/>
              <a:ext cx="335728" cy="52052"/>
            </a:xfrm>
            <a:prstGeom prst="rect">
              <a:avLst/>
            </a:prstGeom>
            <a:effectLst/>
          </p:spPr>
        </p:pic>
        <p:pic>
          <p:nvPicPr>
            <p:cNvPr id="763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87548" y="2582858"/>
              <a:ext cx="79477" cy="449663"/>
            </a:xfrm>
            <a:prstGeom prst="rect">
              <a:avLst/>
            </a:prstGeom>
            <a:effectLst/>
          </p:spPr>
        </p:pic>
        <p:pic>
          <p:nvPicPr>
            <p:cNvPr id="763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252137" y="2374267"/>
              <a:ext cx="150662" cy="156009"/>
            </a:xfrm>
            <a:prstGeom prst="rect">
              <a:avLst/>
            </a:prstGeom>
            <a:effectLst/>
          </p:spPr>
        </p:pic>
        <p:pic>
          <p:nvPicPr>
            <p:cNvPr id="763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434624" y="2561931"/>
              <a:ext cx="994623" cy="443864"/>
            </a:xfrm>
            <a:prstGeom prst="rect">
              <a:avLst/>
            </a:prstGeom>
            <a:effectLst/>
          </p:spPr>
        </p:pic>
        <p:pic>
          <p:nvPicPr>
            <p:cNvPr id="763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488755" y="285490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64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528731" y="-356406"/>
              <a:ext cx="239849" cy="609198"/>
            </a:xfrm>
            <a:prstGeom prst="rect">
              <a:avLst/>
            </a:prstGeom>
            <a:effectLst/>
          </p:spPr>
        </p:pic>
        <p:pic>
          <p:nvPicPr>
            <p:cNvPr id="764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544547" y="-329751"/>
              <a:ext cx="381704" cy="369728"/>
            </a:xfrm>
            <a:prstGeom prst="rect">
              <a:avLst/>
            </a:prstGeom>
            <a:effectLst/>
          </p:spPr>
        </p:pic>
        <p:pic>
          <p:nvPicPr>
            <p:cNvPr id="764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724049" y="-458515"/>
              <a:ext cx="530778" cy="8472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2" name="Drawing"/>
          <p:cNvGrpSpPr/>
          <p:nvPr/>
        </p:nvGrpSpPr>
        <p:grpSpPr>
          <a:xfrm>
            <a:off x="3667110" y="204229"/>
            <a:ext cx="8903867" cy="4923850"/>
            <a:chOff x="-374020" y="-102114"/>
            <a:chExt cx="8903865" cy="4923849"/>
          </a:xfrm>
        </p:grpSpPr>
        <p:sp>
          <p:nvSpPr>
            <p:cNvPr id="7649" name="Line"/>
            <p:cNvSpPr/>
            <p:nvPr/>
          </p:nvSpPr>
          <p:spPr>
            <a:xfrm>
              <a:off x="-374021" y="-66725"/>
              <a:ext cx="641472" cy="58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58" fill="norm" stroke="1" extrusionOk="0">
                  <a:moveTo>
                    <a:pt x="12471" y="2431"/>
                  </a:moveTo>
                  <a:cubicBezTo>
                    <a:pt x="11484" y="1951"/>
                    <a:pt x="10497" y="1471"/>
                    <a:pt x="9730" y="1051"/>
                  </a:cubicBezTo>
                  <a:cubicBezTo>
                    <a:pt x="8962" y="631"/>
                    <a:pt x="8414" y="271"/>
                    <a:pt x="7866" y="91"/>
                  </a:cubicBezTo>
                  <a:cubicBezTo>
                    <a:pt x="7317" y="-89"/>
                    <a:pt x="6769" y="-89"/>
                    <a:pt x="5563" y="931"/>
                  </a:cubicBezTo>
                  <a:cubicBezTo>
                    <a:pt x="4357" y="1951"/>
                    <a:pt x="2493" y="3991"/>
                    <a:pt x="1342" y="6391"/>
                  </a:cubicBezTo>
                  <a:cubicBezTo>
                    <a:pt x="191" y="8791"/>
                    <a:pt x="-248" y="11551"/>
                    <a:pt x="136" y="13891"/>
                  </a:cubicBezTo>
                  <a:cubicBezTo>
                    <a:pt x="520" y="16231"/>
                    <a:pt x="1726" y="18151"/>
                    <a:pt x="3535" y="19471"/>
                  </a:cubicBezTo>
                  <a:cubicBezTo>
                    <a:pt x="5344" y="20791"/>
                    <a:pt x="7756" y="21511"/>
                    <a:pt x="10826" y="21331"/>
                  </a:cubicBezTo>
                  <a:cubicBezTo>
                    <a:pt x="13896" y="21151"/>
                    <a:pt x="17624" y="20071"/>
                    <a:pt x="21352" y="1899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0" name="Line"/>
            <p:cNvSpPr/>
            <p:nvPr/>
          </p:nvSpPr>
          <p:spPr>
            <a:xfrm>
              <a:off x="346507" y="98540"/>
              <a:ext cx="306345" cy="42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1993"/>
                  </a:moveTo>
                  <a:cubicBezTo>
                    <a:pt x="0" y="6280"/>
                    <a:pt x="0" y="10567"/>
                    <a:pt x="697" y="13699"/>
                  </a:cubicBezTo>
                  <a:cubicBezTo>
                    <a:pt x="1394" y="16832"/>
                    <a:pt x="2787" y="18811"/>
                    <a:pt x="4877" y="19965"/>
                  </a:cubicBezTo>
                  <a:cubicBezTo>
                    <a:pt x="6968" y="21119"/>
                    <a:pt x="9755" y="21449"/>
                    <a:pt x="12426" y="21119"/>
                  </a:cubicBezTo>
                  <a:cubicBezTo>
                    <a:pt x="15097" y="20789"/>
                    <a:pt x="17652" y="19800"/>
                    <a:pt x="19161" y="17492"/>
                  </a:cubicBezTo>
                  <a:cubicBezTo>
                    <a:pt x="20671" y="15183"/>
                    <a:pt x="21135" y="11556"/>
                    <a:pt x="21252" y="9000"/>
                  </a:cubicBezTo>
                  <a:cubicBezTo>
                    <a:pt x="21368" y="6444"/>
                    <a:pt x="21135" y="4960"/>
                    <a:pt x="20903" y="3394"/>
                  </a:cubicBezTo>
                  <a:cubicBezTo>
                    <a:pt x="20671" y="1828"/>
                    <a:pt x="20439" y="179"/>
                    <a:pt x="20555" y="14"/>
                  </a:cubicBezTo>
                  <a:cubicBezTo>
                    <a:pt x="20671" y="-151"/>
                    <a:pt x="21135" y="1168"/>
                    <a:pt x="21600" y="248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1" name="Line"/>
            <p:cNvSpPr/>
            <p:nvPr/>
          </p:nvSpPr>
          <p:spPr>
            <a:xfrm>
              <a:off x="814258" y="49410"/>
              <a:ext cx="6589" cy="4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09"/>
                  </a:moveTo>
                  <a:cubicBezTo>
                    <a:pt x="21600" y="1005"/>
                    <a:pt x="21600" y="0"/>
                    <a:pt x="21600" y="0"/>
                  </a:cubicBezTo>
                  <a:cubicBezTo>
                    <a:pt x="21600" y="0"/>
                    <a:pt x="21600" y="1005"/>
                    <a:pt x="16200" y="3851"/>
                  </a:cubicBezTo>
                  <a:cubicBezTo>
                    <a:pt x="10800" y="6698"/>
                    <a:pt x="0" y="11386"/>
                    <a:pt x="0" y="14651"/>
                  </a:cubicBezTo>
                  <a:cubicBezTo>
                    <a:pt x="0" y="17916"/>
                    <a:pt x="10800" y="1975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2" name="Line"/>
            <p:cNvSpPr/>
            <p:nvPr/>
          </p:nvSpPr>
          <p:spPr>
            <a:xfrm>
              <a:off x="771436" y="-6911"/>
              <a:ext cx="296463" cy="46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4426"/>
                  </a:moveTo>
                  <a:cubicBezTo>
                    <a:pt x="0" y="3666"/>
                    <a:pt x="0" y="2905"/>
                    <a:pt x="360" y="2905"/>
                  </a:cubicBezTo>
                  <a:cubicBezTo>
                    <a:pt x="720" y="2905"/>
                    <a:pt x="1440" y="3666"/>
                    <a:pt x="2760" y="5263"/>
                  </a:cubicBezTo>
                  <a:cubicBezTo>
                    <a:pt x="4080" y="6860"/>
                    <a:pt x="6000" y="9294"/>
                    <a:pt x="7320" y="10815"/>
                  </a:cubicBezTo>
                  <a:cubicBezTo>
                    <a:pt x="8640" y="12336"/>
                    <a:pt x="9360" y="12945"/>
                    <a:pt x="10320" y="13249"/>
                  </a:cubicBezTo>
                  <a:cubicBezTo>
                    <a:pt x="11280" y="13553"/>
                    <a:pt x="12480" y="13553"/>
                    <a:pt x="13440" y="12641"/>
                  </a:cubicBezTo>
                  <a:cubicBezTo>
                    <a:pt x="14400" y="11728"/>
                    <a:pt x="15120" y="9903"/>
                    <a:pt x="15600" y="8229"/>
                  </a:cubicBezTo>
                  <a:cubicBezTo>
                    <a:pt x="16080" y="6556"/>
                    <a:pt x="16320" y="5035"/>
                    <a:pt x="16800" y="3514"/>
                  </a:cubicBezTo>
                  <a:cubicBezTo>
                    <a:pt x="17280" y="1993"/>
                    <a:pt x="18000" y="472"/>
                    <a:pt x="18360" y="91"/>
                  </a:cubicBezTo>
                  <a:cubicBezTo>
                    <a:pt x="18720" y="-289"/>
                    <a:pt x="18720" y="472"/>
                    <a:pt x="18720" y="3362"/>
                  </a:cubicBezTo>
                  <a:cubicBezTo>
                    <a:pt x="18720" y="6252"/>
                    <a:pt x="18720" y="11272"/>
                    <a:pt x="19200" y="14618"/>
                  </a:cubicBezTo>
                  <a:cubicBezTo>
                    <a:pt x="19680" y="17965"/>
                    <a:pt x="20640" y="19638"/>
                    <a:pt x="21600" y="2131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3" name="Line"/>
            <p:cNvSpPr/>
            <p:nvPr/>
          </p:nvSpPr>
          <p:spPr>
            <a:xfrm>
              <a:off x="1155988" y="88938"/>
              <a:ext cx="217256" cy="41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93" fill="norm" stroke="1" extrusionOk="0">
                  <a:moveTo>
                    <a:pt x="2985" y="0"/>
                  </a:moveTo>
                  <a:cubicBezTo>
                    <a:pt x="1695" y="4971"/>
                    <a:pt x="406" y="9943"/>
                    <a:pt x="83" y="13286"/>
                  </a:cubicBezTo>
                  <a:cubicBezTo>
                    <a:pt x="-239" y="16629"/>
                    <a:pt x="406" y="18343"/>
                    <a:pt x="1534" y="19457"/>
                  </a:cubicBezTo>
                  <a:cubicBezTo>
                    <a:pt x="2662" y="20571"/>
                    <a:pt x="4274" y="21086"/>
                    <a:pt x="5886" y="21343"/>
                  </a:cubicBezTo>
                  <a:cubicBezTo>
                    <a:pt x="7498" y="21600"/>
                    <a:pt x="9110" y="21600"/>
                    <a:pt x="11206" y="20743"/>
                  </a:cubicBezTo>
                  <a:cubicBezTo>
                    <a:pt x="13301" y="19886"/>
                    <a:pt x="15880" y="18171"/>
                    <a:pt x="17654" y="15257"/>
                  </a:cubicBezTo>
                  <a:cubicBezTo>
                    <a:pt x="19427" y="12343"/>
                    <a:pt x="20394" y="8229"/>
                    <a:pt x="20877" y="5657"/>
                  </a:cubicBezTo>
                  <a:cubicBezTo>
                    <a:pt x="21361" y="3086"/>
                    <a:pt x="21361" y="2057"/>
                    <a:pt x="21039" y="2314"/>
                  </a:cubicBezTo>
                  <a:cubicBezTo>
                    <a:pt x="20716" y="2571"/>
                    <a:pt x="20071" y="4114"/>
                    <a:pt x="19427" y="56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4" name="Line"/>
            <p:cNvSpPr/>
            <p:nvPr/>
          </p:nvSpPr>
          <p:spPr>
            <a:xfrm>
              <a:off x="1499415" y="88938"/>
              <a:ext cx="319521" cy="4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1559" y="0"/>
                  </a:moveTo>
                  <a:cubicBezTo>
                    <a:pt x="1336" y="3600"/>
                    <a:pt x="1113" y="7200"/>
                    <a:pt x="779" y="10409"/>
                  </a:cubicBezTo>
                  <a:cubicBezTo>
                    <a:pt x="445" y="13617"/>
                    <a:pt x="0" y="16435"/>
                    <a:pt x="0" y="18235"/>
                  </a:cubicBezTo>
                  <a:cubicBezTo>
                    <a:pt x="0" y="20035"/>
                    <a:pt x="445" y="20817"/>
                    <a:pt x="1225" y="21209"/>
                  </a:cubicBezTo>
                  <a:cubicBezTo>
                    <a:pt x="2004" y="21600"/>
                    <a:pt x="3118" y="21600"/>
                    <a:pt x="6569" y="21443"/>
                  </a:cubicBezTo>
                  <a:cubicBezTo>
                    <a:pt x="10021" y="21287"/>
                    <a:pt x="15810" y="20974"/>
                    <a:pt x="21600" y="2066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5" name="Line"/>
            <p:cNvSpPr/>
            <p:nvPr/>
          </p:nvSpPr>
          <p:spPr>
            <a:xfrm>
              <a:off x="1823484" y="43307"/>
              <a:ext cx="272149" cy="46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24" fill="norm" stroke="1" extrusionOk="0">
                  <a:moveTo>
                    <a:pt x="5106" y="5798"/>
                  </a:moveTo>
                  <a:cubicBezTo>
                    <a:pt x="4846" y="7330"/>
                    <a:pt x="4585" y="8862"/>
                    <a:pt x="3935" y="11160"/>
                  </a:cubicBezTo>
                  <a:cubicBezTo>
                    <a:pt x="3284" y="13458"/>
                    <a:pt x="2243" y="16522"/>
                    <a:pt x="1462" y="18437"/>
                  </a:cubicBezTo>
                  <a:cubicBezTo>
                    <a:pt x="682" y="20352"/>
                    <a:pt x="161" y="21118"/>
                    <a:pt x="31" y="20888"/>
                  </a:cubicBezTo>
                  <a:cubicBezTo>
                    <a:pt x="-99" y="20658"/>
                    <a:pt x="161" y="19433"/>
                    <a:pt x="1202" y="16828"/>
                  </a:cubicBezTo>
                  <a:cubicBezTo>
                    <a:pt x="2243" y="14224"/>
                    <a:pt x="4065" y="10241"/>
                    <a:pt x="5236" y="7560"/>
                  </a:cubicBezTo>
                  <a:cubicBezTo>
                    <a:pt x="6407" y="4879"/>
                    <a:pt x="6928" y="3501"/>
                    <a:pt x="7578" y="2352"/>
                  </a:cubicBezTo>
                  <a:cubicBezTo>
                    <a:pt x="8229" y="1203"/>
                    <a:pt x="9009" y="284"/>
                    <a:pt x="9920" y="54"/>
                  </a:cubicBezTo>
                  <a:cubicBezTo>
                    <a:pt x="10831" y="-176"/>
                    <a:pt x="11872" y="284"/>
                    <a:pt x="12913" y="2275"/>
                  </a:cubicBezTo>
                  <a:cubicBezTo>
                    <a:pt x="13954" y="4267"/>
                    <a:pt x="14995" y="7790"/>
                    <a:pt x="16426" y="11237"/>
                  </a:cubicBezTo>
                  <a:cubicBezTo>
                    <a:pt x="17858" y="14684"/>
                    <a:pt x="19679" y="18054"/>
                    <a:pt x="21501" y="2142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6" name="Line"/>
            <p:cNvSpPr/>
            <p:nvPr/>
          </p:nvSpPr>
          <p:spPr>
            <a:xfrm>
              <a:off x="1838699" y="266815"/>
              <a:ext cx="276699" cy="8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7" name="Line"/>
            <p:cNvSpPr/>
            <p:nvPr/>
          </p:nvSpPr>
          <p:spPr>
            <a:xfrm>
              <a:off x="2194453" y="108702"/>
              <a:ext cx="59294" cy="37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2842"/>
                    <a:pt x="19200" y="5684"/>
                    <a:pt x="15600" y="8905"/>
                  </a:cubicBezTo>
                  <a:cubicBezTo>
                    <a:pt x="12000" y="12126"/>
                    <a:pt x="6000" y="15726"/>
                    <a:pt x="3000" y="17905"/>
                  </a:cubicBezTo>
                  <a:cubicBezTo>
                    <a:pt x="0" y="20084"/>
                    <a:pt x="0" y="208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8" name="Line"/>
            <p:cNvSpPr/>
            <p:nvPr/>
          </p:nvSpPr>
          <p:spPr>
            <a:xfrm>
              <a:off x="2194453" y="44333"/>
              <a:ext cx="385402" cy="38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6323"/>
                  </a:moveTo>
                  <a:cubicBezTo>
                    <a:pt x="185" y="5408"/>
                    <a:pt x="369" y="4492"/>
                    <a:pt x="831" y="3760"/>
                  </a:cubicBezTo>
                  <a:cubicBezTo>
                    <a:pt x="1292" y="3028"/>
                    <a:pt x="2031" y="2479"/>
                    <a:pt x="2862" y="3028"/>
                  </a:cubicBezTo>
                  <a:cubicBezTo>
                    <a:pt x="3692" y="3577"/>
                    <a:pt x="4615" y="5224"/>
                    <a:pt x="5631" y="7513"/>
                  </a:cubicBezTo>
                  <a:cubicBezTo>
                    <a:pt x="6646" y="9801"/>
                    <a:pt x="7754" y="12730"/>
                    <a:pt x="9046" y="15109"/>
                  </a:cubicBezTo>
                  <a:cubicBezTo>
                    <a:pt x="10338" y="17489"/>
                    <a:pt x="11815" y="19319"/>
                    <a:pt x="13015" y="20326"/>
                  </a:cubicBezTo>
                  <a:cubicBezTo>
                    <a:pt x="14215" y="21333"/>
                    <a:pt x="15138" y="21516"/>
                    <a:pt x="15969" y="21333"/>
                  </a:cubicBezTo>
                  <a:cubicBezTo>
                    <a:pt x="16800" y="21150"/>
                    <a:pt x="17538" y="20601"/>
                    <a:pt x="18000" y="18953"/>
                  </a:cubicBezTo>
                  <a:cubicBezTo>
                    <a:pt x="18462" y="17306"/>
                    <a:pt x="18646" y="14560"/>
                    <a:pt x="18738" y="11448"/>
                  </a:cubicBezTo>
                  <a:cubicBezTo>
                    <a:pt x="18831" y="8336"/>
                    <a:pt x="18831" y="4858"/>
                    <a:pt x="19108" y="2753"/>
                  </a:cubicBezTo>
                  <a:cubicBezTo>
                    <a:pt x="19385" y="648"/>
                    <a:pt x="19938" y="-84"/>
                    <a:pt x="20400" y="8"/>
                  </a:cubicBezTo>
                  <a:cubicBezTo>
                    <a:pt x="20862" y="99"/>
                    <a:pt x="21231" y="1014"/>
                    <a:pt x="21600" y="193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9" name="Line"/>
            <p:cNvSpPr/>
            <p:nvPr/>
          </p:nvSpPr>
          <p:spPr>
            <a:xfrm>
              <a:off x="2777496" y="-16817"/>
              <a:ext cx="52932" cy="46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463" fill="norm" stroke="1" extrusionOk="0">
                  <a:moveTo>
                    <a:pt x="15247" y="2620"/>
                  </a:moveTo>
                  <a:cubicBezTo>
                    <a:pt x="16518" y="1395"/>
                    <a:pt x="17788" y="169"/>
                    <a:pt x="19059" y="16"/>
                  </a:cubicBezTo>
                  <a:cubicBezTo>
                    <a:pt x="20329" y="-137"/>
                    <a:pt x="21600" y="782"/>
                    <a:pt x="18424" y="3616"/>
                  </a:cubicBezTo>
                  <a:cubicBezTo>
                    <a:pt x="15247" y="6450"/>
                    <a:pt x="7624" y="11199"/>
                    <a:pt x="3812" y="14493"/>
                  </a:cubicBezTo>
                  <a:cubicBezTo>
                    <a:pt x="0" y="17786"/>
                    <a:pt x="0" y="19625"/>
                    <a:pt x="0" y="2146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0" name="Line"/>
            <p:cNvSpPr/>
            <p:nvPr/>
          </p:nvSpPr>
          <p:spPr>
            <a:xfrm>
              <a:off x="2594537" y="-59293"/>
              <a:ext cx="390483" cy="16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1369" y="21600"/>
                  </a:moveTo>
                  <a:cubicBezTo>
                    <a:pt x="643" y="17788"/>
                    <a:pt x="-83" y="13976"/>
                    <a:pt x="8" y="11647"/>
                  </a:cubicBezTo>
                  <a:cubicBezTo>
                    <a:pt x="99" y="9318"/>
                    <a:pt x="1006" y="8471"/>
                    <a:pt x="4273" y="6988"/>
                  </a:cubicBezTo>
                  <a:cubicBezTo>
                    <a:pt x="7541" y="5506"/>
                    <a:pt x="13167" y="3388"/>
                    <a:pt x="16435" y="2118"/>
                  </a:cubicBezTo>
                  <a:cubicBezTo>
                    <a:pt x="19702" y="847"/>
                    <a:pt x="20609" y="424"/>
                    <a:pt x="21517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1" name="Line"/>
            <p:cNvSpPr/>
            <p:nvPr/>
          </p:nvSpPr>
          <p:spPr>
            <a:xfrm>
              <a:off x="3515765" y="-81265"/>
              <a:ext cx="309230" cy="54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77" fill="norm" stroke="1" extrusionOk="0">
                  <a:moveTo>
                    <a:pt x="21344" y="10237"/>
                  </a:moveTo>
                  <a:cubicBezTo>
                    <a:pt x="19298" y="12839"/>
                    <a:pt x="17251" y="15441"/>
                    <a:pt x="14750" y="17263"/>
                  </a:cubicBezTo>
                  <a:cubicBezTo>
                    <a:pt x="12249" y="19085"/>
                    <a:pt x="9293" y="20126"/>
                    <a:pt x="7247" y="20711"/>
                  </a:cubicBezTo>
                  <a:cubicBezTo>
                    <a:pt x="5201" y="21297"/>
                    <a:pt x="4064" y="21427"/>
                    <a:pt x="2927" y="21362"/>
                  </a:cubicBezTo>
                  <a:cubicBezTo>
                    <a:pt x="1790" y="21297"/>
                    <a:pt x="653" y="21037"/>
                    <a:pt x="199" y="20516"/>
                  </a:cubicBezTo>
                  <a:cubicBezTo>
                    <a:pt x="-256" y="19996"/>
                    <a:pt x="-29" y="19215"/>
                    <a:pt x="1904" y="17263"/>
                  </a:cubicBezTo>
                  <a:cubicBezTo>
                    <a:pt x="3837" y="15311"/>
                    <a:pt x="7475" y="12188"/>
                    <a:pt x="10544" y="9456"/>
                  </a:cubicBezTo>
                  <a:cubicBezTo>
                    <a:pt x="13613" y="6723"/>
                    <a:pt x="16115" y="4381"/>
                    <a:pt x="17479" y="2820"/>
                  </a:cubicBezTo>
                  <a:cubicBezTo>
                    <a:pt x="18843" y="1258"/>
                    <a:pt x="19070" y="478"/>
                    <a:pt x="18502" y="152"/>
                  </a:cubicBezTo>
                  <a:cubicBezTo>
                    <a:pt x="17933" y="-173"/>
                    <a:pt x="16569" y="-43"/>
                    <a:pt x="14409" y="1193"/>
                  </a:cubicBezTo>
                  <a:cubicBezTo>
                    <a:pt x="12249" y="2429"/>
                    <a:pt x="9293" y="4772"/>
                    <a:pt x="7588" y="7114"/>
                  </a:cubicBezTo>
                  <a:cubicBezTo>
                    <a:pt x="5883" y="9456"/>
                    <a:pt x="5428" y="11798"/>
                    <a:pt x="7702" y="13945"/>
                  </a:cubicBezTo>
                  <a:cubicBezTo>
                    <a:pt x="9976" y="16092"/>
                    <a:pt x="14978" y="18044"/>
                    <a:pt x="19980" y="1999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2" name="Line"/>
            <p:cNvSpPr/>
            <p:nvPr/>
          </p:nvSpPr>
          <p:spPr>
            <a:xfrm>
              <a:off x="4431267" y="-16233"/>
              <a:ext cx="500520" cy="45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59" fill="norm" stroke="1" extrusionOk="0">
                  <a:moveTo>
                    <a:pt x="10793" y="2119"/>
                  </a:moveTo>
                  <a:cubicBezTo>
                    <a:pt x="10372" y="1358"/>
                    <a:pt x="9951" y="598"/>
                    <a:pt x="9390" y="217"/>
                  </a:cubicBezTo>
                  <a:cubicBezTo>
                    <a:pt x="8829" y="-163"/>
                    <a:pt x="8128" y="-163"/>
                    <a:pt x="6585" y="1206"/>
                  </a:cubicBezTo>
                  <a:cubicBezTo>
                    <a:pt x="5042" y="2575"/>
                    <a:pt x="2657" y="5313"/>
                    <a:pt x="1325" y="7823"/>
                  </a:cubicBezTo>
                  <a:cubicBezTo>
                    <a:pt x="-7" y="10333"/>
                    <a:pt x="-288" y="12614"/>
                    <a:pt x="273" y="14744"/>
                  </a:cubicBezTo>
                  <a:cubicBezTo>
                    <a:pt x="834" y="16874"/>
                    <a:pt x="2237" y="18851"/>
                    <a:pt x="4130" y="19992"/>
                  </a:cubicBezTo>
                  <a:cubicBezTo>
                    <a:pt x="6024" y="21133"/>
                    <a:pt x="8408" y="21437"/>
                    <a:pt x="11354" y="20905"/>
                  </a:cubicBezTo>
                  <a:cubicBezTo>
                    <a:pt x="14299" y="20372"/>
                    <a:pt x="17806" y="19003"/>
                    <a:pt x="21312" y="1763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3" name="Line"/>
            <p:cNvSpPr/>
            <p:nvPr/>
          </p:nvSpPr>
          <p:spPr>
            <a:xfrm>
              <a:off x="5012261" y="19764"/>
              <a:ext cx="265399" cy="40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3" fill="norm" stroke="1" extrusionOk="0">
                  <a:moveTo>
                    <a:pt x="7885" y="0"/>
                  </a:moveTo>
                  <a:cubicBezTo>
                    <a:pt x="6285" y="2074"/>
                    <a:pt x="4685" y="4147"/>
                    <a:pt x="3352" y="6998"/>
                  </a:cubicBezTo>
                  <a:cubicBezTo>
                    <a:pt x="2018" y="9850"/>
                    <a:pt x="952" y="13478"/>
                    <a:pt x="418" y="15725"/>
                  </a:cubicBezTo>
                  <a:cubicBezTo>
                    <a:pt x="-115" y="17971"/>
                    <a:pt x="-115" y="18835"/>
                    <a:pt x="285" y="19613"/>
                  </a:cubicBezTo>
                  <a:cubicBezTo>
                    <a:pt x="685" y="20390"/>
                    <a:pt x="1485" y="21082"/>
                    <a:pt x="5085" y="21341"/>
                  </a:cubicBezTo>
                  <a:cubicBezTo>
                    <a:pt x="8685" y="21600"/>
                    <a:pt x="15085" y="21427"/>
                    <a:pt x="21485" y="2125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4" name="Line"/>
            <p:cNvSpPr/>
            <p:nvPr/>
          </p:nvSpPr>
          <p:spPr>
            <a:xfrm>
              <a:off x="5534592" y="-45238"/>
              <a:ext cx="47576" cy="42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388" fill="norm" stroke="1" extrusionOk="0">
                  <a:moveTo>
                    <a:pt x="4320" y="1797"/>
                  </a:moveTo>
                  <a:cubicBezTo>
                    <a:pt x="10080" y="793"/>
                    <a:pt x="15840" y="-212"/>
                    <a:pt x="18720" y="39"/>
                  </a:cubicBezTo>
                  <a:cubicBezTo>
                    <a:pt x="21600" y="290"/>
                    <a:pt x="21600" y="1797"/>
                    <a:pt x="18000" y="4560"/>
                  </a:cubicBezTo>
                  <a:cubicBezTo>
                    <a:pt x="14400" y="7323"/>
                    <a:pt x="7200" y="11341"/>
                    <a:pt x="3600" y="14355"/>
                  </a:cubicBezTo>
                  <a:cubicBezTo>
                    <a:pt x="0" y="17369"/>
                    <a:pt x="0" y="19379"/>
                    <a:pt x="0" y="2138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5" name="Line"/>
            <p:cNvSpPr/>
            <p:nvPr/>
          </p:nvSpPr>
          <p:spPr>
            <a:xfrm>
              <a:off x="5366596" y="-102115"/>
              <a:ext cx="494105" cy="12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" y="17514"/>
                    <a:pt x="288" y="13427"/>
                    <a:pt x="1440" y="10216"/>
                  </a:cubicBezTo>
                  <a:cubicBezTo>
                    <a:pt x="2592" y="7005"/>
                    <a:pt x="4752" y="4670"/>
                    <a:pt x="7920" y="2919"/>
                  </a:cubicBezTo>
                  <a:cubicBezTo>
                    <a:pt x="11088" y="1168"/>
                    <a:pt x="15264" y="0"/>
                    <a:pt x="17712" y="0"/>
                  </a:cubicBezTo>
                  <a:cubicBezTo>
                    <a:pt x="20160" y="0"/>
                    <a:pt x="20880" y="1168"/>
                    <a:pt x="21600" y="233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6" name="Line"/>
            <p:cNvSpPr/>
            <p:nvPr/>
          </p:nvSpPr>
          <p:spPr>
            <a:xfrm>
              <a:off x="2886198" y="-10665"/>
              <a:ext cx="335992" cy="54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1202"/>
                  </a:moveTo>
                  <a:cubicBezTo>
                    <a:pt x="20965" y="682"/>
                    <a:pt x="20329" y="161"/>
                    <a:pt x="19271" y="31"/>
                  </a:cubicBezTo>
                  <a:cubicBezTo>
                    <a:pt x="18212" y="-99"/>
                    <a:pt x="16729" y="161"/>
                    <a:pt x="15353" y="1202"/>
                  </a:cubicBezTo>
                  <a:cubicBezTo>
                    <a:pt x="13976" y="2243"/>
                    <a:pt x="12706" y="4065"/>
                    <a:pt x="12918" y="5821"/>
                  </a:cubicBezTo>
                  <a:cubicBezTo>
                    <a:pt x="13129" y="7578"/>
                    <a:pt x="14823" y="9270"/>
                    <a:pt x="16412" y="10636"/>
                  </a:cubicBezTo>
                  <a:cubicBezTo>
                    <a:pt x="18000" y="12002"/>
                    <a:pt x="19482" y="13043"/>
                    <a:pt x="20224" y="13889"/>
                  </a:cubicBezTo>
                  <a:cubicBezTo>
                    <a:pt x="20965" y="14735"/>
                    <a:pt x="20965" y="15385"/>
                    <a:pt x="20965" y="16036"/>
                  </a:cubicBezTo>
                  <a:cubicBezTo>
                    <a:pt x="20965" y="16687"/>
                    <a:pt x="20965" y="17337"/>
                    <a:pt x="20647" y="17923"/>
                  </a:cubicBezTo>
                  <a:cubicBezTo>
                    <a:pt x="20329" y="18508"/>
                    <a:pt x="19694" y="19029"/>
                    <a:pt x="17259" y="19614"/>
                  </a:cubicBezTo>
                  <a:cubicBezTo>
                    <a:pt x="14824" y="20200"/>
                    <a:pt x="10588" y="20850"/>
                    <a:pt x="7412" y="21176"/>
                  </a:cubicBezTo>
                  <a:cubicBezTo>
                    <a:pt x="4235" y="21501"/>
                    <a:pt x="2118" y="21501"/>
                    <a:pt x="0" y="2150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66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81544" y="3095736"/>
              <a:ext cx="327975" cy="631475"/>
            </a:xfrm>
            <a:prstGeom prst="rect">
              <a:avLst/>
            </a:prstGeom>
            <a:effectLst/>
          </p:spPr>
        </p:pic>
        <p:pic>
          <p:nvPicPr>
            <p:cNvPr id="766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0681" y="3429791"/>
              <a:ext cx="338366" cy="156686"/>
            </a:xfrm>
            <a:prstGeom prst="rect">
              <a:avLst/>
            </a:prstGeom>
            <a:effectLst/>
          </p:spPr>
        </p:pic>
        <p:pic>
          <p:nvPicPr>
            <p:cNvPr id="767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80121" y="3212385"/>
              <a:ext cx="57865" cy="482794"/>
            </a:xfrm>
            <a:prstGeom prst="rect">
              <a:avLst/>
            </a:prstGeom>
            <a:effectLst/>
          </p:spPr>
        </p:pic>
        <p:pic>
          <p:nvPicPr>
            <p:cNvPr id="767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1585" y="2961814"/>
              <a:ext cx="1038429" cy="965574"/>
            </a:xfrm>
            <a:prstGeom prst="rect">
              <a:avLst/>
            </a:prstGeom>
            <a:effectLst/>
          </p:spPr>
        </p:pic>
        <p:pic>
          <p:nvPicPr>
            <p:cNvPr id="767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09022" y="3229281"/>
              <a:ext cx="551982" cy="514519"/>
            </a:xfrm>
            <a:prstGeom prst="rect">
              <a:avLst/>
            </a:prstGeom>
            <a:effectLst/>
          </p:spPr>
        </p:pic>
        <p:pic>
          <p:nvPicPr>
            <p:cNvPr id="767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5975" y="3082161"/>
              <a:ext cx="384768" cy="606897"/>
            </a:xfrm>
            <a:prstGeom prst="rect">
              <a:avLst/>
            </a:prstGeom>
            <a:effectLst/>
          </p:spPr>
        </p:pic>
        <p:pic>
          <p:nvPicPr>
            <p:cNvPr id="767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76298" y="3400145"/>
              <a:ext cx="334563" cy="117157"/>
            </a:xfrm>
            <a:prstGeom prst="rect">
              <a:avLst/>
            </a:prstGeom>
            <a:effectLst/>
          </p:spPr>
        </p:pic>
        <p:pic>
          <p:nvPicPr>
            <p:cNvPr id="768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78644" y="3122599"/>
              <a:ext cx="386792" cy="488987"/>
            </a:xfrm>
            <a:prstGeom prst="rect">
              <a:avLst/>
            </a:prstGeom>
            <a:effectLst/>
          </p:spPr>
        </p:pic>
        <p:pic>
          <p:nvPicPr>
            <p:cNvPr id="768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88887" y="2824291"/>
              <a:ext cx="1191444" cy="1075342"/>
            </a:xfrm>
            <a:prstGeom prst="rect">
              <a:avLst/>
            </a:prstGeom>
            <a:effectLst/>
          </p:spPr>
        </p:pic>
        <p:pic>
          <p:nvPicPr>
            <p:cNvPr id="768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31139" y="2975216"/>
              <a:ext cx="376388" cy="670553"/>
            </a:xfrm>
            <a:prstGeom prst="rect">
              <a:avLst/>
            </a:prstGeom>
            <a:effectLst/>
          </p:spPr>
        </p:pic>
        <p:pic>
          <p:nvPicPr>
            <p:cNvPr id="768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71466" y="3238072"/>
              <a:ext cx="245577" cy="379149"/>
            </a:xfrm>
            <a:prstGeom prst="rect">
              <a:avLst/>
            </a:prstGeom>
            <a:effectLst/>
          </p:spPr>
        </p:pic>
        <p:pic>
          <p:nvPicPr>
            <p:cNvPr id="768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49627" y="3103683"/>
              <a:ext cx="59771" cy="522322"/>
            </a:xfrm>
            <a:prstGeom prst="rect">
              <a:avLst/>
            </a:prstGeom>
            <a:effectLst/>
          </p:spPr>
        </p:pic>
        <p:pic>
          <p:nvPicPr>
            <p:cNvPr id="769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48667" y="2988392"/>
              <a:ext cx="644473" cy="609621"/>
            </a:xfrm>
            <a:prstGeom prst="rect">
              <a:avLst/>
            </a:prstGeom>
            <a:effectLst/>
          </p:spPr>
        </p:pic>
        <p:pic>
          <p:nvPicPr>
            <p:cNvPr id="769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27954" y="3054060"/>
              <a:ext cx="751269" cy="585121"/>
            </a:xfrm>
            <a:prstGeom prst="rect">
              <a:avLst/>
            </a:prstGeom>
            <a:effectLst/>
          </p:spPr>
        </p:pic>
        <p:pic>
          <p:nvPicPr>
            <p:cNvPr id="769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972941" y="2994980"/>
              <a:ext cx="397091" cy="620948"/>
            </a:xfrm>
            <a:prstGeom prst="rect">
              <a:avLst/>
            </a:prstGeom>
            <a:effectLst/>
          </p:spPr>
        </p:pic>
        <p:pic>
          <p:nvPicPr>
            <p:cNvPr id="769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08182" y="4299413"/>
              <a:ext cx="253256" cy="522322"/>
            </a:xfrm>
            <a:prstGeom prst="rect">
              <a:avLst/>
            </a:prstGeom>
            <a:effectLst/>
          </p:spPr>
        </p:pic>
        <p:pic>
          <p:nvPicPr>
            <p:cNvPr id="769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95833" y="4382933"/>
              <a:ext cx="334013" cy="367663"/>
            </a:xfrm>
            <a:prstGeom prst="rect">
              <a:avLst/>
            </a:prstGeom>
            <a:effectLst/>
          </p:spPr>
        </p:pic>
        <p:sp>
          <p:nvSpPr>
            <p:cNvPr id="7701" name="Line"/>
            <p:cNvSpPr/>
            <p:nvPr/>
          </p:nvSpPr>
          <p:spPr>
            <a:xfrm>
              <a:off x="-358000" y="558633"/>
              <a:ext cx="5992064" cy="20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" y="20880"/>
                    <a:pt x="419" y="20160"/>
                    <a:pt x="650" y="19680"/>
                  </a:cubicBezTo>
                  <a:cubicBezTo>
                    <a:pt x="880" y="19200"/>
                    <a:pt x="1132" y="18960"/>
                    <a:pt x="1421" y="18720"/>
                  </a:cubicBezTo>
                  <a:cubicBezTo>
                    <a:pt x="1710" y="18480"/>
                    <a:pt x="2037" y="18240"/>
                    <a:pt x="2339" y="18240"/>
                  </a:cubicBezTo>
                  <a:cubicBezTo>
                    <a:pt x="2640" y="18240"/>
                    <a:pt x="2917" y="18480"/>
                    <a:pt x="3185" y="18480"/>
                  </a:cubicBezTo>
                  <a:cubicBezTo>
                    <a:pt x="3453" y="18480"/>
                    <a:pt x="3713" y="18240"/>
                    <a:pt x="3994" y="18000"/>
                  </a:cubicBezTo>
                  <a:cubicBezTo>
                    <a:pt x="4275" y="17760"/>
                    <a:pt x="4576" y="17520"/>
                    <a:pt x="4870" y="17160"/>
                  </a:cubicBezTo>
                  <a:cubicBezTo>
                    <a:pt x="5163" y="16800"/>
                    <a:pt x="5448" y="16320"/>
                    <a:pt x="5737" y="15840"/>
                  </a:cubicBezTo>
                  <a:cubicBezTo>
                    <a:pt x="6027" y="15360"/>
                    <a:pt x="6320" y="14880"/>
                    <a:pt x="6571" y="14400"/>
                  </a:cubicBezTo>
                  <a:cubicBezTo>
                    <a:pt x="6823" y="13920"/>
                    <a:pt x="7032" y="13440"/>
                    <a:pt x="7267" y="12960"/>
                  </a:cubicBezTo>
                  <a:cubicBezTo>
                    <a:pt x="7502" y="12480"/>
                    <a:pt x="7762" y="12000"/>
                    <a:pt x="8051" y="11760"/>
                  </a:cubicBezTo>
                  <a:cubicBezTo>
                    <a:pt x="8340" y="11520"/>
                    <a:pt x="8658" y="11520"/>
                    <a:pt x="8956" y="11400"/>
                  </a:cubicBezTo>
                  <a:cubicBezTo>
                    <a:pt x="9254" y="11280"/>
                    <a:pt x="9530" y="11040"/>
                    <a:pt x="9777" y="11160"/>
                  </a:cubicBezTo>
                  <a:cubicBezTo>
                    <a:pt x="10025" y="11280"/>
                    <a:pt x="10243" y="11760"/>
                    <a:pt x="10469" y="12120"/>
                  </a:cubicBezTo>
                  <a:cubicBezTo>
                    <a:pt x="10695" y="12480"/>
                    <a:pt x="10930" y="12720"/>
                    <a:pt x="11177" y="12720"/>
                  </a:cubicBezTo>
                  <a:cubicBezTo>
                    <a:pt x="11424" y="12720"/>
                    <a:pt x="11684" y="12480"/>
                    <a:pt x="11961" y="12240"/>
                  </a:cubicBezTo>
                  <a:cubicBezTo>
                    <a:pt x="12237" y="12000"/>
                    <a:pt x="12531" y="11760"/>
                    <a:pt x="12782" y="11400"/>
                  </a:cubicBezTo>
                  <a:cubicBezTo>
                    <a:pt x="13034" y="11040"/>
                    <a:pt x="13243" y="10560"/>
                    <a:pt x="13474" y="10320"/>
                  </a:cubicBezTo>
                  <a:cubicBezTo>
                    <a:pt x="13704" y="10080"/>
                    <a:pt x="13956" y="10080"/>
                    <a:pt x="14211" y="9840"/>
                  </a:cubicBezTo>
                  <a:cubicBezTo>
                    <a:pt x="14467" y="9600"/>
                    <a:pt x="14727" y="9120"/>
                    <a:pt x="14978" y="8520"/>
                  </a:cubicBezTo>
                  <a:cubicBezTo>
                    <a:pt x="15230" y="7920"/>
                    <a:pt x="15473" y="7200"/>
                    <a:pt x="15716" y="6720"/>
                  </a:cubicBezTo>
                  <a:cubicBezTo>
                    <a:pt x="15959" y="6240"/>
                    <a:pt x="16202" y="6000"/>
                    <a:pt x="16483" y="5880"/>
                  </a:cubicBezTo>
                  <a:cubicBezTo>
                    <a:pt x="16764" y="5760"/>
                    <a:pt x="17082" y="5760"/>
                    <a:pt x="17422" y="5760"/>
                  </a:cubicBezTo>
                  <a:cubicBezTo>
                    <a:pt x="17761" y="5760"/>
                    <a:pt x="18122" y="5760"/>
                    <a:pt x="18486" y="5760"/>
                  </a:cubicBezTo>
                  <a:cubicBezTo>
                    <a:pt x="18851" y="5760"/>
                    <a:pt x="19220" y="5760"/>
                    <a:pt x="19530" y="5640"/>
                  </a:cubicBezTo>
                  <a:cubicBezTo>
                    <a:pt x="19840" y="5520"/>
                    <a:pt x="20091" y="5280"/>
                    <a:pt x="20318" y="4920"/>
                  </a:cubicBezTo>
                  <a:cubicBezTo>
                    <a:pt x="20544" y="4560"/>
                    <a:pt x="20745" y="4080"/>
                    <a:pt x="20929" y="3240"/>
                  </a:cubicBezTo>
                  <a:cubicBezTo>
                    <a:pt x="21114" y="2400"/>
                    <a:pt x="21281" y="1200"/>
                    <a:pt x="21390" y="600"/>
                  </a:cubicBezTo>
                  <a:cubicBezTo>
                    <a:pt x="21499" y="0"/>
                    <a:pt x="215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7913" name="Drawing"/>
          <p:cNvGrpSpPr/>
          <p:nvPr/>
        </p:nvGrpSpPr>
        <p:grpSpPr>
          <a:xfrm>
            <a:off x="530813" y="1218856"/>
            <a:ext cx="11896493" cy="7973934"/>
            <a:chOff x="-150413" y="-411684"/>
            <a:chExt cx="11896491" cy="7973932"/>
          </a:xfrm>
        </p:grpSpPr>
        <p:pic>
          <p:nvPicPr>
            <p:cNvPr id="770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7084" y="1944779"/>
              <a:ext cx="64365" cy="518674"/>
            </a:xfrm>
            <a:prstGeom prst="rect">
              <a:avLst/>
            </a:prstGeom>
            <a:effectLst/>
          </p:spPr>
        </p:pic>
        <p:pic>
          <p:nvPicPr>
            <p:cNvPr id="770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50414" y="1864892"/>
              <a:ext cx="430565" cy="153868"/>
            </a:xfrm>
            <a:prstGeom prst="rect">
              <a:avLst/>
            </a:prstGeom>
            <a:effectLst/>
          </p:spPr>
        </p:pic>
        <p:pic>
          <p:nvPicPr>
            <p:cNvPr id="770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3689" y="2013123"/>
              <a:ext cx="104457" cy="420684"/>
            </a:xfrm>
            <a:prstGeom prst="rect">
              <a:avLst/>
            </a:prstGeom>
            <a:effectLst/>
          </p:spPr>
        </p:pic>
        <p:pic>
          <p:nvPicPr>
            <p:cNvPr id="770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1212" y="1952073"/>
              <a:ext cx="94576" cy="491616"/>
            </a:xfrm>
            <a:prstGeom prst="rect">
              <a:avLst/>
            </a:prstGeom>
            <a:effectLst/>
          </p:spPr>
        </p:pic>
        <p:pic>
          <p:nvPicPr>
            <p:cNvPr id="771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3689" y="2191000"/>
              <a:ext cx="321863" cy="114340"/>
            </a:xfrm>
            <a:prstGeom prst="rect">
              <a:avLst/>
            </a:prstGeom>
            <a:effectLst/>
          </p:spPr>
        </p:pic>
        <p:pic>
          <p:nvPicPr>
            <p:cNvPr id="771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9864" y="1916775"/>
              <a:ext cx="221207" cy="428093"/>
            </a:xfrm>
            <a:prstGeom prst="rect">
              <a:avLst/>
            </a:prstGeom>
            <a:effectLst/>
          </p:spPr>
        </p:pic>
        <p:pic>
          <p:nvPicPr>
            <p:cNvPr id="771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9695" y="2121826"/>
              <a:ext cx="261022" cy="134104"/>
            </a:xfrm>
            <a:prstGeom prst="rect">
              <a:avLst/>
            </a:prstGeom>
            <a:effectLst/>
          </p:spPr>
        </p:pic>
        <p:pic>
          <p:nvPicPr>
            <p:cNvPr id="771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8028" y="2339232"/>
              <a:ext cx="262571" cy="94575"/>
            </a:xfrm>
            <a:prstGeom prst="rect">
              <a:avLst/>
            </a:prstGeom>
            <a:effectLst/>
          </p:spPr>
        </p:pic>
        <p:pic>
          <p:nvPicPr>
            <p:cNvPr id="771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01526" y="1930442"/>
              <a:ext cx="240110" cy="409796"/>
            </a:xfrm>
            <a:prstGeom prst="rect">
              <a:avLst/>
            </a:prstGeom>
            <a:effectLst/>
          </p:spPr>
        </p:pic>
        <p:pic>
          <p:nvPicPr>
            <p:cNvPr id="772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59183" y="1924185"/>
              <a:ext cx="55047" cy="420683"/>
            </a:xfrm>
            <a:prstGeom prst="rect">
              <a:avLst/>
            </a:prstGeom>
            <a:effectLst/>
          </p:spPr>
        </p:pic>
        <p:pic>
          <p:nvPicPr>
            <p:cNvPr id="772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29537" y="1839936"/>
              <a:ext cx="293918" cy="544461"/>
            </a:xfrm>
            <a:prstGeom prst="rect">
              <a:avLst/>
            </a:prstGeom>
            <a:effectLst/>
          </p:spPr>
        </p:pic>
        <p:pic>
          <p:nvPicPr>
            <p:cNvPr id="772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906153" y="1891244"/>
              <a:ext cx="261473" cy="433860"/>
            </a:xfrm>
            <a:prstGeom prst="rect">
              <a:avLst/>
            </a:prstGeom>
            <a:effectLst/>
          </p:spPr>
        </p:pic>
        <p:pic>
          <p:nvPicPr>
            <p:cNvPr id="772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05621" y="2076918"/>
              <a:ext cx="242241" cy="90073"/>
            </a:xfrm>
            <a:prstGeom prst="rect">
              <a:avLst/>
            </a:prstGeom>
            <a:effectLst/>
          </p:spPr>
        </p:pic>
        <p:pic>
          <p:nvPicPr>
            <p:cNvPr id="772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85291" y="2289821"/>
              <a:ext cx="262571" cy="74812"/>
            </a:xfrm>
            <a:prstGeom prst="rect">
              <a:avLst/>
            </a:prstGeom>
            <a:effectLst/>
          </p:spPr>
        </p:pic>
        <p:pic>
          <p:nvPicPr>
            <p:cNvPr id="773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10220" y="1953831"/>
              <a:ext cx="94576" cy="371273"/>
            </a:xfrm>
            <a:prstGeom prst="rect">
              <a:avLst/>
            </a:prstGeom>
            <a:effectLst/>
          </p:spPr>
        </p:pic>
        <p:pic>
          <p:nvPicPr>
            <p:cNvPr id="773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29984" y="1859869"/>
              <a:ext cx="311981" cy="484999"/>
            </a:xfrm>
            <a:prstGeom prst="rect">
              <a:avLst/>
            </a:prstGeom>
            <a:effectLst/>
          </p:spPr>
        </p:pic>
        <p:pic>
          <p:nvPicPr>
            <p:cNvPr id="773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10089" y="1911832"/>
              <a:ext cx="313739" cy="427245"/>
            </a:xfrm>
            <a:prstGeom prst="rect">
              <a:avLst/>
            </a:prstGeom>
            <a:effectLst/>
          </p:spPr>
        </p:pic>
        <p:pic>
          <p:nvPicPr>
            <p:cNvPr id="773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713474" y="1896789"/>
              <a:ext cx="113103" cy="115594"/>
            </a:xfrm>
            <a:prstGeom prst="rect">
              <a:avLst/>
            </a:prstGeom>
            <a:effectLst/>
          </p:spPr>
        </p:pic>
        <p:pic>
          <p:nvPicPr>
            <p:cNvPr id="773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703592" y="2191000"/>
              <a:ext cx="162426" cy="160104"/>
            </a:xfrm>
            <a:prstGeom prst="rect">
              <a:avLst/>
            </a:prstGeom>
            <a:effectLst/>
          </p:spPr>
        </p:pic>
        <p:pic>
          <p:nvPicPr>
            <p:cNvPr id="774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21948" y="2444430"/>
              <a:ext cx="3573063" cy="275957"/>
            </a:xfrm>
            <a:prstGeom prst="rect">
              <a:avLst/>
            </a:prstGeom>
            <a:effectLst/>
          </p:spPr>
        </p:pic>
        <p:pic>
          <p:nvPicPr>
            <p:cNvPr id="774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893298" y="3647196"/>
              <a:ext cx="215978" cy="344445"/>
            </a:xfrm>
            <a:prstGeom prst="rect">
              <a:avLst/>
            </a:prstGeom>
            <a:effectLst/>
          </p:spPr>
        </p:pic>
        <p:pic>
          <p:nvPicPr>
            <p:cNvPr id="774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33091" y="4687746"/>
              <a:ext cx="112703" cy="756559"/>
            </a:xfrm>
            <a:prstGeom prst="rect">
              <a:avLst/>
            </a:prstGeom>
            <a:effectLst/>
          </p:spPr>
        </p:pic>
        <p:pic>
          <p:nvPicPr>
            <p:cNvPr id="774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986" y="4517649"/>
              <a:ext cx="1838507" cy="916774"/>
            </a:xfrm>
            <a:prstGeom prst="rect">
              <a:avLst/>
            </a:prstGeom>
            <a:effectLst/>
          </p:spPr>
        </p:pic>
        <p:pic>
          <p:nvPicPr>
            <p:cNvPr id="774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263254" y="4774584"/>
              <a:ext cx="126216" cy="730916"/>
            </a:xfrm>
            <a:prstGeom prst="rect">
              <a:avLst/>
            </a:prstGeom>
            <a:effectLst/>
          </p:spPr>
        </p:pic>
        <p:pic>
          <p:nvPicPr>
            <p:cNvPr id="775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98421" y="4760576"/>
              <a:ext cx="97393" cy="713376"/>
            </a:xfrm>
            <a:prstGeom prst="rect">
              <a:avLst/>
            </a:prstGeom>
            <a:effectLst/>
          </p:spPr>
        </p:pic>
        <p:pic>
          <p:nvPicPr>
            <p:cNvPr id="775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305253" y="5119624"/>
              <a:ext cx="420207" cy="146804"/>
            </a:xfrm>
            <a:prstGeom prst="rect">
              <a:avLst/>
            </a:prstGeom>
            <a:effectLst/>
          </p:spPr>
        </p:pic>
        <p:pic>
          <p:nvPicPr>
            <p:cNvPr id="775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791806" y="5297094"/>
              <a:ext cx="279527" cy="344853"/>
            </a:xfrm>
            <a:prstGeom prst="rect">
              <a:avLst/>
            </a:prstGeom>
            <a:effectLst/>
          </p:spPr>
        </p:pic>
        <p:pic>
          <p:nvPicPr>
            <p:cNvPr id="775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281039" y="5080096"/>
              <a:ext cx="363454" cy="97393"/>
            </a:xfrm>
            <a:prstGeom prst="rect">
              <a:avLst/>
            </a:prstGeom>
            <a:effectLst/>
          </p:spPr>
        </p:pic>
        <p:pic>
          <p:nvPicPr>
            <p:cNvPr id="775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68158" y="4719044"/>
              <a:ext cx="396546" cy="665969"/>
            </a:xfrm>
            <a:prstGeom prst="rect">
              <a:avLst/>
            </a:prstGeom>
            <a:effectLst/>
          </p:spPr>
        </p:pic>
        <p:pic>
          <p:nvPicPr>
            <p:cNvPr id="776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179552" y="4803398"/>
              <a:ext cx="97393" cy="502558"/>
            </a:xfrm>
            <a:prstGeom prst="rect">
              <a:avLst/>
            </a:prstGeom>
            <a:effectLst/>
          </p:spPr>
        </p:pic>
        <p:pic>
          <p:nvPicPr>
            <p:cNvPr id="776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179552" y="5040568"/>
              <a:ext cx="295034" cy="87511"/>
            </a:xfrm>
            <a:prstGeom prst="rect">
              <a:avLst/>
            </a:prstGeom>
            <a:effectLst/>
          </p:spPr>
        </p:pic>
        <p:pic>
          <p:nvPicPr>
            <p:cNvPr id="776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189434" y="5307383"/>
              <a:ext cx="344445" cy="53363"/>
            </a:xfrm>
            <a:prstGeom prst="rect">
              <a:avLst/>
            </a:prstGeom>
            <a:effectLst/>
          </p:spPr>
        </p:pic>
        <p:pic>
          <p:nvPicPr>
            <p:cNvPr id="776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98772" y="4714459"/>
              <a:ext cx="92040" cy="640342"/>
            </a:xfrm>
            <a:prstGeom prst="rect">
              <a:avLst/>
            </a:prstGeom>
            <a:effectLst/>
          </p:spPr>
        </p:pic>
        <p:pic>
          <p:nvPicPr>
            <p:cNvPr id="776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911556" y="4698913"/>
              <a:ext cx="126308" cy="666336"/>
            </a:xfrm>
            <a:prstGeom prst="rect">
              <a:avLst/>
            </a:prstGeom>
            <a:effectLst/>
          </p:spPr>
        </p:pic>
        <p:pic>
          <p:nvPicPr>
            <p:cNvPr id="777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64147" y="5030685"/>
              <a:ext cx="382420" cy="136922"/>
            </a:xfrm>
            <a:prstGeom prst="rect">
              <a:avLst/>
            </a:prstGeom>
            <a:effectLst/>
          </p:spPr>
        </p:pic>
        <p:pic>
          <p:nvPicPr>
            <p:cNvPr id="777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47477" y="5234363"/>
              <a:ext cx="262078" cy="269234"/>
            </a:xfrm>
            <a:prstGeom prst="rect">
              <a:avLst/>
            </a:prstGeom>
            <a:effectLst/>
          </p:spPr>
        </p:pic>
        <p:pic>
          <p:nvPicPr>
            <p:cNvPr id="777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975851" y="5693446"/>
              <a:ext cx="3936659" cy="353665"/>
            </a:xfrm>
            <a:prstGeom prst="rect">
              <a:avLst/>
            </a:prstGeom>
            <a:effectLst/>
          </p:spPr>
        </p:pic>
        <p:pic>
          <p:nvPicPr>
            <p:cNvPr id="777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005497" y="6151872"/>
              <a:ext cx="3427650" cy="1410377"/>
            </a:xfrm>
            <a:prstGeom prst="rect">
              <a:avLst/>
            </a:prstGeom>
            <a:effectLst/>
          </p:spPr>
        </p:pic>
        <p:pic>
          <p:nvPicPr>
            <p:cNvPr id="777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756534" y="6630704"/>
              <a:ext cx="492676" cy="645077"/>
            </a:xfrm>
            <a:prstGeom prst="rect">
              <a:avLst/>
            </a:prstGeom>
            <a:effectLst/>
          </p:spPr>
        </p:pic>
        <p:pic>
          <p:nvPicPr>
            <p:cNvPr id="778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28981" y="6767585"/>
              <a:ext cx="711974" cy="450745"/>
            </a:xfrm>
            <a:prstGeom prst="rect">
              <a:avLst/>
            </a:prstGeom>
            <a:effectLst/>
          </p:spPr>
        </p:pic>
        <p:pic>
          <p:nvPicPr>
            <p:cNvPr id="778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197555" y="6621698"/>
              <a:ext cx="217739" cy="680436"/>
            </a:xfrm>
            <a:prstGeom prst="rect">
              <a:avLst/>
            </a:prstGeom>
            <a:effectLst/>
          </p:spPr>
        </p:pic>
        <p:pic>
          <p:nvPicPr>
            <p:cNvPr id="778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512596" y="6671109"/>
              <a:ext cx="120103" cy="492676"/>
            </a:xfrm>
            <a:prstGeom prst="rect">
              <a:avLst/>
            </a:prstGeom>
            <a:effectLst/>
          </p:spPr>
        </p:pic>
        <p:pic>
          <p:nvPicPr>
            <p:cNvPr id="778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724064" y="6661982"/>
              <a:ext cx="86513" cy="472156"/>
            </a:xfrm>
            <a:prstGeom prst="rect">
              <a:avLst/>
            </a:prstGeom>
            <a:effectLst/>
          </p:spPr>
        </p:pic>
        <p:pic>
          <p:nvPicPr>
            <p:cNvPr id="778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64952" y="6868750"/>
              <a:ext cx="354328" cy="107275"/>
            </a:xfrm>
            <a:prstGeom prst="rect">
              <a:avLst/>
            </a:prstGeom>
            <a:effectLst/>
          </p:spPr>
        </p:pic>
        <p:pic>
          <p:nvPicPr>
            <p:cNvPr id="779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900943" y="6956695"/>
              <a:ext cx="255507" cy="296029"/>
            </a:xfrm>
            <a:prstGeom prst="rect">
              <a:avLst/>
            </a:prstGeom>
            <a:effectLst/>
          </p:spPr>
        </p:pic>
        <p:pic>
          <p:nvPicPr>
            <p:cNvPr id="779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217169" y="6651345"/>
              <a:ext cx="238878" cy="719963"/>
            </a:xfrm>
            <a:prstGeom prst="rect">
              <a:avLst/>
            </a:prstGeom>
            <a:effectLst/>
          </p:spPr>
        </p:pic>
        <p:pic>
          <p:nvPicPr>
            <p:cNvPr id="779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552801" y="5287619"/>
              <a:ext cx="1143339" cy="196214"/>
            </a:xfrm>
            <a:prstGeom prst="rect">
              <a:avLst/>
            </a:prstGeom>
            <a:effectLst/>
          </p:spPr>
        </p:pic>
        <p:pic>
          <p:nvPicPr>
            <p:cNvPr id="779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699479" y="5436262"/>
              <a:ext cx="1066247" cy="146392"/>
            </a:xfrm>
            <a:prstGeom prst="rect">
              <a:avLst/>
            </a:prstGeom>
            <a:effectLst/>
          </p:spPr>
        </p:pic>
        <p:pic>
          <p:nvPicPr>
            <p:cNvPr id="779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578983" y="5030685"/>
              <a:ext cx="501091" cy="808903"/>
            </a:xfrm>
            <a:prstGeom prst="rect">
              <a:avLst/>
            </a:prstGeom>
            <a:effectLst/>
          </p:spPr>
        </p:pic>
        <p:pic>
          <p:nvPicPr>
            <p:cNvPr id="780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65290" y="5004800"/>
              <a:ext cx="128939" cy="617382"/>
            </a:xfrm>
            <a:prstGeom prst="rect">
              <a:avLst/>
            </a:prstGeom>
            <a:effectLst/>
          </p:spPr>
        </p:pic>
        <p:pic>
          <p:nvPicPr>
            <p:cNvPr id="780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547425" y="4946841"/>
              <a:ext cx="595664" cy="645708"/>
            </a:xfrm>
            <a:prstGeom prst="rect">
              <a:avLst/>
            </a:prstGeom>
            <a:effectLst/>
          </p:spPr>
        </p:pic>
        <p:pic>
          <p:nvPicPr>
            <p:cNvPr id="780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276939" y="4893452"/>
              <a:ext cx="237502" cy="768259"/>
            </a:xfrm>
            <a:prstGeom prst="rect">
              <a:avLst/>
            </a:prstGeom>
            <a:effectLst/>
          </p:spPr>
        </p:pic>
        <p:pic>
          <p:nvPicPr>
            <p:cNvPr id="780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517864" y="5026701"/>
              <a:ext cx="284877" cy="526710"/>
            </a:xfrm>
            <a:prstGeom prst="rect">
              <a:avLst/>
            </a:prstGeom>
            <a:effectLst/>
          </p:spPr>
        </p:pic>
        <p:pic>
          <p:nvPicPr>
            <p:cNvPr id="780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772802" y="5406204"/>
              <a:ext cx="186332" cy="344445"/>
            </a:xfrm>
            <a:prstGeom prst="rect">
              <a:avLst/>
            </a:prstGeom>
            <a:effectLst/>
          </p:spPr>
        </p:pic>
        <p:pic>
          <p:nvPicPr>
            <p:cNvPr id="781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158202" y="5079672"/>
              <a:ext cx="47572" cy="522746"/>
            </a:xfrm>
            <a:prstGeom prst="rect">
              <a:avLst/>
            </a:prstGeom>
            <a:effectLst/>
          </p:spPr>
        </p:pic>
        <p:pic>
          <p:nvPicPr>
            <p:cNvPr id="781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454665" y="4877380"/>
              <a:ext cx="291413" cy="902915"/>
            </a:xfrm>
            <a:prstGeom prst="rect">
              <a:avLst/>
            </a:prstGeom>
            <a:effectLst/>
          </p:spPr>
        </p:pic>
        <p:pic>
          <p:nvPicPr>
            <p:cNvPr id="781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49747" y="-225023"/>
              <a:ext cx="165669" cy="757376"/>
            </a:xfrm>
            <a:prstGeom prst="rect">
              <a:avLst/>
            </a:prstGeom>
            <a:effectLst/>
          </p:spPr>
        </p:pic>
        <p:pic>
          <p:nvPicPr>
            <p:cNvPr id="781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384838" y="-196928"/>
              <a:ext cx="47983" cy="759492"/>
            </a:xfrm>
            <a:prstGeom prst="rect">
              <a:avLst/>
            </a:prstGeom>
            <a:effectLst/>
          </p:spPr>
        </p:pic>
        <p:pic>
          <p:nvPicPr>
            <p:cNvPr id="781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58730" y="188473"/>
              <a:ext cx="472912" cy="136922"/>
            </a:xfrm>
            <a:prstGeom prst="rect">
              <a:avLst/>
            </a:prstGeom>
            <a:effectLst/>
          </p:spPr>
        </p:pic>
        <p:pic>
          <p:nvPicPr>
            <p:cNvPr id="782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485078" y="296834"/>
              <a:ext cx="316901" cy="391251"/>
            </a:xfrm>
            <a:prstGeom prst="rect">
              <a:avLst/>
            </a:prstGeom>
            <a:effectLst/>
          </p:spPr>
        </p:pic>
        <p:pic>
          <p:nvPicPr>
            <p:cNvPr id="782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244578" y="-26285"/>
              <a:ext cx="117157" cy="103872"/>
            </a:xfrm>
            <a:prstGeom prst="rect">
              <a:avLst/>
            </a:prstGeom>
            <a:effectLst/>
          </p:spPr>
        </p:pic>
        <p:pic>
          <p:nvPicPr>
            <p:cNvPr id="782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224814" y="213487"/>
              <a:ext cx="126307" cy="186163"/>
            </a:xfrm>
            <a:prstGeom prst="rect">
              <a:avLst/>
            </a:prstGeom>
            <a:effectLst/>
          </p:spPr>
        </p:pic>
        <p:pic>
          <p:nvPicPr>
            <p:cNvPr id="782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590450" y="-28933"/>
              <a:ext cx="334563" cy="67748"/>
            </a:xfrm>
            <a:prstGeom prst="rect">
              <a:avLst/>
            </a:prstGeom>
            <a:effectLst/>
          </p:spPr>
        </p:pic>
        <p:pic>
          <p:nvPicPr>
            <p:cNvPr id="782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600332" y="188473"/>
              <a:ext cx="275271" cy="57865"/>
            </a:xfrm>
            <a:prstGeom prst="rect">
              <a:avLst/>
            </a:prstGeom>
            <a:effectLst/>
          </p:spPr>
        </p:pic>
        <p:pic>
          <p:nvPicPr>
            <p:cNvPr id="783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751459" y="-363487"/>
              <a:ext cx="623570" cy="807466"/>
            </a:xfrm>
            <a:prstGeom prst="rect">
              <a:avLst/>
            </a:prstGeom>
            <a:effectLst/>
          </p:spPr>
        </p:pic>
        <p:pic>
          <p:nvPicPr>
            <p:cNvPr id="783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351369" y="613402"/>
              <a:ext cx="265389" cy="443266"/>
            </a:xfrm>
            <a:prstGeom prst="rect">
              <a:avLst/>
            </a:prstGeom>
            <a:effectLst/>
          </p:spPr>
        </p:pic>
        <p:pic>
          <p:nvPicPr>
            <p:cNvPr id="783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252548" y="603520"/>
              <a:ext cx="344445" cy="482794"/>
            </a:xfrm>
            <a:prstGeom prst="rect">
              <a:avLst/>
            </a:prstGeom>
            <a:effectLst/>
          </p:spPr>
        </p:pic>
        <p:pic>
          <p:nvPicPr>
            <p:cNvPr id="783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696868" y="667076"/>
              <a:ext cx="216352" cy="379709"/>
            </a:xfrm>
            <a:prstGeom prst="rect">
              <a:avLst/>
            </a:prstGeom>
            <a:effectLst/>
          </p:spPr>
        </p:pic>
        <p:pic>
          <p:nvPicPr>
            <p:cNvPr id="783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707124" y="830807"/>
              <a:ext cx="245624" cy="47983"/>
            </a:xfrm>
            <a:prstGeom prst="rect">
              <a:avLst/>
            </a:prstGeom>
            <a:effectLst/>
          </p:spPr>
        </p:pic>
        <p:pic>
          <p:nvPicPr>
            <p:cNvPr id="784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082642" y="700437"/>
              <a:ext cx="202802" cy="375995"/>
            </a:xfrm>
            <a:prstGeom prst="rect">
              <a:avLst/>
            </a:prstGeom>
            <a:effectLst/>
          </p:spPr>
        </p:pic>
        <p:pic>
          <p:nvPicPr>
            <p:cNvPr id="784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141934" y="624757"/>
              <a:ext cx="349552" cy="333090"/>
            </a:xfrm>
            <a:prstGeom prst="rect">
              <a:avLst/>
            </a:prstGeom>
            <a:effectLst/>
          </p:spPr>
        </p:pic>
        <p:pic>
          <p:nvPicPr>
            <p:cNvPr id="784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532776" y="674572"/>
              <a:ext cx="279712" cy="382096"/>
            </a:xfrm>
            <a:prstGeom prst="rect">
              <a:avLst/>
            </a:prstGeom>
            <a:effectLst/>
          </p:spPr>
        </p:pic>
        <p:pic>
          <p:nvPicPr>
            <p:cNvPr id="784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307354" y="616347"/>
              <a:ext cx="39502" cy="38725"/>
            </a:xfrm>
            <a:prstGeom prst="rect">
              <a:avLst/>
            </a:prstGeom>
            <a:effectLst/>
          </p:spPr>
        </p:pic>
        <p:pic>
          <p:nvPicPr>
            <p:cNvPr id="784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298136" y="-285866"/>
              <a:ext cx="435105" cy="858312"/>
            </a:xfrm>
            <a:prstGeom prst="rect">
              <a:avLst/>
            </a:prstGeom>
            <a:effectLst/>
          </p:spPr>
        </p:pic>
        <p:pic>
          <p:nvPicPr>
            <p:cNvPr id="785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988121" y="-411685"/>
              <a:ext cx="267149" cy="845782"/>
            </a:xfrm>
            <a:prstGeom prst="rect">
              <a:avLst/>
            </a:prstGeom>
            <a:effectLst/>
          </p:spPr>
        </p:pic>
        <p:pic>
          <p:nvPicPr>
            <p:cNvPr id="785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236932" y="-216692"/>
              <a:ext cx="423502" cy="482794"/>
            </a:xfrm>
            <a:prstGeom prst="rect">
              <a:avLst/>
            </a:prstGeom>
            <a:effectLst/>
          </p:spPr>
        </p:pic>
        <p:pic>
          <p:nvPicPr>
            <p:cNvPr id="785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236932" y="-230174"/>
              <a:ext cx="349825" cy="555569"/>
            </a:xfrm>
            <a:prstGeom prst="rect">
              <a:avLst/>
            </a:prstGeom>
            <a:effectLst/>
          </p:spPr>
        </p:pic>
        <p:pic>
          <p:nvPicPr>
            <p:cNvPr id="7857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572923" y="257647"/>
              <a:ext cx="304917" cy="285153"/>
            </a:xfrm>
            <a:prstGeom prst="rect">
              <a:avLst/>
            </a:prstGeom>
            <a:effectLst/>
          </p:spPr>
        </p:pic>
        <p:pic>
          <p:nvPicPr>
            <p:cNvPr id="7859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007735" y="-215123"/>
              <a:ext cx="252854" cy="589928"/>
            </a:xfrm>
            <a:prstGeom prst="rect">
              <a:avLst/>
            </a:prstGeom>
            <a:effectLst/>
          </p:spPr>
        </p:pic>
        <p:pic>
          <p:nvPicPr>
            <p:cNvPr id="7861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067026" y="-284167"/>
              <a:ext cx="453149" cy="164869"/>
            </a:xfrm>
            <a:prstGeom prst="rect">
              <a:avLst/>
            </a:prstGeom>
            <a:effectLst/>
          </p:spPr>
        </p:pic>
        <p:pic>
          <p:nvPicPr>
            <p:cNvPr id="7863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195494" y="-253801"/>
              <a:ext cx="334829" cy="354717"/>
            </a:xfrm>
            <a:prstGeom prst="rect">
              <a:avLst/>
            </a:prstGeom>
            <a:effectLst/>
          </p:spPr>
        </p:pic>
        <p:pic>
          <p:nvPicPr>
            <p:cNvPr id="7865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600658" y="-384687"/>
              <a:ext cx="392455" cy="878893"/>
            </a:xfrm>
            <a:prstGeom prst="rect">
              <a:avLst/>
            </a:prstGeom>
            <a:effectLst/>
          </p:spPr>
        </p:pic>
        <p:pic>
          <p:nvPicPr>
            <p:cNvPr id="7867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322049" y="257647"/>
              <a:ext cx="79391" cy="77630"/>
            </a:xfrm>
            <a:prstGeom prst="rect">
              <a:avLst/>
            </a:prstGeom>
            <a:effectLst/>
          </p:spPr>
        </p:pic>
        <p:pic>
          <p:nvPicPr>
            <p:cNvPr id="7869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751087" y="4433155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871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493392" y="2929639"/>
              <a:ext cx="389093" cy="564324"/>
            </a:xfrm>
            <a:prstGeom prst="rect">
              <a:avLst/>
            </a:prstGeom>
            <a:effectLst/>
          </p:spPr>
        </p:pic>
        <p:pic>
          <p:nvPicPr>
            <p:cNvPr id="7873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915101" y="694219"/>
              <a:ext cx="55341" cy="386882"/>
            </a:xfrm>
            <a:prstGeom prst="rect">
              <a:avLst/>
            </a:prstGeom>
            <a:effectLst/>
          </p:spPr>
        </p:pic>
        <p:pic>
          <p:nvPicPr>
            <p:cNvPr id="7875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825403" y="662564"/>
              <a:ext cx="321733" cy="439391"/>
            </a:xfrm>
            <a:prstGeom prst="rect">
              <a:avLst/>
            </a:prstGeom>
            <a:effectLst/>
          </p:spPr>
        </p:pic>
        <p:pic>
          <p:nvPicPr>
            <p:cNvPr id="7877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173199" y="888747"/>
              <a:ext cx="221292" cy="255135"/>
            </a:xfrm>
            <a:prstGeom prst="rect">
              <a:avLst/>
            </a:prstGeom>
            <a:effectLst/>
          </p:spPr>
        </p:pic>
        <p:pic>
          <p:nvPicPr>
            <p:cNvPr id="7879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968901" y="3191493"/>
              <a:ext cx="470590" cy="660129"/>
            </a:xfrm>
            <a:prstGeom prst="rect">
              <a:avLst/>
            </a:prstGeom>
            <a:effectLst/>
          </p:spPr>
        </p:pic>
        <p:pic>
          <p:nvPicPr>
            <p:cNvPr id="7881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400422" y="3275303"/>
              <a:ext cx="813364" cy="612080"/>
            </a:xfrm>
            <a:prstGeom prst="rect">
              <a:avLst/>
            </a:prstGeom>
            <a:effectLst/>
          </p:spPr>
        </p:pic>
        <p:pic>
          <p:nvPicPr>
            <p:cNvPr id="7883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4413894" y="3054991"/>
              <a:ext cx="255793" cy="946573"/>
            </a:xfrm>
            <a:prstGeom prst="rect">
              <a:avLst/>
            </a:prstGeom>
            <a:effectLst/>
          </p:spPr>
        </p:pic>
        <p:pic>
          <p:nvPicPr>
            <p:cNvPr id="7885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838837" y="3133148"/>
              <a:ext cx="85946" cy="691860"/>
            </a:xfrm>
            <a:prstGeom prst="rect">
              <a:avLst/>
            </a:prstGeom>
            <a:effectLst/>
          </p:spPr>
        </p:pic>
        <p:pic>
          <p:nvPicPr>
            <p:cNvPr id="7887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054613" y="3161266"/>
              <a:ext cx="107858" cy="654281"/>
            </a:xfrm>
            <a:prstGeom prst="rect">
              <a:avLst/>
            </a:prstGeom>
            <a:effectLst/>
          </p:spPr>
        </p:pic>
        <p:pic>
          <p:nvPicPr>
            <p:cNvPr id="7889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844102" y="3477494"/>
              <a:ext cx="290467" cy="87564"/>
            </a:xfrm>
            <a:prstGeom prst="rect">
              <a:avLst/>
            </a:prstGeom>
            <a:effectLst/>
          </p:spPr>
        </p:pic>
        <p:pic>
          <p:nvPicPr>
            <p:cNvPr id="7891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5194127" y="3570455"/>
              <a:ext cx="247369" cy="300897"/>
            </a:xfrm>
            <a:prstGeom prst="rect">
              <a:avLst/>
            </a:prstGeom>
            <a:effectLst/>
          </p:spPr>
        </p:pic>
        <p:pic>
          <p:nvPicPr>
            <p:cNvPr id="7893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5473151" y="3117808"/>
              <a:ext cx="304317" cy="872130"/>
            </a:xfrm>
            <a:prstGeom prst="rect">
              <a:avLst/>
            </a:prstGeom>
            <a:effectLst/>
          </p:spPr>
        </p:pic>
        <p:pic>
          <p:nvPicPr>
            <p:cNvPr id="7895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6038177" y="3469900"/>
              <a:ext cx="275272" cy="59646"/>
            </a:xfrm>
            <a:prstGeom prst="rect">
              <a:avLst/>
            </a:prstGeom>
            <a:effectLst/>
          </p:spPr>
        </p:pic>
        <p:pic>
          <p:nvPicPr>
            <p:cNvPr id="7897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6066080" y="3617007"/>
              <a:ext cx="268297" cy="52052"/>
            </a:xfrm>
            <a:prstGeom prst="rect">
              <a:avLst/>
            </a:prstGeom>
            <a:effectLst/>
          </p:spPr>
        </p:pic>
        <p:pic>
          <p:nvPicPr>
            <p:cNvPr id="7899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6686911" y="3050791"/>
              <a:ext cx="1279762" cy="743829"/>
            </a:xfrm>
            <a:prstGeom prst="rect">
              <a:avLst/>
            </a:prstGeom>
            <a:effectLst/>
          </p:spPr>
        </p:pic>
        <p:pic>
          <p:nvPicPr>
            <p:cNvPr id="7901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8022481" y="2943787"/>
              <a:ext cx="300567" cy="1001792"/>
            </a:xfrm>
            <a:prstGeom prst="rect">
              <a:avLst/>
            </a:prstGeom>
            <a:effectLst/>
          </p:spPr>
        </p:pic>
        <p:pic>
          <p:nvPicPr>
            <p:cNvPr id="7903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8422498" y="3131038"/>
              <a:ext cx="102224" cy="572899"/>
            </a:xfrm>
            <a:prstGeom prst="rect">
              <a:avLst/>
            </a:prstGeom>
            <a:effectLst/>
          </p:spPr>
        </p:pic>
        <p:pic>
          <p:nvPicPr>
            <p:cNvPr id="7905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388963" y="3377944"/>
              <a:ext cx="300772" cy="377331"/>
            </a:xfrm>
            <a:prstGeom prst="rect">
              <a:avLst/>
            </a:prstGeom>
            <a:effectLst/>
          </p:spPr>
        </p:pic>
        <p:pic>
          <p:nvPicPr>
            <p:cNvPr id="7907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647529" y="3649878"/>
              <a:ext cx="276478" cy="291230"/>
            </a:xfrm>
            <a:prstGeom prst="rect">
              <a:avLst/>
            </a:prstGeom>
            <a:effectLst/>
          </p:spPr>
        </p:pic>
        <p:pic>
          <p:nvPicPr>
            <p:cNvPr id="7909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822228" y="2827329"/>
              <a:ext cx="420985" cy="433981"/>
            </a:xfrm>
            <a:prstGeom prst="rect">
              <a:avLst/>
            </a:prstGeom>
            <a:effectLst/>
          </p:spPr>
        </p:pic>
        <p:pic>
          <p:nvPicPr>
            <p:cNvPr id="7911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316722" y="2903167"/>
              <a:ext cx="379638" cy="11369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6" name="Drawing"/>
          <p:cNvGrpSpPr/>
          <p:nvPr/>
        </p:nvGrpSpPr>
        <p:grpSpPr>
          <a:xfrm>
            <a:off x="4664335" y="205763"/>
            <a:ext cx="7491664" cy="3884699"/>
            <a:chOff x="-197006" y="-140109"/>
            <a:chExt cx="7491662" cy="3884698"/>
          </a:xfrm>
        </p:grpSpPr>
        <p:sp>
          <p:nvSpPr>
            <p:cNvPr id="7915" name="Line"/>
            <p:cNvSpPr/>
            <p:nvPr/>
          </p:nvSpPr>
          <p:spPr>
            <a:xfrm>
              <a:off x="634" y="-140110"/>
              <a:ext cx="68444" cy="68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61" fill="norm" stroke="1" extrusionOk="0">
                  <a:moveTo>
                    <a:pt x="0" y="4396"/>
                  </a:moveTo>
                  <a:cubicBezTo>
                    <a:pt x="2057" y="3259"/>
                    <a:pt x="4114" y="2122"/>
                    <a:pt x="6686" y="1296"/>
                  </a:cubicBezTo>
                  <a:cubicBezTo>
                    <a:pt x="9257" y="469"/>
                    <a:pt x="12343" y="-48"/>
                    <a:pt x="13371" y="4"/>
                  </a:cubicBezTo>
                  <a:cubicBezTo>
                    <a:pt x="14400" y="55"/>
                    <a:pt x="13371" y="675"/>
                    <a:pt x="12343" y="2691"/>
                  </a:cubicBezTo>
                  <a:cubicBezTo>
                    <a:pt x="11314" y="4706"/>
                    <a:pt x="10286" y="8117"/>
                    <a:pt x="11829" y="11320"/>
                  </a:cubicBezTo>
                  <a:cubicBezTo>
                    <a:pt x="13371" y="14524"/>
                    <a:pt x="17486" y="17521"/>
                    <a:pt x="19543" y="19278"/>
                  </a:cubicBezTo>
                  <a:cubicBezTo>
                    <a:pt x="21600" y="21035"/>
                    <a:pt x="21600" y="21552"/>
                    <a:pt x="21086" y="21449"/>
                  </a:cubicBezTo>
                  <a:cubicBezTo>
                    <a:pt x="20571" y="21345"/>
                    <a:pt x="19543" y="20622"/>
                    <a:pt x="18514" y="1989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6" name="Line"/>
            <p:cNvSpPr/>
            <p:nvPr/>
          </p:nvSpPr>
          <p:spPr>
            <a:xfrm>
              <a:off x="-38894" y="-115883"/>
              <a:ext cx="402713" cy="76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57" fill="norm" stroke="1" extrusionOk="0">
                  <a:moveTo>
                    <a:pt x="0" y="5991"/>
                  </a:moveTo>
                  <a:cubicBezTo>
                    <a:pt x="2246" y="4153"/>
                    <a:pt x="4493" y="2315"/>
                    <a:pt x="6826" y="1258"/>
                  </a:cubicBezTo>
                  <a:cubicBezTo>
                    <a:pt x="9158" y="201"/>
                    <a:pt x="11578" y="-75"/>
                    <a:pt x="13997" y="17"/>
                  </a:cubicBezTo>
                  <a:cubicBezTo>
                    <a:pt x="16416" y="109"/>
                    <a:pt x="18835" y="568"/>
                    <a:pt x="20131" y="1534"/>
                  </a:cubicBezTo>
                  <a:cubicBezTo>
                    <a:pt x="21427" y="2499"/>
                    <a:pt x="21600" y="3969"/>
                    <a:pt x="19786" y="5440"/>
                  </a:cubicBezTo>
                  <a:cubicBezTo>
                    <a:pt x="17971" y="6911"/>
                    <a:pt x="14170" y="8381"/>
                    <a:pt x="11059" y="9300"/>
                  </a:cubicBezTo>
                  <a:cubicBezTo>
                    <a:pt x="7949" y="10219"/>
                    <a:pt x="5530" y="10587"/>
                    <a:pt x="3802" y="10771"/>
                  </a:cubicBezTo>
                  <a:cubicBezTo>
                    <a:pt x="2074" y="10955"/>
                    <a:pt x="1037" y="10955"/>
                    <a:pt x="1123" y="10909"/>
                  </a:cubicBezTo>
                  <a:cubicBezTo>
                    <a:pt x="1210" y="10863"/>
                    <a:pt x="2419" y="10771"/>
                    <a:pt x="4234" y="11185"/>
                  </a:cubicBezTo>
                  <a:cubicBezTo>
                    <a:pt x="6048" y="11598"/>
                    <a:pt x="8467" y="12517"/>
                    <a:pt x="10195" y="13850"/>
                  </a:cubicBezTo>
                  <a:cubicBezTo>
                    <a:pt x="11923" y="15183"/>
                    <a:pt x="12960" y="16929"/>
                    <a:pt x="13565" y="18124"/>
                  </a:cubicBezTo>
                  <a:cubicBezTo>
                    <a:pt x="14170" y="19319"/>
                    <a:pt x="14342" y="19962"/>
                    <a:pt x="14688" y="20468"/>
                  </a:cubicBezTo>
                  <a:cubicBezTo>
                    <a:pt x="15034" y="20974"/>
                    <a:pt x="15552" y="21341"/>
                    <a:pt x="16243" y="21433"/>
                  </a:cubicBezTo>
                  <a:cubicBezTo>
                    <a:pt x="16934" y="21525"/>
                    <a:pt x="17798" y="21341"/>
                    <a:pt x="18662" y="211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7" name="Line"/>
            <p:cNvSpPr/>
            <p:nvPr/>
          </p:nvSpPr>
          <p:spPr>
            <a:xfrm>
              <a:off x="442635" y="14155"/>
              <a:ext cx="348566" cy="54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33" fill="norm" stroke="1" extrusionOk="0">
                  <a:moveTo>
                    <a:pt x="21361" y="2919"/>
                  </a:moveTo>
                  <a:cubicBezTo>
                    <a:pt x="18939" y="1890"/>
                    <a:pt x="16516" y="862"/>
                    <a:pt x="13892" y="347"/>
                  </a:cubicBezTo>
                  <a:cubicBezTo>
                    <a:pt x="11268" y="-167"/>
                    <a:pt x="8441" y="-167"/>
                    <a:pt x="6120" y="733"/>
                  </a:cubicBezTo>
                  <a:cubicBezTo>
                    <a:pt x="3798" y="1633"/>
                    <a:pt x="1982" y="3433"/>
                    <a:pt x="972" y="6133"/>
                  </a:cubicBezTo>
                  <a:cubicBezTo>
                    <a:pt x="-37" y="8833"/>
                    <a:pt x="-239" y="12433"/>
                    <a:pt x="266" y="15133"/>
                  </a:cubicBezTo>
                  <a:cubicBezTo>
                    <a:pt x="770" y="17833"/>
                    <a:pt x="1982" y="19633"/>
                    <a:pt x="3193" y="2143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8" name="Line"/>
            <p:cNvSpPr/>
            <p:nvPr/>
          </p:nvSpPr>
          <p:spPr>
            <a:xfrm>
              <a:off x="484856" y="276619"/>
              <a:ext cx="247052" cy="9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20920"/>
                  </a:moveTo>
                  <a:cubicBezTo>
                    <a:pt x="0" y="16739"/>
                    <a:pt x="0" y="12559"/>
                    <a:pt x="2016" y="8726"/>
                  </a:cubicBezTo>
                  <a:cubicBezTo>
                    <a:pt x="4032" y="4894"/>
                    <a:pt x="8064" y="1410"/>
                    <a:pt x="11664" y="365"/>
                  </a:cubicBezTo>
                  <a:cubicBezTo>
                    <a:pt x="15264" y="-680"/>
                    <a:pt x="18432" y="714"/>
                    <a:pt x="21600" y="210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9" name="Line"/>
            <p:cNvSpPr/>
            <p:nvPr/>
          </p:nvSpPr>
          <p:spPr>
            <a:xfrm>
              <a:off x="474974" y="513867"/>
              <a:ext cx="237170" cy="1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700" y="17280"/>
                    <a:pt x="11400" y="21600"/>
                    <a:pt x="15000" y="19440"/>
                  </a:cubicBezTo>
                  <a:cubicBezTo>
                    <a:pt x="18600" y="17280"/>
                    <a:pt x="20100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0" name="Line"/>
            <p:cNvSpPr/>
            <p:nvPr/>
          </p:nvSpPr>
          <p:spPr>
            <a:xfrm>
              <a:off x="959835" y="31921"/>
              <a:ext cx="285941" cy="44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331" fill="norm" stroke="1" extrusionOk="0">
                  <a:moveTo>
                    <a:pt x="15970" y="366"/>
                  </a:moveTo>
                  <a:cubicBezTo>
                    <a:pt x="13058" y="49"/>
                    <a:pt x="10146" y="-269"/>
                    <a:pt x="7719" y="366"/>
                  </a:cubicBezTo>
                  <a:cubicBezTo>
                    <a:pt x="5292" y="1002"/>
                    <a:pt x="3350" y="2590"/>
                    <a:pt x="1894" y="5052"/>
                  </a:cubicBezTo>
                  <a:cubicBezTo>
                    <a:pt x="438" y="7513"/>
                    <a:pt x="-533" y="10849"/>
                    <a:pt x="316" y="13469"/>
                  </a:cubicBezTo>
                  <a:cubicBezTo>
                    <a:pt x="1166" y="16090"/>
                    <a:pt x="3836" y="17996"/>
                    <a:pt x="7597" y="19187"/>
                  </a:cubicBezTo>
                  <a:cubicBezTo>
                    <a:pt x="11359" y="20378"/>
                    <a:pt x="16213" y="20855"/>
                    <a:pt x="21067" y="213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1" name="Line"/>
            <p:cNvSpPr/>
            <p:nvPr/>
          </p:nvSpPr>
          <p:spPr>
            <a:xfrm>
              <a:off x="1434321" y="-67178"/>
              <a:ext cx="394497" cy="53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49" fill="norm" stroke="1" extrusionOk="0">
                  <a:moveTo>
                    <a:pt x="4817" y="6637"/>
                  </a:moveTo>
                  <a:cubicBezTo>
                    <a:pt x="4457" y="5979"/>
                    <a:pt x="4097" y="5320"/>
                    <a:pt x="3917" y="5452"/>
                  </a:cubicBezTo>
                  <a:cubicBezTo>
                    <a:pt x="3737" y="5583"/>
                    <a:pt x="3737" y="6505"/>
                    <a:pt x="3377" y="8481"/>
                  </a:cubicBezTo>
                  <a:cubicBezTo>
                    <a:pt x="3017" y="10457"/>
                    <a:pt x="2297" y="13486"/>
                    <a:pt x="1757" y="15330"/>
                  </a:cubicBezTo>
                  <a:cubicBezTo>
                    <a:pt x="1217" y="17174"/>
                    <a:pt x="857" y="17832"/>
                    <a:pt x="587" y="18820"/>
                  </a:cubicBezTo>
                  <a:cubicBezTo>
                    <a:pt x="317" y="19808"/>
                    <a:pt x="137" y="21125"/>
                    <a:pt x="47" y="21322"/>
                  </a:cubicBezTo>
                  <a:cubicBezTo>
                    <a:pt x="-43" y="21520"/>
                    <a:pt x="-43" y="20598"/>
                    <a:pt x="407" y="18425"/>
                  </a:cubicBezTo>
                  <a:cubicBezTo>
                    <a:pt x="857" y="16252"/>
                    <a:pt x="1757" y="12827"/>
                    <a:pt x="3107" y="9798"/>
                  </a:cubicBezTo>
                  <a:cubicBezTo>
                    <a:pt x="4457" y="6769"/>
                    <a:pt x="6257" y="4135"/>
                    <a:pt x="7607" y="2554"/>
                  </a:cubicBezTo>
                  <a:cubicBezTo>
                    <a:pt x="8957" y="974"/>
                    <a:pt x="9857" y="447"/>
                    <a:pt x="10757" y="183"/>
                  </a:cubicBezTo>
                  <a:cubicBezTo>
                    <a:pt x="11657" y="-80"/>
                    <a:pt x="12557" y="-80"/>
                    <a:pt x="13277" y="315"/>
                  </a:cubicBezTo>
                  <a:cubicBezTo>
                    <a:pt x="13997" y="710"/>
                    <a:pt x="14537" y="1500"/>
                    <a:pt x="15257" y="3608"/>
                  </a:cubicBezTo>
                  <a:cubicBezTo>
                    <a:pt x="15977" y="5715"/>
                    <a:pt x="16877" y="9140"/>
                    <a:pt x="17777" y="11905"/>
                  </a:cubicBezTo>
                  <a:cubicBezTo>
                    <a:pt x="18677" y="14671"/>
                    <a:pt x="19577" y="16779"/>
                    <a:pt x="20207" y="18096"/>
                  </a:cubicBezTo>
                  <a:cubicBezTo>
                    <a:pt x="20837" y="19413"/>
                    <a:pt x="21197" y="19940"/>
                    <a:pt x="21557" y="2046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2" name="Line"/>
            <p:cNvSpPr/>
            <p:nvPr/>
          </p:nvSpPr>
          <p:spPr>
            <a:xfrm>
              <a:off x="1479423" y="207523"/>
              <a:ext cx="250574" cy="10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300" y="21600"/>
                  </a:moveTo>
                  <a:cubicBezTo>
                    <a:pt x="20" y="18327"/>
                    <a:pt x="-261" y="15055"/>
                    <a:pt x="440" y="12764"/>
                  </a:cubicBezTo>
                  <a:cubicBezTo>
                    <a:pt x="1142" y="10473"/>
                    <a:pt x="2825" y="9164"/>
                    <a:pt x="6471" y="7200"/>
                  </a:cubicBezTo>
                  <a:cubicBezTo>
                    <a:pt x="10118" y="5236"/>
                    <a:pt x="15729" y="2618"/>
                    <a:pt x="21339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3" name="Line"/>
            <p:cNvSpPr/>
            <p:nvPr/>
          </p:nvSpPr>
          <p:spPr>
            <a:xfrm>
              <a:off x="1927638" y="-49411"/>
              <a:ext cx="39529" cy="51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62"/>
                  </a:moveTo>
                  <a:cubicBezTo>
                    <a:pt x="18000" y="831"/>
                    <a:pt x="14400" y="0"/>
                    <a:pt x="12600" y="0"/>
                  </a:cubicBezTo>
                  <a:cubicBezTo>
                    <a:pt x="10800" y="0"/>
                    <a:pt x="10800" y="831"/>
                    <a:pt x="9900" y="3738"/>
                  </a:cubicBezTo>
                  <a:cubicBezTo>
                    <a:pt x="9000" y="6646"/>
                    <a:pt x="7200" y="11631"/>
                    <a:pt x="5400" y="14954"/>
                  </a:cubicBezTo>
                  <a:cubicBezTo>
                    <a:pt x="3600" y="18277"/>
                    <a:pt x="1800" y="199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4" name="Line"/>
            <p:cNvSpPr/>
            <p:nvPr/>
          </p:nvSpPr>
          <p:spPr>
            <a:xfrm>
              <a:off x="1904579" y="-105775"/>
              <a:ext cx="341924" cy="3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26" fill="norm" stroke="1" extrusionOk="0">
                  <a:moveTo>
                    <a:pt x="204" y="8147"/>
                  </a:moveTo>
                  <a:cubicBezTo>
                    <a:pt x="0" y="6958"/>
                    <a:pt x="-204" y="5769"/>
                    <a:pt x="407" y="4283"/>
                  </a:cubicBezTo>
                  <a:cubicBezTo>
                    <a:pt x="1019" y="2797"/>
                    <a:pt x="2445" y="1013"/>
                    <a:pt x="5502" y="320"/>
                  </a:cubicBezTo>
                  <a:cubicBezTo>
                    <a:pt x="8558" y="-374"/>
                    <a:pt x="13245" y="22"/>
                    <a:pt x="16302" y="1905"/>
                  </a:cubicBezTo>
                  <a:cubicBezTo>
                    <a:pt x="19358" y="3787"/>
                    <a:pt x="20785" y="7156"/>
                    <a:pt x="21090" y="9832"/>
                  </a:cubicBezTo>
                  <a:cubicBezTo>
                    <a:pt x="21396" y="12507"/>
                    <a:pt x="20581" y="14488"/>
                    <a:pt x="18136" y="16272"/>
                  </a:cubicBezTo>
                  <a:cubicBezTo>
                    <a:pt x="15690" y="18055"/>
                    <a:pt x="11615" y="19641"/>
                    <a:pt x="7539" y="2122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5" name="Line"/>
            <p:cNvSpPr/>
            <p:nvPr/>
          </p:nvSpPr>
          <p:spPr>
            <a:xfrm>
              <a:off x="-197007" y="681862"/>
              <a:ext cx="2312405" cy="18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" y="20084"/>
                    <a:pt x="185" y="18568"/>
                    <a:pt x="385" y="17811"/>
                  </a:cubicBezTo>
                  <a:cubicBezTo>
                    <a:pt x="585" y="17053"/>
                    <a:pt x="892" y="17053"/>
                    <a:pt x="1646" y="16863"/>
                  </a:cubicBezTo>
                  <a:cubicBezTo>
                    <a:pt x="2400" y="16674"/>
                    <a:pt x="3600" y="16295"/>
                    <a:pt x="4785" y="15726"/>
                  </a:cubicBezTo>
                  <a:cubicBezTo>
                    <a:pt x="5969" y="15158"/>
                    <a:pt x="7138" y="14400"/>
                    <a:pt x="8277" y="13642"/>
                  </a:cubicBezTo>
                  <a:cubicBezTo>
                    <a:pt x="9415" y="12884"/>
                    <a:pt x="10523" y="12126"/>
                    <a:pt x="11508" y="11179"/>
                  </a:cubicBezTo>
                  <a:cubicBezTo>
                    <a:pt x="12492" y="10232"/>
                    <a:pt x="13354" y="9095"/>
                    <a:pt x="14385" y="7579"/>
                  </a:cubicBezTo>
                  <a:cubicBezTo>
                    <a:pt x="15415" y="6063"/>
                    <a:pt x="16615" y="4168"/>
                    <a:pt x="17708" y="2842"/>
                  </a:cubicBezTo>
                  <a:cubicBezTo>
                    <a:pt x="18800" y="1516"/>
                    <a:pt x="19785" y="758"/>
                    <a:pt x="20415" y="379"/>
                  </a:cubicBezTo>
                  <a:cubicBezTo>
                    <a:pt x="21046" y="0"/>
                    <a:pt x="2132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2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1687" y="1415286"/>
              <a:ext cx="285665" cy="421443"/>
            </a:xfrm>
            <a:prstGeom prst="rect">
              <a:avLst/>
            </a:prstGeom>
            <a:effectLst/>
          </p:spPr>
        </p:pic>
        <p:pic>
          <p:nvPicPr>
            <p:cNvPr id="792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9710" y="1393279"/>
              <a:ext cx="214880" cy="414426"/>
            </a:xfrm>
            <a:prstGeom prst="rect">
              <a:avLst/>
            </a:prstGeom>
            <a:effectLst/>
          </p:spPr>
        </p:pic>
        <p:pic>
          <p:nvPicPr>
            <p:cNvPr id="793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8494" y="1591726"/>
              <a:ext cx="196214" cy="67748"/>
            </a:xfrm>
            <a:prstGeom prst="rect">
              <a:avLst/>
            </a:prstGeom>
            <a:effectLst/>
          </p:spPr>
        </p:pic>
        <p:pic>
          <p:nvPicPr>
            <p:cNvPr id="793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1343" y="1327441"/>
              <a:ext cx="351925" cy="420452"/>
            </a:xfrm>
            <a:prstGeom prst="rect">
              <a:avLst/>
            </a:prstGeom>
            <a:effectLst/>
          </p:spPr>
        </p:pic>
        <p:pic>
          <p:nvPicPr>
            <p:cNvPr id="793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46408" y="1361125"/>
              <a:ext cx="231234" cy="353906"/>
            </a:xfrm>
            <a:prstGeom prst="rect">
              <a:avLst/>
            </a:prstGeom>
            <a:effectLst/>
          </p:spPr>
        </p:pic>
        <p:pic>
          <p:nvPicPr>
            <p:cNvPr id="793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80568" y="1334793"/>
              <a:ext cx="77629" cy="423501"/>
            </a:xfrm>
            <a:prstGeom prst="rect">
              <a:avLst/>
            </a:prstGeom>
            <a:effectLst/>
          </p:spPr>
        </p:pic>
        <p:pic>
          <p:nvPicPr>
            <p:cNvPr id="793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80568" y="1263056"/>
              <a:ext cx="298641" cy="455710"/>
            </a:xfrm>
            <a:prstGeom prst="rect">
              <a:avLst/>
            </a:prstGeom>
            <a:effectLst/>
          </p:spPr>
        </p:pic>
        <p:pic>
          <p:nvPicPr>
            <p:cNvPr id="794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65969" y="1296020"/>
              <a:ext cx="79536" cy="412864"/>
            </a:xfrm>
            <a:prstGeom prst="rect">
              <a:avLst/>
            </a:prstGeom>
            <a:effectLst/>
          </p:spPr>
        </p:pic>
        <p:pic>
          <p:nvPicPr>
            <p:cNvPr id="794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75851" y="1249552"/>
              <a:ext cx="252578" cy="459332"/>
            </a:xfrm>
            <a:prstGeom prst="rect">
              <a:avLst/>
            </a:prstGeom>
            <a:effectLst/>
          </p:spPr>
        </p:pic>
        <p:pic>
          <p:nvPicPr>
            <p:cNvPr id="794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17556" y="1246658"/>
              <a:ext cx="269556" cy="452344"/>
            </a:xfrm>
            <a:prstGeom prst="rect">
              <a:avLst/>
            </a:prstGeom>
            <a:effectLst/>
          </p:spPr>
        </p:pic>
        <p:pic>
          <p:nvPicPr>
            <p:cNvPr id="794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61251" y="1449574"/>
              <a:ext cx="215978" cy="81433"/>
            </a:xfrm>
            <a:prstGeom prst="rect">
              <a:avLst/>
            </a:prstGeom>
            <a:effectLst/>
          </p:spPr>
        </p:pic>
        <p:pic>
          <p:nvPicPr>
            <p:cNvPr id="794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1369" y="1621373"/>
              <a:ext cx="255507" cy="57865"/>
            </a:xfrm>
            <a:prstGeom prst="rect">
              <a:avLst/>
            </a:prstGeom>
            <a:effectLst/>
          </p:spPr>
        </p:pic>
        <p:pic>
          <p:nvPicPr>
            <p:cNvPr id="795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82013" y="1291970"/>
              <a:ext cx="309084" cy="377386"/>
            </a:xfrm>
            <a:prstGeom prst="rect">
              <a:avLst/>
            </a:prstGeom>
            <a:effectLst/>
          </p:spPr>
        </p:pic>
        <p:pic>
          <p:nvPicPr>
            <p:cNvPr id="795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04667" y="1229780"/>
              <a:ext cx="312538" cy="449458"/>
            </a:xfrm>
            <a:prstGeom prst="rect">
              <a:avLst/>
            </a:prstGeom>
            <a:effectLst/>
          </p:spPr>
        </p:pic>
        <p:pic>
          <p:nvPicPr>
            <p:cNvPr id="795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71581" y="1443495"/>
              <a:ext cx="265388" cy="77630"/>
            </a:xfrm>
            <a:prstGeom prst="rect">
              <a:avLst/>
            </a:prstGeom>
            <a:effectLst/>
          </p:spPr>
        </p:pic>
        <p:pic>
          <p:nvPicPr>
            <p:cNvPr id="795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66863" y="1226090"/>
              <a:ext cx="77630" cy="403737"/>
            </a:xfrm>
            <a:prstGeom prst="rect">
              <a:avLst/>
            </a:prstGeom>
            <a:effectLst/>
          </p:spPr>
        </p:pic>
        <p:pic>
          <p:nvPicPr>
            <p:cNvPr id="795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35103" y="1166798"/>
              <a:ext cx="387267" cy="107275"/>
            </a:xfrm>
            <a:prstGeom prst="rect">
              <a:avLst/>
            </a:prstGeom>
            <a:effectLst/>
          </p:spPr>
        </p:pic>
        <p:pic>
          <p:nvPicPr>
            <p:cNvPr id="796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33679" y="1245854"/>
              <a:ext cx="97393" cy="364209"/>
            </a:xfrm>
            <a:prstGeom prst="rect">
              <a:avLst/>
            </a:prstGeom>
            <a:effectLst/>
          </p:spPr>
        </p:pic>
        <p:pic>
          <p:nvPicPr>
            <p:cNvPr id="796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22858" y="1208623"/>
              <a:ext cx="275610" cy="382494"/>
            </a:xfrm>
            <a:prstGeom prst="rect">
              <a:avLst/>
            </a:prstGeom>
            <a:effectLst/>
          </p:spPr>
        </p:pic>
        <p:pic>
          <p:nvPicPr>
            <p:cNvPr id="796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77193" y="1238904"/>
              <a:ext cx="156686" cy="361277"/>
            </a:xfrm>
            <a:prstGeom prst="rect">
              <a:avLst/>
            </a:prstGeom>
            <a:effectLst/>
          </p:spPr>
        </p:pic>
        <p:pic>
          <p:nvPicPr>
            <p:cNvPr id="796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46367" y="1166798"/>
              <a:ext cx="314799" cy="410899"/>
            </a:xfrm>
            <a:prstGeom prst="rect">
              <a:avLst/>
            </a:prstGeom>
            <a:effectLst/>
          </p:spPr>
        </p:pic>
        <p:pic>
          <p:nvPicPr>
            <p:cNvPr id="796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34127" y="1132493"/>
              <a:ext cx="436811" cy="507216"/>
            </a:xfrm>
            <a:prstGeom prst="rect">
              <a:avLst/>
            </a:prstGeom>
            <a:effectLst/>
          </p:spPr>
        </p:pic>
        <p:pic>
          <p:nvPicPr>
            <p:cNvPr id="797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29189" y="3319327"/>
              <a:ext cx="85942" cy="395617"/>
            </a:xfrm>
            <a:prstGeom prst="rect">
              <a:avLst/>
            </a:prstGeom>
            <a:effectLst/>
          </p:spPr>
        </p:pic>
        <p:pic>
          <p:nvPicPr>
            <p:cNvPr id="797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17738" y="3271402"/>
              <a:ext cx="383973" cy="473188"/>
            </a:xfrm>
            <a:prstGeom prst="rect">
              <a:avLst/>
            </a:prstGeom>
            <a:effectLst/>
          </p:spPr>
        </p:pic>
        <p:pic>
          <p:nvPicPr>
            <p:cNvPr id="797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62431" y="3301324"/>
              <a:ext cx="77629" cy="423501"/>
            </a:xfrm>
            <a:prstGeom prst="rect">
              <a:avLst/>
            </a:prstGeom>
            <a:effectLst/>
          </p:spPr>
        </p:pic>
        <p:pic>
          <p:nvPicPr>
            <p:cNvPr id="797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50190" y="3281560"/>
              <a:ext cx="245624" cy="413620"/>
            </a:xfrm>
            <a:prstGeom prst="rect">
              <a:avLst/>
            </a:prstGeom>
            <a:effectLst/>
          </p:spPr>
        </p:pic>
        <p:pic>
          <p:nvPicPr>
            <p:cNvPr id="797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50190" y="3370498"/>
              <a:ext cx="245624" cy="304917"/>
            </a:xfrm>
            <a:prstGeom prst="rect">
              <a:avLst/>
            </a:prstGeom>
            <a:effectLst/>
          </p:spPr>
        </p:pic>
        <p:pic>
          <p:nvPicPr>
            <p:cNvPr id="798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67887" y="3227004"/>
              <a:ext cx="224389" cy="408883"/>
            </a:xfrm>
            <a:prstGeom prst="rect">
              <a:avLst/>
            </a:prstGeom>
            <a:effectLst/>
          </p:spPr>
        </p:pic>
        <p:pic>
          <p:nvPicPr>
            <p:cNvPr id="798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76298" y="3410027"/>
              <a:ext cx="275271" cy="127039"/>
            </a:xfrm>
            <a:prstGeom prst="rect">
              <a:avLst/>
            </a:prstGeom>
            <a:effectLst/>
          </p:spPr>
        </p:pic>
        <p:pic>
          <p:nvPicPr>
            <p:cNvPr id="798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815826" y="3568140"/>
              <a:ext cx="196214" cy="47983"/>
            </a:xfrm>
            <a:prstGeom prst="rect">
              <a:avLst/>
            </a:prstGeom>
            <a:effectLst/>
          </p:spPr>
        </p:pic>
        <p:pic>
          <p:nvPicPr>
            <p:cNvPr id="798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41934" y="3261796"/>
              <a:ext cx="47984" cy="354327"/>
            </a:xfrm>
            <a:prstGeom prst="rect">
              <a:avLst/>
            </a:prstGeom>
            <a:effectLst/>
          </p:spPr>
        </p:pic>
        <p:pic>
          <p:nvPicPr>
            <p:cNvPr id="798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52996" y="3177533"/>
              <a:ext cx="362606" cy="497882"/>
            </a:xfrm>
            <a:prstGeom prst="rect">
              <a:avLst/>
            </a:prstGeom>
            <a:effectLst/>
          </p:spPr>
        </p:pic>
        <p:pic>
          <p:nvPicPr>
            <p:cNvPr id="799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764505" y="3159681"/>
              <a:ext cx="77629" cy="416914"/>
            </a:xfrm>
            <a:prstGeom prst="rect">
              <a:avLst/>
            </a:prstGeom>
            <a:effectLst/>
          </p:spPr>
        </p:pic>
        <p:pic>
          <p:nvPicPr>
            <p:cNvPr id="799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54622" y="3108541"/>
              <a:ext cx="374092" cy="458172"/>
            </a:xfrm>
            <a:prstGeom prst="rect">
              <a:avLst/>
            </a:prstGeom>
            <a:effectLst/>
          </p:spPr>
        </p:pic>
        <p:pic>
          <p:nvPicPr>
            <p:cNvPr id="799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149905" y="3167568"/>
              <a:ext cx="252143" cy="357568"/>
            </a:xfrm>
            <a:prstGeom prst="rect">
              <a:avLst/>
            </a:prstGeom>
            <a:effectLst/>
          </p:spPr>
        </p:pic>
        <p:pic>
          <p:nvPicPr>
            <p:cNvPr id="799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74834" y="3161214"/>
              <a:ext cx="47983" cy="356088"/>
            </a:xfrm>
            <a:prstGeom prst="rect">
              <a:avLst/>
            </a:prstGeom>
            <a:effectLst/>
          </p:spPr>
        </p:pic>
        <p:pic>
          <p:nvPicPr>
            <p:cNvPr id="799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535306" y="3094605"/>
              <a:ext cx="313800" cy="442461"/>
            </a:xfrm>
            <a:prstGeom prst="rect">
              <a:avLst/>
            </a:prstGeom>
            <a:effectLst/>
          </p:spPr>
        </p:pic>
        <p:pic>
          <p:nvPicPr>
            <p:cNvPr id="800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929780" y="3116299"/>
              <a:ext cx="256315" cy="420767"/>
            </a:xfrm>
            <a:prstGeom prst="rect">
              <a:avLst/>
            </a:prstGeom>
            <a:effectLst/>
          </p:spPr>
        </p:pic>
        <p:pic>
          <p:nvPicPr>
            <p:cNvPr id="800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970117" y="3309309"/>
              <a:ext cx="245624" cy="99291"/>
            </a:xfrm>
            <a:prstGeom prst="rect">
              <a:avLst/>
            </a:prstGeom>
            <a:effectLst/>
          </p:spPr>
        </p:pic>
        <p:pic>
          <p:nvPicPr>
            <p:cNvPr id="800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930589" y="3459437"/>
              <a:ext cx="225860" cy="57865"/>
            </a:xfrm>
            <a:prstGeom prst="rect">
              <a:avLst/>
            </a:prstGeom>
            <a:effectLst/>
          </p:spPr>
        </p:pic>
        <p:pic>
          <p:nvPicPr>
            <p:cNvPr id="800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315989" y="3153093"/>
              <a:ext cx="77630" cy="344445"/>
            </a:xfrm>
            <a:prstGeom prst="rect">
              <a:avLst/>
            </a:prstGeom>
            <a:effectLst/>
          </p:spPr>
        </p:pic>
        <p:pic>
          <p:nvPicPr>
            <p:cNvPr id="800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365399" y="3083919"/>
              <a:ext cx="314799" cy="330849"/>
            </a:xfrm>
            <a:prstGeom prst="rect">
              <a:avLst/>
            </a:prstGeom>
            <a:effectLst/>
          </p:spPr>
        </p:pic>
        <p:pic>
          <p:nvPicPr>
            <p:cNvPr id="801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770565" y="3064154"/>
              <a:ext cx="127039" cy="374092"/>
            </a:xfrm>
            <a:prstGeom prst="rect">
              <a:avLst/>
            </a:prstGeom>
            <a:effectLst/>
          </p:spPr>
        </p:pic>
        <p:pic>
          <p:nvPicPr>
            <p:cNvPr id="801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99629" y="3024626"/>
              <a:ext cx="346206" cy="127040"/>
            </a:xfrm>
            <a:prstGeom prst="rect">
              <a:avLst/>
            </a:prstGeom>
            <a:effectLst/>
          </p:spPr>
        </p:pic>
        <p:pic>
          <p:nvPicPr>
            <p:cNvPr id="801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18795" y="3033660"/>
              <a:ext cx="375862" cy="473760"/>
            </a:xfrm>
            <a:prstGeom prst="rect">
              <a:avLst/>
            </a:prstGeom>
            <a:effectLst/>
          </p:spPr>
        </p:pic>
      </p:grpSp>
      <p:grpSp>
        <p:nvGrpSpPr>
          <p:cNvPr id="8437" name="Drawing"/>
          <p:cNvGrpSpPr/>
          <p:nvPr/>
        </p:nvGrpSpPr>
        <p:grpSpPr>
          <a:xfrm>
            <a:off x="519419" y="1399327"/>
            <a:ext cx="12453410" cy="8037333"/>
            <a:chOff x="-557091" y="-418972"/>
            <a:chExt cx="12453408" cy="8037332"/>
          </a:xfrm>
        </p:grpSpPr>
        <p:pic>
          <p:nvPicPr>
            <p:cNvPr id="801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38180" y="-63603"/>
              <a:ext cx="77630" cy="566875"/>
            </a:xfrm>
            <a:prstGeom prst="rect">
              <a:avLst/>
            </a:prstGeom>
            <a:effectLst/>
          </p:spPr>
        </p:pic>
        <p:pic>
          <p:nvPicPr>
            <p:cNvPr id="801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67826" y="-57113"/>
              <a:ext cx="275271" cy="66281"/>
            </a:xfrm>
            <a:prstGeom prst="rect">
              <a:avLst/>
            </a:prstGeom>
            <a:effectLst/>
          </p:spPr>
        </p:pic>
        <p:pic>
          <p:nvPicPr>
            <p:cNvPr id="802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77708" y="188473"/>
              <a:ext cx="255507" cy="47983"/>
            </a:xfrm>
            <a:prstGeom prst="rect">
              <a:avLst/>
            </a:prstGeom>
            <a:effectLst/>
          </p:spPr>
        </p:pic>
        <p:pic>
          <p:nvPicPr>
            <p:cNvPr id="802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99711" y="40175"/>
              <a:ext cx="293134" cy="463097"/>
            </a:xfrm>
            <a:prstGeom prst="rect">
              <a:avLst/>
            </a:prstGeom>
            <a:effectLst/>
          </p:spPr>
        </p:pic>
        <p:pic>
          <p:nvPicPr>
            <p:cNvPr id="802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17575" y="267529"/>
              <a:ext cx="215978" cy="87512"/>
            </a:xfrm>
            <a:prstGeom prst="rect">
              <a:avLst/>
            </a:prstGeom>
            <a:effectLst/>
          </p:spPr>
        </p:pic>
        <p:pic>
          <p:nvPicPr>
            <p:cNvPr id="802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52763" y="46766"/>
              <a:ext cx="250344" cy="415847"/>
            </a:xfrm>
            <a:prstGeom prst="rect">
              <a:avLst/>
            </a:prstGeom>
            <a:effectLst/>
          </p:spPr>
        </p:pic>
        <p:pic>
          <p:nvPicPr>
            <p:cNvPr id="802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68612" y="69888"/>
              <a:ext cx="77629" cy="403738"/>
            </a:xfrm>
            <a:prstGeom prst="rect">
              <a:avLst/>
            </a:prstGeom>
            <a:effectLst/>
          </p:spPr>
        </p:pic>
        <p:pic>
          <p:nvPicPr>
            <p:cNvPr id="803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40145" y="714"/>
              <a:ext cx="304917" cy="67747"/>
            </a:xfrm>
            <a:prstGeom prst="rect">
              <a:avLst/>
            </a:prstGeom>
            <a:effectLst/>
          </p:spPr>
        </p:pic>
        <p:pic>
          <p:nvPicPr>
            <p:cNvPr id="803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78941" y="-28933"/>
              <a:ext cx="47983" cy="423502"/>
            </a:xfrm>
            <a:prstGeom prst="rect">
              <a:avLst/>
            </a:prstGeom>
            <a:effectLst/>
          </p:spPr>
        </p:pic>
        <p:pic>
          <p:nvPicPr>
            <p:cNvPr id="803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29531" y="-48722"/>
              <a:ext cx="284335" cy="495832"/>
            </a:xfrm>
            <a:prstGeom prst="rect">
              <a:avLst/>
            </a:prstGeom>
            <a:effectLst/>
          </p:spPr>
        </p:pic>
        <p:pic>
          <p:nvPicPr>
            <p:cNvPr id="803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204972" y="-15441"/>
              <a:ext cx="235820" cy="429774"/>
            </a:xfrm>
            <a:prstGeom prst="rect">
              <a:avLst/>
            </a:prstGeom>
            <a:effectLst/>
          </p:spPr>
        </p:pic>
        <p:pic>
          <p:nvPicPr>
            <p:cNvPr id="803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224814" y="137160"/>
              <a:ext cx="196214" cy="109178"/>
            </a:xfrm>
            <a:prstGeom prst="rect">
              <a:avLst/>
            </a:prstGeom>
            <a:effectLst/>
          </p:spPr>
        </p:pic>
        <p:pic>
          <p:nvPicPr>
            <p:cNvPr id="804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205049" y="326822"/>
              <a:ext cx="225861" cy="47983"/>
            </a:xfrm>
            <a:prstGeom prst="rect">
              <a:avLst/>
            </a:prstGeom>
            <a:effectLst/>
          </p:spPr>
        </p:pic>
        <p:pic>
          <p:nvPicPr>
            <p:cNvPr id="804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629277" y="-26235"/>
              <a:ext cx="335265" cy="411798"/>
            </a:xfrm>
            <a:prstGeom prst="rect">
              <a:avLst/>
            </a:prstGeom>
            <a:effectLst/>
          </p:spPr>
        </p:pic>
        <p:pic>
          <p:nvPicPr>
            <p:cNvPr id="804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071378" y="-84579"/>
              <a:ext cx="268682" cy="459384"/>
            </a:xfrm>
            <a:prstGeom prst="rect">
              <a:avLst/>
            </a:prstGeom>
            <a:effectLst/>
          </p:spPr>
        </p:pic>
        <p:pic>
          <p:nvPicPr>
            <p:cNvPr id="804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064790" y="148945"/>
              <a:ext cx="285152" cy="87511"/>
            </a:xfrm>
            <a:prstGeom prst="rect">
              <a:avLst/>
            </a:prstGeom>
            <a:effectLst/>
          </p:spPr>
        </p:pic>
        <p:pic>
          <p:nvPicPr>
            <p:cNvPr id="804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387211" y="-107989"/>
              <a:ext cx="363311" cy="463030"/>
            </a:xfrm>
            <a:prstGeom prst="rect">
              <a:avLst/>
            </a:prstGeom>
            <a:effectLst/>
          </p:spPr>
        </p:pic>
        <p:pic>
          <p:nvPicPr>
            <p:cNvPr id="805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786180" y="662812"/>
              <a:ext cx="67747" cy="601379"/>
            </a:xfrm>
            <a:prstGeom prst="rect">
              <a:avLst/>
            </a:prstGeom>
            <a:effectLst/>
          </p:spPr>
        </p:pic>
        <p:pic>
          <p:nvPicPr>
            <p:cNvPr id="805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885001" y="672694"/>
              <a:ext cx="77629" cy="739728"/>
            </a:xfrm>
            <a:prstGeom prst="rect">
              <a:avLst/>
            </a:prstGeom>
            <a:effectLst/>
          </p:spPr>
        </p:pic>
        <p:pic>
          <p:nvPicPr>
            <p:cNvPr id="805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482675" y="1186562"/>
              <a:ext cx="410781" cy="314798"/>
            </a:xfrm>
            <a:prstGeom prst="rect">
              <a:avLst/>
            </a:prstGeom>
            <a:effectLst/>
          </p:spPr>
        </p:pic>
        <p:pic>
          <p:nvPicPr>
            <p:cNvPr id="805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822603" y="1187560"/>
              <a:ext cx="303221" cy="373093"/>
            </a:xfrm>
            <a:prstGeom prst="rect">
              <a:avLst/>
            </a:prstGeom>
            <a:effectLst/>
          </p:spPr>
        </p:pic>
        <p:pic>
          <p:nvPicPr>
            <p:cNvPr id="805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1421" y="1821960"/>
              <a:ext cx="67085" cy="489730"/>
            </a:xfrm>
            <a:prstGeom prst="rect">
              <a:avLst/>
            </a:prstGeom>
            <a:effectLst/>
          </p:spPr>
        </p:pic>
        <p:pic>
          <p:nvPicPr>
            <p:cNvPr id="806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19255" y="1759027"/>
              <a:ext cx="355715" cy="663257"/>
            </a:xfrm>
            <a:prstGeom prst="rect">
              <a:avLst/>
            </a:prstGeom>
            <a:effectLst/>
          </p:spPr>
        </p:pic>
        <p:pic>
          <p:nvPicPr>
            <p:cNvPr id="806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45619" y="1917210"/>
              <a:ext cx="206519" cy="434008"/>
            </a:xfrm>
            <a:prstGeom prst="rect">
              <a:avLst/>
            </a:prstGeom>
            <a:effectLst/>
          </p:spPr>
        </p:pic>
        <p:pic>
          <p:nvPicPr>
            <p:cNvPr id="806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46042" y="2117045"/>
              <a:ext cx="235742" cy="85942"/>
            </a:xfrm>
            <a:prstGeom prst="rect">
              <a:avLst/>
            </a:prstGeom>
            <a:effectLst/>
          </p:spPr>
        </p:pic>
        <p:pic>
          <p:nvPicPr>
            <p:cNvPr id="806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05334" y="2253825"/>
              <a:ext cx="285153" cy="57865"/>
            </a:xfrm>
            <a:prstGeom prst="rect">
              <a:avLst/>
            </a:prstGeom>
            <a:effectLst/>
          </p:spPr>
        </p:pic>
        <p:pic>
          <p:nvPicPr>
            <p:cNvPr id="806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53625" y="1891482"/>
              <a:ext cx="261791" cy="410326"/>
            </a:xfrm>
            <a:prstGeom prst="rect">
              <a:avLst/>
            </a:prstGeom>
            <a:effectLst/>
          </p:spPr>
        </p:pic>
        <p:pic>
          <p:nvPicPr>
            <p:cNvPr id="807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343412" y="1883635"/>
              <a:ext cx="282112" cy="429481"/>
            </a:xfrm>
            <a:prstGeom prst="rect">
              <a:avLst/>
            </a:prstGeom>
            <a:effectLst/>
          </p:spPr>
        </p:pic>
        <p:pic>
          <p:nvPicPr>
            <p:cNvPr id="807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748571" y="1875012"/>
              <a:ext cx="69651" cy="486088"/>
            </a:xfrm>
            <a:prstGeom prst="rect">
              <a:avLst/>
            </a:prstGeom>
            <a:effectLst/>
          </p:spPr>
        </p:pic>
        <p:pic>
          <p:nvPicPr>
            <p:cNvPr id="807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720828" y="1909083"/>
              <a:ext cx="354327" cy="442135"/>
            </a:xfrm>
            <a:prstGeom prst="rect">
              <a:avLst/>
            </a:prstGeom>
            <a:effectLst/>
          </p:spPr>
        </p:pic>
        <p:pic>
          <p:nvPicPr>
            <p:cNvPr id="807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165521" y="1844652"/>
              <a:ext cx="67747" cy="457156"/>
            </a:xfrm>
            <a:prstGeom prst="rect">
              <a:avLst/>
            </a:prstGeom>
            <a:effectLst/>
          </p:spPr>
        </p:pic>
        <p:pic>
          <p:nvPicPr>
            <p:cNvPr id="807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145333" y="1831552"/>
              <a:ext cx="286894" cy="509784"/>
            </a:xfrm>
            <a:prstGeom prst="rect">
              <a:avLst/>
            </a:prstGeom>
            <a:effectLst/>
          </p:spPr>
        </p:pic>
        <p:pic>
          <p:nvPicPr>
            <p:cNvPr id="808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480321" y="1856362"/>
              <a:ext cx="306343" cy="386154"/>
            </a:xfrm>
            <a:prstGeom prst="rect">
              <a:avLst/>
            </a:prstGeom>
            <a:effectLst/>
          </p:spPr>
        </p:pic>
        <p:pic>
          <p:nvPicPr>
            <p:cNvPr id="808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511393" y="2075948"/>
              <a:ext cx="225861" cy="77629"/>
            </a:xfrm>
            <a:prstGeom prst="rect">
              <a:avLst/>
            </a:prstGeom>
            <a:effectLst/>
          </p:spPr>
        </p:pic>
        <p:pic>
          <p:nvPicPr>
            <p:cNvPr id="808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531158" y="2224179"/>
              <a:ext cx="314799" cy="97393"/>
            </a:xfrm>
            <a:prstGeom prst="rect">
              <a:avLst/>
            </a:prstGeom>
            <a:effectLst/>
          </p:spPr>
        </p:pic>
        <p:pic>
          <p:nvPicPr>
            <p:cNvPr id="808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015379" y="1853468"/>
              <a:ext cx="334563" cy="496278"/>
            </a:xfrm>
            <a:prstGeom prst="rect">
              <a:avLst/>
            </a:prstGeom>
            <a:effectLst/>
          </p:spPr>
        </p:pic>
        <p:pic>
          <p:nvPicPr>
            <p:cNvPr id="808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391824" y="1929196"/>
              <a:ext cx="296726" cy="402258"/>
            </a:xfrm>
            <a:prstGeom prst="rect">
              <a:avLst/>
            </a:prstGeom>
            <a:effectLst/>
          </p:spPr>
        </p:pic>
        <p:pic>
          <p:nvPicPr>
            <p:cNvPr id="809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489718" y="2095712"/>
              <a:ext cx="295035" cy="87511"/>
            </a:xfrm>
            <a:prstGeom prst="rect">
              <a:avLst/>
            </a:prstGeom>
            <a:effectLst/>
          </p:spPr>
        </p:pic>
        <p:pic>
          <p:nvPicPr>
            <p:cNvPr id="809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885001" y="1917835"/>
              <a:ext cx="57865" cy="383973"/>
            </a:xfrm>
            <a:prstGeom prst="rect">
              <a:avLst/>
            </a:prstGeom>
            <a:effectLst/>
          </p:spPr>
        </p:pic>
        <p:pic>
          <p:nvPicPr>
            <p:cNvPr id="809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731061" y="1858542"/>
              <a:ext cx="369918" cy="97394"/>
            </a:xfrm>
            <a:prstGeom prst="rect">
              <a:avLst/>
            </a:prstGeom>
            <a:effectLst/>
          </p:spPr>
        </p:pic>
        <p:pic>
          <p:nvPicPr>
            <p:cNvPr id="809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147158" y="1944187"/>
              <a:ext cx="82288" cy="397149"/>
            </a:xfrm>
            <a:prstGeom prst="rect">
              <a:avLst/>
            </a:prstGeom>
            <a:effectLst/>
          </p:spPr>
        </p:pic>
        <p:pic>
          <p:nvPicPr>
            <p:cNvPr id="809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327814" y="1886586"/>
              <a:ext cx="249264" cy="392750"/>
            </a:xfrm>
            <a:prstGeom prst="rect">
              <a:avLst/>
            </a:prstGeom>
            <a:effectLst/>
          </p:spPr>
        </p:pic>
        <p:pic>
          <p:nvPicPr>
            <p:cNvPr id="810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675566" y="1878306"/>
              <a:ext cx="57865" cy="383974"/>
            </a:xfrm>
            <a:prstGeom prst="rect">
              <a:avLst/>
            </a:prstGeom>
            <a:effectLst/>
          </p:spPr>
        </p:pic>
        <p:pic>
          <p:nvPicPr>
            <p:cNvPr id="810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685448" y="1810684"/>
              <a:ext cx="369570" cy="409373"/>
            </a:xfrm>
            <a:prstGeom prst="rect">
              <a:avLst/>
            </a:prstGeom>
            <a:effectLst/>
          </p:spPr>
        </p:pic>
        <p:pic>
          <p:nvPicPr>
            <p:cNvPr id="8105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396885" y="1889094"/>
              <a:ext cx="317406" cy="416355"/>
            </a:xfrm>
            <a:prstGeom prst="rect">
              <a:avLst/>
            </a:prstGeom>
            <a:effectLst/>
          </p:spPr>
        </p:pic>
        <p:pic>
          <p:nvPicPr>
            <p:cNvPr id="8107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800219" y="1840614"/>
              <a:ext cx="217881" cy="441430"/>
            </a:xfrm>
            <a:prstGeom prst="rect">
              <a:avLst/>
            </a:prstGeom>
            <a:effectLst/>
          </p:spPr>
        </p:pic>
        <p:pic>
          <p:nvPicPr>
            <p:cNvPr id="8109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782357" y="2016655"/>
              <a:ext cx="295035" cy="97394"/>
            </a:xfrm>
            <a:prstGeom prst="rect">
              <a:avLst/>
            </a:prstGeom>
            <a:effectLst/>
          </p:spPr>
        </p:pic>
        <p:pic>
          <p:nvPicPr>
            <p:cNvPr id="8111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2916558" y="2599697"/>
              <a:ext cx="670554" cy="591497"/>
            </a:xfrm>
            <a:prstGeom prst="rect">
              <a:avLst/>
            </a:prstGeom>
            <a:effectLst/>
          </p:spPr>
        </p:pic>
        <p:pic>
          <p:nvPicPr>
            <p:cNvPr id="8113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926441" y="2688636"/>
              <a:ext cx="739727" cy="591496"/>
            </a:xfrm>
            <a:prstGeom prst="rect">
              <a:avLst/>
            </a:prstGeom>
            <a:effectLst/>
          </p:spPr>
        </p:pic>
        <p:pic>
          <p:nvPicPr>
            <p:cNvPr id="8115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639805" y="2975216"/>
              <a:ext cx="393911" cy="439971"/>
            </a:xfrm>
            <a:prstGeom prst="rect">
              <a:avLst/>
            </a:prstGeom>
            <a:effectLst/>
          </p:spPr>
        </p:pic>
        <p:pic>
          <p:nvPicPr>
            <p:cNvPr id="8117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-557092" y="3571434"/>
              <a:ext cx="280315" cy="442661"/>
            </a:xfrm>
            <a:prstGeom prst="rect">
              <a:avLst/>
            </a:prstGeom>
            <a:effectLst/>
          </p:spPr>
        </p:pic>
        <p:pic>
          <p:nvPicPr>
            <p:cNvPr id="8119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-126349" y="3666961"/>
              <a:ext cx="317324" cy="392385"/>
            </a:xfrm>
            <a:prstGeom prst="rect">
              <a:avLst/>
            </a:prstGeom>
            <a:effectLst/>
          </p:spPr>
        </p:pic>
        <p:pic>
          <p:nvPicPr>
            <p:cNvPr id="8121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287929" y="3706489"/>
              <a:ext cx="67747" cy="374091"/>
            </a:xfrm>
            <a:prstGeom prst="rect">
              <a:avLst/>
            </a:prstGeom>
            <a:effectLst/>
          </p:spPr>
        </p:pic>
        <p:pic>
          <p:nvPicPr>
            <p:cNvPr id="8123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83762" y="3650136"/>
              <a:ext cx="279437" cy="450208"/>
            </a:xfrm>
            <a:prstGeom prst="rect">
              <a:avLst/>
            </a:prstGeom>
            <a:effectLst/>
          </p:spPr>
        </p:pic>
        <p:pic>
          <p:nvPicPr>
            <p:cNvPr id="8125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46977" y="3710683"/>
              <a:ext cx="230927" cy="371167"/>
            </a:xfrm>
            <a:prstGeom prst="rect">
              <a:avLst/>
            </a:prstGeom>
            <a:effectLst/>
          </p:spPr>
        </p:pic>
        <p:pic>
          <p:nvPicPr>
            <p:cNvPr id="8127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61556" y="3706489"/>
              <a:ext cx="293388" cy="374091"/>
            </a:xfrm>
            <a:prstGeom prst="rect">
              <a:avLst/>
            </a:prstGeom>
            <a:effectLst/>
          </p:spPr>
        </p:pic>
        <p:pic>
          <p:nvPicPr>
            <p:cNvPr id="8129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311858" y="3678312"/>
              <a:ext cx="288958" cy="362740"/>
            </a:xfrm>
            <a:prstGeom prst="rect">
              <a:avLst/>
            </a:prstGeom>
            <a:effectLst/>
          </p:spPr>
        </p:pic>
        <p:pic>
          <p:nvPicPr>
            <p:cNvPr id="8131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414484" y="3864602"/>
              <a:ext cx="215978" cy="87511"/>
            </a:xfrm>
            <a:prstGeom prst="rect">
              <a:avLst/>
            </a:prstGeom>
            <a:effectLst/>
          </p:spPr>
        </p:pic>
        <p:pic>
          <p:nvPicPr>
            <p:cNvPr id="8133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750474" y="3746017"/>
              <a:ext cx="67748" cy="304917"/>
            </a:xfrm>
            <a:prstGeom prst="rect">
              <a:avLst/>
            </a:prstGeom>
            <a:effectLst/>
          </p:spPr>
        </p:pic>
        <p:pic>
          <p:nvPicPr>
            <p:cNvPr id="8135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740592" y="3696199"/>
              <a:ext cx="324681" cy="318500"/>
            </a:xfrm>
            <a:prstGeom prst="rect">
              <a:avLst/>
            </a:prstGeom>
            <a:effectLst/>
          </p:spPr>
        </p:pic>
        <p:pic>
          <p:nvPicPr>
            <p:cNvPr id="8137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274224" y="3636890"/>
              <a:ext cx="67747" cy="384398"/>
            </a:xfrm>
            <a:prstGeom prst="rect">
              <a:avLst/>
            </a:prstGeom>
            <a:effectLst/>
          </p:spPr>
        </p:pic>
        <p:pic>
          <p:nvPicPr>
            <p:cNvPr id="8139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171600" y="3583246"/>
              <a:ext cx="348249" cy="111934"/>
            </a:xfrm>
            <a:prstGeom prst="rect">
              <a:avLst/>
            </a:prstGeom>
            <a:effectLst/>
          </p:spPr>
        </p:pic>
        <p:pic>
          <p:nvPicPr>
            <p:cNvPr id="8141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34980" y="4361637"/>
              <a:ext cx="107276" cy="460098"/>
            </a:xfrm>
            <a:prstGeom prst="rect">
              <a:avLst/>
            </a:prstGeom>
            <a:effectLst/>
          </p:spPr>
        </p:pic>
        <p:pic>
          <p:nvPicPr>
            <p:cNvPr id="814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14385" y="4354298"/>
              <a:ext cx="363393" cy="511495"/>
            </a:xfrm>
            <a:prstGeom prst="rect">
              <a:avLst/>
            </a:prstGeom>
            <a:effectLst/>
          </p:spPr>
        </p:pic>
        <p:pic>
          <p:nvPicPr>
            <p:cNvPr id="8145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73438" y="4464277"/>
              <a:ext cx="234789" cy="401609"/>
            </a:xfrm>
            <a:prstGeom prst="rect">
              <a:avLst/>
            </a:prstGeom>
            <a:effectLst/>
          </p:spPr>
        </p:pic>
        <p:pic>
          <p:nvPicPr>
            <p:cNvPr id="8147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309076" y="4467408"/>
              <a:ext cx="212684" cy="362736"/>
            </a:xfrm>
            <a:prstGeom prst="rect">
              <a:avLst/>
            </a:prstGeom>
            <a:effectLst/>
          </p:spPr>
        </p:pic>
        <p:pic>
          <p:nvPicPr>
            <p:cNvPr id="8149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627723" y="4437762"/>
              <a:ext cx="71914" cy="364209"/>
            </a:xfrm>
            <a:prstGeom prst="rect">
              <a:avLst/>
            </a:prstGeom>
            <a:effectLst/>
          </p:spPr>
        </p:pic>
        <p:pic>
          <p:nvPicPr>
            <p:cNvPr id="8151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628086" y="4398233"/>
              <a:ext cx="298838" cy="361959"/>
            </a:xfrm>
            <a:prstGeom prst="rect">
              <a:avLst/>
            </a:prstGeom>
            <a:effectLst/>
          </p:spPr>
        </p:pic>
        <p:pic>
          <p:nvPicPr>
            <p:cNvPr id="8153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076583" y="4378469"/>
              <a:ext cx="67747" cy="354327"/>
            </a:xfrm>
            <a:prstGeom prst="rect">
              <a:avLst/>
            </a:prstGeom>
            <a:effectLst/>
          </p:spPr>
        </p:pic>
        <p:pic>
          <p:nvPicPr>
            <p:cNvPr id="8155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041557" y="4371525"/>
              <a:ext cx="284567" cy="422451"/>
            </a:xfrm>
            <a:prstGeom prst="rect">
              <a:avLst/>
            </a:prstGeom>
            <a:effectLst/>
          </p:spPr>
        </p:pic>
        <p:pic>
          <p:nvPicPr>
            <p:cNvPr id="8157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264342" y="4352102"/>
              <a:ext cx="379115" cy="463272"/>
            </a:xfrm>
            <a:prstGeom prst="rect">
              <a:avLst/>
            </a:prstGeom>
            <a:effectLst/>
          </p:spPr>
        </p:pic>
        <p:pic>
          <p:nvPicPr>
            <p:cNvPr id="8159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3776298" y="3815853"/>
              <a:ext cx="2016275" cy="185670"/>
            </a:xfrm>
            <a:prstGeom prst="rect">
              <a:avLst/>
            </a:prstGeom>
            <a:effectLst/>
          </p:spPr>
        </p:pic>
        <p:pic>
          <p:nvPicPr>
            <p:cNvPr id="8161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3856110" y="4032597"/>
              <a:ext cx="1796354" cy="127040"/>
            </a:xfrm>
            <a:prstGeom prst="rect">
              <a:avLst/>
            </a:prstGeom>
            <a:effectLst/>
          </p:spPr>
        </p:pic>
        <p:pic>
          <p:nvPicPr>
            <p:cNvPr id="8163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594598" y="3637314"/>
              <a:ext cx="354327" cy="601379"/>
            </a:xfrm>
            <a:prstGeom prst="rect">
              <a:avLst/>
            </a:prstGeom>
            <a:effectLst/>
          </p:spPr>
        </p:pic>
        <p:pic>
          <p:nvPicPr>
            <p:cNvPr id="8165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863343" y="3506222"/>
              <a:ext cx="597538" cy="615442"/>
            </a:xfrm>
            <a:prstGeom prst="rect">
              <a:avLst/>
            </a:prstGeom>
            <a:effectLst/>
          </p:spPr>
        </p:pic>
        <p:pic>
          <p:nvPicPr>
            <p:cNvPr id="8167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7428793" y="3547971"/>
              <a:ext cx="466900" cy="536037"/>
            </a:xfrm>
            <a:prstGeom prst="rect">
              <a:avLst/>
            </a:prstGeom>
            <a:effectLst/>
          </p:spPr>
        </p:pic>
        <p:pic>
          <p:nvPicPr>
            <p:cNvPr id="8169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966295" y="3493291"/>
              <a:ext cx="77628" cy="498350"/>
            </a:xfrm>
            <a:prstGeom prst="rect">
              <a:avLst/>
            </a:prstGeom>
            <a:effectLst/>
          </p:spPr>
        </p:pic>
        <p:pic>
          <p:nvPicPr>
            <p:cNvPr id="8171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745462" y="3412163"/>
              <a:ext cx="486221" cy="223724"/>
            </a:xfrm>
            <a:prstGeom prst="rect">
              <a:avLst/>
            </a:prstGeom>
            <a:effectLst/>
          </p:spPr>
        </p:pic>
        <p:pic>
          <p:nvPicPr>
            <p:cNvPr id="8173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8870787" y="3457676"/>
              <a:ext cx="62523" cy="524083"/>
            </a:xfrm>
            <a:prstGeom prst="rect">
              <a:avLst/>
            </a:prstGeom>
            <a:effectLst/>
          </p:spPr>
        </p:pic>
        <p:pic>
          <p:nvPicPr>
            <p:cNvPr id="8175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8788055" y="3474497"/>
              <a:ext cx="323132" cy="111979"/>
            </a:xfrm>
            <a:prstGeom prst="rect">
              <a:avLst/>
            </a:prstGeom>
            <a:effectLst/>
          </p:spPr>
        </p:pic>
        <p:pic>
          <p:nvPicPr>
            <p:cNvPr id="8177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8885327" y="3716371"/>
              <a:ext cx="186331" cy="47983"/>
            </a:xfrm>
            <a:prstGeom prst="rect">
              <a:avLst/>
            </a:prstGeom>
            <a:effectLst/>
          </p:spPr>
        </p:pic>
        <p:pic>
          <p:nvPicPr>
            <p:cNvPr id="8179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9137179" y="3564632"/>
              <a:ext cx="211729" cy="387426"/>
            </a:xfrm>
            <a:prstGeom prst="rect">
              <a:avLst/>
            </a:prstGeom>
            <a:effectLst/>
          </p:spPr>
        </p:pic>
        <p:pic>
          <p:nvPicPr>
            <p:cNvPr id="8181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9418959" y="3515435"/>
              <a:ext cx="97392" cy="436678"/>
            </a:xfrm>
            <a:prstGeom prst="rect">
              <a:avLst/>
            </a:prstGeom>
            <a:effectLst/>
          </p:spPr>
        </p:pic>
        <p:pic>
          <p:nvPicPr>
            <p:cNvPr id="8183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9416468" y="3501638"/>
              <a:ext cx="346935" cy="430711"/>
            </a:xfrm>
            <a:prstGeom prst="rect">
              <a:avLst/>
            </a:prstGeom>
            <a:effectLst/>
          </p:spPr>
        </p:pic>
        <p:pic>
          <p:nvPicPr>
            <p:cNvPr id="8185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274040" y="3380380"/>
              <a:ext cx="92170" cy="591497"/>
            </a:xfrm>
            <a:prstGeom prst="rect">
              <a:avLst/>
            </a:prstGeom>
            <a:effectLst/>
          </p:spPr>
        </p:pic>
        <p:pic>
          <p:nvPicPr>
            <p:cNvPr id="8187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0466458" y="3380380"/>
              <a:ext cx="82981" cy="611261"/>
            </a:xfrm>
            <a:prstGeom prst="rect">
              <a:avLst/>
            </a:prstGeom>
            <a:effectLst/>
          </p:spPr>
        </p:pic>
        <p:pic>
          <p:nvPicPr>
            <p:cNvPr id="8189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0298462" y="3696607"/>
              <a:ext cx="255507" cy="47983"/>
            </a:xfrm>
            <a:prstGeom prst="rect">
              <a:avLst/>
            </a:prstGeom>
            <a:effectLst/>
          </p:spPr>
        </p:pic>
        <p:pic>
          <p:nvPicPr>
            <p:cNvPr id="8191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0654217" y="3772154"/>
              <a:ext cx="249541" cy="338072"/>
            </a:xfrm>
            <a:prstGeom prst="rect">
              <a:avLst/>
            </a:prstGeom>
            <a:effectLst/>
          </p:spPr>
        </p:pic>
        <p:pic>
          <p:nvPicPr>
            <p:cNvPr id="8193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8184530" y="4418824"/>
              <a:ext cx="66917" cy="1056954"/>
            </a:xfrm>
            <a:prstGeom prst="rect">
              <a:avLst/>
            </a:prstGeom>
            <a:effectLst/>
          </p:spPr>
        </p:pic>
        <p:pic>
          <p:nvPicPr>
            <p:cNvPr id="8195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8372878" y="4572305"/>
              <a:ext cx="76211" cy="934850"/>
            </a:xfrm>
            <a:prstGeom prst="rect">
              <a:avLst/>
            </a:prstGeom>
            <a:effectLst/>
          </p:spPr>
        </p:pic>
        <p:pic>
          <p:nvPicPr>
            <p:cNvPr id="8197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7778536" y="5435850"/>
              <a:ext cx="659884" cy="893040"/>
            </a:xfrm>
            <a:prstGeom prst="rect">
              <a:avLst/>
            </a:prstGeom>
            <a:effectLst/>
          </p:spPr>
        </p:pic>
        <p:pic>
          <p:nvPicPr>
            <p:cNvPr id="8199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7620422" y="5376558"/>
              <a:ext cx="560614" cy="729845"/>
            </a:xfrm>
            <a:prstGeom prst="rect">
              <a:avLst/>
            </a:prstGeom>
            <a:effectLst/>
          </p:spPr>
        </p:pic>
        <p:pic>
          <p:nvPicPr>
            <p:cNvPr id="8201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7498049" y="5831133"/>
              <a:ext cx="328469" cy="640907"/>
            </a:xfrm>
            <a:prstGeom prst="rect">
              <a:avLst/>
            </a:prstGeom>
            <a:effectLst/>
          </p:spPr>
        </p:pic>
        <p:pic>
          <p:nvPicPr>
            <p:cNvPr id="8203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135660" y="5349776"/>
              <a:ext cx="550272" cy="479930"/>
            </a:xfrm>
            <a:prstGeom prst="rect">
              <a:avLst/>
            </a:prstGeom>
            <a:effectLst/>
          </p:spPr>
        </p:pic>
        <p:pic>
          <p:nvPicPr>
            <p:cNvPr id="8205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736770" y="5386440"/>
              <a:ext cx="354327" cy="447432"/>
            </a:xfrm>
            <a:prstGeom prst="rect">
              <a:avLst/>
            </a:prstGeom>
            <a:effectLst/>
          </p:spPr>
        </p:pic>
        <p:pic>
          <p:nvPicPr>
            <p:cNvPr id="8207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4270967" y="5285862"/>
              <a:ext cx="77064" cy="553726"/>
            </a:xfrm>
            <a:prstGeom prst="rect">
              <a:avLst/>
            </a:prstGeom>
            <a:effectLst/>
          </p:spPr>
        </p:pic>
        <p:pic>
          <p:nvPicPr>
            <p:cNvPr id="8209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031108" y="5289870"/>
              <a:ext cx="468675" cy="233491"/>
            </a:xfrm>
            <a:prstGeom prst="rect">
              <a:avLst/>
            </a:prstGeom>
            <a:effectLst/>
          </p:spPr>
        </p:pic>
        <p:pic>
          <p:nvPicPr>
            <p:cNvPr id="8211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5100495" y="5333021"/>
              <a:ext cx="47983" cy="467039"/>
            </a:xfrm>
            <a:prstGeom prst="rect">
              <a:avLst/>
            </a:prstGeom>
            <a:effectLst/>
          </p:spPr>
        </p:pic>
        <p:pic>
          <p:nvPicPr>
            <p:cNvPr id="8213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5011556" y="5298500"/>
              <a:ext cx="364210" cy="145805"/>
            </a:xfrm>
            <a:prstGeom prst="rect">
              <a:avLst/>
            </a:prstGeom>
            <a:effectLst/>
          </p:spPr>
        </p:pic>
        <p:pic>
          <p:nvPicPr>
            <p:cNvPr id="8215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5041203" y="5544553"/>
              <a:ext cx="295035" cy="57866"/>
            </a:xfrm>
            <a:prstGeom prst="rect">
              <a:avLst/>
            </a:prstGeom>
            <a:effectLst/>
          </p:spPr>
        </p:pic>
        <p:pic>
          <p:nvPicPr>
            <p:cNvPr id="8217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317900" y="5386440"/>
              <a:ext cx="290437" cy="379777"/>
            </a:xfrm>
            <a:prstGeom prst="rect">
              <a:avLst/>
            </a:prstGeom>
            <a:effectLst/>
          </p:spPr>
        </p:pic>
        <p:pic>
          <p:nvPicPr>
            <p:cNvPr id="8219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5644008" y="5376558"/>
              <a:ext cx="67748" cy="393856"/>
            </a:xfrm>
            <a:prstGeom prst="rect">
              <a:avLst/>
            </a:prstGeom>
            <a:effectLst/>
          </p:spPr>
        </p:pic>
        <p:pic>
          <p:nvPicPr>
            <p:cNvPr id="8221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5651485" y="5304541"/>
              <a:ext cx="386380" cy="505401"/>
            </a:xfrm>
            <a:prstGeom prst="rect">
              <a:avLst/>
            </a:prstGeom>
            <a:effectLst/>
          </p:spPr>
        </p:pic>
        <p:pic>
          <p:nvPicPr>
            <p:cNvPr id="8223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82731" y="6166328"/>
              <a:ext cx="391796" cy="512000"/>
            </a:xfrm>
            <a:prstGeom prst="rect">
              <a:avLst/>
            </a:prstGeom>
            <a:effectLst/>
          </p:spPr>
        </p:pic>
        <p:pic>
          <p:nvPicPr>
            <p:cNvPr id="8225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64382" y="6265944"/>
              <a:ext cx="64454" cy="443266"/>
            </a:xfrm>
            <a:prstGeom prst="rect">
              <a:avLst/>
            </a:prstGeom>
            <a:effectLst/>
          </p:spPr>
        </p:pic>
        <p:pic>
          <p:nvPicPr>
            <p:cNvPr id="8227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693093" y="6201273"/>
              <a:ext cx="334563" cy="102772"/>
            </a:xfrm>
            <a:prstGeom prst="rect">
              <a:avLst/>
            </a:prstGeom>
            <a:effectLst/>
          </p:spPr>
        </p:pic>
        <p:pic>
          <p:nvPicPr>
            <p:cNvPr id="8229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092919" y="6260869"/>
              <a:ext cx="300374" cy="448341"/>
            </a:xfrm>
            <a:prstGeom prst="rect">
              <a:avLst/>
            </a:prstGeom>
            <a:effectLst/>
          </p:spPr>
        </p:pic>
        <p:pic>
          <p:nvPicPr>
            <p:cNvPr id="8231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118022" y="6453704"/>
              <a:ext cx="324681" cy="97392"/>
            </a:xfrm>
            <a:prstGeom prst="rect">
              <a:avLst/>
            </a:prstGeom>
            <a:effectLst/>
          </p:spPr>
        </p:pic>
        <p:pic>
          <p:nvPicPr>
            <p:cNvPr id="8233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636382" y="6256062"/>
              <a:ext cx="53373" cy="387777"/>
            </a:xfrm>
            <a:prstGeom prst="rect">
              <a:avLst/>
            </a:prstGeom>
            <a:effectLst/>
          </p:spPr>
        </p:pic>
        <p:pic>
          <p:nvPicPr>
            <p:cNvPr id="8235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461185" y="6182229"/>
              <a:ext cx="396565" cy="141580"/>
            </a:xfrm>
            <a:prstGeom prst="rect">
              <a:avLst/>
            </a:prstGeom>
            <a:effectLst/>
          </p:spPr>
        </p:pic>
        <p:pic>
          <p:nvPicPr>
            <p:cNvPr id="8237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934292" y="6220989"/>
              <a:ext cx="91453" cy="421993"/>
            </a:xfrm>
            <a:prstGeom prst="rect">
              <a:avLst/>
            </a:prstGeom>
            <a:effectLst/>
          </p:spPr>
        </p:pic>
        <p:pic>
          <p:nvPicPr>
            <p:cNvPr id="8239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2153751" y="6223359"/>
              <a:ext cx="313393" cy="466087"/>
            </a:xfrm>
            <a:prstGeom prst="rect">
              <a:avLst/>
            </a:prstGeom>
            <a:effectLst/>
          </p:spPr>
        </p:pic>
        <p:pic>
          <p:nvPicPr>
            <p:cNvPr id="8241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2649742" y="6305472"/>
              <a:ext cx="97394" cy="383974"/>
            </a:xfrm>
            <a:prstGeom prst="rect">
              <a:avLst/>
            </a:prstGeom>
            <a:effectLst/>
          </p:spPr>
        </p:pic>
        <p:pic>
          <p:nvPicPr>
            <p:cNvPr id="8243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2511393" y="6226416"/>
              <a:ext cx="354328" cy="107275"/>
            </a:xfrm>
            <a:prstGeom prst="rect">
              <a:avLst/>
            </a:prstGeom>
            <a:effectLst/>
          </p:spPr>
        </p:pic>
        <p:pic>
          <p:nvPicPr>
            <p:cNvPr id="8245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2916558" y="6256062"/>
              <a:ext cx="57866" cy="403738"/>
            </a:xfrm>
            <a:prstGeom prst="rect">
              <a:avLst/>
            </a:prstGeom>
            <a:effectLst/>
          </p:spPr>
        </p:pic>
        <p:pic>
          <p:nvPicPr>
            <p:cNvPr id="8247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3013272" y="6247646"/>
              <a:ext cx="356434" cy="390839"/>
            </a:xfrm>
            <a:prstGeom prst="rect">
              <a:avLst/>
            </a:prstGeom>
            <a:effectLst/>
          </p:spPr>
        </p:pic>
        <p:pic>
          <p:nvPicPr>
            <p:cNvPr id="8249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3331605" y="6194537"/>
              <a:ext cx="367332" cy="465263"/>
            </a:xfrm>
            <a:prstGeom prst="rect">
              <a:avLst/>
            </a:prstGeom>
            <a:effectLst/>
          </p:spPr>
        </p:pic>
        <p:pic>
          <p:nvPicPr>
            <p:cNvPr id="8251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401598" y="6237880"/>
              <a:ext cx="369562" cy="343900"/>
            </a:xfrm>
            <a:prstGeom prst="rect">
              <a:avLst/>
            </a:prstGeom>
            <a:effectLst/>
          </p:spPr>
        </p:pic>
        <p:pic>
          <p:nvPicPr>
            <p:cNvPr id="8253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4981492" y="6138456"/>
              <a:ext cx="265807" cy="402759"/>
            </a:xfrm>
            <a:prstGeom prst="rect">
              <a:avLst/>
            </a:prstGeom>
            <a:effectLst/>
          </p:spPr>
        </p:pic>
        <p:pic>
          <p:nvPicPr>
            <p:cNvPr id="8255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4942382" y="6404293"/>
              <a:ext cx="314799" cy="77629"/>
            </a:xfrm>
            <a:prstGeom prst="rect">
              <a:avLst/>
            </a:prstGeom>
            <a:effectLst/>
          </p:spPr>
        </p:pic>
        <p:pic>
          <p:nvPicPr>
            <p:cNvPr id="8257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5003243" y="6374646"/>
              <a:ext cx="85943" cy="364210"/>
            </a:xfrm>
            <a:prstGeom prst="rect">
              <a:avLst/>
            </a:prstGeom>
            <a:effectLst/>
          </p:spPr>
        </p:pic>
        <p:pic>
          <p:nvPicPr>
            <p:cNvPr id="8259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1664104" y="7095190"/>
              <a:ext cx="430815" cy="480347"/>
            </a:xfrm>
            <a:prstGeom prst="rect">
              <a:avLst/>
            </a:prstGeom>
            <a:effectLst/>
          </p:spPr>
        </p:pic>
        <p:pic>
          <p:nvPicPr>
            <p:cNvPr id="8261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2155639" y="7194858"/>
              <a:ext cx="97394" cy="403738"/>
            </a:xfrm>
            <a:prstGeom prst="rect">
              <a:avLst/>
            </a:prstGeom>
            <a:effectLst/>
          </p:spPr>
        </p:pic>
        <p:pic>
          <p:nvPicPr>
            <p:cNvPr id="8263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2106229" y="7163326"/>
              <a:ext cx="279191" cy="336449"/>
            </a:xfrm>
            <a:prstGeom prst="rect">
              <a:avLst/>
            </a:prstGeom>
            <a:effectLst/>
          </p:spPr>
        </p:pic>
        <p:pic>
          <p:nvPicPr>
            <p:cNvPr id="8265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2499617" y="7145046"/>
              <a:ext cx="308714" cy="473314"/>
            </a:xfrm>
            <a:prstGeom prst="rect">
              <a:avLst/>
            </a:prstGeom>
            <a:effectLst/>
          </p:spPr>
        </p:pic>
        <p:pic>
          <p:nvPicPr>
            <p:cNvPr id="8267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2541040" y="7343089"/>
              <a:ext cx="314799" cy="97393"/>
            </a:xfrm>
            <a:prstGeom prst="rect">
              <a:avLst/>
            </a:prstGeom>
            <a:effectLst/>
          </p:spPr>
        </p:pic>
        <p:pic>
          <p:nvPicPr>
            <p:cNvPr id="8269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2975851" y="7165212"/>
              <a:ext cx="67747" cy="393855"/>
            </a:xfrm>
            <a:prstGeom prst="rect">
              <a:avLst/>
            </a:prstGeom>
            <a:effectLst/>
          </p:spPr>
        </p:pic>
        <p:pic>
          <p:nvPicPr>
            <p:cNvPr id="8271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2837502" y="7135566"/>
              <a:ext cx="344445" cy="87511"/>
            </a:xfrm>
            <a:prstGeom prst="rect">
              <a:avLst/>
            </a:prstGeom>
            <a:effectLst/>
          </p:spPr>
        </p:pic>
        <p:pic>
          <p:nvPicPr>
            <p:cNvPr id="8273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3220999" y="7184976"/>
              <a:ext cx="69651" cy="374091"/>
            </a:xfrm>
            <a:prstGeom prst="rect">
              <a:avLst/>
            </a:prstGeom>
            <a:effectLst/>
          </p:spPr>
        </p:pic>
        <p:pic>
          <p:nvPicPr>
            <p:cNvPr id="8275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3379115" y="7148107"/>
              <a:ext cx="265014" cy="420843"/>
            </a:xfrm>
            <a:prstGeom prst="rect">
              <a:avLst/>
            </a:prstGeom>
            <a:effectLst/>
          </p:spPr>
        </p:pic>
        <p:pic>
          <p:nvPicPr>
            <p:cNvPr id="8277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3381016" y="7372736"/>
              <a:ext cx="285152" cy="77628"/>
            </a:xfrm>
            <a:prstGeom prst="rect">
              <a:avLst/>
            </a:prstGeom>
            <a:effectLst/>
          </p:spPr>
        </p:pic>
        <p:pic>
          <p:nvPicPr>
            <p:cNvPr id="8279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3746652" y="7155329"/>
              <a:ext cx="383974" cy="393869"/>
            </a:xfrm>
            <a:prstGeom prst="rect">
              <a:avLst/>
            </a:prstGeom>
            <a:effectLst/>
          </p:spPr>
        </p:pic>
        <p:pic>
          <p:nvPicPr>
            <p:cNvPr id="8281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4512833" y="7096038"/>
              <a:ext cx="62486" cy="393855"/>
            </a:xfrm>
            <a:prstGeom prst="rect">
              <a:avLst/>
            </a:prstGeom>
            <a:effectLst/>
          </p:spPr>
        </p:pic>
        <p:pic>
          <p:nvPicPr>
            <p:cNvPr id="8283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4438397" y="7048323"/>
              <a:ext cx="383973" cy="431688"/>
            </a:xfrm>
            <a:prstGeom prst="rect">
              <a:avLst/>
            </a:prstGeom>
            <a:effectLst/>
          </p:spPr>
        </p:pic>
        <p:pic>
          <p:nvPicPr>
            <p:cNvPr id="8285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4879219" y="7078933"/>
              <a:ext cx="279141" cy="410960"/>
            </a:xfrm>
            <a:prstGeom prst="rect">
              <a:avLst/>
            </a:prstGeom>
            <a:effectLst/>
          </p:spPr>
        </p:pic>
        <p:pic>
          <p:nvPicPr>
            <p:cNvPr id="8287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4922618" y="7254151"/>
              <a:ext cx="334563" cy="77628"/>
            </a:xfrm>
            <a:prstGeom prst="rect">
              <a:avLst/>
            </a:prstGeom>
            <a:effectLst/>
          </p:spPr>
        </p:pic>
        <p:pic>
          <p:nvPicPr>
            <p:cNvPr id="8289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5273669" y="7135566"/>
              <a:ext cx="62568" cy="364209"/>
            </a:xfrm>
            <a:prstGeom prst="rect">
              <a:avLst/>
            </a:prstGeom>
            <a:effectLst/>
          </p:spPr>
        </p:pic>
        <p:pic>
          <p:nvPicPr>
            <p:cNvPr id="8291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5268490" y="7046549"/>
              <a:ext cx="364209" cy="407110"/>
            </a:xfrm>
            <a:prstGeom prst="rect">
              <a:avLst/>
            </a:prstGeom>
            <a:effectLst/>
          </p:spPr>
        </p:pic>
        <p:pic>
          <p:nvPicPr>
            <p:cNvPr id="8293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5776979" y="7125683"/>
              <a:ext cx="53362" cy="374092"/>
            </a:xfrm>
            <a:prstGeom prst="rect">
              <a:avLst/>
            </a:prstGeom>
            <a:effectLst/>
          </p:spPr>
        </p:pic>
        <p:pic>
          <p:nvPicPr>
            <p:cNvPr id="8295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5652131" y="7099642"/>
              <a:ext cx="363272" cy="456132"/>
            </a:xfrm>
            <a:prstGeom prst="rect">
              <a:avLst/>
            </a:prstGeom>
            <a:effectLst/>
          </p:spPr>
        </p:pic>
        <p:pic>
          <p:nvPicPr>
            <p:cNvPr id="8297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6011841" y="7087750"/>
              <a:ext cx="261269" cy="406400"/>
            </a:xfrm>
            <a:prstGeom prst="rect">
              <a:avLst/>
            </a:prstGeom>
            <a:effectLst/>
          </p:spPr>
        </p:pic>
        <p:pic>
          <p:nvPicPr>
            <p:cNvPr id="8299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6356754" y="7071193"/>
              <a:ext cx="86275" cy="418700"/>
            </a:xfrm>
            <a:prstGeom prst="rect">
              <a:avLst/>
            </a:prstGeom>
            <a:effectLst/>
          </p:spPr>
        </p:pic>
        <p:pic>
          <p:nvPicPr>
            <p:cNvPr id="8301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6306108" y="7006699"/>
              <a:ext cx="423501" cy="502958"/>
            </a:xfrm>
            <a:prstGeom prst="rect">
              <a:avLst/>
            </a:prstGeom>
            <a:effectLst/>
          </p:spPr>
        </p:pic>
        <p:pic>
          <p:nvPicPr>
            <p:cNvPr id="8303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7225886" y="6944055"/>
              <a:ext cx="491930" cy="575484"/>
            </a:xfrm>
            <a:prstGeom prst="rect">
              <a:avLst/>
            </a:prstGeom>
            <a:effectLst/>
          </p:spPr>
        </p:pic>
        <p:pic>
          <p:nvPicPr>
            <p:cNvPr id="8305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7798299" y="7016980"/>
              <a:ext cx="87512" cy="443267"/>
            </a:xfrm>
            <a:prstGeom prst="rect">
              <a:avLst/>
            </a:prstGeom>
            <a:effectLst/>
          </p:spPr>
        </p:pic>
        <p:pic>
          <p:nvPicPr>
            <p:cNvPr id="8307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7768653" y="6945114"/>
              <a:ext cx="319425" cy="505251"/>
            </a:xfrm>
            <a:prstGeom prst="rect">
              <a:avLst/>
            </a:prstGeom>
            <a:effectLst/>
          </p:spPr>
        </p:pic>
        <p:pic>
          <p:nvPicPr>
            <p:cNvPr id="8309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8188243" y="6864256"/>
              <a:ext cx="286855" cy="556463"/>
            </a:xfrm>
            <a:prstGeom prst="rect">
              <a:avLst/>
            </a:prstGeom>
            <a:effectLst/>
          </p:spPr>
        </p:pic>
        <p:pic>
          <p:nvPicPr>
            <p:cNvPr id="8311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8191824" y="7184976"/>
              <a:ext cx="326439" cy="97393"/>
            </a:xfrm>
            <a:prstGeom prst="rect">
              <a:avLst/>
            </a:prstGeom>
            <a:effectLst/>
          </p:spPr>
        </p:pic>
        <p:pic>
          <p:nvPicPr>
            <p:cNvPr id="8313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8707449" y="6908278"/>
              <a:ext cx="57865" cy="443266"/>
            </a:xfrm>
            <a:prstGeom prst="rect">
              <a:avLst/>
            </a:prstGeom>
            <a:effectLst/>
          </p:spPr>
        </p:pic>
        <p:pic>
          <p:nvPicPr>
            <p:cNvPr id="8315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8628393" y="6802870"/>
              <a:ext cx="394219" cy="370797"/>
            </a:xfrm>
            <a:prstGeom prst="rect">
              <a:avLst/>
            </a:prstGeom>
            <a:effectLst/>
          </p:spPr>
        </p:pic>
        <p:pic>
          <p:nvPicPr>
            <p:cNvPr id="8317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9023676" y="6848985"/>
              <a:ext cx="67747" cy="472913"/>
            </a:xfrm>
            <a:prstGeom prst="rect">
              <a:avLst/>
            </a:prstGeom>
            <a:effectLst/>
          </p:spPr>
        </p:pic>
        <p:pic>
          <p:nvPicPr>
            <p:cNvPr id="8319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9142261" y="6793912"/>
              <a:ext cx="77063" cy="567514"/>
            </a:xfrm>
            <a:prstGeom prst="rect">
              <a:avLst/>
            </a:prstGeom>
            <a:effectLst/>
          </p:spPr>
        </p:pic>
        <p:pic>
          <p:nvPicPr>
            <p:cNvPr id="8321" name="Line" descr="Lin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8984147" y="7056509"/>
              <a:ext cx="275271" cy="67747"/>
            </a:xfrm>
            <a:prstGeom prst="rect">
              <a:avLst/>
            </a:prstGeom>
            <a:effectLst/>
          </p:spPr>
        </p:pic>
        <p:pic>
          <p:nvPicPr>
            <p:cNvPr id="8323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9379995" y="6837361"/>
              <a:ext cx="288979" cy="522006"/>
            </a:xfrm>
            <a:prstGeom prst="rect">
              <a:avLst/>
            </a:prstGeom>
            <a:effectLst/>
          </p:spPr>
        </p:pic>
        <p:pic>
          <p:nvPicPr>
            <p:cNvPr id="8325" name="Line" descr="Lin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9805073" y="725415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8327" name="Line" descr="Lin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3005497" y="3924459"/>
              <a:ext cx="887959" cy="57300"/>
            </a:xfrm>
            <a:prstGeom prst="rect">
              <a:avLst/>
            </a:prstGeom>
            <a:effectLst/>
          </p:spPr>
        </p:pic>
        <p:pic>
          <p:nvPicPr>
            <p:cNvPr id="8329" name="Line" descr="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3035143" y="4111654"/>
              <a:ext cx="1026308" cy="127039"/>
            </a:xfrm>
            <a:prstGeom prst="rect">
              <a:avLst/>
            </a:prstGeom>
            <a:effectLst/>
          </p:spPr>
        </p:pic>
        <p:pic>
          <p:nvPicPr>
            <p:cNvPr id="8331" name="Line" descr="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4728462" y="959250"/>
              <a:ext cx="88181" cy="46328"/>
            </a:xfrm>
            <a:prstGeom prst="rect">
              <a:avLst/>
            </a:prstGeom>
            <a:effectLst/>
          </p:spPr>
        </p:pic>
        <p:pic>
          <p:nvPicPr>
            <p:cNvPr id="8333" name="Line" descr="Lin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4756364" y="791835"/>
              <a:ext cx="53013" cy="428892"/>
            </a:xfrm>
            <a:prstGeom prst="rect">
              <a:avLst/>
            </a:prstGeom>
            <a:effectLst/>
          </p:spPr>
        </p:pic>
        <p:pic>
          <p:nvPicPr>
            <p:cNvPr id="8335" name="Line" descr="Lin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4588949" y="722660"/>
              <a:ext cx="471270" cy="157356"/>
            </a:xfrm>
            <a:prstGeom prst="rect">
              <a:avLst/>
            </a:prstGeom>
            <a:effectLst/>
          </p:spPr>
        </p:pic>
        <p:pic>
          <p:nvPicPr>
            <p:cNvPr id="8337" name="Line" descr="Lin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4763340" y="791551"/>
              <a:ext cx="74230" cy="387322"/>
            </a:xfrm>
            <a:prstGeom prst="rect">
              <a:avLst/>
            </a:prstGeom>
            <a:effectLst/>
          </p:spPr>
        </p:pic>
        <p:pic>
          <p:nvPicPr>
            <p:cNvPr id="8339" name="Line" descr="Lin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4791242" y="784859"/>
              <a:ext cx="53304" cy="402085"/>
            </a:xfrm>
            <a:prstGeom prst="rect">
              <a:avLst/>
            </a:prstGeom>
            <a:effectLst/>
          </p:spPr>
        </p:pic>
        <p:pic>
          <p:nvPicPr>
            <p:cNvPr id="8341" name="Line" descr="Lin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4763856" y="749981"/>
              <a:ext cx="52787" cy="409061"/>
            </a:xfrm>
            <a:prstGeom prst="rect">
              <a:avLst/>
            </a:prstGeom>
            <a:effectLst/>
          </p:spPr>
        </p:pic>
        <p:pic>
          <p:nvPicPr>
            <p:cNvPr id="8343" name="Line" descr="Lin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4579471" y="717428"/>
              <a:ext cx="439661" cy="148637"/>
            </a:xfrm>
            <a:prstGeom prst="rect">
              <a:avLst/>
            </a:prstGeom>
            <a:effectLst/>
          </p:spPr>
        </p:pic>
        <p:pic>
          <p:nvPicPr>
            <p:cNvPr id="8345" name="Line" descr="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4609876" y="736030"/>
              <a:ext cx="374182" cy="81206"/>
            </a:xfrm>
            <a:prstGeom prst="rect">
              <a:avLst/>
            </a:prstGeom>
            <a:effectLst/>
          </p:spPr>
        </p:pic>
        <p:pic>
          <p:nvPicPr>
            <p:cNvPr id="8347" name="Line" descr="Lin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5153920" y="777884"/>
              <a:ext cx="88236" cy="388133"/>
            </a:xfrm>
            <a:prstGeom prst="rect">
              <a:avLst/>
            </a:prstGeom>
            <a:effectLst/>
          </p:spPr>
        </p:pic>
        <p:pic>
          <p:nvPicPr>
            <p:cNvPr id="8349" name="Line" descr="Lin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5349292" y="708127"/>
              <a:ext cx="77172" cy="436963"/>
            </a:xfrm>
            <a:prstGeom prst="rect">
              <a:avLst/>
            </a:prstGeom>
            <a:effectLst/>
          </p:spPr>
        </p:pic>
        <p:pic>
          <p:nvPicPr>
            <p:cNvPr id="8351" name="Line" descr="Lin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5146999" y="917396"/>
              <a:ext cx="318378" cy="88182"/>
            </a:xfrm>
            <a:prstGeom prst="rect">
              <a:avLst/>
            </a:prstGeom>
            <a:effectLst/>
          </p:spPr>
        </p:pic>
        <p:pic>
          <p:nvPicPr>
            <p:cNvPr id="8353" name="Line" descr="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5126072" y="798810"/>
              <a:ext cx="123060" cy="367826"/>
            </a:xfrm>
            <a:prstGeom prst="rect">
              <a:avLst/>
            </a:prstGeom>
            <a:effectLst/>
          </p:spPr>
        </p:pic>
        <p:pic>
          <p:nvPicPr>
            <p:cNvPr id="8355" name="Line" descr="Lin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5363244" y="756957"/>
              <a:ext cx="53303" cy="381158"/>
            </a:xfrm>
            <a:prstGeom prst="rect">
              <a:avLst/>
            </a:prstGeom>
            <a:effectLst/>
          </p:spPr>
        </p:pic>
        <p:pic>
          <p:nvPicPr>
            <p:cNvPr id="8357" name="Line" descr="Lin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5133048" y="917396"/>
              <a:ext cx="241645" cy="81206"/>
            </a:xfrm>
            <a:prstGeom prst="rect">
              <a:avLst/>
            </a:prstGeom>
            <a:effectLst/>
          </p:spPr>
        </p:pic>
        <p:pic>
          <p:nvPicPr>
            <p:cNvPr id="8359" name="Line" descr="Lin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5544610" y="777884"/>
              <a:ext cx="60279" cy="353255"/>
            </a:xfrm>
            <a:prstGeom prst="rect">
              <a:avLst/>
            </a:prstGeom>
            <a:effectLst/>
          </p:spPr>
        </p:pic>
        <p:pic>
          <p:nvPicPr>
            <p:cNvPr id="8361" name="Line" descr="Lin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5523683" y="663948"/>
              <a:ext cx="360231" cy="475410"/>
            </a:xfrm>
            <a:prstGeom prst="rect">
              <a:avLst/>
            </a:prstGeom>
            <a:effectLst/>
          </p:spPr>
        </p:pic>
        <p:pic>
          <p:nvPicPr>
            <p:cNvPr id="8363" name="Line" descr="Line"/>
            <p:cNvPicPr>
              <a:picLocks noChangeAspect="0"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6297978" y="595303"/>
              <a:ext cx="204442" cy="459104"/>
            </a:xfrm>
            <a:prstGeom prst="rect">
              <a:avLst/>
            </a:prstGeom>
            <a:effectLst/>
          </p:spPr>
        </p:pic>
        <p:pic>
          <p:nvPicPr>
            <p:cNvPr id="8365" name="Line" descr="Line"/>
            <p:cNvPicPr>
              <a:picLocks noChangeAspect="0"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6277050" y="1008079"/>
              <a:ext cx="354499" cy="123060"/>
            </a:xfrm>
            <a:prstGeom prst="rect">
              <a:avLst/>
            </a:prstGeom>
            <a:effectLst/>
          </p:spPr>
        </p:pic>
        <p:pic>
          <p:nvPicPr>
            <p:cNvPr id="8367" name="Line" descr="Line"/>
            <p:cNvPicPr>
              <a:picLocks noChangeAspect="0"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6313816" y="623177"/>
              <a:ext cx="239758" cy="445181"/>
            </a:xfrm>
            <a:prstGeom prst="rect">
              <a:avLst/>
            </a:prstGeom>
            <a:effectLst/>
          </p:spPr>
        </p:pic>
        <p:pic>
          <p:nvPicPr>
            <p:cNvPr id="8369" name="Line" descr="Line"/>
            <p:cNvPicPr>
              <a:picLocks noChangeAspect="0"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6311929" y="1063884"/>
              <a:ext cx="304426" cy="32377"/>
            </a:xfrm>
            <a:prstGeom prst="rect">
              <a:avLst/>
            </a:prstGeom>
            <a:effectLst/>
          </p:spPr>
        </p:pic>
        <p:pic>
          <p:nvPicPr>
            <p:cNvPr id="8371" name="Line" descr="Line"/>
            <p:cNvPicPr>
              <a:picLocks noChangeAspect="0"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4411671" y="464448"/>
              <a:ext cx="2386050" cy="1056338"/>
            </a:xfrm>
            <a:prstGeom prst="rect">
              <a:avLst/>
            </a:prstGeom>
            <a:effectLst/>
          </p:spPr>
        </p:pic>
        <p:pic>
          <p:nvPicPr>
            <p:cNvPr id="8373" name="Line" descr="Line"/>
            <p:cNvPicPr>
              <a:picLocks noChangeAspect="0"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4474051" y="2682230"/>
              <a:ext cx="42641" cy="395109"/>
            </a:xfrm>
            <a:prstGeom prst="rect">
              <a:avLst/>
            </a:prstGeom>
            <a:effectLst/>
          </p:spPr>
        </p:pic>
        <p:pic>
          <p:nvPicPr>
            <p:cNvPr id="8375" name="Line" descr="Line"/>
            <p:cNvPicPr>
              <a:picLocks noChangeAspect="0"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4315261" y="2700215"/>
              <a:ext cx="340943" cy="77172"/>
            </a:xfrm>
            <a:prstGeom prst="rect">
              <a:avLst/>
            </a:prstGeom>
            <a:effectLst/>
          </p:spPr>
        </p:pic>
        <p:pic>
          <p:nvPicPr>
            <p:cNvPr id="8377" name="Line" descr="Line"/>
            <p:cNvPicPr>
              <a:picLocks noChangeAspect="0"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4693584" y="2717108"/>
              <a:ext cx="74230" cy="339304"/>
            </a:xfrm>
            <a:prstGeom prst="rect">
              <a:avLst/>
            </a:prstGeom>
            <a:effectLst/>
          </p:spPr>
        </p:pic>
        <p:pic>
          <p:nvPicPr>
            <p:cNvPr id="8379" name="Line" descr="Line"/>
            <p:cNvPicPr>
              <a:picLocks noChangeAspect="0"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4847047" y="2654327"/>
              <a:ext cx="44003" cy="443939"/>
            </a:xfrm>
            <a:prstGeom prst="rect">
              <a:avLst/>
            </a:prstGeom>
            <a:effectLst/>
          </p:spPr>
        </p:pic>
        <p:pic>
          <p:nvPicPr>
            <p:cNvPr id="8381" name="Line" descr="Line"/>
            <p:cNvPicPr>
              <a:picLocks noChangeAspect="0"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4672657" y="2856620"/>
              <a:ext cx="276523" cy="88182"/>
            </a:xfrm>
            <a:prstGeom prst="rect">
              <a:avLst/>
            </a:prstGeom>
            <a:effectLst/>
          </p:spPr>
        </p:pic>
        <p:pic>
          <p:nvPicPr>
            <p:cNvPr id="8383" name="Line" descr="Line"/>
            <p:cNvPicPr>
              <a:picLocks noChangeAspect="0"/>
            </p:cNvPicPr>
            <p:nvPr/>
          </p:nvPicPr>
          <p:blipFill>
            <a:blip r:embed="rId230">
              <a:extLst/>
            </a:blip>
            <a:stretch>
              <a:fillRect/>
            </a:stretch>
          </p:blipFill>
          <p:spPr>
            <a:xfrm>
              <a:off x="5094373" y="2654327"/>
              <a:ext cx="51468" cy="402085"/>
            </a:xfrm>
            <a:prstGeom prst="rect">
              <a:avLst/>
            </a:prstGeom>
            <a:effectLst/>
          </p:spPr>
        </p:pic>
        <p:pic>
          <p:nvPicPr>
            <p:cNvPr id="8385" name="Line" descr="Line"/>
            <p:cNvPicPr>
              <a:picLocks noChangeAspect="0"/>
            </p:cNvPicPr>
            <p:nvPr/>
          </p:nvPicPr>
          <p:blipFill>
            <a:blip r:embed="rId231">
              <a:extLst/>
            </a:blip>
            <a:stretch>
              <a:fillRect/>
            </a:stretch>
          </p:blipFill>
          <p:spPr>
            <a:xfrm>
              <a:off x="5084219" y="2609931"/>
              <a:ext cx="283499" cy="466610"/>
            </a:xfrm>
            <a:prstGeom prst="rect">
              <a:avLst/>
            </a:prstGeom>
            <a:effectLst/>
          </p:spPr>
        </p:pic>
        <p:pic>
          <p:nvPicPr>
            <p:cNvPr id="8387" name="Line" descr="Line"/>
            <p:cNvPicPr>
              <a:picLocks noChangeAspect="0"/>
            </p:cNvPicPr>
            <p:nvPr/>
          </p:nvPicPr>
          <p:blipFill>
            <a:blip r:embed="rId232">
              <a:extLst/>
            </a:blip>
            <a:stretch>
              <a:fillRect/>
            </a:stretch>
          </p:blipFill>
          <p:spPr>
            <a:xfrm>
              <a:off x="5774806" y="2649260"/>
              <a:ext cx="311401" cy="411575"/>
            </a:xfrm>
            <a:prstGeom prst="rect">
              <a:avLst/>
            </a:prstGeom>
            <a:effectLst/>
          </p:spPr>
        </p:pic>
        <p:pic>
          <p:nvPicPr>
            <p:cNvPr id="8389" name="Line" descr="Line"/>
            <p:cNvPicPr>
              <a:picLocks noChangeAspect="0"/>
            </p:cNvPicPr>
            <p:nvPr/>
          </p:nvPicPr>
          <p:blipFill>
            <a:blip r:embed="rId233">
              <a:extLst/>
            </a:blip>
            <a:stretch>
              <a:fillRect/>
            </a:stretch>
          </p:blipFill>
          <p:spPr>
            <a:xfrm>
              <a:off x="4034070" y="2442171"/>
              <a:ext cx="2201913" cy="877709"/>
            </a:xfrm>
            <a:prstGeom prst="rect">
              <a:avLst/>
            </a:prstGeom>
            <a:effectLst/>
          </p:spPr>
        </p:pic>
        <p:pic>
          <p:nvPicPr>
            <p:cNvPr id="8391" name="Line" descr="Line"/>
            <p:cNvPicPr>
              <a:picLocks noChangeAspect="0"/>
            </p:cNvPicPr>
            <p:nvPr/>
          </p:nvPicPr>
          <p:blipFill>
            <a:blip r:embed="rId234">
              <a:extLst/>
            </a:blip>
            <a:stretch>
              <a:fillRect/>
            </a:stretch>
          </p:blipFill>
          <p:spPr>
            <a:xfrm>
              <a:off x="8796841" y="4939650"/>
              <a:ext cx="241400" cy="505420"/>
            </a:xfrm>
            <a:prstGeom prst="rect">
              <a:avLst/>
            </a:prstGeom>
            <a:effectLst/>
          </p:spPr>
        </p:pic>
        <p:pic>
          <p:nvPicPr>
            <p:cNvPr id="8393" name="Line" descr="Line"/>
            <p:cNvPicPr>
              <a:picLocks noChangeAspect="0"/>
            </p:cNvPicPr>
            <p:nvPr/>
          </p:nvPicPr>
          <p:blipFill>
            <a:blip r:embed="rId235">
              <a:extLst/>
            </a:blip>
            <a:stretch>
              <a:fillRect/>
            </a:stretch>
          </p:blipFill>
          <p:spPr>
            <a:xfrm>
              <a:off x="8830130" y="5235309"/>
              <a:ext cx="185840" cy="74231"/>
            </a:xfrm>
            <a:prstGeom prst="rect">
              <a:avLst/>
            </a:prstGeom>
            <a:effectLst/>
          </p:spPr>
        </p:pic>
        <p:pic>
          <p:nvPicPr>
            <p:cNvPr id="8395" name="Line" descr="Line"/>
            <p:cNvPicPr>
              <a:picLocks noChangeAspect="0"/>
            </p:cNvPicPr>
            <p:nvPr/>
          </p:nvPicPr>
          <p:blipFill>
            <a:blip r:embed="rId236">
              <a:extLst/>
            </a:blip>
            <a:stretch>
              <a:fillRect/>
            </a:stretch>
          </p:blipFill>
          <p:spPr>
            <a:xfrm>
              <a:off x="9109155" y="4998137"/>
              <a:ext cx="46328" cy="394201"/>
            </a:xfrm>
            <a:prstGeom prst="rect">
              <a:avLst/>
            </a:prstGeom>
            <a:effectLst/>
          </p:spPr>
        </p:pic>
        <p:pic>
          <p:nvPicPr>
            <p:cNvPr id="8397" name="Line" descr="Line"/>
            <p:cNvPicPr>
              <a:picLocks noChangeAspect="0"/>
            </p:cNvPicPr>
            <p:nvPr/>
          </p:nvPicPr>
          <p:blipFill>
            <a:blip r:embed="rId237">
              <a:extLst/>
            </a:blip>
            <a:stretch>
              <a:fillRect/>
            </a:stretch>
          </p:blipFill>
          <p:spPr>
            <a:xfrm>
              <a:off x="9055354" y="4968751"/>
              <a:ext cx="255227" cy="229178"/>
            </a:xfrm>
            <a:prstGeom prst="rect">
              <a:avLst/>
            </a:prstGeom>
            <a:effectLst/>
          </p:spPr>
        </p:pic>
        <p:pic>
          <p:nvPicPr>
            <p:cNvPr id="8399" name="Line" descr="Line"/>
            <p:cNvPicPr>
              <a:picLocks noChangeAspect="0"/>
            </p:cNvPicPr>
            <p:nvPr/>
          </p:nvPicPr>
          <p:blipFill>
            <a:blip r:embed="rId238">
              <a:extLst/>
            </a:blip>
            <a:stretch>
              <a:fillRect/>
            </a:stretch>
          </p:blipFill>
          <p:spPr>
            <a:xfrm>
              <a:off x="9346327" y="5005113"/>
              <a:ext cx="53303" cy="416036"/>
            </a:xfrm>
            <a:prstGeom prst="rect">
              <a:avLst/>
            </a:prstGeom>
            <a:effectLst/>
          </p:spPr>
        </p:pic>
        <p:pic>
          <p:nvPicPr>
            <p:cNvPr id="8401" name="Line" descr="Line"/>
            <p:cNvPicPr>
              <a:picLocks noChangeAspect="0"/>
            </p:cNvPicPr>
            <p:nvPr/>
          </p:nvPicPr>
          <p:blipFill>
            <a:blip r:embed="rId239">
              <a:extLst/>
            </a:blip>
            <a:stretch>
              <a:fillRect/>
            </a:stretch>
          </p:blipFill>
          <p:spPr>
            <a:xfrm>
              <a:off x="9297497" y="4974369"/>
              <a:ext cx="280951" cy="293316"/>
            </a:xfrm>
            <a:prstGeom prst="rect">
              <a:avLst/>
            </a:prstGeom>
            <a:effectLst/>
          </p:spPr>
        </p:pic>
        <p:pic>
          <p:nvPicPr>
            <p:cNvPr id="8403" name="Line" descr="Line"/>
            <p:cNvPicPr>
              <a:picLocks noChangeAspect="0"/>
            </p:cNvPicPr>
            <p:nvPr/>
          </p:nvPicPr>
          <p:blipFill>
            <a:blip r:embed="rId240">
              <a:extLst/>
            </a:blip>
            <a:stretch>
              <a:fillRect/>
            </a:stretch>
          </p:blipFill>
          <p:spPr>
            <a:xfrm>
              <a:off x="9648604" y="5001527"/>
              <a:ext cx="239320" cy="369519"/>
            </a:xfrm>
            <a:prstGeom prst="rect">
              <a:avLst/>
            </a:prstGeom>
            <a:effectLst/>
          </p:spPr>
        </p:pic>
        <p:pic>
          <p:nvPicPr>
            <p:cNvPr id="8405" name="Line" descr="Line"/>
            <p:cNvPicPr>
              <a:picLocks noChangeAspect="0"/>
            </p:cNvPicPr>
            <p:nvPr/>
          </p:nvPicPr>
          <p:blipFill>
            <a:blip r:embed="rId241">
              <a:extLst/>
            </a:blip>
            <a:stretch>
              <a:fillRect/>
            </a:stretch>
          </p:blipFill>
          <p:spPr>
            <a:xfrm>
              <a:off x="9876474" y="5024797"/>
              <a:ext cx="53303" cy="326596"/>
            </a:xfrm>
            <a:prstGeom prst="rect">
              <a:avLst/>
            </a:prstGeom>
            <a:effectLst/>
          </p:spPr>
        </p:pic>
        <p:pic>
          <p:nvPicPr>
            <p:cNvPr id="8407" name="Line" descr="Line"/>
            <p:cNvPicPr>
              <a:picLocks noChangeAspect="0"/>
            </p:cNvPicPr>
            <p:nvPr/>
          </p:nvPicPr>
          <p:blipFill>
            <a:blip r:embed="rId242">
              <a:extLst/>
            </a:blip>
            <a:stretch>
              <a:fillRect/>
            </a:stretch>
          </p:blipFill>
          <p:spPr>
            <a:xfrm>
              <a:off x="9983544" y="4983638"/>
              <a:ext cx="239210" cy="347385"/>
            </a:xfrm>
            <a:prstGeom prst="rect">
              <a:avLst/>
            </a:prstGeom>
            <a:effectLst/>
          </p:spPr>
        </p:pic>
        <p:pic>
          <p:nvPicPr>
            <p:cNvPr id="8409" name="Line" descr="Line"/>
            <p:cNvPicPr>
              <a:picLocks noChangeAspect="0"/>
            </p:cNvPicPr>
            <p:nvPr/>
          </p:nvPicPr>
          <p:blipFill>
            <a:blip r:embed="rId243">
              <a:extLst/>
            </a:blip>
            <a:stretch>
              <a:fillRect/>
            </a:stretch>
          </p:blipFill>
          <p:spPr>
            <a:xfrm>
              <a:off x="10278172" y="4939858"/>
              <a:ext cx="216050" cy="425486"/>
            </a:xfrm>
            <a:prstGeom prst="rect">
              <a:avLst/>
            </a:prstGeom>
            <a:effectLst/>
          </p:spPr>
        </p:pic>
        <p:pic>
          <p:nvPicPr>
            <p:cNvPr id="8411" name="Line" descr="Line"/>
            <p:cNvPicPr>
              <a:picLocks noChangeAspect="0"/>
            </p:cNvPicPr>
            <p:nvPr/>
          </p:nvPicPr>
          <p:blipFill>
            <a:blip r:embed="rId244">
              <a:extLst/>
            </a:blip>
            <a:stretch>
              <a:fillRect/>
            </a:stretch>
          </p:blipFill>
          <p:spPr>
            <a:xfrm>
              <a:off x="10315939" y="5151602"/>
              <a:ext cx="185840" cy="53303"/>
            </a:xfrm>
            <a:prstGeom prst="rect">
              <a:avLst/>
            </a:prstGeom>
            <a:effectLst/>
          </p:spPr>
        </p:pic>
        <p:pic>
          <p:nvPicPr>
            <p:cNvPr id="8413" name="Line" descr="Line"/>
            <p:cNvPicPr>
              <a:picLocks noChangeAspect="0"/>
            </p:cNvPicPr>
            <p:nvPr/>
          </p:nvPicPr>
          <p:blipFill>
            <a:blip r:embed="rId245">
              <a:extLst/>
            </a:blip>
            <a:stretch>
              <a:fillRect/>
            </a:stretch>
          </p:blipFill>
          <p:spPr>
            <a:xfrm>
              <a:off x="10646972" y="4970235"/>
              <a:ext cx="57100" cy="360231"/>
            </a:xfrm>
            <a:prstGeom prst="rect">
              <a:avLst/>
            </a:prstGeom>
            <a:effectLst/>
          </p:spPr>
        </p:pic>
        <p:pic>
          <p:nvPicPr>
            <p:cNvPr id="8415" name="Line" descr="Line"/>
            <p:cNvPicPr>
              <a:picLocks noChangeAspect="0"/>
            </p:cNvPicPr>
            <p:nvPr/>
          </p:nvPicPr>
          <p:blipFill>
            <a:blip r:embed="rId246">
              <a:extLst/>
            </a:blip>
            <a:stretch>
              <a:fillRect/>
            </a:stretch>
          </p:blipFill>
          <p:spPr>
            <a:xfrm>
              <a:off x="10518232" y="4956284"/>
              <a:ext cx="339304" cy="109108"/>
            </a:xfrm>
            <a:prstGeom prst="rect">
              <a:avLst/>
            </a:prstGeom>
            <a:effectLst/>
          </p:spPr>
        </p:pic>
        <p:pic>
          <p:nvPicPr>
            <p:cNvPr id="8417" name="Line" descr="Line"/>
            <p:cNvPicPr>
              <a:picLocks noChangeAspect="0"/>
            </p:cNvPicPr>
            <p:nvPr/>
          </p:nvPicPr>
          <p:blipFill>
            <a:blip r:embed="rId247">
              <a:extLst/>
            </a:blip>
            <a:stretch>
              <a:fillRect/>
            </a:stretch>
          </p:blipFill>
          <p:spPr>
            <a:xfrm>
              <a:off x="10836223" y="5001282"/>
              <a:ext cx="77117" cy="308258"/>
            </a:xfrm>
            <a:prstGeom prst="rect">
              <a:avLst/>
            </a:prstGeom>
            <a:effectLst/>
          </p:spPr>
        </p:pic>
        <p:pic>
          <p:nvPicPr>
            <p:cNvPr id="8419" name="Line" descr="Line"/>
            <p:cNvPicPr>
              <a:picLocks noChangeAspect="0"/>
            </p:cNvPicPr>
            <p:nvPr/>
          </p:nvPicPr>
          <p:blipFill>
            <a:blip r:embed="rId248">
              <a:extLst/>
            </a:blip>
            <a:stretch>
              <a:fillRect/>
            </a:stretch>
          </p:blipFill>
          <p:spPr>
            <a:xfrm>
              <a:off x="10943152" y="4955843"/>
              <a:ext cx="197758" cy="353115"/>
            </a:xfrm>
            <a:prstGeom prst="rect">
              <a:avLst/>
            </a:prstGeom>
            <a:effectLst/>
          </p:spPr>
        </p:pic>
        <p:pic>
          <p:nvPicPr>
            <p:cNvPr id="8421" name="Line" descr="Line"/>
            <p:cNvPicPr>
              <a:picLocks noChangeAspect="0"/>
            </p:cNvPicPr>
            <p:nvPr/>
          </p:nvPicPr>
          <p:blipFill>
            <a:blip r:embed="rId249">
              <a:extLst/>
            </a:blip>
            <a:stretch>
              <a:fillRect/>
            </a:stretch>
          </p:blipFill>
          <p:spPr>
            <a:xfrm>
              <a:off x="11187892" y="4957559"/>
              <a:ext cx="88181" cy="310127"/>
            </a:xfrm>
            <a:prstGeom prst="rect">
              <a:avLst/>
            </a:prstGeom>
            <a:effectLst/>
          </p:spPr>
        </p:pic>
        <p:pic>
          <p:nvPicPr>
            <p:cNvPr id="8423" name="Line" descr="Line"/>
            <p:cNvPicPr>
              <a:picLocks noChangeAspect="0"/>
            </p:cNvPicPr>
            <p:nvPr/>
          </p:nvPicPr>
          <p:blipFill>
            <a:blip r:embed="rId250">
              <a:extLst/>
            </a:blip>
            <a:stretch>
              <a:fillRect/>
            </a:stretch>
          </p:blipFill>
          <p:spPr>
            <a:xfrm>
              <a:off x="11187892" y="4900179"/>
              <a:ext cx="269548" cy="370340"/>
            </a:xfrm>
            <a:prstGeom prst="rect">
              <a:avLst/>
            </a:prstGeom>
            <a:effectLst/>
          </p:spPr>
        </p:pic>
        <p:pic>
          <p:nvPicPr>
            <p:cNvPr id="8425" name="Line" descr="Line"/>
            <p:cNvPicPr>
              <a:picLocks noChangeAspect="0"/>
            </p:cNvPicPr>
            <p:nvPr/>
          </p:nvPicPr>
          <p:blipFill>
            <a:blip r:embed="rId251">
              <a:extLst/>
            </a:blip>
            <a:stretch>
              <a:fillRect/>
            </a:stretch>
          </p:blipFill>
          <p:spPr>
            <a:xfrm>
              <a:off x="11376234" y="4889918"/>
              <a:ext cx="290493" cy="439844"/>
            </a:xfrm>
            <a:prstGeom prst="rect">
              <a:avLst/>
            </a:prstGeom>
            <a:effectLst/>
          </p:spPr>
        </p:pic>
        <p:pic>
          <p:nvPicPr>
            <p:cNvPr id="8427" name="Line" descr="Line"/>
            <p:cNvPicPr>
              <a:picLocks noChangeAspect="0"/>
            </p:cNvPicPr>
            <p:nvPr/>
          </p:nvPicPr>
          <p:blipFill>
            <a:blip r:embed="rId252">
              <a:extLst/>
            </a:blip>
            <a:stretch>
              <a:fillRect/>
            </a:stretch>
          </p:blipFill>
          <p:spPr>
            <a:xfrm>
              <a:off x="8645982" y="4671879"/>
              <a:ext cx="3250336" cy="1061665"/>
            </a:xfrm>
            <a:prstGeom prst="rect">
              <a:avLst/>
            </a:prstGeom>
            <a:effectLst/>
          </p:spPr>
        </p:pic>
        <p:pic>
          <p:nvPicPr>
            <p:cNvPr id="8429" name="Line" descr="Line"/>
            <p:cNvPicPr>
              <a:picLocks noChangeAspect="0"/>
            </p:cNvPicPr>
            <p:nvPr/>
          </p:nvPicPr>
          <p:blipFill>
            <a:blip r:embed="rId253">
              <a:extLst/>
            </a:blip>
            <a:stretch>
              <a:fillRect/>
            </a:stretch>
          </p:blipFill>
          <p:spPr>
            <a:xfrm>
              <a:off x="10332841" y="-418973"/>
              <a:ext cx="70654" cy="570829"/>
            </a:xfrm>
            <a:prstGeom prst="rect">
              <a:avLst/>
            </a:prstGeom>
            <a:effectLst/>
          </p:spPr>
        </p:pic>
        <p:pic>
          <p:nvPicPr>
            <p:cNvPr id="8431" name="Line" descr="Line"/>
            <p:cNvPicPr>
              <a:picLocks noChangeAspect="0"/>
            </p:cNvPicPr>
            <p:nvPr/>
          </p:nvPicPr>
          <p:blipFill>
            <a:blip r:embed="rId254">
              <a:extLst/>
            </a:blip>
            <a:stretch>
              <a:fillRect/>
            </a:stretch>
          </p:blipFill>
          <p:spPr>
            <a:xfrm>
              <a:off x="10093344" y="-207379"/>
              <a:ext cx="512444" cy="82280"/>
            </a:xfrm>
            <a:prstGeom prst="rect">
              <a:avLst/>
            </a:prstGeom>
            <a:effectLst/>
          </p:spPr>
        </p:pic>
        <p:pic>
          <p:nvPicPr>
            <p:cNvPr id="8433" name="Line" descr="Line"/>
            <p:cNvPicPr>
              <a:picLocks noChangeAspect="0"/>
            </p:cNvPicPr>
            <p:nvPr/>
          </p:nvPicPr>
          <p:blipFill>
            <a:blip r:embed="rId255">
              <a:extLst/>
            </a:blip>
            <a:stretch>
              <a:fillRect/>
            </a:stretch>
          </p:blipFill>
          <p:spPr>
            <a:xfrm>
              <a:off x="10888566" y="-416648"/>
              <a:ext cx="86930" cy="563598"/>
            </a:xfrm>
            <a:prstGeom prst="rect">
              <a:avLst/>
            </a:prstGeom>
            <a:effectLst/>
          </p:spPr>
        </p:pic>
        <p:pic>
          <p:nvPicPr>
            <p:cNvPr id="8435" name="Line" descr="Line"/>
            <p:cNvPicPr>
              <a:picLocks noChangeAspect="0"/>
            </p:cNvPicPr>
            <p:nvPr/>
          </p:nvPicPr>
          <p:blipFill>
            <a:blip r:embed="rId256">
              <a:extLst/>
            </a:blip>
            <a:stretch>
              <a:fillRect/>
            </a:stretch>
          </p:blipFill>
          <p:spPr>
            <a:xfrm>
              <a:off x="10704513" y="-271632"/>
              <a:ext cx="474519" cy="1116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5" name="Drawing"/>
          <p:cNvGrpSpPr/>
          <p:nvPr/>
        </p:nvGrpSpPr>
        <p:grpSpPr>
          <a:xfrm>
            <a:off x="4320949" y="153463"/>
            <a:ext cx="2622836" cy="711515"/>
            <a:chOff x="-145853" y="-83707"/>
            <a:chExt cx="2622835" cy="711513"/>
          </a:xfrm>
        </p:grpSpPr>
        <p:sp>
          <p:nvSpPr>
            <p:cNvPr id="8439" name="Line"/>
            <p:cNvSpPr/>
            <p:nvPr/>
          </p:nvSpPr>
          <p:spPr>
            <a:xfrm>
              <a:off x="-6341" y="-48839"/>
              <a:ext cx="6976" cy="41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21600" y="2439"/>
                  </a:moveTo>
                  <a:cubicBezTo>
                    <a:pt x="21600" y="1859"/>
                    <a:pt x="21600" y="1278"/>
                    <a:pt x="21600" y="639"/>
                  </a:cubicBezTo>
                  <a:cubicBezTo>
                    <a:pt x="21600" y="1"/>
                    <a:pt x="21600" y="-696"/>
                    <a:pt x="18000" y="1452"/>
                  </a:cubicBezTo>
                  <a:cubicBezTo>
                    <a:pt x="14400" y="3601"/>
                    <a:pt x="7200" y="8594"/>
                    <a:pt x="3600" y="12310"/>
                  </a:cubicBezTo>
                  <a:cubicBezTo>
                    <a:pt x="0" y="16027"/>
                    <a:pt x="0" y="18465"/>
                    <a:pt x="0" y="2090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0" name="Line"/>
            <p:cNvSpPr/>
            <p:nvPr/>
          </p:nvSpPr>
          <p:spPr>
            <a:xfrm>
              <a:off x="-29815" y="-83708"/>
              <a:ext cx="271587" cy="54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377" y="5538"/>
                  </a:moveTo>
                  <a:cubicBezTo>
                    <a:pt x="2196" y="4154"/>
                    <a:pt x="2014" y="2769"/>
                    <a:pt x="2377" y="1938"/>
                  </a:cubicBezTo>
                  <a:cubicBezTo>
                    <a:pt x="2740" y="1108"/>
                    <a:pt x="3648" y="831"/>
                    <a:pt x="6370" y="554"/>
                  </a:cubicBezTo>
                  <a:cubicBezTo>
                    <a:pt x="9093" y="277"/>
                    <a:pt x="13631" y="0"/>
                    <a:pt x="16444" y="0"/>
                  </a:cubicBezTo>
                  <a:cubicBezTo>
                    <a:pt x="19258" y="0"/>
                    <a:pt x="20347" y="277"/>
                    <a:pt x="20891" y="1015"/>
                  </a:cubicBezTo>
                  <a:cubicBezTo>
                    <a:pt x="21436" y="1754"/>
                    <a:pt x="21436" y="2954"/>
                    <a:pt x="19439" y="4615"/>
                  </a:cubicBezTo>
                  <a:cubicBezTo>
                    <a:pt x="17443" y="6277"/>
                    <a:pt x="13449" y="8400"/>
                    <a:pt x="10454" y="9738"/>
                  </a:cubicBezTo>
                  <a:cubicBezTo>
                    <a:pt x="7460" y="11077"/>
                    <a:pt x="5463" y="11631"/>
                    <a:pt x="3648" y="12092"/>
                  </a:cubicBezTo>
                  <a:cubicBezTo>
                    <a:pt x="1833" y="12554"/>
                    <a:pt x="199" y="12923"/>
                    <a:pt x="18" y="12831"/>
                  </a:cubicBezTo>
                  <a:cubicBezTo>
                    <a:pt x="-164" y="12738"/>
                    <a:pt x="1107" y="12185"/>
                    <a:pt x="2649" y="11677"/>
                  </a:cubicBezTo>
                  <a:cubicBezTo>
                    <a:pt x="4192" y="11169"/>
                    <a:pt x="6007" y="10708"/>
                    <a:pt x="7369" y="10477"/>
                  </a:cubicBezTo>
                  <a:cubicBezTo>
                    <a:pt x="8730" y="10246"/>
                    <a:pt x="9638" y="10246"/>
                    <a:pt x="10273" y="10569"/>
                  </a:cubicBezTo>
                  <a:cubicBezTo>
                    <a:pt x="10908" y="10892"/>
                    <a:pt x="11271" y="11538"/>
                    <a:pt x="11634" y="13015"/>
                  </a:cubicBezTo>
                  <a:cubicBezTo>
                    <a:pt x="11997" y="14492"/>
                    <a:pt x="12360" y="16800"/>
                    <a:pt x="13268" y="18369"/>
                  </a:cubicBezTo>
                  <a:cubicBezTo>
                    <a:pt x="14176" y="19938"/>
                    <a:pt x="15628" y="20769"/>
                    <a:pt x="1708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1" name="Line"/>
            <p:cNvSpPr/>
            <p:nvPr/>
          </p:nvSpPr>
          <p:spPr>
            <a:xfrm>
              <a:off x="384294" y="0"/>
              <a:ext cx="27903" cy="39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274"/>
                    <a:pt x="18000" y="4547"/>
                    <a:pt x="14400" y="7389"/>
                  </a:cubicBezTo>
                  <a:cubicBezTo>
                    <a:pt x="10800" y="10232"/>
                    <a:pt x="5400" y="13642"/>
                    <a:pt x="2700" y="16105"/>
                  </a:cubicBezTo>
                  <a:cubicBezTo>
                    <a:pt x="0" y="18568"/>
                    <a:pt x="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2" name="Line"/>
            <p:cNvSpPr/>
            <p:nvPr/>
          </p:nvSpPr>
          <p:spPr>
            <a:xfrm>
              <a:off x="402534" y="26559"/>
              <a:ext cx="232884" cy="8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53" fill="norm" stroke="1" extrusionOk="0">
                  <a:moveTo>
                    <a:pt x="1530" y="21353"/>
                  </a:moveTo>
                  <a:cubicBezTo>
                    <a:pt x="674" y="16099"/>
                    <a:pt x="-181" y="10845"/>
                    <a:pt x="33" y="7926"/>
                  </a:cubicBezTo>
                  <a:cubicBezTo>
                    <a:pt x="247" y="5007"/>
                    <a:pt x="1530" y="4423"/>
                    <a:pt x="4524" y="3256"/>
                  </a:cubicBezTo>
                  <a:cubicBezTo>
                    <a:pt x="7518" y="2088"/>
                    <a:pt x="12223" y="337"/>
                    <a:pt x="15324" y="45"/>
                  </a:cubicBezTo>
                  <a:cubicBezTo>
                    <a:pt x="18425" y="-247"/>
                    <a:pt x="19922" y="921"/>
                    <a:pt x="21419" y="208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3" name="Line"/>
            <p:cNvSpPr/>
            <p:nvPr/>
          </p:nvSpPr>
          <p:spPr>
            <a:xfrm>
              <a:off x="405221" y="192992"/>
              <a:ext cx="216245" cy="4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645" y="12960"/>
                    <a:pt x="9290" y="5400"/>
                    <a:pt x="12890" y="2160"/>
                  </a:cubicBezTo>
                  <a:cubicBezTo>
                    <a:pt x="16490" y="-1080"/>
                    <a:pt x="19045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4" name="Line"/>
            <p:cNvSpPr/>
            <p:nvPr/>
          </p:nvSpPr>
          <p:spPr>
            <a:xfrm>
              <a:off x="377318" y="334830"/>
              <a:ext cx="279027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0" y="18400"/>
                    <a:pt x="7560" y="15200"/>
                    <a:pt x="11160" y="11600"/>
                  </a:cubicBezTo>
                  <a:cubicBezTo>
                    <a:pt x="14760" y="8000"/>
                    <a:pt x="18180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5" name="Line"/>
            <p:cNvSpPr/>
            <p:nvPr/>
          </p:nvSpPr>
          <p:spPr>
            <a:xfrm>
              <a:off x="809807" y="36747"/>
              <a:ext cx="76733" cy="33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764"/>
                  </a:moveTo>
                  <a:cubicBezTo>
                    <a:pt x="18982" y="323"/>
                    <a:pt x="16364" y="-118"/>
                    <a:pt x="14727" y="29"/>
                  </a:cubicBezTo>
                  <a:cubicBezTo>
                    <a:pt x="13091" y="176"/>
                    <a:pt x="12436" y="911"/>
                    <a:pt x="12109" y="3335"/>
                  </a:cubicBezTo>
                  <a:cubicBezTo>
                    <a:pt x="11782" y="5760"/>
                    <a:pt x="11782" y="9874"/>
                    <a:pt x="9818" y="13180"/>
                  </a:cubicBezTo>
                  <a:cubicBezTo>
                    <a:pt x="7855" y="16486"/>
                    <a:pt x="3927" y="18984"/>
                    <a:pt x="0" y="214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6" name="Line"/>
            <p:cNvSpPr/>
            <p:nvPr/>
          </p:nvSpPr>
          <p:spPr>
            <a:xfrm>
              <a:off x="835025" y="49391"/>
              <a:ext cx="274735" cy="35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26" fill="norm" stroke="1" extrusionOk="0">
                  <a:moveTo>
                    <a:pt x="210" y="4174"/>
                  </a:moveTo>
                  <a:cubicBezTo>
                    <a:pt x="29" y="2912"/>
                    <a:pt x="-153" y="1649"/>
                    <a:pt x="210" y="1158"/>
                  </a:cubicBezTo>
                  <a:cubicBezTo>
                    <a:pt x="573" y="668"/>
                    <a:pt x="1481" y="948"/>
                    <a:pt x="3477" y="2561"/>
                  </a:cubicBezTo>
                  <a:cubicBezTo>
                    <a:pt x="5474" y="4174"/>
                    <a:pt x="8560" y="7120"/>
                    <a:pt x="10375" y="8873"/>
                  </a:cubicBezTo>
                  <a:cubicBezTo>
                    <a:pt x="12190" y="10626"/>
                    <a:pt x="12734" y="11187"/>
                    <a:pt x="13460" y="11538"/>
                  </a:cubicBezTo>
                  <a:cubicBezTo>
                    <a:pt x="14186" y="11888"/>
                    <a:pt x="15094" y="12029"/>
                    <a:pt x="15911" y="11678"/>
                  </a:cubicBezTo>
                  <a:cubicBezTo>
                    <a:pt x="16728" y="11327"/>
                    <a:pt x="17454" y="10486"/>
                    <a:pt x="18089" y="8662"/>
                  </a:cubicBezTo>
                  <a:cubicBezTo>
                    <a:pt x="18724" y="6839"/>
                    <a:pt x="19269" y="4034"/>
                    <a:pt x="19723" y="2281"/>
                  </a:cubicBezTo>
                  <a:cubicBezTo>
                    <a:pt x="20176" y="527"/>
                    <a:pt x="20539" y="-174"/>
                    <a:pt x="20721" y="36"/>
                  </a:cubicBezTo>
                  <a:cubicBezTo>
                    <a:pt x="20902" y="247"/>
                    <a:pt x="20902" y="1369"/>
                    <a:pt x="20630" y="4104"/>
                  </a:cubicBezTo>
                  <a:cubicBezTo>
                    <a:pt x="20358" y="6839"/>
                    <a:pt x="19813" y="11187"/>
                    <a:pt x="19541" y="14132"/>
                  </a:cubicBezTo>
                  <a:cubicBezTo>
                    <a:pt x="19269" y="17078"/>
                    <a:pt x="19269" y="18621"/>
                    <a:pt x="19632" y="19603"/>
                  </a:cubicBezTo>
                  <a:cubicBezTo>
                    <a:pt x="19995" y="20584"/>
                    <a:pt x="20721" y="21005"/>
                    <a:pt x="21447" y="2142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7" name="Line"/>
            <p:cNvSpPr/>
            <p:nvPr/>
          </p:nvSpPr>
          <p:spPr>
            <a:xfrm>
              <a:off x="1190317" y="42948"/>
              <a:ext cx="219395" cy="3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31" fill="norm" stroke="1" extrusionOk="0">
                  <a:moveTo>
                    <a:pt x="11221" y="8747"/>
                  </a:moveTo>
                  <a:cubicBezTo>
                    <a:pt x="10767" y="8013"/>
                    <a:pt x="10312" y="7278"/>
                    <a:pt x="9630" y="6690"/>
                  </a:cubicBezTo>
                  <a:cubicBezTo>
                    <a:pt x="8948" y="6102"/>
                    <a:pt x="8038" y="5662"/>
                    <a:pt x="7356" y="5882"/>
                  </a:cubicBezTo>
                  <a:cubicBezTo>
                    <a:pt x="6674" y="6102"/>
                    <a:pt x="6219" y="6984"/>
                    <a:pt x="5082" y="9409"/>
                  </a:cubicBezTo>
                  <a:cubicBezTo>
                    <a:pt x="3946" y="11833"/>
                    <a:pt x="2127" y="15800"/>
                    <a:pt x="1104" y="18151"/>
                  </a:cubicBezTo>
                  <a:cubicBezTo>
                    <a:pt x="80" y="20502"/>
                    <a:pt x="-147" y="21237"/>
                    <a:pt x="80" y="21237"/>
                  </a:cubicBezTo>
                  <a:cubicBezTo>
                    <a:pt x="308" y="21237"/>
                    <a:pt x="990" y="20502"/>
                    <a:pt x="2809" y="17490"/>
                  </a:cubicBezTo>
                  <a:cubicBezTo>
                    <a:pt x="4628" y="14478"/>
                    <a:pt x="7584" y="9188"/>
                    <a:pt x="9289" y="6176"/>
                  </a:cubicBezTo>
                  <a:cubicBezTo>
                    <a:pt x="10994" y="3164"/>
                    <a:pt x="11449" y="2429"/>
                    <a:pt x="11904" y="1621"/>
                  </a:cubicBezTo>
                  <a:cubicBezTo>
                    <a:pt x="12358" y="813"/>
                    <a:pt x="12813" y="-69"/>
                    <a:pt x="13154" y="4"/>
                  </a:cubicBezTo>
                  <a:cubicBezTo>
                    <a:pt x="13495" y="78"/>
                    <a:pt x="13722" y="1107"/>
                    <a:pt x="14859" y="4486"/>
                  </a:cubicBezTo>
                  <a:cubicBezTo>
                    <a:pt x="15996" y="7866"/>
                    <a:pt x="18042" y="13596"/>
                    <a:pt x="19293" y="16829"/>
                  </a:cubicBezTo>
                  <a:cubicBezTo>
                    <a:pt x="20544" y="20062"/>
                    <a:pt x="20998" y="20796"/>
                    <a:pt x="21453" y="215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8" name="Line"/>
            <p:cNvSpPr/>
            <p:nvPr/>
          </p:nvSpPr>
          <p:spPr>
            <a:xfrm>
              <a:off x="1242296" y="230195"/>
              <a:ext cx="202294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9" name="Line"/>
            <p:cNvSpPr/>
            <p:nvPr/>
          </p:nvSpPr>
          <p:spPr>
            <a:xfrm>
              <a:off x="1549224" y="27902"/>
              <a:ext cx="20928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106"/>
                    <a:pt x="12000" y="6212"/>
                    <a:pt x="8400" y="9812"/>
                  </a:cubicBezTo>
                  <a:cubicBezTo>
                    <a:pt x="4800" y="13412"/>
                    <a:pt x="2400" y="175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0" name="Line"/>
            <p:cNvSpPr/>
            <p:nvPr/>
          </p:nvSpPr>
          <p:spPr>
            <a:xfrm>
              <a:off x="1505045" y="45589"/>
              <a:ext cx="253449" cy="32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982" y="3890"/>
                  </a:moveTo>
                  <a:cubicBezTo>
                    <a:pt x="1982" y="3124"/>
                    <a:pt x="1982" y="2358"/>
                    <a:pt x="3468" y="1516"/>
                  </a:cubicBezTo>
                  <a:cubicBezTo>
                    <a:pt x="4954" y="673"/>
                    <a:pt x="7927" y="-246"/>
                    <a:pt x="10503" y="60"/>
                  </a:cubicBezTo>
                  <a:cubicBezTo>
                    <a:pt x="13079" y="367"/>
                    <a:pt x="15259" y="1899"/>
                    <a:pt x="16051" y="3507"/>
                  </a:cubicBezTo>
                  <a:cubicBezTo>
                    <a:pt x="16844" y="5116"/>
                    <a:pt x="16250" y="6801"/>
                    <a:pt x="13673" y="8563"/>
                  </a:cubicBezTo>
                  <a:cubicBezTo>
                    <a:pt x="11097" y="10324"/>
                    <a:pt x="6539" y="12163"/>
                    <a:pt x="3765" y="13158"/>
                  </a:cubicBezTo>
                  <a:cubicBezTo>
                    <a:pt x="991" y="14154"/>
                    <a:pt x="0" y="14307"/>
                    <a:pt x="0" y="14307"/>
                  </a:cubicBezTo>
                  <a:cubicBezTo>
                    <a:pt x="0" y="14307"/>
                    <a:pt x="991" y="14154"/>
                    <a:pt x="3072" y="13924"/>
                  </a:cubicBezTo>
                  <a:cubicBezTo>
                    <a:pt x="5152" y="13694"/>
                    <a:pt x="8323" y="13388"/>
                    <a:pt x="11196" y="14384"/>
                  </a:cubicBezTo>
                  <a:cubicBezTo>
                    <a:pt x="14070" y="15380"/>
                    <a:pt x="16646" y="17677"/>
                    <a:pt x="18330" y="19056"/>
                  </a:cubicBezTo>
                  <a:cubicBezTo>
                    <a:pt x="20015" y="20435"/>
                    <a:pt x="20807" y="20894"/>
                    <a:pt x="21600" y="2135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1" name="Line"/>
            <p:cNvSpPr/>
            <p:nvPr/>
          </p:nvSpPr>
          <p:spPr>
            <a:xfrm>
              <a:off x="1895117" y="-6976"/>
              <a:ext cx="205182" cy="31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11" fill="norm" stroke="1" extrusionOk="0">
                  <a:moveTo>
                    <a:pt x="1030" y="0"/>
                  </a:moveTo>
                  <a:cubicBezTo>
                    <a:pt x="1272" y="3153"/>
                    <a:pt x="1515" y="6307"/>
                    <a:pt x="1394" y="9460"/>
                  </a:cubicBezTo>
                  <a:cubicBezTo>
                    <a:pt x="1272" y="12613"/>
                    <a:pt x="787" y="15766"/>
                    <a:pt x="423" y="17895"/>
                  </a:cubicBezTo>
                  <a:cubicBezTo>
                    <a:pt x="59" y="20023"/>
                    <a:pt x="-184" y="21127"/>
                    <a:pt x="180" y="21364"/>
                  </a:cubicBezTo>
                  <a:cubicBezTo>
                    <a:pt x="544" y="21600"/>
                    <a:pt x="1515" y="20969"/>
                    <a:pt x="2971" y="18920"/>
                  </a:cubicBezTo>
                  <a:cubicBezTo>
                    <a:pt x="4427" y="16870"/>
                    <a:pt x="6369" y="13401"/>
                    <a:pt x="8310" y="10485"/>
                  </a:cubicBezTo>
                  <a:cubicBezTo>
                    <a:pt x="10252" y="7568"/>
                    <a:pt x="12194" y="5203"/>
                    <a:pt x="14256" y="3705"/>
                  </a:cubicBezTo>
                  <a:cubicBezTo>
                    <a:pt x="16319" y="2207"/>
                    <a:pt x="18504" y="1577"/>
                    <a:pt x="19717" y="1734"/>
                  </a:cubicBezTo>
                  <a:cubicBezTo>
                    <a:pt x="20931" y="1892"/>
                    <a:pt x="21173" y="2838"/>
                    <a:pt x="21416" y="378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2" name="Line"/>
            <p:cNvSpPr/>
            <p:nvPr/>
          </p:nvSpPr>
          <p:spPr>
            <a:xfrm>
              <a:off x="1911956" y="176950"/>
              <a:ext cx="181367" cy="17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1357"/>
                  </a:moveTo>
                  <a:cubicBezTo>
                    <a:pt x="1108" y="526"/>
                    <a:pt x="2215" y="-305"/>
                    <a:pt x="4015" y="110"/>
                  </a:cubicBezTo>
                  <a:cubicBezTo>
                    <a:pt x="5815" y="526"/>
                    <a:pt x="8308" y="2187"/>
                    <a:pt x="11354" y="5926"/>
                  </a:cubicBezTo>
                  <a:cubicBezTo>
                    <a:pt x="14400" y="9664"/>
                    <a:pt x="18000" y="15480"/>
                    <a:pt x="21600" y="2129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3" name="Line"/>
            <p:cNvSpPr/>
            <p:nvPr/>
          </p:nvSpPr>
          <p:spPr>
            <a:xfrm>
              <a:off x="2100298" y="10364"/>
              <a:ext cx="306928" cy="40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1600" y="1294"/>
                  </a:moveTo>
                  <a:cubicBezTo>
                    <a:pt x="20945" y="680"/>
                    <a:pt x="20291" y="67"/>
                    <a:pt x="18491" y="5"/>
                  </a:cubicBezTo>
                  <a:cubicBezTo>
                    <a:pt x="16691" y="-56"/>
                    <a:pt x="13745" y="435"/>
                    <a:pt x="11782" y="803"/>
                  </a:cubicBezTo>
                  <a:cubicBezTo>
                    <a:pt x="9818" y="1171"/>
                    <a:pt x="8836" y="1417"/>
                    <a:pt x="8264" y="2092"/>
                  </a:cubicBezTo>
                  <a:cubicBezTo>
                    <a:pt x="7691" y="2767"/>
                    <a:pt x="7527" y="3871"/>
                    <a:pt x="8918" y="5160"/>
                  </a:cubicBezTo>
                  <a:cubicBezTo>
                    <a:pt x="10309" y="6449"/>
                    <a:pt x="13255" y="7921"/>
                    <a:pt x="15545" y="8964"/>
                  </a:cubicBezTo>
                  <a:cubicBezTo>
                    <a:pt x="17836" y="10008"/>
                    <a:pt x="19473" y="10621"/>
                    <a:pt x="20291" y="11664"/>
                  </a:cubicBezTo>
                  <a:cubicBezTo>
                    <a:pt x="21109" y="12708"/>
                    <a:pt x="21109" y="14180"/>
                    <a:pt x="20127" y="15469"/>
                  </a:cubicBezTo>
                  <a:cubicBezTo>
                    <a:pt x="19145" y="16758"/>
                    <a:pt x="17182" y="17862"/>
                    <a:pt x="13664" y="18844"/>
                  </a:cubicBezTo>
                  <a:cubicBezTo>
                    <a:pt x="10145" y="19826"/>
                    <a:pt x="5073" y="20685"/>
                    <a:pt x="0" y="2154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4" name="Line"/>
            <p:cNvSpPr/>
            <p:nvPr/>
          </p:nvSpPr>
          <p:spPr>
            <a:xfrm>
              <a:off x="-145854" y="502245"/>
              <a:ext cx="2622837" cy="12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" y="21600"/>
                    <a:pt x="881" y="21600"/>
                    <a:pt x="1379" y="21400"/>
                  </a:cubicBezTo>
                  <a:cubicBezTo>
                    <a:pt x="1877" y="21200"/>
                    <a:pt x="2432" y="20800"/>
                    <a:pt x="3054" y="20400"/>
                  </a:cubicBezTo>
                  <a:cubicBezTo>
                    <a:pt x="3677" y="20000"/>
                    <a:pt x="4366" y="19600"/>
                    <a:pt x="5065" y="19400"/>
                  </a:cubicBezTo>
                  <a:cubicBezTo>
                    <a:pt x="5764" y="19200"/>
                    <a:pt x="6472" y="19200"/>
                    <a:pt x="7143" y="18800"/>
                  </a:cubicBezTo>
                  <a:cubicBezTo>
                    <a:pt x="7813" y="18400"/>
                    <a:pt x="8445" y="17600"/>
                    <a:pt x="9086" y="16400"/>
                  </a:cubicBezTo>
                  <a:cubicBezTo>
                    <a:pt x="9728" y="15200"/>
                    <a:pt x="10379" y="13600"/>
                    <a:pt x="10944" y="12400"/>
                  </a:cubicBezTo>
                  <a:cubicBezTo>
                    <a:pt x="11509" y="11200"/>
                    <a:pt x="11987" y="10400"/>
                    <a:pt x="12533" y="9800"/>
                  </a:cubicBezTo>
                  <a:cubicBezTo>
                    <a:pt x="13079" y="9200"/>
                    <a:pt x="13691" y="8800"/>
                    <a:pt x="14266" y="8400"/>
                  </a:cubicBezTo>
                  <a:cubicBezTo>
                    <a:pt x="14840" y="8000"/>
                    <a:pt x="15377" y="7600"/>
                    <a:pt x="15922" y="6800"/>
                  </a:cubicBezTo>
                  <a:cubicBezTo>
                    <a:pt x="16468" y="6000"/>
                    <a:pt x="17023" y="4800"/>
                    <a:pt x="17588" y="4000"/>
                  </a:cubicBezTo>
                  <a:cubicBezTo>
                    <a:pt x="18153" y="3200"/>
                    <a:pt x="18728" y="2800"/>
                    <a:pt x="19216" y="2400"/>
                  </a:cubicBezTo>
                  <a:cubicBezTo>
                    <a:pt x="19704" y="2000"/>
                    <a:pt x="20106" y="1600"/>
                    <a:pt x="20489" y="1200"/>
                  </a:cubicBezTo>
                  <a:cubicBezTo>
                    <a:pt x="20872" y="800"/>
                    <a:pt x="21236" y="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526" name="Drawing"/>
          <p:cNvGrpSpPr/>
          <p:nvPr/>
        </p:nvGrpSpPr>
        <p:grpSpPr>
          <a:xfrm>
            <a:off x="330804" y="7658119"/>
            <a:ext cx="11019487" cy="1560586"/>
            <a:chOff x="-95429" y="5649138"/>
            <a:chExt cx="11019485" cy="1560585"/>
          </a:xfrm>
        </p:grpSpPr>
        <p:pic>
          <p:nvPicPr>
            <p:cNvPr id="845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0490" y="602184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845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5430" y="5649138"/>
              <a:ext cx="373214" cy="599147"/>
            </a:xfrm>
            <a:prstGeom prst="rect">
              <a:avLst/>
            </a:prstGeom>
            <a:effectLst/>
          </p:spPr>
        </p:pic>
        <p:pic>
          <p:nvPicPr>
            <p:cNvPr id="846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7279" y="5843712"/>
              <a:ext cx="1039629" cy="393307"/>
            </a:xfrm>
            <a:prstGeom prst="rect">
              <a:avLst/>
            </a:prstGeom>
            <a:effectLst/>
          </p:spPr>
        </p:pic>
        <p:pic>
          <p:nvPicPr>
            <p:cNvPr id="846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77755" y="5703289"/>
              <a:ext cx="497447" cy="533730"/>
            </a:xfrm>
            <a:prstGeom prst="rect">
              <a:avLst/>
            </a:prstGeom>
            <a:effectLst/>
          </p:spPr>
        </p:pic>
        <p:pic>
          <p:nvPicPr>
            <p:cNvPr id="846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08733" y="5778567"/>
              <a:ext cx="289432" cy="658060"/>
            </a:xfrm>
            <a:prstGeom prst="rect">
              <a:avLst/>
            </a:prstGeom>
            <a:effectLst/>
          </p:spPr>
        </p:pic>
        <p:pic>
          <p:nvPicPr>
            <p:cNvPr id="846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664" y="6639638"/>
              <a:ext cx="367291" cy="527521"/>
            </a:xfrm>
            <a:prstGeom prst="rect">
              <a:avLst/>
            </a:prstGeom>
            <a:effectLst/>
          </p:spPr>
        </p:pic>
        <p:pic>
          <p:nvPicPr>
            <p:cNvPr id="846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29981" y="6286916"/>
              <a:ext cx="93906" cy="156687"/>
            </a:xfrm>
            <a:prstGeom prst="rect">
              <a:avLst/>
            </a:prstGeom>
            <a:effectLst/>
          </p:spPr>
        </p:pic>
        <p:pic>
          <p:nvPicPr>
            <p:cNvPr id="847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14430" y="5989033"/>
              <a:ext cx="263709" cy="482759"/>
            </a:xfrm>
            <a:prstGeom prst="rect">
              <a:avLst/>
            </a:prstGeom>
            <a:effectLst/>
          </p:spPr>
        </p:pic>
        <p:pic>
          <p:nvPicPr>
            <p:cNvPr id="847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39154" y="6281809"/>
              <a:ext cx="261321" cy="231549"/>
            </a:xfrm>
            <a:prstGeom prst="rect">
              <a:avLst/>
            </a:prstGeom>
            <a:effectLst/>
          </p:spPr>
        </p:pic>
        <p:pic>
          <p:nvPicPr>
            <p:cNvPr id="847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83301" y="6175306"/>
              <a:ext cx="240394" cy="312059"/>
            </a:xfrm>
            <a:prstGeom prst="rect">
              <a:avLst/>
            </a:prstGeom>
            <a:effectLst/>
          </p:spPr>
        </p:pic>
        <p:pic>
          <p:nvPicPr>
            <p:cNvPr id="847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55350" y="6175006"/>
              <a:ext cx="66004" cy="310450"/>
            </a:xfrm>
            <a:prstGeom prst="rect">
              <a:avLst/>
            </a:prstGeom>
            <a:effectLst/>
          </p:spPr>
        </p:pic>
        <p:pic>
          <p:nvPicPr>
            <p:cNvPr id="847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90229" y="6055505"/>
              <a:ext cx="59028" cy="81170"/>
            </a:xfrm>
            <a:prstGeom prst="rect">
              <a:avLst/>
            </a:prstGeom>
            <a:effectLst/>
          </p:spPr>
        </p:pic>
        <p:pic>
          <p:nvPicPr>
            <p:cNvPr id="848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75797" y="6142318"/>
              <a:ext cx="232749" cy="365966"/>
            </a:xfrm>
            <a:prstGeom prst="rect">
              <a:avLst/>
            </a:prstGeom>
            <a:effectLst/>
          </p:spPr>
        </p:pic>
        <p:pic>
          <p:nvPicPr>
            <p:cNvPr id="848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66913" y="5999672"/>
              <a:ext cx="247369" cy="492760"/>
            </a:xfrm>
            <a:prstGeom prst="rect">
              <a:avLst/>
            </a:prstGeom>
            <a:effectLst/>
          </p:spPr>
        </p:pic>
        <p:pic>
          <p:nvPicPr>
            <p:cNvPr id="848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31986" y="6193630"/>
              <a:ext cx="244810" cy="298802"/>
            </a:xfrm>
            <a:prstGeom prst="rect">
              <a:avLst/>
            </a:prstGeom>
            <a:effectLst/>
          </p:spPr>
        </p:pic>
        <p:pic>
          <p:nvPicPr>
            <p:cNvPr id="848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034886" y="6055954"/>
              <a:ext cx="599598" cy="647746"/>
            </a:xfrm>
            <a:prstGeom prst="rect">
              <a:avLst/>
            </a:prstGeom>
            <a:effectLst/>
          </p:spPr>
        </p:pic>
        <p:pic>
          <p:nvPicPr>
            <p:cNvPr id="848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66720" y="6160788"/>
              <a:ext cx="679859" cy="364048"/>
            </a:xfrm>
            <a:prstGeom prst="rect">
              <a:avLst/>
            </a:prstGeom>
            <a:effectLst/>
          </p:spPr>
        </p:pic>
        <p:pic>
          <p:nvPicPr>
            <p:cNvPr id="849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10178" y="6023623"/>
              <a:ext cx="350256" cy="456556"/>
            </a:xfrm>
            <a:prstGeom prst="rect">
              <a:avLst/>
            </a:prstGeom>
            <a:effectLst/>
          </p:spPr>
        </p:pic>
        <p:pic>
          <p:nvPicPr>
            <p:cNvPr id="849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231956" y="6024614"/>
              <a:ext cx="293504" cy="453867"/>
            </a:xfrm>
            <a:prstGeom prst="rect">
              <a:avLst/>
            </a:prstGeom>
            <a:effectLst/>
          </p:spPr>
        </p:pic>
        <p:pic>
          <p:nvPicPr>
            <p:cNvPr id="849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14797" y="6370623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849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27191" y="5951666"/>
              <a:ext cx="170222" cy="582620"/>
            </a:xfrm>
            <a:prstGeom prst="rect">
              <a:avLst/>
            </a:prstGeom>
            <a:effectLst/>
          </p:spPr>
        </p:pic>
        <p:pic>
          <p:nvPicPr>
            <p:cNvPr id="849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528206" y="6084058"/>
              <a:ext cx="238334" cy="314475"/>
            </a:xfrm>
            <a:prstGeom prst="rect">
              <a:avLst/>
            </a:prstGeom>
            <a:effectLst/>
          </p:spPr>
        </p:pic>
        <p:pic>
          <p:nvPicPr>
            <p:cNvPr id="850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792505" y="6085719"/>
              <a:ext cx="176909" cy="323006"/>
            </a:xfrm>
            <a:prstGeom prst="rect">
              <a:avLst/>
            </a:prstGeom>
            <a:effectLst/>
          </p:spPr>
        </p:pic>
        <p:pic>
          <p:nvPicPr>
            <p:cNvPr id="850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077801" y="6189257"/>
              <a:ext cx="142736" cy="45077"/>
            </a:xfrm>
            <a:prstGeom prst="rect">
              <a:avLst/>
            </a:prstGeom>
            <a:effectLst/>
          </p:spPr>
        </p:pic>
        <p:pic>
          <p:nvPicPr>
            <p:cNvPr id="850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03939" y="6080854"/>
              <a:ext cx="256062" cy="537004"/>
            </a:xfrm>
            <a:prstGeom prst="rect">
              <a:avLst/>
            </a:prstGeom>
            <a:effectLst/>
          </p:spPr>
        </p:pic>
        <p:pic>
          <p:nvPicPr>
            <p:cNvPr id="850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706406" y="6125909"/>
              <a:ext cx="194057" cy="264214"/>
            </a:xfrm>
            <a:prstGeom prst="rect">
              <a:avLst/>
            </a:prstGeom>
            <a:effectLst/>
          </p:spPr>
        </p:pic>
        <p:pic>
          <p:nvPicPr>
            <p:cNvPr id="850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94883" y="6088458"/>
              <a:ext cx="148868" cy="243534"/>
            </a:xfrm>
            <a:prstGeom prst="rect">
              <a:avLst/>
            </a:prstGeom>
            <a:effectLst/>
          </p:spPr>
        </p:pic>
        <p:pic>
          <p:nvPicPr>
            <p:cNvPr id="851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986173" y="6179371"/>
              <a:ext cx="64464" cy="194475"/>
            </a:xfrm>
            <a:prstGeom prst="rect">
              <a:avLst/>
            </a:prstGeom>
            <a:effectLst/>
          </p:spPr>
        </p:pic>
        <p:pic>
          <p:nvPicPr>
            <p:cNvPr id="851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91867" y="6107176"/>
              <a:ext cx="245108" cy="301549"/>
            </a:xfrm>
            <a:prstGeom prst="rect">
              <a:avLst/>
            </a:prstGeom>
            <a:effectLst/>
          </p:spPr>
        </p:pic>
        <p:pic>
          <p:nvPicPr>
            <p:cNvPr id="851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36162" y="6108756"/>
              <a:ext cx="227290" cy="457211"/>
            </a:xfrm>
            <a:prstGeom prst="rect">
              <a:avLst/>
            </a:prstGeom>
            <a:effectLst/>
          </p:spPr>
        </p:pic>
        <p:pic>
          <p:nvPicPr>
            <p:cNvPr id="851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10497" y="6016871"/>
              <a:ext cx="213560" cy="524390"/>
            </a:xfrm>
            <a:prstGeom prst="rect">
              <a:avLst/>
            </a:prstGeom>
            <a:effectLst/>
          </p:spPr>
        </p:pic>
        <p:pic>
          <p:nvPicPr>
            <p:cNvPr id="851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5890" y="6576102"/>
              <a:ext cx="375616" cy="633623"/>
            </a:xfrm>
            <a:prstGeom prst="rect">
              <a:avLst/>
            </a:prstGeom>
            <a:effectLst/>
          </p:spPr>
        </p:pic>
        <p:pic>
          <p:nvPicPr>
            <p:cNvPr id="852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19597" y="6663600"/>
              <a:ext cx="295499" cy="505468"/>
            </a:xfrm>
            <a:prstGeom prst="rect">
              <a:avLst/>
            </a:prstGeom>
            <a:effectLst/>
          </p:spPr>
        </p:pic>
        <p:pic>
          <p:nvPicPr>
            <p:cNvPr id="852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986449" y="6091598"/>
              <a:ext cx="55857" cy="260922"/>
            </a:xfrm>
            <a:prstGeom prst="rect">
              <a:avLst/>
            </a:prstGeom>
            <a:effectLst/>
          </p:spPr>
        </p:pic>
        <p:pic>
          <p:nvPicPr>
            <p:cNvPr id="852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997229" y="5896281"/>
              <a:ext cx="75357" cy="107857"/>
            </a:xfrm>
            <a:prstGeom prst="rect">
              <a:avLst/>
            </a:prstGeom>
            <a:effectLst/>
          </p:spPr>
        </p:pic>
      </p:grpSp>
      <p:grpSp>
        <p:nvGrpSpPr>
          <p:cNvPr id="8585" name="Drawing"/>
          <p:cNvGrpSpPr/>
          <p:nvPr/>
        </p:nvGrpSpPr>
        <p:grpSpPr>
          <a:xfrm>
            <a:off x="423450" y="1303657"/>
            <a:ext cx="11763517" cy="1456815"/>
            <a:chOff x="78885" y="-19050"/>
            <a:chExt cx="11763515" cy="1456813"/>
          </a:xfrm>
        </p:grpSpPr>
        <p:pic>
          <p:nvPicPr>
            <p:cNvPr id="852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8885" y="241709"/>
              <a:ext cx="512444" cy="59028"/>
            </a:xfrm>
            <a:prstGeom prst="rect">
              <a:avLst/>
            </a:prstGeom>
            <a:effectLst/>
          </p:spPr>
        </p:pic>
        <p:pic>
          <p:nvPicPr>
            <p:cNvPr id="852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97423" y="46391"/>
              <a:ext cx="195935" cy="406775"/>
            </a:xfrm>
            <a:prstGeom prst="rect">
              <a:avLst/>
            </a:prstGeom>
            <a:effectLst/>
          </p:spPr>
        </p:pic>
        <p:pic>
          <p:nvPicPr>
            <p:cNvPr id="853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306308" y="49448"/>
              <a:ext cx="415072" cy="516363"/>
            </a:xfrm>
            <a:prstGeom prst="rect">
              <a:avLst/>
            </a:prstGeom>
            <a:effectLst/>
          </p:spPr>
        </p:pic>
        <p:pic>
          <p:nvPicPr>
            <p:cNvPr id="853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766987" y="217200"/>
              <a:ext cx="268296" cy="294047"/>
            </a:xfrm>
            <a:prstGeom prst="rect">
              <a:avLst/>
            </a:prstGeom>
            <a:effectLst/>
          </p:spPr>
        </p:pic>
        <p:pic>
          <p:nvPicPr>
            <p:cNvPr id="853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003207" y="297514"/>
              <a:ext cx="213494" cy="270781"/>
            </a:xfrm>
            <a:prstGeom prst="rect">
              <a:avLst/>
            </a:prstGeom>
            <a:effectLst/>
          </p:spPr>
        </p:pic>
        <p:pic>
          <p:nvPicPr>
            <p:cNvPr id="853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233019" y="262636"/>
              <a:ext cx="401134" cy="300838"/>
            </a:xfrm>
            <a:prstGeom prst="rect">
              <a:avLst/>
            </a:prstGeom>
            <a:effectLst/>
          </p:spPr>
        </p:pic>
        <p:pic>
          <p:nvPicPr>
            <p:cNvPr id="853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813331" y="144050"/>
              <a:ext cx="59028" cy="407809"/>
            </a:xfrm>
            <a:prstGeom prst="rect">
              <a:avLst/>
            </a:prstGeom>
            <a:effectLst/>
          </p:spPr>
        </p:pic>
        <p:pic>
          <p:nvPicPr>
            <p:cNvPr id="854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694745" y="114308"/>
              <a:ext cx="501027" cy="479405"/>
            </a:xfrm>
            <a:prstGeom prst="rect">
              <a:avLst/>
            </a:prstGeom>
            <a:effectLst/>
          </p:spPr>
        </p:pic>
        <p:pic>
          <p:nvPicPr>
            <p:cNvPr id="854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728246" y="121639"/>
              <a:ext cx="336945" cy="430220"/>
            </a:xfrm>
            <a:prstGeom prst="rect">
              <a:avLst/>
            </a:prstGeom>
            <a:effectLst/>
          </p:spPr>
        </p:pic>
        <p:pic>
          <p:nvPicPr>
            <p:cNvPr id="854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480505" y="192879"/>
              <a:ext cx="100882" cy="324102"/>
            </a:xfrm>
            <a:prstGeom prst="rect">
              <a:avLst/>
            </a:prstGeom>
            <a:effectLst/>
          </p:spPr>
        </p:pic>
        <p:pic>
          <p:nvPicPr>
            <p:cNvPr id="854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473530" y="107929"/>
              <a:ext cx="345028" cy="402077"/>
            </a:xfrm>
            <a:prstGeom prst="rect">
              <a:avLst/>
            </a:prstGeom>
            <a:effectLst/>
          </p:spPr>
        </p:pic>
        <p:pic>
          <p:nvPicPr>
            <p:cNvPr id="854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885092" y="243560"/>
              <a:ext cx="198568" cy="277863"/>
            </a:xfrm>
            <a:prstGeom prst="rect">
              <a:avLst/>
            </a:prstGeom>
            <a:effectLst/>
          </p:spPr>
        </p:pic>
        <p:pic>
          <p:nvPicPr>
            <p:cNvPr id="855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171674" y="213806"/>
              <a:ext cx="832741" cy="352005"/>
            </a:xfrm>
            <a:prstGeom prst="rect">
              <a:avLst/>
            </a:prstGeom>
            <a:effectLst/>
          </p:spPr>
        </p:pic>
        <p:pic>
          <p:nvPicPr>
            <p:cNvPr id="855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092166" y="-1846"/>
              <a:ext cx="219177" cy="510864"/>
            </a:xfrm>
            <a:prstGeom prst="rect">
              <a:avLst/>
            </a:prstGeom>
            <a:effectLst/>
          </p:spPr>
        </p:pic>
        <p:pic>
          <p:nvPicPr>
            <p:cNvPr id="855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140705" y="171953"/>
              <a:ext cx="198540" cy="79954"/>
            </a:xfrm>
            <a:prstGeom prst="rect">
              <a:avLst/>
            </a:prstGeom>
            <a:effectLst/>
          </p:spPr>
        </p:pic>
        <p:pic>
          <p:nvPicPr>
            <p:cNvPr id="855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61503" y="115276"/>
              <a:ext cx="319452" cy="396621"/>
            </a:xfrm>
            <a:prstGeom prst="rect">
              <a:avLst/>
            </a:prstGeom>
            <a:effectLst/>
          </p:spPr>
        </p:pic>
        <p:pic>
          <p:nvPicPr>
            <p:cNvPr id="855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229940" y="232408"/>
              <a:ext cx="184420" cy="276981"/>
            </a:xfrm>
            <a:prstGeom prst="rect">
              <a:avLst/>
            </a:prstGeom>
            <a:effectLst/>
          </p:spPr>
        </p:pic>
        <p:pic>
          <p:nvPicPr>
            <p:cNvPr id="856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487000" y="186947"/>
              <a:ext cx="258375" cy="337010"/>
            </a:xfrm>
            <a:prstGeom prst="rect">
              <a:avLst/>
            </a:prstGeom>
            <a:effectLst/>
          </p:spPr>
        </p:pic>
        <p:pic>
          <p:nvPicPr>
            <p:cNvPr id="856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770676" y="-19050"/>
              <a:ext cx="605451" cy="536031"/>
            </a:xfrm>
            <a:prstGeom prst="rect">
              <a:avLst/>
            </a:prstGeom>
            <a:effectLst/>
          </p:spPr>
        </p:pic>
        <p:pic>
          <p:nvPicPr>
            <p:cNvPr id="856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183944" y="22136"/>
              <a:ext cx="87549" cy="83283"/>
            </a:xfrm>
            <a:prstGeom prst="rect">
              <a:avLst/>
            </a:prstGeom>
            <a:effectLst/>
          </p:spPr>
        </p:pic>
        <p:pic>
          <p:nvPicPr>
            <p:cNvPr id="856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412953" y="2525"/>
              <a:ext cx="130589" cy="514456"/>
            </a:xfrm>
            <a:prstGeom prst="rect">
              <a:avLst/>
            </a:prstGeom>
            <a:effectLst/>
          </p:spPr>
        </p:pic>
        <p:pic>
          <p:nvPicPr>
            <p:cNvPr id="856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336790" y="228853"/>
              <a:ext cx="311388" cy="323006"/>
            </a:xfrm>
            <a:prstGeom prst="rect">
              <a:avLst/>
            </a:prstGeom>
            <a:effectLst/>
          </p:spPr>
        </p:pic>
        <p:pic>
          <p:nvPicPr>
            <p:cNvPr id="857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632037" y="51042"/>
              <a:ext cx="78921" cy="138085"/>
            </a:xfrm>
            <a:prstGeom prst="rect">
              <a:avLst/>
            </a:prstGeom>
            <a:effectLst/>
          </p:spPr>
        </p:pic>
        <p:pic>
          <p:nvPicPr>
            <p:cNvPr id="857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673982" y="168773"/>
              <a:ext cx="966681" cy="445867"/>
            </a:xfrm>
            <a:prstGeom prst="rect">
              <a:avLst/>
            </a:prstGeom>
            <a:effectLst/>
          </p:spPr>
        </p:pic>
        <p:pic>
          <p:nvPicPr>
            <p:cNvPr id="857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465140" y="936136"/>
              <a:ext cx="609150" cy="383042"/>
            </a:xfrm>
            <a:prstGeom prst="rect">
              <a:avLst/>
            </a:prstGeom>
            <a:effectLst/>
          </p:spPr>
        </p:pic>
        <p:pic>
          <p:nvPicPr>
            <p:cNvPr id="857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97318" y="831317"/>
              <a:ext cx="327128" cy="606447"/>
            </a:xfrm>
            <a:prstGeom prst="rect">
              <a:avLst/>
            </a:prstGeom>
            <a:effectLst/>
          </p:spPr>
        </p:pic>
        <p:pic>
          <p:nvPicPr>
            <p:cNvPr id="857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088908" y="304190"/>
              <a:ext cx="655285" cy="726734"/>
            </a:xfrm>
            <a:prstGeom prst="rect">
              <a:avLst/>
            </a:prstGeom>
            <a:effectLst/>
          </p:spPr>
        </p:pic>
        <p:pic>
          <p:nvPicPr>
            <p:cNvPr id="858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619057" y="424170"/>
              <a:ext cx="671845" cy="662339"/>
            </a:xfrm>
            <a:prstGeom prst="rect">
              <a:avLst/>
            </a:prstGeom>
            <a:effectLst/>
          </p:spPr>
        </p:pic>
        <p:pic>
          <p:nvPicPr>
            <p:cNvPr id="858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168799" y="410432"/>
              <a:ext cx="673603" cy="690633"/>
            </a:xfrm>
            <a:prstGeom prst="rect">
              <a:avLst/>
            </a:prstGeom>
            <a:effectLst/>
          </p:spPr>
        </p:pic>
      </p:grpSp>
      <p:grpSp>
        <p:nvGrpSpPr>
          <p:cNvPr id="8632" name="Drawing"/>
          <p:cNvGrpSpPr/>
          <p:nvPr/>
        </p:nvGrpSpPr>
        <p:grpSpPr>
          <a:xfrm>
            <a:off x="423450" y="3540744"/>
            <a:ext cx="11030065" cy="916126"/>
            <a:chOff x="-19049" y="-19049"/>
            <a:chExt cx="11030063" cy="916125"/>
          </a:xfrm>
        </p:grpSpPr>
        <p:pic>
          <p:nvPicPr>
            <p:cNvPr id="858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19051" y="418906"/>
              <a:ext cx="698101" cy="58737"/>
            </a:xfrm>
            <a:prstGeom prst="rect">
              <a:avLst/>
            </a:prstGeom>
            <a:effectLst/>
          </p:spPr>
        </p:pic>
        <p:pic>
          <p:nvPicPr>
            <p:cNvPr id="858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41836" y="211962"/>
              <a:ext cx="240160" cy="544996"/>
            </a:xfrm>
            <a:prstGeom prst="rect">
              <a:avLst/>
            </a:prstGeom>
            <a:effectLst/>
          </p:spPr>
        </p:pic>
        <p:pic>
          <p:nvPicPr>
            <p:cNvPr id="859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369376" y="153832"/>
              <a:ext cx="428736" cy="596174"/>
            </a:xfrm>
            <a:prstGeom prst="rect">
              <a:avLst/>
            </a:prstGeom>
            <a:effectLst/>
          </p:spPr>
        </p:pic>
        <p:pic>
          <p:nvPicPr>
            <p:cNvPr id="859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858765" y="274440"/>
              <a:ext cx="1055447" cy="450855"/>
            </a:xfrm>
            <a:prstGeom prst="rect">
              <a:avLst/>
            </a:prstGeom>
            <a:effectLst/>
          </p:spPr>
        </p:pic>
        <p:pic>
          <p:nvPicPr>
            <p:cNvPr id="859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692420" y="187368"/>
              <a:ext cx="103207" cy="74321"/>
            </a:xfrm>
            <a:prstGeom prst="rect">
              <a:avLst/>
            </a:prstGeom>
            <a:effectLst/>
          </p:spPr>
        </p:pic>
        <p:pic>
          <p:nvPicPr>
            <p:cNvPr id="8596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903064" y="328788"/>
              <a:ext cx="583150" cy="393292"/>
            </a:xfrm>
            <a:prstGeom prst="rect">
              <a:avLst/>
            </a:prstGeom>
            <a:effectLst/>
          </p:spPr>
        </p:pic>
        <p:pic>
          <p:nvPicPr>
            <p:cNvPr id="8598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560595" y="261855"/>
              <a:ext cx="462742" cy="476082"/>
            </a:xfrm>
            <a:prstGeom prst="rect">
              <a:avLst/>
            </a:prstGeom>
            <a:effectLst/>
          </p:spPr>
        </p:pic>
        <p:pic>
          <p:nvPicPr>
            <p:cNvPr id="8600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718258" y="-17129"/>
              <a:ext cx="79374" cy="711307"/>
            </a:xfrm>
            <a:prstGeom prst="rect">
              <a:avLst/>
            </a:prstGeom>
            <a:effectLst/>
          </p:spPr>
        </p:pic>
        <p:pic>
          <p:nvPicPr>
            <p:cNvPr id="8602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868454" y="321579"/>
              <a:ext cx="202316" cy="342284"/>
            </a:xfrm>
            <a:prstGeom prst="rect">
              <a:avLst/>
            </a:prstGeom>
            <a:effectLst/>
          </p:spPr>
        </p:pic>
        <p:pic>
          <p:nvPicPr>
            <p:cNvPr id="8604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094877" y="271188"/>
              <a:ext cx="489738" cy="415871"/>
            </a:xfrm>
            <a:prstGeom prst="rect">
              <a:avLst/>
            </a:prstGeom>
            <a:effectLst/>
          </p:spPr>
        </p:pic>
        <p:pic>
          <p:nvPicPr>
            <p:cNvPr id="8606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687289" y="263117"/>
              <a:ext cx="631029" cy="403226"/>
            </a:xfrm>
            <a:prstGeom prst="rect">
              <a:avLst/>
            </a:prstGeom>
            <a:effectLst/>
          </p:spPr>
        </p:pic>
        <p:pic>
          <p:nvPicPr>
            <p:cNvPr id="8608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978246" y="22686"/>
              <a:ext cx="107391" cy="608711"/>
            </a:xfrm>
            <a:prstGeom prst="rect">
              <a:avLst/>
            </a:prstGeom>
            <a:effectLst/>
          </p:spPr>
        </p:pic>
        <p:pic>
          <p:nvPicPr>
            <p:cNvPr id="8610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991731" y="267100"/>
              <a:ext cx="317126" cy="346957"/>
            </a:xfrm>
            <a:prstGeom prst="rect">
              <a:avLst/>
            </a:prstGeom>
            <a:effectLst/>
          </p:spPr>
        </p:pic>
        <p:pic>
          <p:nvPicPr>
            <p:cNvPr id="8612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291682" y="295128"/>
              <a:ext cx="233566" cy="331619"/>
            </a:xfrm>
            <a:prstGeom prst="rect">
              <a:avLst/>
            </a:prstGeom>
            <a:effectLst/>
          </p:spPr>
        </p:pic>
        <p:pic>
          <p:nvPicPr>
            <p:cNvPr id="8614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570708" y="294440"/>
              <a:ext cx="680477" cy="335512"/>
            </a:xfrm>
            <a:prstGeom prst="rect">
              <a:avLst/>
            </a:prstGeom>
            <a:effectLst/>
          </p:spPr>
        </p:pic>
        <p:pic>
          <p:nvPicPr>
            <p:cNvPr id="8616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278676" y="27031"/>
              <a:ext cx="425306" cy="573346"/>
            </a:xfrm>
            <a:prstGeom prst="rect">
              <a:avLst/>
            </a:prstGeom>
            <a:effectLst/>
          </p:spPr>
        </p:pic>
        <p:pic>
          <p:nvPicPr>
            <p:cNvPr id="8618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637978" y="264112"/>
              <a:ext cx="305500" cy="388212"/>
            </a:xfrm>
            <a:prstGeom prst="rect">
              <a:avLst/>
            </a:prstGeom>
            <a:effectLst/>
          </p:spPr>
        </p:pic>
        <p:pic>
          <p:nvPicPr>
            <p:cNvPr id="8620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836835" y="-1748"/>
              <a:ext cx="190427" cy="507584"/>
            </a:xfrm>
            <a:prstGeom prst="rect">
              <a:avLst/>
            </a:prstGeom>
            <a:effectLst/>
          </p:spPr>
        </p:pic>
        <p:pic>
          <p:nvPicPr>
            <p:cNvPr id="8622" name="Shape" descr="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836446" y="671915"/>
              <a:ext cx="122671" cy="152892"/>
            </a:xfrm>
            <a:prstGeom prst="rect">
              <a:avLst/>
            </a:prstGeom>
            <a:effectLst/>
          </p:spPr>
        </p:pic>
        <p:pic>
          <p:nvPicPr>
            <p:cNvPr id="8624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328405" y="-19050"/>
              <a:ext cx="207649" cy="545813"/>
            </a:xfrm>
            <a:prstGeom prst="rect">
              <a:avLst/>
            </a:prstGeom>
            <a:effectLst/>
          </p:spPr>
        </p:pic>
        <p:pic>
          <p:nvPicPr>
            <p:cNvPr id="8626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298882" y="704906"/>
              <a:ext cx="109995" cy="128794"/>
            </a:xfrm>
            <a:prstGeom prst="rect">
              <a:avLst/>
            </a:prstGeom>
            <a:effectLst/>
          </p:spPr>
        </p:pic>
        <p:pic>
          <p:nvPicPr>
            <p:cNvPr id="8628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778161" y="-5012"/>
              <a:ext cx="232853" cy="626043"/>
            </a:xfrm>
            <a:prstGeom prst="rect">
              <a:avLst/>
            </a:prstGeom>
            <a:effectLst/>
          </p:spPr>
        </p:pic>
        <p:pic>
          <p:nvPicPr>
            <p:cNvPr id="8630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773556" y="786194"/>
              <a:ext cx="109356" cy="110882"/>
            </a:xfrm>
            <a:prstGeom prst="rect">
              <a:avLst/>
            </a:prstGeom>
            <a:effectLst/>
          </p:spPr>
        </p:pic>
      </p:grpSp>
      <p:grpSp>
        <p:nvGrpSpPr>
          <p:cNvPr id="8749" name="Drawing"/>
          <p:cNvGrpSpPr/>
          <p:nvPr/>
        </p:nvGrpSpPr>
        <p:grpSpPr>
          <a:xfrm>
            <a:off x="698889" y="5059206"/>
            <a:ext cx="10647310" cy="1996578"/>
            <a:chOff x="333403" y="-19050"/>
            <a:chExt cx="10647309" cy="1996576"/>
          </a:xfrm>
        </p:grpSpPr>
        <p:pic>
          <p:nvPicPr>
            <p:cNvPr id="8633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36941" y="343682"/>
              <a:ext cx="66004" cy="435712"/>
            </a:xfrm>
            <a:prstGeom prst="rect">
              <a:avLst/>
            </a:prstGeom>
            <a:effectLst/>
          </p:spPr>
        </p:pic>
        <p:pic>
          <p:nvPicPr>
            <p:cNvPr id="8635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33403" y="242271"/>
              <a:ext cx="490613" cy="146487"/>
            </a:xfrm>
            <a:prstGeom prst="rect">
              <a:avLst/>
            </a:prstGeom>
            <a:effectLst/>
          </p:spPr>
        </p:pic>
        <p:pic>
          <p:nvPicPr>
            <p:cNvPr id="8637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71867" y="678512"/>
              <a:ext cx="449663" cy="100882"/>
            </a:xfrm>
            <a:prstGeom prst="rect">
              <a:avLst/>
            </a:prstGeom>
            <a:effectLst/>
          </p:spPr>
        </p:pic>
        <p:pic>
          <p:nvPicPr>
            <p:cNvPr id="8639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90405" y="457988"/>
              <a:ext cx="266355" cy="293503"/>
            </a:xfrm>
            <a:prstGeom prst="rect">
              <a:avLst/>
            </a:prstGeom>
            <a:effectLst/>
          </p:spPr>
        </p:pic>
        <p:pic>
          <p:nvPicPr>
            <p:cNvPr id="8641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565404" y="308804"/>
              <a:ext cx="58323" cy="435712"/>
            </a:xfrm>
            <a:prstGeom prst="rect">
              <a:avLst/>
            </a:prstGeom>
            <a:effectLst/>
          </p:spPr>
        </p:pic>
        <p:pic>
          <p:nvPicPr>
            <p:cNvPr id="8643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655382" y="322755"/>
              <a:ext cx="72980" cy="449663"/>
            </a:xfrm>
            <a:prstGeom prst="rect">
              <a:avLst/>
            </a:prstGeom>
            <a:effectLst/>
          </p:spPr>
        </p:pic>
        <p:pic>
          <p:nvPicPr>
            <p:cNvPr id="8645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555657" y="310078"/>
              <a:ext cx="368022" cy="476292"/>
            </a:xfrm>
            <a:prstGeom prst="rect">
              <a:avLst/>
            </a:prstGeom>
            <a:effectLst/>
          </p:spPr>
        </p:pic>
        <p:pic>
          <p:nvPicPr>
            <p:cNvPr id="8647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932923" y="4821"/>
              <a:ext cx="325586" cy="551352"/>
            </a:xfrm>
            <a:prstGeom prst="rect">
              <a:avLst/>
            </a:prstGeom>
            <a:effectLst/>
          </p:spPr>
        </p:pic>
        <p:pic>
          <p:nvPicPr>
            <p:cNvPr id="8649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276213" y="713390"/>
              <a:ext cx="119636" cy="226443"/>
            </a:xfrm>
            <a:prstGeom prst="rect">
              <a:avLst/>
            </a:prstGeom>
            <a:effectLst/>
          </p:spPr>
        </p:pic>
        <p:pic>
          <p:nvPicPr>
            <p:cNvPr id="8651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186732" y="215434"/>
              <a:ext cx="69292" cy="522106"/>
            </a:xfrm>
            <a:prstGeom prst="rect">
              <a:avLst/>
            </a:prstGeom>
            <a:effectLst/>
          </p:spPr>
        </p:pic>
        <p:pic>
          <p:nvPicPr>
            <p:cNvPr id="8653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131653" y="199519"/>
              <a:ext cx="317363" cy="567263"/>
            </a:xfrm>
            <a:prstGeom prst="rect">
              <a:avLst/>
            </a:prstGeom>
            <a:effectLst/>
          </p:spPr>
        </p:pic>
        <p:pic>
          <p:nvPicPr>
            <p:cNvPr id="8655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493151" y="390131"/>
              <a:ext cx="320923" cy="364557"/>
            </a:xfrm>
            <a:prstGeom prst="rect">
              <a:avLst/>
            </a:prstGeom>
            <a:effectLst/>
          </p:spPr>
        </p:pic>
        <p:pic>
          <p:nvPicPr>
            <p:cNvPr id="8657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783994" y="342807"/>
              <a:ext cx="288178" cy="389325"/>
            </a:xfrm>
            <a:prstGeom prst="rect">
              <a:avLst/>
            </a:prstGeom>
            <a:effectLst/>
          </p:spPr>
        </p:pic>
        <p:pic>
          <p:nvPicPr>
            <p:cNvPr id="8659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4073555" y="211145"/>
              <a:ext cx="82325" cy="512444"/>
            </a:xfrm>
            <a:prstGeom prst="rect">
              <a:avLst/>
            </a:prstGeom>
            <a:effectLst/>
          </p:spPr>
        </p:pic>
        <p:pic>
          <p:nvPicPr>
            <p:cNvPr id="8661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4083463" y="374189"/>
              <a:ext cx="260759" cy="363351"/>
            </a:xfrm>
            <a:prstGeom prst="rect">
              <a:avLst/>
            </a:prstGeom>
            <a:effectLst/>
          </p:spPr>
        </p:pic>
        <p:pic>
          <p:nvPicPr>
            <p:cNvPr id="8663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4707360" y="91740"/>
              <a:ext cx="271644" cy="701206"/>
            </a:xfrm>
            <a:prstGeom prst="rect">
              <a:avLst/>
            </a:prstGeom>
            <a:effectLst/>
          </p:spPr>
        </p:pic>
        <p:pic>
          <p:nvPicPr>
            <p:cNvPr id="8665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952529" y="328517"/>
              <a:ext cx="47402" cy="374145"/>
            </a:xfrm>
            <a:prstGeom prst="rect">
              <a:avLst/>
            </a:prstGeom>
            <a:effectLst/>
          </p:spPr>
        </p:pic>
        <p:pic>
          <p:nvPicPr>
            <p:cNvPr id="8667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027787" y="303064"/>
              <a:ext cx="244193" cy="434476"/>
            </a:xfrm>
            <a:prstGeom prst="rect">
              <a:avLst/>
            </a:prstGeom>
            <a:effectLst/>
          </p:spPr>
        </p:pic>
        <p:pic>
          <p:nvPicPr>
            <p:cNvPr id="8669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331538" y="308025"/>
              <a:ext cx="232077" cy="406881"/>
            </a:xfrm>
            <a:prstGeom prst="rect">
              <a:avLst/>
            </a:prstGeom>
            <a:effectLst/>
          </p:spPr>
        </p:pic>
        <p:pic>
          <p:nvPicPr>
            <p:cNvPr id="8671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677634" y="341196"/>
              <a:ext cx="206335" cy="438197"/>
            </a:xfrm>
            <a:prstGeom prst="rect">
              <a:avLst/>
            </a:prstGeom>
            <a:effectLst/>
          </p:spPr>
        </p:pic>
        <p:pic>
          <p:nvPicPr>
            <p:cNvPr id="8673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659392" y="525048"/>
              <a:ext cx="331077" cy="59028"/>
            </a:xfrm>
            <a:prstGeom prst="rect">
              <a:avLst/>
            </a:prstGeom>
            <a:effectLst/>
          </p:spPr>
        </p:pic>
        <p:pic>
          <p:nvPicPr>
            <p:cNvPr id="8675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008173" y="237705"/>
              <a:ext cx="222044" cy="604469"/>
            </a:xfrm>
            <a:prstGeom prst="rect">
              <a:avLst/>
            </a:prstGeom>
            <a:effectLst/>
          </p:spPr>
        </p:pic>
        <p:pic>
          <p:nvPicPr>
            <p:cNvPr id="8677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246697" y="1229287"/>
              <a:ext cx="79083" cy="477865"/>
            </a:xfrm>
            <a:prstGeom prst="rect">
              <a:avLst/>
            </a:prstGeom>
            <a:effectLst/>
          </p:spPr>
        </p:pic>
        <p:pic>
          <p:nvPicPr>
            <p:cNvPr id="8679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197868" y="1252823"/>
              <a:ext cx="399961" cy="423805"/>
            </a:xfrm>
            <a:prstGeom prst="rect">
              <a:avLst/>
            </a:prstGeom>
            <a:effectLst/>
          </p:spPr>
        </p:pic>
        <p:pic>
          <p:nvPicPr>
            <p:cNvPr id="8681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614354" y="1408238"/>
              <a:ext cx="346208" cy="311049"/>
            </a:xfrm>
            <a:prstGeom prst="rect">
              <a:avLst/>
            </a:prstGeom>
            <a:effectLst/>
          </p:spPr>
        </p:pic>
        <p:pic>
          <p:nvPicPr>
            <p:cNvPr id="8683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859680" y="1377944"/>
              <a:ext cx="270282" cy="599583"/>
            </a:xfrm>
            <a:prstGeom prst="rect">
              <a:avLst/>
            </a:prstGeom>
            <a:effectLst/>
          </p:spPr>
        </p:pic>
        <p:pic>
          <p:nvPicPr>
            <p:cNvPr id="8685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121079" y="1284066"/>
              <a:ext cx="516119" cy="444013"/>
            </a:xfrm>
            <a:prstGeom prst="rect">
              <a:avLst/>
            </a:prstGeom>
            <a:effectLst/>
          </p:spPr>
        </p:pic>
        <p:pic>
          <p:nvPicPr>
            <p:cNvPr id="8687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672032" y="1333931"/>
              <a:ext cx="210554" cy="343441"/>
            </a:xfrm>
            <a:prstGeom prst="rect">
              <a:avLst/>
            </a:prstGeom>
            <a:effectLst/>
          </p:spPr>
        </p:pic>
        <p:pic>
          <p:nvPicPr>
            <p:cNvPr id="8689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921649" y="1259559"/>
              <a:ext cx="248637" cy="393029"/>
            </a:xfrm>
            <a:prstGeom prst="rect">
              <a:avLst/>
            </a:prstGeom>
            <a:effectLst/>
          </p:spPr>
        </p:pic>
        <p:pic>
          <p:nvPicPr>
            <p:cNvPr id="8691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5247830" y="1438855"/>
              <a:ext cx="212492" cy="59028"/>
            </a:xfrm>
            <a:prstGeom prst="rect">
              <a:avLst/>
            </a:prstGeom>
            <a:effectLst/>
          </p:spPr>
        </p:pic>
        <p:pic>
          <p:nvPicPr>
            <p:cNvPr id="8693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731474" y="1118454"/>
              <a:ext cx="258995" cy="510769"/>
            </a:xfrm>
            <a:prstGeom prst="rect">
              <a:avLst/>
            </a:prstGeom>
            <a:effectLst/>
          </p:spPr>
        </p:pic>
        <p:pic>
          <p:nvPicPr>
            <p:cNvPr id="8695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959344" y="1333338"/>
              <a:ext cx="204400" cy="320625"/>
            </a:xfrm>
            <a:prstGeom prst="rect">
              <a:avLst/>
            </a:prstGeom>
            <a:effectLst/>
          </p:spPr>
        </p:pic>
        <p:pic>
          <p:nvPicPr>
            <p:cNvPr id="8697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138540" y="1080326"/>
              <a:ext cx="403004" cy="560419"/>
            </a:xfrm>
            <a:prstGeom prst="rect">
              <a:avLst/>
            </a:prstGeom>
            <a:effectLst/>
          </p:spPr>
        </p:pic>
        <p:pic>
          <p:nvPicPr>
            <p:cNvPr id="8699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499652" y="1355148"/>
              <a:ext cx="104672" cy="289223"/>
            </a:xfrm>
            <a:prstGeom prst="rect">
              <a:avLst/>
            </a:prstGeom>
            <a:effectLst/>
          </p:spPr>
        </p:pic>
        <p:pic>
          <p:nvPicPr>
            <p:cNvPr id="8701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6524370" y="1166806"/>
              <a:ext cx="45077" cy="100881"/>
            </a:xfrm>
            <a:prstGeom prst="rect">
              <a:avLst/>
            </a:prstGeom>
            <a:effectLst/>
          </p:spPr>
        </p:pic>
        <p:pic>
          <p:nvPicPr>
            <p:cNvPr id="8703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6684809" y="1311966"/>
              <a:ext cx="260467" cy="330491"/>
            </a:xfrm>
            <a:prstGeom prst="rect">
              <a:avLst/>
            </a:prstGeom>
            <a:effectLst/>
          </p:spPr>
        </p:pic>
        <p:pic>
          <p:nvPicPr>
            <p:cNvPr id="8705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160827" y="92363"/>
              <a:ext cx="336378" cy="718253"/>
            </a:xfrm>
            <a:prstGeom prst="rect">
              <a:avLst/>
            </a:prstGeom>
            <a:effectLst/>
          </p:spPr>
        </p:pic>
        <p:pic>
          <p:nvPicPr>
            <p:cNvPr id="8707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654421" y="214330"/>
              <a:ext cx="297440" cy="676674"/>
            </a:xfrm>
            <a:prstGeom prst="rect">
              <a:avLst/>
            </a:prstGeom>
            <a:effectLst/>
          </p:spPr>
        </p:pic>
        <p:pic>
          <p:nvPicPr>
            <p:cNvPr id="8709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8156667" y="274961"/>
              <a:ext cx="275272" cy="57993"/>
            </a:xfrm>
            <a:prstGeom prst="rect">
              <a:avLst/>
            </a:prstGeom>
            <a:effectLst/>
          </p:spPr>
        </p:pic>
        <p:pic>
          <p:nvPicPr>
            <p:cNvPr id="8711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8226423" y="377942"/>
              <a:ext cx="233418" cy="59646"/>
            </a:xfrm>
            <a:prstGeom prst="rect">
              <a:avLst/>
            </a:prstGeom>
            <a:effectLst/>
          </p:spPr>
        </p:pic>
        <p:pic>
          <p:nvPicPr>
            <p:cNvPr id="8713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8233398" y="497146"/>
              <a:ext cx="212492" cy="45076"/>
            </a:xfrm>
            <a:prstGeom prst="rect">
              <a:avLst/>
            </a:prstGeom>
            <a:effectLst/>
          </p:spPr>
        </p:pic>
        <p:pic>
          <p:nvPicPr>
            <p:cNvPr id="8715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8759962" y="156435"/>
              <a:ext cx="236535" cy="476471"/>
            </a:xfrm>
            <a:prstGeom prst="rect">
              <a:avLst/>
            </a:prstGeom>
            <a:effectLst/>
          </p:spPr>
        </p:pic>
        <p:pic>
          <p:nvPicPr>
            <p:cNvPr id="8717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8742619" y="552951"/>
              <a:ext cx="317126" cy="52052"/>
            </a:xfrm>
            <a:prstGeom prst="rect">
              <a:avLst/>
            </a:prstGeom>
            <a:effectLst/>
          </p:spPr>
        </p:pic>
        <p:pic>
          <p:nvPicPr>
            <p:cNvPr id="8719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9049547" y="-19050"/>
              <a:ext cx="511247" cy="917029"/>
            </a:xfrm>
            <a:prstGeom prst="rect">
              <a:avLst/>
            </a:prstGeom>
            <a:effectLst/>
          </p:spPr>
        </p:pic>
        <p:pic>
          <p:nvPicPr>
            <p:cNvPr id="8721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7294953" y="1229586"/>
              <a:ext cx="188301" cy="532004"/>
            </a:xfrm>
            <a:prstGeom prst="rect">
              <a:avLst/>
            </a:prstGeom>
            <a:effectLst/>
          </p:spPr>
        </p:pic>
        <p:pic>
          <p:nvPicPr>
            <p:cNvPr id="8723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482705" y="1303661"/>
              <a:ext cx="258647" cy="354662"/>
            </a:xfrm>
            <a:prstGeom prst="rect">
              <a:avLst/>
            </a:prstGeom>
            <a:effectLst/>
          </p:spPr>
        </p:pic>
        <p:pic>
          <p:nvPicPr>
            <p:cNvPr id="8725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7749476" y="1345627"/>
              <a:ext cx="180274" cy="318320"/>
            </a:xfrm>
            <a:prstGeom prst="rect">
              <a:avLst/>
            </a:prstGeom>
            <a:effectLst/>
          </p:spPr>
        </p:pic>
        <p:pic>
          <p:nvPicPr>
            <p:cNvPr id="8727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7982276" y="1338871"/>
              <a:ext cx="72979" cy="375257"/>
            </a:xfrm>
            <a:prstGeom prst="rect">
              <a:avLst/>
            </a:prstGeom>
            <a:effectLst/>
          </p:spPr>
        </p:pic>
        <p:pic>
          <p:nvPicPr>
            <p:cNvPr id="8729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8100862" y="1299462"/>
              <a:ext cx="275272" cy="380386"/>
            </a:xfrm>
            <a:prstGeom prst="rect">
              <a:avLst/>
            </a:prstGeom>
            <a:effectLst/>
          </p:spPr>
        </p:pic>
        <p:pic>
          <p:nvPicPr>
            <p:cNvPr id="8731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8372911" y="1212054"/>
              <a:ext cx="147749" cy="557878"/>
            </a:xfrm>
            <a:prstGeom prst="rect">
              <a:avLst/>
            </a:prstGeom>
            <a:effectLst/>
          </p:spPr>
        </p:pic>
        <p:pic>
          <p:nvPicPr>
            <p:cNvPr id="8733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072365" y="1115613"/>
              <a:ext cx="322210" cy="730584"/>
            </a:xfrm>
            <a:prstGeom prst="rect">
              <a:avLst/>
            </a:prstGeom>
            <a:effectLst/>
          </p:spPr>
        </p:pic>
        <p:pic>
          <p:nvPicPr>
            <p:cNvPr id="8735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422645" y="1239759"/>
              <a:ext cx="308001" cy="579003"/>
            </a:xfrm>
            <a:prstGeom prst="rect">
              <a:avLst/>
            </a:prstGeom>
            <a:effectLst/>
          </p:spPr>
        </p:pic>
        <p:pic>
          <p:nvPicPr>
            <p:cNvPr id="8737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9914525" y="1334221"/>
              <a:ext cx="212491" cy="52052"/>
            </a:xfrm>
            <a:prstGeom prst="rect">
              <a:avLst/>
            </a:prstGeom>
            <a:effectLst/>
          </p:spPr>
        </p:pic>
        <p:pic>
          <p:nvPicPr>
            <p:cNvPr id="8739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9921500" y="1438855"/>
              <a:ext cx="226443" cy="47402"/>
            </a:xfrm>
            <a:prstGeom prst="rect">
              <a:avLst/>
            </a:prstGeom>
            <a:effectLst/>
          </p:spPr>
        </p:pic>
        <p:pic>
          <p:nvPicPr>
            <p:cNvPr id="8741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9928476" y="1557441"/>
              <a:ext cx="226443" cy="59028"/>
            </a:xfrm>
            <a:prstGeom prst="rect">
              <a:avLst/>
            </a:prstGeom>
            <a:effectLst/>
          </p:spPr>
        </p:pic>
        <p:pic>
          <p:nvPicPr>
            <p:cNvPr id="8743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0355856" y="1206515"/>
              <a:ext cx="175747" cy="444832"/>
            </a:xfrm>
            <a:prstGeom prst="rect">
              <a:avLst/>
            </a:prstGeom>
            <a:effectLst/>
          </p:spPr>
        </p:pic>
        <p:pic>
          <p:nvPicPr>
            <p:cNvPr id="8745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340038" y="1606270"/>
              <a:ext cx="254345" cy="52053"/>
            </a:xfrm>
            <a:prstGeom prst="rect">
              <a:avLst/>
            </a:prstGeom>
            <a:effectLst/>
          </p:spPr>
        </p:pic>
        <p:pic>
          <p:nvPicPr>
            <p:cNvPr id="8747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0667893" y="1114827"/>
              <a:ext cx="312820" cy="7978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32" grpId="3"/>
      <p:bldP build="whole" bldLvl="1" animBg="1" rev="0" advAuto="0" spid="8455" grpId="1"/>
      <p:bldP build="whole" bldLvl="1" animBg="1" rev="0" advAuto="0" spid="8749" grpId="4"/>
      <p:bldP build="whole" bldLvl="1" animBg="1" rev="0" advAuto="0" spid="8585" grpId="2"/>
      <p:bldP build="whole" bldLvl="1" animBg="1" rev="0" advAuto="0" spid="8526" grpId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4" name="Drawing"/>
          <p:cNvGrpSpPr/>
          <p:nvPr/>
        </p:nvGrpSpPr>
        <p:grpSpPr>
          <a:xfrm>
            <a:off x="301828" y="113613"/>
            <a:ext cx="11846092" cy="4429417"/>
            <a:chOff x="-25390" y="-32874"/>
            <a:chExt cx="11846090" cy="4429416"/>
          </a:xfrm>
        </p:grpSpPr>
        <p:pic>
          <p:nvPicPr>
            <p:cNvPr id="875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391" y="1376075"/>
              <a:ext cx="573355" cy="86930"/>
            </a:xfrm>
            <a:prstGeom prst="rect">
              <a:avLst/>
            </a:prstGeom>
            <a:effectLst/>
          </p:spPr>
        </p:pic>
        <p:pic>
          <p:nvPicPr>
            <p:cNvPr id="875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7781" y="1138614"/>
              <a:ext cx="246332" cy="617368"/>
            </a:xfrm>
            <a:prstGeom prst="rect">
              <a:avLst/>
            </a:prstGeom>
            <a:effectLst/>
          </p:spPr>
        </p:pic>
        <p:pic>
          <p:nvPicPr>
            <p:cNvPr id="875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09247" y="1200441"/>
              <a:ext cx="93906" cy="450906"/>
            </a:xfrm>
            <a:prstGeom prst="rect">
              <a:avLst/>
            </a:prstGeom>
            <a:effectLst/>
          </p:spPr>
        </p:pic>
        <p:pic>
          <p:nvPicPr>
            <p:cNvPr id="875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3198" y="1117977"/>
              <a:ext cx="365956" cy="93906"/>
            </a:xfrm>
            <a:prstGeom prst="rect">
              <a:avLst/>
            </a:prstGeom>
            <a:effectLst/>
          </p:spPr>
        </p:pic>
        <p:pic>
          <p:nvPicPr>
            <p:cNvPr id="875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5735" y="1345231"/>
              <a:ext cx="233418" cy="61969"/>
            </a:xfrm>
            <a:prstGeom prst="rect">
              <a:avLst/>
            </a:prstGeom>
            <a:effectLst/>
          </p:spPr>
        </p:pic>
        <p:pic>
          <p:nvPicPr>
            <p:cNvPr id="876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27832" y="1529539"/>
              <a:ext cx="303175" cy="76752"/>
            </a:xfrm>
            <a:prstGeom prst="rect">
              <a:avLst/>
            </a:prstGeom>
            <a:effectLst/>
          </p:spPr>
        </p:pic>
        <p:pic>
          <p:nvPicPr>
            <p:cNvPr id="876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11919" y="1302590"/>
              <a:ext cx="162836" cy="311973"/>
            </a:xfrm>
            <a:prstGeom prst="rect">
              <a:avLst/>
            </a:prstGeom>
            <a:effectLst/>
          </p:spPr>
        </p:pic>
        <p:pic>
          <p:nvPicPr>
            <p:cNvPr id="876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93924" y="1248915"/>
              <a:ext cx="281182" cy="329246"/>
            </a:xfrm>
            <a:prstGeom prst="rect">
              <a:avLst/>
            </a:prstGeom>
            <a:effectLst/>
          </p:spPr>
        </p:pic>
        <p:pic>
          <p:nvPicPr>
            <p:cNvPr id="876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57932" y="1180757"/>
              <a:ext cx="66004" cy="547322"/>
            </a:xfrm>
            <a:prstGeom prst="rect">
              <a:avLst/>
            </a:prstGeom>
            <a:effectLst/>
          </p:spPr>
        </p:pic>
        <p:pic>
          <p:nvPicPr>
            <p:cNvPr id="876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50956" y="1289321"/>
              <a:ext cx="256380" cy="306221"/>
            </a:xfrm>
            <a:prstGeom prst="rect">
              <a:avLst/>
            </a:prstGeom>
            <a:effectLst/>
          </p:spPr>
        </p:pic>
        <p:pic>
          <p:nvPicPr>
            <p:cNvPr id="877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84059" y="1266780"/>
              <a:ext cx="346756" cy="329938"/>
            </a:xfrm>
            <a:prstGeom prst="rect">
              <a:avLst/>
            </a:prstGeom>
            <a:effectLst/>
          </p:spPr>
        </p:pic>
        <p:pic>
          <p:nvPicPr>
            <p:cNvPr id="877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92149" y="1261547"/>
              <a:ext cx="317691" cy="307898"/>
            </a:xfrm>
            <a:prstGeom prst="rect">
              <a:avLst/>
            </a:prstGeom>
            <a:effectLst/>
          </p:spPr>
        </p:pic>
        <p:pic>
          <p:nvPicPr>
            <p:cNvPr id="877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62422" y="1019078"/>
              <a:ext cx="100882" cy="548562"/>
            </a:xfrm>
            <a:prstGeom prst="rect">
              <a:avLst/>
            </a:prstGeom>
            <a:effectLst/>
          </p:spPr>
        </p:pic>
        <p:pic>
          <p:nvPicPr>
            <p:cNvPr id="877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45706" y="1187733"/>
              <a:ext cx="329208" cy="86930"/>
            </a:xfrm>
            <a:prstGeom prst="rect">
              <a:avLst/>
            </a:prstGeom>
            <a:effectLst/>
          </p:spPr>
        </p:pic>
        <p:pic>
          <p:nvPicPr>
            <p:cNvPr id="877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54036" y="983114"/>
              <a:ext cx="592879" cy="577550"/>
            </a:xfrm>
            <a:prstGeom prst="rect">
              <a:avLst/>
            </a:prstGeom>
            <a:effectLst/>
          </p:spPr>
        </p:pic>
        <p:pic>
          <p:nvPicPr>
            <p:cNvPr id="878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13197" y="1187733"/>
              <a:ext cx="303474" cy="79955"/>
            </a:xfrm>
            <a:prstGeom prst="rect">
              <a:avLst/>
            </a:prstGeom>
            <a:effectLst/>
          </p:spPr>
        </p:pic>
        <p:pic>
          <p:nvPicPr>
            <p:cNvPr id="878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94268" y="1257489"/>
              <a:ext cx="61916" cy="296199"/>
            </a:xfrm>
            <a:prstGeom prst="rect">
              <a:avLst/>
            </a:prstGeom>
            <a:effectLst/>
          </p:spPr>
        </p:pic>
        <p:pic>
          <p:nvPicPr>
            <p:cNvPr id="878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66913" y="1016536"/>
              <a:ext cx="93389" cy="127263"/>
            </a:xfrm>
            <a:prstGeom prst="rect">
              <a:avLst/>
            </a:prstGeom>
            <a:effectLst/>
          </p:spPr>
        </p:pic>
        <p:pic>
          <p:nvPicPr>
            <p:cNvPr id="878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84014" y="1226447"/>
              <a:ext cx="653440" cy="390022"/>
            </a:xfrm>
            <a:prstGeom prst="rect">
              <a:avLst/>
            </a:prstGeom>
            <a:effectLst/>
          </p:spPr>
        </p:pic>
        <p:pic>
          <p:nvPicPr>
            <p:cNvPr id="878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57037" y="1036378"/>
              <a:ext cx="343053" cy="642872"/>
            </a:xfrm>
            <a:prstGeom prst="rect">
              <a:avLst/>
            </a:prstGeom>
            <a:effectLst/>
          </p:spPr>
        </p:pic>
        <p:pic>
          <p:nvPicPr>
            <p:cNvPr id="879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47926" y="1041245"/>
              <a:ext cx="356655" cy="499571"/>
            </a:xfrm>
            <a:prstGeom prst="rect">
              <a:avLst/>
            </a:prstGeom>
            <a:effectLst/>
          </p:spPr>
        </p:pic>
        <p:pic>
          <p:nvPicPr>
            <p:cNvPr id="879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34799" y="1087929"/>
              <a:ext cx="990565" cy="444316"/>
            </a:xfrm>
            <a:prstGeom prst="rect">
              <a:avLst/>
            </a:prstGeom>
            <a:effectLst/>
          </p:spPr>
        </p:pic>
        <p:pic>
          <p:nvPicPr>
            <p:cNvPr id="879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34385" y="1021412"/>
              <a:ext cx="79369" cy="106763"/>
            </a:xfrm>
            <a:prstGeom prst="rect">
              <a:avLst/>
            </a:prstGeom>
            <a:effectLst/>
          </p:spPr>
        </p:pic>
        <p:pic>
          <p:nvPicPr>
            <p:cNvPr id="879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95542" y="1156988"/>
              <a:ext cx="670544" cy="361822"/>
            </a:xfrm>
            <a:prstGeom prst="rect">
              <a:avLst/>
            </a:prstGeom>
            <a:effectLst/>
          </p:spPr>
        </p:pic>
        <p:pic>
          <p:nvPicPr>
            <p:cNvPr id="879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18602" y="1039087"/>
              <a:ext cx="555399" cy="450783"/>
            </a:xfrm>
            <a:prstGeom prst="rect">
              <a:avLst/>
            </a:prstGeom>
            <a:effectLst/>
          </p:spPr>
        </p:pic>
        <p:pic>
          <p:nvPicPr>
            <p:cNvPr id="880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58657" y="2122520"/>
              <a:ext cx="642725" cy="418952"/>
            </a:xfrm>
            <a:prstGeom prst="rect">
              <a:avLst/>
            </a:prstGeom>
            <a:effectLst/>
          </p:spPr>
        </p:pic>
        <p:pic>
          <p:nvPicPr>
            <p:cNvPr id="880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194903" y="2222762"/>
              <a:ext cx="236024" cy="563445"/>
            </a:xfrm>
            <a:prstGeom prst="rect">
              <a:avLst/>
            </a:prstGeom>
            <a:effectLst/>
          </p:spPr>
        </p:pic>
        <p:pic>
          <p:nvPicPr>
            <p:cNvPr id="880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17871" y="2232470"/>
              <a:ext cx="472898" cy="374538"/>
            </a:xfrm>
            <a:prstGeom prst="rect">
              <a:avLst/>
            </a:prstGeom>
            <a:effectLst/>
          </p:spPr>
        </p:pic>
        <p:pic>
          <p:nvPicPr>
            <p:cNvPr id="880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41543" y="2084372"/>
              <a:ext cx="86931" cy="655173"/>
            </a:xfrm>
            <a:prstGeom prst="rect">
              <a:avLst/>
            </a:prstGeom>
            <a:effectLst/>
          </p:spPr>
        </p:pic>
        <p:pic>
          <p:nvPicPr>
            <p:cNvPr id="880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127592" y="2310809"/>
              <a:ext cx="343354" cy="233418"/>
            </a:xfrm>
            <a:prstGeom prst="rect">
              <a:avLst/>
            </a:prstGeom>
            <a:effectLst/>
          </p:spPr>
        </p:pic>
        <p:pic>
          <p:nvPicPr>
            <p:cNvPr id="881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66423" y="2108516"/>
              <a:ext cx="59662" cy="449662"/>
            </a:xfrm>
            <a:prstGeom prst="rect">
              <a:avLst/>
            </a:prstGeom>
            <a:effectLst/>
          </p:spPr>
        </p:pic>
        <p:pic>
          <p:nvPicPr>
            <p:cNvPr id="881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62367" y="2269996"/>
              <a:ext cx="422434" cy="253870"/>
            </a:xfrm>
            <a:prstGeom prst="rect">
              <a:avLst/>
            </a:prstGeom>
            <a:effectLst/>
          </p:spPr>
        </p:pic>
        <p:pic>
          <p:nvPicPr>
            <p:cNvPr id="881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978619" y="2110377"/>
              <a:ext cx="72979" cy="398972"/>
            </a:xfrm>
            <a:prstGeom prst="rect">
              <a:avLst/>
            </a:prstGeom>
            <a:effectLst/>
          </p:spPr>
        </p:pic>
        <p:pic>
          <p:nvPicPr>
            <p:cNvPr id="881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836620" y="2203486"/>
              <a:ext cx="417271" cy="333766"/>
            </a:xfrm>
            <a:prstGeom prst="rect">
              <a:avLst/>
            </a:prstGeom>
            <a:effectLst/>
          </p:spPr>
        </p:pic>
        <p:pic>
          <p:nvPicPr>
            <p:cNvPr id="881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219568" y="2049422"/>
              <a:ext cx="99945" cy="120073"/>
            </a:xfrm>
            <a:prstGeom prst="rect">
              <a:avLst/>
            </a:prstGeom>
            <a:effectLst/>
          </p:spPr>
        </p:pic>
        <p:pic>
          <p:nvPicPr>
            <p:cNvPr id="882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346409" y="2219154"/>
              <a:ext cx="298117" cy="288326"/>
            </a:xfrm>
            <a:prstGeom prst="rect">
              <a:avLst/>
            </a:prstGeom>
            <a:effectLst/>
          </p:spPr>
        </p:pic>
        <p:pic>
          <p:nvPicPr>
            <p:cNvPr id="882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564571" y="2166868"/>
              <a:ext cx="281246" cy="391310"/>
            </a:xfrm>
            <a:prstGeom prst="rect">
              <a:avLst/>
            </a:prstGeom>
            <a:effectLst/>
          </p:spPr>
        </p:pic>
        <p:pic>
          <p:nvPicPr>
            <p:cNvPr id="882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645793" y="2166160"/>
              <a:ext cx="808708" cy="398994"/>
            </a:xfrm>
            <a:prstGeom prst="rect">
              <a:avLst/>
            </a:prstGeom>
            <a:effectLst/>
          </p:spPr>
        </p:pic>
        <p:pic>
          <p:nvPicPr>
            <p:cNvPr id="882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55269" y="1962027"/>
              <a:ext cx="312424" cy="507794"/>
            </a:xfrm>
            <a:prstGeom prst="rect">
              <a:avLst/>
            </a:prstGeom>
            <a:effectLst/>
          </p:spPr>
        </p:pic>
        <p:pic>
          <p:nvPicPr>
            <p:cNvPr id="882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41603" y="2075895"/>
              <a:ext cx="400101" cy="377949"/>
            </a:xfrm>
            <a:prstGeom prst="rect">
              <a:avLst/>
            </a:prstGeom>
            <a:effectLst/>
          </p:spPr>
        </p:pic>
        <p:pic>
          <p:nvPicPr>
            <p:cNvPr id="883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205848" y="1944491"/>
              <a:ext cx="924005" cy="470379"/>
            </a:xfrm>
            <a:prstGeom prst="rect">
              <a:avLst/>
            </a:prstGeom>
            <a:effectLst/>
          </p:spPr>
        </p:pic>
        <p:pic>
          <p:nvPicPr>
            <p:cNvPr id="883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168484" y="2047827"/>
              <a:ext cx="227910" cy="301346"/>
            </a:xfrm>
            <a:prstGeom prst="rect">
              <a:avLst/>
            </a:prstGeom>
            <a:effectLst/>
          </p:spPr>
        </p:pic>
        <p:pic>
          <p:nvPicPr>
            <p:cNvPr id="883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87582" y="1991025"/>
              <a:ext cx="429720" cy="307653"/>
            </a:xfrm>
            <a:prstGeom prst="rect">
              <a:avLst/>
            </a:prstGeom>
            <a:effectLst/>
          </p:spPr>
        </p:pic>
        <p:pic>
          <p:nvPicPr>
            <p:cNvPr id="883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981851" y="1913920"/>
              <a:ext cx="262995" cy="393136"/>
            </a:xfrm>
            <a:prstGeom prst="rect">
              <a:avLst/>
            </a:prstGeom>
            <a:effectLst/>
          </p:spPr>
        </p:pic>
        <p:pic>
          <p:nvPicPr>
            <p:cNvPr id="883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98440" y="1681788"/>
              <a:ext cx="86930" cy="506682"/>
            </a:xfrm>
            <a:prstGeom prst="rect">
              <a:avLst/>
            </a:prstGeom>
            <a:effectLst/>
          </p:spPr>
        </p:pic>
        <p:pic>
          <p:nvPicPr>
            <p:cNvPr id="884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724049" y="1843442"/>
              <a:ext cx="442688" cy="135759"/>
            </a:xfrm>
            <a:prstGeom prst="rect">
              <a:avLst/>
            </a:prstGeom>
            <a:effectLst/>
          </p:spPr>
        </p:pic>
        <p:pic>
          <p:nvPicPr>
            <p:cNvPr id="884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035119" y="1938355"/>
              <a:ext cx="236448" cy="240117"/>
            </a:xfrm>
            <a:prstGeom prst="rect">
              <a:avLst/>
            </a:prstGeom>
            <a:effectLst/>
          </p:spPr>
        </p:pic>
        <p:pic>
          <p:nvPicPr>
            <p:cNvPr id="884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310001" y="1880367"/>
              <a:ext cx="265051" cy="297213"/>
            </a:xfrm>
            <a:prstGeom prst="rect">
              <a:avLst/>
            </a:prstGeom>
            <a:effectLst/>
          </p:spPr>
        </p:pic>
        <p:pic>
          <p:nvPicPr>
            <p:cNvPr id="884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708706" y="2033653"/>
              <a:ext cx="111995" cy="94456"/>
            </a:xfrm>
            <a:prstGeom prst="rect">
              <a:avLst/>
            </a:prstGeom>
            <a:effectLst/>
          </p:spPr>
        </p:pic>
        <p:pic>
          <p:nvPicPr>
            <p:cNvPr id="884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68607" y="2882810"/>
              <a:ext cx="87529" cy="477566"/>
            </a:xfrm>
            <a:prstGeom prst="rect">
              <a:avLst/>
            </a:prstGeom>
            <a:effectLst/>
          </p:spPr>
        </p:pic>
        <p:pic>
          <p:nvPicPr>
            <p:cNvPr id="885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794767" y="2882810"/>
              <a:ext cx="86930" cy="484541"/>
            </a:xfrm>
            <a:prstGeom prst="rect">
              <a:avLst/>
            </a:prstGeom>
            <a:effectLst/>
          </p:spPr>
        </p:pic>
        <p:pic>
          <p:nvPicPr>
            <p:cNvPr id="885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487839" y="3196713"/>
              <a:ext cx="331078" cy="247370"/>
            </a:xfrm>
            <a:prstGeom prst="rect">
              <a:avLst/>
            </a:prstGeom>
            <a:effectLst/>
          </p:spPr>
        </p:pic>
        <p:pic>
          <p:nvPicPr>
            <p:cNvPr id="885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752913" y="3147884"/>
              <a:ext cx="310151" cy="310150"/>
            </a:xfrm>
            <a:prstGeom prst="rect">
              <a:avLst/>
            </a:prstGeom>
            <a:effectLst/>
          </p:spPr>
        </p:pic>
        <p:pic>
          <p:nvPicPr>
            <p:cNvPr id="885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13688" y="3652199"/>
              <a:ext cx="591662" cy="536771"/>
            </a:xfrm>
            <a:prstGeom prst="rect">
              <a:avLst/>
            </a:prstGeom>
            <a:effectLst/>
          </p:spPr>
        </p:pic>
        <p:pic>
          <p:nvPicPr>
            <p:cNvPr id="885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475250" y="3756093"/>
              <a:ext cx="299808" cy="345053"/>
            </a:xfrm>
            <a:prstGeom prst="rect">
              <a:avLst/>
            </a:prstGeom>
            <a:effectLst/>
          </p:spPr>
        </p:pic>
        <p:pic>
          <p:nvPicPr>
            <p:cNvPr id="886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735095" y="3797294"/>
              <a:ext cx="423622" cy="266285"/>
            </a:xfrm>
            <a:prstGeom prst="rect">
              <a:avLst/>
            </a:prstGeom>
            <a:effectLst/>
          </p:spPr>
        </p:pic>
        <p:pic>
          <p:nvPicPr>
            <p:cNvPr id="886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126966" y="3554452"/>
              <a:ext cx="73605" cy="545340"/>
            </a:xfrm>
            <a:prstGeom prst="rect">
              <a:avLst/>
            </a:prstGeom>
            <a:effectLst/>
          </p:spPr>
        </p:pic>
        <p:pic>
          <p:nvPicPr>
            <p:cNvPr id="886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13641" y="3696982"/>
              <a:ext cx="303174" cy="416761"/>
            </a:xfrm>
            <a:prstGeom prst="rect">
              <a:avLst/>
            </a:prstGeom>
            <a:effectLst/>
          </p:spPr>
        </p:pic>
        <p:pic>
          <p:nvPicPr>
            <p:cNvPr id="886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70576" y="3580373"/>
              <a:ext cx="85656" cy="512444"/>
            </a:xfrm>
            <a:prstGeom prst="rect">
              <a:avLst/>
            </a:prstGeom>
            <a:effectLst/>
          </p:spPr>
        </p:pic>
        <p:pic>
          <p:nvPicPr>
            <p:cNvPr id="886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208856" y="3778035"/>
              <a:ext cx="393816" cy="316213"/>
            </a:xfrm>
            <a:prstGeom prst="rect">
              <a:avLst/>
            </a:prstGeom>
            <a:effectLst/>
          </p:spPr>
        </p:pic>
        <p:pic>
          <p:nvPicPr>
            <p:cNvPr id="887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550611" y="3747788"/>
              <a:ext cx="399646" cy="358975"/>
            </a:xfrm>
            <a:prstGeom prst="rect">
              <a:avLst/>
            </a:prstGeom>
            <a:effectLst/>
          </p:spPr>
        </p:pic>
        <p:pic>
          <p:nvPicPr>
            <p:cNvPr id="887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488511" y="3537279"/>
              <a:ext cx="558116" cy="859263"/>
            </a:xfrm>
            <a:prstGeom prst="rect">
              <a:avLst/>
            </a:prstGeom>
            <a:effectLst/>
          </p:spPr>
        </p:pic>
        <p:pic>
          <p:nvPicPr>
            <p:cNvPr id="887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504667" y="3296483"/>
              <a:ext cx="127912" cy="698675"/>
            </a:xfrm>
            <a:prstGeom prst="rect">
              <a:avLst/>
            </a:prstGeom>
            <a:effectLst/>
          </p:spPr>
        </p:pic>
        <p:pic>
          <p:nvPicPr>
            <p:cNvPr id="887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633639" y="3589975"/>
              <a:ext cx="752308" cy="368496"/>
            </a:xfrm>
            <a:prstGeom prst="rect">
              <a:avLst/>
            </a:prstGeom>
            <a:effectLst/>
          </p:spPr>
        </p:pic>
        <p:pic>
          <p:nvPicPr>
            <p:cNvPr id="887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201471" y="3593353"/>
              <a:ext cx="344916" cy="678906"/>
            </a:xfrm>
            <a:prstGeom prst="rect">
              <a:avLst/>
            </a:prstGeom>
            <a:effectLst/>
          </p:spPr>
        </p:pic>
        <p:pic>
          <p:nvPicPr>
            <p:cNvPr id="888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570282" y="3626417"/>
              <a:ext cx="387666" cy="356277"/>
            </a:xfrm>
            <a:prstGeom prst="rect">
              <a:avLst/>
            </a:prstGeom>
            <a:effectLst/>
          </p:spPr>
        </p:pic>
        <p:pic>
          <p:nvPicPr>
            <p:cNvPr id="888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456970" y="3525323"/>
              <a:ext cx="288930" cy="400078"/>
            </a:xfrm>
            <a:prstGeom prst="rect">
              <a:avLst/>
            </a:prstGeom>
            <a:effectLst/>
          </p:spPr>
        </p:pic>
        <p:pic>
          <p:nvPicPr>
            <p:cNvPr id="888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95935" y="3571758"/>
              <a:ext cx="246981" cy="348508"/>
            </a:xfrm>
            <a:prstGeom prst="rect">
              <a:avLst/>
            </a:prstGeom>
            <a:effectLst/>
          </p:spPr>
        </p:pic>
        <p:pic>
          <p:nvPicPr>
            <p:cNvPr id="888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126631" y="3514990"/>
              <a:ext cx="450249" cy="403436"/>
            </a:xfrm>
            <a:prstGeom prst="rect">
              <a:avLst/>
            </a:prstGeom>
            <a:effectLst/>
          </p:spPr>
        </p:pic>
        <p:pic>
          <p:nvPicPr>
            <p:cNvPr id="888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733510" y="3296927"/>
              <a:ext cx="72980" cy="600572"/>
            </a:xfrm>
            <a:prstGeom prst="rect">
              <a:avLst/>
            </a:prstGeom>
            <a:effectLst/>
          </p:spPr>
        </p:pic>
        <p:pic>
          <p:nvPicPr>
            <p:cNvPr id="889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36070" y="3562838"/>
              <a:ext cx="315808" cy="317494"/>
            </a:xfrm>
            <a:prstGeom prst="rect">
              <a:avLst/>
            </a:prstGeom>
            <a:effectLst/>
          </p:spPr>
        </p:pic>
        <p:pic>
          <p:nvPicPr>
            <p:cNvPr id="889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51903" y="3406460"/>
              <a:ext cx="910727" cy="487395"/>
            </a:xfrm>
            <a:prstGeom prst="rect">
              <a:avLst/>
            </a:prstGeom>
            <a:effectLst/>
          </p:spPr>
        </p:pic>
        <p:pic>
          <p:nvPicPr>
            <p:cNvPr id="889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151440" y="3726861"/>
              <a:ext cx="76201" cy="38101"/>
            </a:xfrm>
            <a:prstGeom prst="rect">
              <a:avLst/>
            </a:prstGeom>
            <a:effectLst/>
          </p:spPr>
        </p:pic>
        <p:sp>
          <p:nvSpPr>
            <p:cNvPr id="8897" name="Line"/>
            <p:cNvSpPr/>
            <p:nvPr/>
          </p:nvSpPr>
          <p:spPr>
            <a:xfrm>
              <a:off x="4664644" y="14531"/>
              <a:ext cx="30588" cy="40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446" fill="norm" stroke="1" extrusionOk="0">
                  <a:moveTo>
                    <a:pt x="20296" y="2191"/>
                  </a:moveTo>
                  <a:cubicBezTo>
                    <a:pt x="20296" y="1204"/>
                    <a:pt x="20296" y="216"/>
                    <a:pt x="20296" y="31"/>
                  </a:cubicBezTo>
                  <a:cubicBezTo>
                    <a:pt x="20296" y="-154"/>
                    <a:pt x="20296" y="463"/>
                    <a:pt x="16439" y="2685"/>
                  </a:cubicBezTo>
                  <a:cubicBezTo>
                    <a:pt x="12582" y="4907"/>
                    <a:pt x="4867" y="8733"/>
                    <a:pt x="1782" y="12127"/>
                  </a:cubicBezTo>
                  <a:cubicBezTo>
                    <a:pt x="-1304" y="15521"/>
                    <a:pt x="239" y="18484"/>
                    <a:pt x="1782" y="2144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8" name="Line"/>
            <p:cNvSpPr/>
            <p:nvPr/>
          </p:nvSpPr>
          <p:spPr>
            <a:xfrm>
              <a:off x="4656767" y="-3779"/>
              <a:ext cx="254709" cy="43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57" fill="norm" stroke="1" extrusionOk="0">
                  <a:moveTo>
                    <a:pt x="303" y="11217"/>
                  </a:moveTo>
                  <a:cubicBezTo>
                    <a:pt x="892" y="8919"/>
                    <a:pt x="1481" y="6621"/>
                    <a:pt x="3248" y="4840"/>
                  </a:cubicBezTo>
                  <a:cubicBezTo>
                    <a:pt x="5015" y="3059"/>
                    <a:pt x="7961" y="1795"/>
                    <a:pt x="10415" y="1048"/>
                  </a:cubicBezTo>
                  <a:cubicBezTo>
                    <a:pt x="12870" y="302"/>
                    <a:pt x="14834" y="72"/>
                    <a:pt x="16306" y="14"/>
                  </a:cubicBezTo>
                  <a:cubicBezTo>
                    <a:pt x="17779" y="-43"/>
                    <a:pt x="18761" y="72"/>
                    <a:pt x="19546" y="359"/>
                  </a:cubicBezTo>
                  <a:cubicBezTo>
                    <a:pt x="20332" y="646"/>
                    <a:pt x="20921" y="1106"/>
                    <a:pt x="21019" y="1968"/>
                  </a:cubicBezTo>
                  <a:cubicBezTo>
                    <a:pt x="21117" y="2829"/>
                    <a:pt x="20725" y="4093"/>
                    <a:pt x="18270" y="6104"/>
                  </a:cubicBezTo>
                  <a:cubicBezTo>
                    <a:pt x="15815" y="8114"/>
                    <a:pt x="11299" y="10872"/>
                    <a:pt x="8255" y="12538"/>
                  </a:cubicBezTo>
                  <a:cubicBezTo>
                    <a:pt x="5212" y="14204"/>
                    <a:pt x="3641" y="14778"/>
                    <a:pt x="2365" y="15123"/>
                  </a:cubicBezTo>
                  <a:cubicBezTo>
                    <a:pt x="1088" y="15468"/>
                    <a:pt x="106" y="15583"/>
                    <a:pt x="8" y="15295"/>
                  </a:cubicBezTo>
                  <a:cubicBezTo>
                    <a:pt x="-90" y="15008"/>
                    <a:pt x="695" y="14319"/>
                    <a:pt x="1874" y="13629"/>
                  </a:cubicBezTo>
                  <a:cubicBezTo>
                    <a:pt x="3052" y="12940"/>
                    <a:pt x="4623" y="12251"/>
                    <a:pt x="5899" y="11963"/>
                  </a:cubicBezTo>
                  <a:cubicBezTo>
                    <a:pt x="7175" y="11676"/>
                    <a:pt x="8157" y="11791"/>
                    <a:pt x="9925" y="12595"/>
                  </a:cubicBezTo>
                  <a:cubicBezTo>
                    <a:pt x="11692" y="13400"/>
                    <a:pt x="14245" y="14893"/>
                    <a:pt x="16306" y="16100"/>
                  </a:cubicBezTo>
                  <a:cubicBezTo>
                    <a:pt x="18368" y="17306"/>
                    <a:pt x="19939" y="18225"/>
                    <a:pt x="20725" y="19087"/>
                  </a:cubicBezTo>
                  <a:cubicBezTo>
                    <a:pt x="21510" y="19948"/>
                    <a:pt x="21510" y="20753"/>
                    <a:pt x="21510" y="21557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9" name="Line"/>
            <p:cNvSpPr/>
            <p:nvPr/>
          </p:nvSpPr>
          <p:spPr>
            <a:xfrm>
              <a:off x="5023086" y="35972"/>
              <a:ext cx="62781" cy="32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1742"/>
                  </a:moveTo>
                  <a:cubicBezTo>
                    <a:pt x="1600" y="835"/>
                    <a:pt x="3200" y="-71"/>
                    <a:pt x="4000" y="5"/>
                  </a:cubicBezTo>
                  <a:cubicBezTo>
                    <a:pt x="4800" y="80"/>
                    <a:pt x="4800" y="1137"/>
                    <a:pt x="4400" y="4158"/>
                  </a:cubicBezTo>
                  <a:cubicBezTo>
                    <a:pt x="4000" y="7179"/>
                    <a:pt x="3200" y="12164"/>
                    <a:pt x="3200" y="15185"/>
                  </a:cubicBezTo>
                  <a:cubicBezTo>
                    <a:pt x="3200" y="18206"/>
                    <a:pt x="4000" y="19263"/>
                    <a:pt x="5600" y="20094"/>
                  </a:cubicBezTo>
                  <a:cubicBezTo>
                    <a:pt x="7200" y="20925"/>
                    <a:pt x="9600" y="21529"/>
                    <a:pt x="12400" y="21076"/>
                  </a:cubicBezTo>
                  <a:cubicBezTo>
                    <a:pt x="15200" y="20623"/>
                    <a:pt x="18400" y="19112"/>
                    <a:pt x="21600" y="17602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0" name="Line"/>
            <p:cNvSpPr/>
            <p:nvPr/>
          </p:nvSpPr>
          <p:spPr>
            <a:xfrm>
              <a:off x="5016110" y="39379"/>
              <a:ext cx="195319" cy="6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3" fill="norm" stroke="1" extrusionOk="0">
                  <a:moveTo>
                    <a:pt x="0" y="20903"/>
                  </a:moveTo>
                  <a:cubicBezTo>
                    <a:pt x="0" y="17179"/>
                    <a:pt x="0" y="13455"/>
                    <a:pt x="1157" y="9731"/>
                  </a:cubicBezTo>
                  <a:cubicBezTo>
                    <a:pt x="2314" y="6006"/>
                    <a:pt x="4629" y="2282"/>
                    <a:pt x="7200" y="793"/>
                  </a:cubicBezTo>
                  <a:cubicBezTo>
                    <a:pt x="9771" y="-697"/>
                    <a:pt x="12600" y="48"/>
                    <a:pt x="15043" y="1910"/>
                  </a:cubicBezTo>
                  <a:cubicBezTo>
                    <a:pt x="17486" y="3772"/>
                    <a:pt x="19543" y="6751"/>
                    <a:pt x="21600" y="973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1" name="Line"/>
            <p:cNvSpPr/>
            <p:nvPr/>
          </p:nvSpPr>
          <p:spPr>
            <a:xfrm>
              <a:off x="5064939" y="181366"/>
              <a:ext cx="174392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2" name="Line"/>
            <p:cNvSpPr/>
            <p:nvPr/>
          </p:nvSpPr>
          <p:spPr>
            <a:xfrm>
              <a:off x="5064939" y="348781"/>
              <a:ext cx="181368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2400"/>
                    <a:pt x="9415" y="4800"/>
                    <a:pt x="12462" y="6000"/>
                  </a:cubicBezTo>
                  <a:cubicBezTo>
                    <a:pt x="15508" y="7200"/>
                    <a:pt x="16892" y="7200"/>
                    <a:pt x="18138" y="9600"/>
                  </a:cubicBezTo>
                  <a:cubicBezTo>
                    <a:pt x="19385" y="12000"/>
                    <a:pt x="20492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3" name="Line"/>
            <p:cNvSpPr/>
            <p:nvPr/>
          </p:nvSpPr>
          <p:spPr>
            <a:xfrm>
              <a:off x="5371867" y="48829"/>
              <a:ext cx="34879" cy="2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4"/>
                    <a:pt x="0" y="6028"/>
                    <a:pt x="3600" y="9628"/>
                  </a:cubicBezTo>
                  <a:cubicBezTo>
                    <a:pt x="7200" y="13228"/>
                    <a:pt x="14400" y="174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4" name="Line"/>
            <p:cNvSpPr/>
            <p:nvPr/>
          </p:nvSpPr>
          <p:spPr>
            <a:xfrm>
              <a:off x="5364891" y="32552"/>
              <a:ext cx="299953" cy="33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715"/>
                  </a:moveTo>
                  <a:cubicBezTo>
                    <a:pt x="0" y="3955"/>
                    <a:pt x="0" y="3194"/>
                    <a:pt x="84" y="2282"/>
                  </a:cubicBezTo>
                  <a:cubicBezTo>
                    <a:pt x="167" y="1369"/>
                    <a:pt x="335" y="304"/>
                    <a:pt x="837" y="380"/>
                  </a:cubicBezTo>
                  <a:cubicBezTo>
                    <a:pt x="1340" y="456"/>
                    <a:pt x="2177" y="1673"/>
                    <a:pt x="3684" y="3803"/>
                  </a:cubicBezTo>
                  <a:cubicBezTo>
                    <a:pt x="5191" y="5932"/>
                    <a:pt x="7367" y="8975"/>
                    <a:pt x="8791" y="10724"/>
                  </a:cubicBezTo>
                  <a:cubicBezTo>
                    <a:pt x="10214" y="12473"/>
                    <a:pt x="10884" y="12930"/>
                    <a:pt x="11972" y="12473"/>
                  </a:cubicBezTo>
                  <a:cubicBezTo>
                    <a:pt x="13060" y="12017"/>
                    <a:pt x="14567" y="10648"/>
                    <a:pt x="15321" y="8670"/>
                  </a:cubicBezTo>
                  <a:cubicBezTo>
                    <a:pt x="16074" y="6693"/>
                    <a:pt x="16074" y="4107"/>
                    <a:pt x="16158" y="2434"/>
                  </a:cubicBezTo>
                  <a:cubicBezTo>
                    <a:pt x="16242" y="761"/>
                    <a:pt x="16409" y="0"/>
                    <a:pt x="16493" y="0"/>
                  </a:cubicBezTo>
                  <a:cubicBezTo>
                    <a:pt x="16577" y="0"/>
                    <a:pt x="16577" y="761"/>
                    <a:pt x="16995" y="3194"/>
                  </a:cubicBezTo>
                  <a:cubicBezTo>
                    <a:pt x="17414" y="5628"/>
                    <a:pt x="18251" y="9735"/>
                    <a:pt x="19088" y="13082"/>
                  </a:cubicBezTo>
                  <a:cubicBezTo>
                    <a:pt x="19926" y="16428"/>
                    <a:pt x="20763" y="190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5" name="Line"/>
            <p:cNvSpPr/>
            <p:nvPr/>
          </p:nvSpPr>
          <p:spPr>
            <a:xfrm>
              <a:off x="5808167" y="6370"/>
              <a:ext cx="233361" cy="39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07" fill="norm" stroke="1" extrusionOk="0">
                  <a:moveTo>
                    <a:pt x="1574" y="3047"/>
                  </a:moveTo>
                  <a:cubicBezTo>
                    <a:pt x="932" y="6186"/>
                    <a:pt x="291" y="9326"/>
                    <a:pt x="77" y="10519"/>
                  </a:cubicBezTo>
                  <a:cubicBezTo>
                    <a:pt x="-137" y="11712"/>
                    <a:pt x="77" y="10958"/>
                    <a:pt x="932" y="9200"/>
                  </a:cubicBezTo>
                  <a:cubicBezTo>
                    <a:pt x="1788" y="7442"/>
                    <a:pt x="3285" y="4679"/>
                    <a:pt x="4354" y="3047"/>
                  </a:cubicBezTo>
                  <a:cubicBezTo>
                    <a:pt x="5423" y="1414"/>
                    <a:pt x="6065" y="912"/>
                    <a:pt x="6920" y="535"/>
                  </a:cubicBezTo>
                  <a:cubicBezTo>
                    <a:pt x="7776" y="158"/>
                    <a:pt x="8845" y="-93"/>
                    <a:pt x="9701" y="33"/>
                  </a:cubicBezTo>
                  <a:cubicBezTo>
                    <a:pt x="10556" y="158"/>
                    <a:pt x="11198" y="660"/>
                    <a:pt x="12481" y="3047"/>
                  </a:cubicBezTo>
                  <a:cubicBezTo>
                    <a:pt x="13764" y="5433"/>
                    <a:pt x="15689" y="9702"/>
                    <a:pt x="17079" y="12528"/>
                  </a:cubicBezTo>
                  <a:cubicBezTo>
                    <a:pt x="18469" y="15354"/>
                    <a:pt x="19324" y="16735"/>
                    <a:pt x="19966" y="17991"/>
                  </a:cubicBezTo>
                  <a:cubicBezTo>
                    <a:pt x="20608" y="19247"/>
                    <a:pt x="21035" y="20377"/>
                    <a:pt x="21463" y="21507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6" name="Line"/>
            <p:cNvSpPr/>
            <p:nvPr/>
          </p:nvSpPr>
          <p:spPr>
            <a:xfrm>
              <a:off x="5790404" y="192992"/>
              <a:ext cx="6977" cy="20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455"/>
                  </a:moveTo>
                  <a:cubicBezTo>
                    <a:pt x="14400" y="1227"/>
                    <a:pt x="7200" y="0"/>
                    <a:pt x="3600" y="0"/>
                  </a:cubicBezTo>
                  <a:cubicBezTo>
                    <a:pt x="0" y="0"/>
                    <a:pt x="0" y="1227"/>
                    <a:pt x="0" y="4295"/>
                  </a:cubicBezTo>
                  <a:cubicBezTo>
                    <a:pt x="0" y="7364"/>
                    <a:pt x="0" y="12273"/>
                    <a:pt x="0" y="15341"/>
                  </a:cubicBezTo>
                  <a:cubicBezTo>
                    <a:pt x="0" y="18409"/>
                    <a:pt x="0" y="19636"/>
                    <a:pt x="3600" y="20373"/>
                  </a:cubicBezTo>
                  <a:cubicBezTo>
                    <a:pt x="7200" y="21109"/>
                    <a:pt x="14400" y="213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7" name="Line"/>
            <p:cNvSpPr/>
            <p:nvPr/>
          </p:nvSpPr>
          <p:spPr>
            <a:xfrm>
              <a:off x="5790404" y="240349"/>
              <a:ext cx="181368" cy="1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38" y="11375"/>
                    <a:pt x="11077" y="2735"/>
                    <a:pt x="14677" y="575"/>
                  </a:cubicBezTo>
                  <a:cubicBezTo>
                    <a:pt x="18277" y="-1585"/>
                    <a:pt x="19938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8" name="Line"/>
            <p:cNvSpPr/>
            <p:nvPr/>
          </p:nvSpPr>
          <p:spPr>
            <a:xfrm>
              <a:off x="6174064" y="27902"/>
              <a:ext cx="41855" cy="33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700"/>
                    <a:pt x="4800" y="5400"/>
                    <a:pt x="8400" y="9000"/>
                  </a:cubicBezTo>
                  <a:cubicBezTo>
                    <a:pt x="12000" y="12600"/>
                    <a:pt x="16800" y="17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9" name="Line"/>
            <p:cNvSpPr/>
            <p:nvPr/>
          </p:nvSpPr>
          <p:spPr>
            <a:xfrm>
              <a:off x="6167088" y="-15928"/>
              <a:ext cx="299953" cy="38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1362"/>
                  </a:moveTo>
                  <a:cubicBezTo>
                    <a:pt x="167" y="9164"/>
                    <a:pt x="335" y="6965"/>
                    <a:pt x="1340" y="5348"/>
                  </a:cubicBezTo>
                  <a:cubicBezTo>
                    <a:pt x="2344" y="3731"/>
                    <a:pt x="4186" y="2697"/>
                    <a:pt x="6781" y="1920"/>
                  </a:cubicBezTo>
                  <a:cubicBezTo>
                    <a:pt x="9377" y="1144"/>
                    <a:pt x="12726" y="627"/>
                    <a:pt x="15070" y="304"/>
                  </a:cubicBezTo>
                  <a:cubicBezTo>
                    <a:pt x="17414" y="-20"/>
                    <a:pt x="18753" y="-149"/>
                    <a:pt x="19507" y="239"/>
                  </a:cubicBezTo>
                  <a:cubicBezTo>
                    <a:pt x="20260" y="627"/>
                    <a:pt x="20428" y="1532"/>
                    <a:pt x="19339" y="2955"/>
                  </a:cubicBezTo>
                  <a:cubicBezTo>
                    <a:pt x="18251" y="4378"/>
                    <a:pt x="15907" y="6318"/>
                    <a:pt x="13563" y="7935"/>
                  </a:cubicBezTo>
                  <a:cubicBezTo>
                    <a:pt x="11219" y="9552"/>
                    <a:pt x="8874" y="10845"/>
                    <a:pt x="7116" y="11686"/>
                  </a:cubicBezTo>
                  <a:cubicBezTo>
                    <a:pt x="5358" y="12526"/>
                    <a:pt x="4186" y="12914"/>
                    <a:pt x="3935" y="12850"/>
                  </a:cubicBezTo>
                  <a:cubicBezTo>
                    <a:pt x="3684" y="12785"/>
                    <a:pt x="4353" y="12268"/>
                    <a:pt x="5107" y="11880"/>
                  </a:cubicBezTo>
                  <a:cubicBezTo>
                    <a:pt x="5860" y="11492"/>
                    <a:pt x="6698" y="11233"/>
                    <a:pt x="7535" y="11104"/>
                  </a:cubicBezTo>
                  <a:cubicBezTo>
                    <a:pt x="8372" y="10974"/>
                    <a:pt x="9209" y="10974"/>
                    <a:pt x="10465" y="11686"/>
                  </a:cubicBezTo>
                  <a:cubicBezTo>
                    <a:pt x="11721" y="12397"/>
                    <a:pt x="13395" y="13820"/>
                    <a:pt x="15321" y="15566"/>
                  </a:cubicBezTo>
                  <a:cubicBezTo>
                    <a:pt x="17246" y="17312"/>
                    <a:pt x="19423" y="19382"/>
                    <a:pt x="21600" y="2145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0" name="Line"/>
            <p:cNvSpPr/>
            <p:nvPr/>
          </p:nvSpPr>
          <p:spPr>
            <a:xfrm>
              <a:off x="6599577" y="6975"/>
              <a:ext cx="281711" cy="36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0" y="0"/>
                  </a:moveTo>
                  <a:cubicBezTo>
                    <a:pt x="354" y="5228"/>
                    <a:pt x="708" y="10456"/>
                    <a:pt x="974" y="13827"/>
                  </a:cubicBezTo>
                  <a:cubicBezTo>
                    <a:pt x="1239" y="17197"/>
                    <a:pt x="1416" y="18711"/>
                    <a:pt x="1593" y="19811"/>
                  </a:cubicBezTo>
                  <a:cubicBezTo>
                    <a:pt x="1770" y="20912"/>
                    <a:pt x="1948" y="21600"/>
                    <a:pt x="2125" y="21600"/>
                  </a:cubicBezTo>
                  <a:cubicBezTo>
                    <a:pt x="2302" y="21600"/>
                    <a:pt x="2479" y="20912"/>
                    <a:pt x="3541" y="18504"/>
                  </a:cubicBezTo>
                  <a:cubicBezTo>
                    <a:pt x="4603" y="16097"/>
                    <a:pt x="6551" y="11969"/>
                    <a:pt x="8852" y="9218"/>
                  </a:cubicBezTo>
                  <a:cubicBezTo>
                    <a:pt x="11154" y="6466"/>
                    <a:pt x="13810" y="5090"/>
                    <a:pt x="15580" y="4403"/>
                  </a:cubicBezTo>
                  <a:cubicBezTo>
                    <a:pt x="17351" y="3715"/>
                    <a:pt x="18236" y="3715"/>
                    <a:pt x="19121" y="3783"/>
                  </a:cubicBezTo>
                  <a:cubicBezTo>
                    <a:pt x="20007" y="3852"/>
                    <a:pt x="20892" y="3990"/>
                    <a:pt x="21246" y="4127"/>
                  </a:cubicBezTo>
                  <a:cubicBezTo>
                    <a:pt x="21600" y="4265"/>
                    <a:pt x="21423" y="4403"/>
                    <a:pt x="21246" y="454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1" name="Line"/>
            <p:cNvSpPr/>
            <p:nvPr/>
          </p:nvSpPr>
          <p:spPr>
            <a:xfrm>
              <a:off x="6669333" y="195317"/>
              <a:ext cx="230197" cy="20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240"/>
                    <a:pt x="2182" y="480"/>
                    <a:pt x="3382" y="1560"/>
                  </a:cubicBezTo>
                  <a:cubicBezTo>
                    <a:pt x="4582" y="2640"/>
                    <a:pt x="5891" y="4560"/>
                    <a:pt x="7855" y="7440"/>
                  </a:cubicBezTo>
                  <a:cubicBezTo>
                    <a:pt x="9818" y="10320"/>
                    <a:pt x="12436" y="14160"/>
                    <a:pt x="14836" y="16680"/>
                  </a:cubicBezTo>
                  <a:cubicBezTo>
                    <a:pt x="17236" y="19200"/>
                    <a:pt x="19418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2" name="Line"/>
            <p:cNvSpPr/>
            <p:nvPr/>
          </p:nvSpPr>
          <p:spPr>
            <a:xfrm>
              <a:off x="6976260" y="-32875"/>
              <a:ext cx="327203" cy="42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46" fill="norm" stroke="1" extrusionOk="0">
                  <a:moveTo>
                    <a:pt x="17923" y="2731"/>
                  </a:moveTo>
                  <a:cubicBezTo>
                    <a:pt x="17617" y="1787"/>
                    <a:pt x="17311" y="842"/>
                    <a:pt x="16774" y="370"/>
                  </a:cubicBezTo>
                  <a:cubicBezTo>
                    <a:pt x="16238" y="-102"/>
                    <a:pt x="15472" y="-102"/>
                    <a:pt x="13711" y="252"/>
                  </a:cubicBezTo>
                  <a:cubicBezTo>
                    <a:pt x="11949" y="606"/>
                    <a:pt x="9191" y="1314"/>
                    <a:pt x="7430" y="2200"/>
                  </a:cubicBezTo>
                  <a:cubicBezTo>
                    <a:pt x="5668" y="3085"/>
                    <a:pt x="4902" y="4147"/>
                    <a:pt x="4749" y="5209"/>
                  </a:cubicBezTo>
                  <a:cubicBezTo>
                    <a:pt x="4596" y="6272"/>
                    <a:pt x="5055" y="7334"/>
                    <a:pt x="6511" y="8101"/>
                  </a:cubicBezTo>
                  <a:cubicBezTo>
                    <a:pt x="7966" y="8868"/>
                    <a:pt x="10417" y="9341"/>
                    <a:pt x="13021" y="10285"/>
                  </a:cubicBezTo>
                  <a:cubicBezTo>
                    <a:pt x="15625" y="11229"/>
                    <a:pt x="18383" y="12646"/>
                    <a:pt x="19838" y="13649"/>
                  </a:cubicBezTo>
                  <a:cubicBezTo>
                    <a:pt x="21294" y="14652"/>
                    <a:pt x="21447" y="15242"/>
                    <a:pt x="21523" y="15891"/>
                  </a:cubicBezTo>
                  <a:cubicBezTo>
                    <a:pt x="21600" y="16541"/>
                    <a:pt x="21600" y="17249"/>
                    <a:pt x="20911" y="18016"/>
                  </a:cubicBezTo>
                  <a:cubicBezTo>
                    <a:pt x="20221" y="18783"/>
                    <a:pt x="18843" y="19609"/>
                    <a:pt x="16315" y="20259"/>
                  </a:cubicBezTo>
                  <a:cubicBezTo>
                    <a:pt x="13787" y="20908"/>
                    <a:pt x="10111" y="21380"/>
                    <a:pt x="7200" y="21439"/>
                  </a:cubicBezTo>
                  <a:cubicBezTo>
                    <a:pt x="4289" y="21498"/>
                    <a:pt x="2145" y="21144"/>
                    <a:pt x="0" y="2079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3" name="Line"/>
            <p:cNvSpPr/>
            <p:nvPr/>
          </p:nvSpPr>
          <p:spPr>
            <a:xfrm>
              <a:off x="4632450" y="537704"/>
              <a:ext cx="2650739" cy="4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1300"/>
                  </a:moveTo>
                  <a:cubicBezTo>
                    <a:pt x="379" y="18900"/>
                    <a:pt x="758" y="16500"/>
                    <a:pt x="1156" y="14100"/>
                  </a:cubicBezTo>
                  <a:cubicBezTo>
                    <a:pt x="1554" y="11700"/>
                    <a:pt x="1971" y="9300"/>
                    <a:pt x="2454" y="8700"/>
                  </a:cubicBezTo>
                  <a:cubicBezTo>
                    <a:pt x="2937" y="8100"/>
                    <a:pt x="3486" y="9300"/>
                    <a:pt x="4036" y="9900"/>
                  </a:cubicBezTo>
                  <a:cubicBezTo>
                    <a:pt x="4585" y="10500"/>
                    <a:pt x="5135" y="10500"/>
                    <a:pt x="5675" y="11100"/>
                  </a:cubicBezTo>
                  <a:cubicBezTo>
                    <a:pt x="6215" y="11700"/>
                    <a:pt x="6745" y="12900"/>
                    <a:pt x="7380" y="13500"/>
                  </a:cubicBezTo>
                  <a:cubicBezTo>
                    <a:pt x="8015" y="14100"/>
                    <a:pt x="8754" y="14100"/>
                    <a:pt x="9369" y="12900"/>
                  </a:cubicBezTo>
                  <a:cubicBezTo>
                    <a:pt x="9985" y="11700"/>
                    <a:pt x="10478" y="9300"/>
                    <a:pt x="11018" y="7500"/>
                  </a:cubicBezTo>
                  <a:cubicBezTo>
                    <a:pt x="11558" y="5700"/>
                    <a:pt x="12145" y="4500"/>
                    <a:pt x="12789" y="3900"/>
                  </a:cubicBezTo>
                  <a:cubicBezTo>
                    <a:pt x="13434" y="3300"/>
                    <a:pt x="14135" y="3300"/>
                    <a:pt x="14817" y="3900"/>
                  </a:cubicBezTo>
                  <a:cubicBezTo>
                    <a:pt x="15499" y="4500"/>
                    <a:pt x="16162" y="5700"/>
                    <a:pt x="16806" y="5100"/>
                  </a:cubicBezTo>
                  <a:cubicBezTo>
                    <a:pt x="17451" y="4500"/>
                    <a:pt x="18076" y="2100"/>
                    <a:pt x="18654" y="900"/>
                  </a:cubicBezTo>
                  <a:cubicBezTo>
                    <a:pt x="19232" y="-300"/>
                    <a:pt x="19762" y="-300"/>
                    <a:pt x="20245" y="900"/>
                  </a:cubicBezTo>
                  <a:cubicBezTo>
                    <a:pt x="20728" y="2100"/>
                    <a:pt x="21164" y="4500"/>
                    <a:pt x="21600" y="69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069" name="Drawing"/>
          <p:cNvGrpSpPr/>
          <p:nvPr/>
        </p:nvGrpSpPr>
        <p:grpSpPr>
          <a:xfrm>
            <a:off x="300612" y="5020329"/>
            <a:ext cx="12666412" cy="3492709"/>
            <a:chOff x="-26431" y="-19050"/>
            <a:chExt cx="12666410" cy="3492707"/>
          </a:xfrm>
        </p:grpSpPr>
        <p:pic>
          <p:nvPicPr>
            <p:cNvPr id="891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187809" y="283710"/>
              <a:ext cx="302618" cy="437200"/>
            </a:xfrm>
            <a:prstGeom prst="rect">
              <a:avLst/>
            </a:prstGeom>
            <a:effectLst/>
          </p:spPr>
        </p:pic>
        <p:pic>
          <p:nvPicPr>
            <p:cNvPr id="891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491555" y="310556"/>
              <a:ext cx="965094" cy="414705"/>
            </a:xfrm>
            <a:prstGeom prst="rect">
              <a:avLst/>
            </a:prstGeom>
            <a:effectLst/>
          </p:spPr>
        </p:pic>
        <p:pic>
          <p:nvPicPr>
            <p:cNvPr id="891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533548" y="402244"/>
              <a:ext cx="114833" cy="297440"/>
            </a:xfrm>
            <a:prstGeom prst="rect">
              <a:avLst/>
            </a:prstGeom>
            <a:effectLst/>
          </p:spPr>
        </p:pic>
        <p:pic>
          <p:nvPicPr>
            <p:cNvPr id="892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526573" y="172127"/>
              <a:ext cx="135759" cy="155634"/>
            </a:xfrm>
            <a:prstGeom prst="rect">
              <a:avLst/>
            </a:prstGeom>
            <a:effectLst/>
          </p:spPr>
        </p:pic>
        <p:pic>
          <p:nvPicPr>
            <p:cNvPr id="892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697858" y="65109"/>
              <a:ext cx="1045696" cy="603362"/>
            </a:xfrm>
            <a:prstGeom prst="rect">
              <a:avLst/>
            </a:prstGeom>
            <a:effectLst/>
          </p:spPr>
        </p:pic>
        <p:pic>
          <p:nvPicPr>
            <p:cNvPr id="892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702968" y="111510"/>
              <a:ext cx="388039" cy="755589"/>
            </a:xfrm>
            <a:prstGeom prst="rect">
              <a:avLst/>
            </a:prstGeom>
            <a:effectLst/>
          </p:spPr>
        </p:pic>
        <p:pic>
          <p:nvPicPr>
            <p:cNvPr id="892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245116" y="9268"/>
              <a:ext cx="214443" cy="672176"/>
            </a:xfrm>
            <a:prstGeom prst="rect">
              <a:avLst/>
            </a:prstGeom>
            <a:effectLst/>
          </p:spPr>
        </p:pic>
        <p:pic>
          <p:nvPicPr>
            <p:cNvPr id="892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500145" y="173289"/>
              <a:ext cx="301219" cy="396050"/>
            </a:xfrm>
            <a:prstGeom prst="rect">
              <a:avLst/>
            </a:prstGeom>
            <a:effectLst/>
          </p:spPr>
        </p:pic>
        <p:pic>
          <p:nvPicPr>
            <p:cNvPr id="893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805117" y="494168"/>
              <a:ext cx="144634" cy="310151"/>
            </a:xfrm>
            <a:prstGeom prst="rect">
              <a:avLst/>
            </a:prstGeom>
            <a:effectLst/>
          </p:spPr>
        </p:pic>
        <p:pic>
          <p:nvPicPr>
            <p:cNvPr id="893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153898" y="162727"/>
              <a:ext cx="204751" cy="369542"/>
            </a:xfrm>
            <a:prstGeom prst="rect">
              <a:avLst/>
            </a:prstGeom>
            <a:effectLst/>
          </p:spPr>
        </p:pic>
        <p:pic>
          <p:nvPicPr>
            <p:cNvPr id="893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251557" y="119809"/>
              <a:ext cx="360107" cy="307826"/>
            </a:xfrm>
            <a:prstGeom prst="rect">
              <a:avLst/>
            </a:prstGeom>
            <a:effectLst/>
          </p:spPr>
        </p:pic>
        <p:pic>
          <p:nvPicPr>
            <p:cNvPr id="893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503147" y="450707"/>
              <a:ext cx="205667" cy="228050"/>
            </a:xfrm>
            <a:prstGeom prst="rect">
              <a:avLst/>
            </a:prstGeom>
            <a:effectLst/>
          </p:spPr>
        </p:pic>
        <p:pic>
          <p:nvPicPr>
            <p:cNvPr id="893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809607" y="86554"/>
              <a:ext cx="285043" cy="654984"/>
            </a:xfrm>
            <a:prstGeom prst="rect">
              <a:avLst/>
            </a:prstGeom>
            <a:effectLst/>
          </p:spPr>
        </p:pic>
        <p:pic>
          <p:nvPicPr>
            <p:cNvPr id="894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660602" y="-19050"/>
              <a:ext cx="310183" cy="699887"/>
            </a:xfrm>
            <a:prstGeom prst="rect">
              <a:avLst/>
            </a:prstGeom>
            <a:effectLst/>
          </p:spPr>
        </p:pic>
        <p:pic>
          <p:nvPicPr>
            <p:cNvPr id="894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609256" y="250021"/>
              <a:ext cx="452211" cy="86930"/>
            </a:xfrm>
            <a:prstGeom prst="rect">
              <a:avLst/>
            </a:prstGeom>
            <a:effectLst/>
          </p:spPr>
        </p:pic>
        <p:pic>
          <p:nvPicPr>
            <p:cNvPr id="894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031449" y="363698"/>
              <a:ext cx="287302" cy="342380"/>
            </a:xfrm>
            <a:prstGeom prst="rect">
              <a:avLst/>
            </a:prstGeom>
            <a:effectLst/>
          </p:spPr>
        </p:pic>
        <p:pic>
          <p:nvPicPr>
            <p:cNvPr id="894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309367" y="347680"/>
              <a:ext cx="268643" cy="314756"/>
            </a:xfrm>
            <a:prstGeom prst="rect">
              <a:avLst/>
            </a:prstGeom>
            <a:effectLst/>
          </p:spPr>
        </p:pic>
        <p:pic>
          <p:nvPicPr>
            <p:cNvPr id="894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713953" y="547241"/>
              <a:ext cx="106923" cy="108717"/>
            </a:xfrm>
            <a:prstGeom prst="rect">
              <a:avLst/>
            </a:prstGeom>
            <a:effectLst/>
          </p:spPr>
        </p:pic>
        <p:pic>
          <p:nvPicPr>
            <p:cNvPr id="895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-19050" y="480217"/>
              <a:ext cx="645035" cy="114833"/>
            </a:xfrm>
            <a:prstGeom prst="rect">
              <a:avLst/>
            </a:prstGeom>
            <a:effectLst/>
          </p:spPr>
        </p:pic>
        <p:pic>
          <p:nvPicPr>
            <p:cNvPr id="895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39000" y="333729"/>
              <a:ext cx="164534" cy="456638"/>
            </a:xfrm>
            <a:prstGeom prst="rect">
              <a:avLst/>
            </a:prstGeom>
            <a:effectLst/>
          </p:spPr>
        </p:pic>
        <p:pic>
          <p:nvPicPr>
            <p:cNvPr id="895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264487" y="258093"/>
              <a:ext cx="376998" cy="545636"/>
            </a:xfrm>
            <a:prstGeom prst="rect">
              <a:avLst/>
            </a:prstGeom>
            <a:effectLst/>
          </p:spPr>
        </p:pic>
        <p:pic>
          <p:nvPicPr>
            <p:cNvPr id="8957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655100" y="432987"/>
              <a:ext cx="672883" cy="348430"/>
            </a:xfrm>
            <a:prstGeom prst="rect">
              <a:avLst/>
            </a:prstGeom>
            <a:effectLst/>
          </p:spPr>
        </p:pic>
        <p:pic>
          <p:nvPicPr>
            <p:cNvPr id="8959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683002" y="584851"/>
              <a:ext cx="55341" cy="282248"/>
            </a:xfrm>
            <a:prstGeom prst="rect">
              <a:avLst/>
            </a:prstGeom>
            <a:effectLst/>
          </p:spPr>
        </p:pic>
        <p:pic>
          <p:nvPicPr>
            <p:cNvPr id="8961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743851" y="387935"/>
              <a:ext cx="323549" cy="437310"/>
            </a:xfrm>
            <a:prstGeom prst="rect">
              <a:avLst/>
            </a:prstGeom>
            <a:effectLst/>
          </p:spPr>
        </p:pic>
        <p:pic>
          <p:nvPicPr>
            <p:cNvPr id="8963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009773" y="449666"/>
              <a:ext cx="617020" cy="354653"/>
            </a:xfrm>
            <a:prstGeom prst="rect">
              <a:avLst/>
            </a:prstGeom>
            <a:effectLst/>
          </p:spPr>
        </p:pic>
        <p:pic>
          <p:nvPicPr>
            <p:cNvPr id="8965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217539" y="1524236"/>
              <a:ext cx="92813" cy="535695"/>
            </a:xfrm>
            <a:prstGeom prst="rect">
              <a:avLst/>
            </a:prstGeom>
            <a:effectLst/>
          </p:spPr>
        </p:pic>
        <p:pic>
          <p:nvPicPr>
            <p:cNvPr id="8967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223422" y="1467467"/>
              <a:ext cx="414145" cy="649059"/>
            </a:xfrm>
            <a:prstGeom prst="rect">
              <a:avLst/>
            </a:prstGeom>
            <a:effectLst/>
          </p:spPr>
        </p:pic>
        <p:pic>
          <p:nvPicPr>
            <p:cNvPr id="8969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660806" y="1415513"/>
              <a:ext cx="737744" cy="659926"/>
            </a:xfrm>
            <a:prstGeom prst="rect">
              <a:avLst/>
            </a:prstGeom>
            <a:effectLst/>
          </p:spPr>
        </p:pic>
        <p:pic>
          <p:nvPicPr>
            <p:cNvPr id="8971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990740" y="1624220"/>
              <a:ext cx="345029" cy="66003"/>
            </a:xfrm>
            <a:prstGeom prst="rect">
              <a:avLst/>
            </a:prstGeom>
            <a:effectLst/>
          </p:spPr>
        </p:pic>
        <p:pic>
          <p:nvPicPr>
            <p:cNvPr id="8973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904547" y="1622718"/>
              <a:ext cx="854250" cy="422152"/>
            </a:xfrm>
            <a:prstGeom prst="rect">
              <a:avLst/>
            </a:prstGeom>
            <a:effectLst/>
          </p:spPr>
        </p:pic>
        <p:pic>
          <p:nvPicPr>
            <p:cNvPr id="8975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560961" y="1412625"/>
              <a:ext cx="113573" cy="220754"/>
            </a:xfrm>
            <a:prstGeom prst="rect">
              <a:avLst/>
            </a:prstGeom>
            <a:effectLst/>
          </p:spPr>
        </p:pic>
        <p:pic>
          <p:nvPicPr>
            <p:cNvPr id="8977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647121" y="1654640"/>
              <a:ext cx="416278" cy="702918"/>
            </a:xfrm>
            <a:prstGeom prst="rect">
              <a:avLst/>
            </a:prstGeom>
            <a:effectLst/>
          </p:spPr>
        </p:pic>
        <p:pic>
          <p:nvPicPr>
            <p:cNvPr id="8979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4090404" y="1401000"/>
              <a:ext cx="352004" cy="603126"/>
            </a:xfrm>
            <a:prstGeom prst="rect">
              <a:avLst/>
            </a:prstGeom>
            <a:effectLst/>
          </p:spPr>
        </p:pic>
        <p:pic>
          <p:nvPicPr>
            <p:cNvPr id="8981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511629" y="1304457"/>
              <a:ext cx="286536" cy="679184"/>
            </a:xfrm>
            <a:prstGeom prst="rect">
              <a:avLst/>
            </a:prstGeom>
            <a:effectLst/>
          </p:spPr>
        </p:pic>
        <p:pic>
          <p:nvPicPr>
            <p:cNvPr id="8983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4413152" y="1547488"/>
              <a:ext cx="371062" cy="121808"/>
            </a:xfrm>
            <a:prstGeom prst="rect">
              <a:avLst/>
            </a:prstGeom>
            <a:effectLst/>
          </p:spPr>
        </p:pic>
        <p:pic>
          <p:nvPicPr>
            <p:cNvPr id="8985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304163" y="1571028"/>
              <a:ext cx="505468" cy="435423"/>
            </a:xfrm>
            <a:prstGeom prst="rect">
              <a:avLst/>
            </a:prstGeom>
            <a:effectLst/>
          </p:spPr>
        </p:pic>
        <p:pic>
          <p:nvPicPr>
            <p:cNvPr id="8987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738131" y="1667819"/>
              <a:ext cx="427257" cy="355850"/>
            </a:xfrm>
            <a:prstGeom prst="rect">
              <a:avLst/>
            </a:prstGeom>
            <a:effectLst/>
          </p:spPr>
        </p:pic>
        <p:pic>
          <p:nvPicPr>
            <p:cNvPr id="8989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092899" y="1631308"/>
              <a:ext cx="1076979" cy="654645"/>
            </a:xfrm>
            <a:prstGeom prst="rect">
              <a:avLst/>
            </a:prstGeom>
            <a:effectLst/>
          </p:spPr>
        </p:pic>
        <p:pic>
          <p:nvPicPr>
            <p:cNvPr id="8991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961146" y="1335534"/>
              <a:ext cx="121246" cy="226510"/>
            </a:xfrm>
            <a:prstGeom prst="rect">
              <a:avLst/>
            </a:prstGeom>
            <a:effectLst/>
          </p:spPr>
        </p:pic>
        <p:pic>
          <p:nvPicPr>
            <p:cNvPr id="8993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131777" y="1539980"/>
              <a:ext cx="345029" cy="437474"/>
            </a:xfrm>
            <a:prstGeom prst="rect">
              <a:avLst/>
            </a:prstGeom>
            <a:effectLst/>
          </p:spPr>
        </p:pic>
        <p:pic>
          <p:nvPicPr>
            <p:cNvPr id="8995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477445" y="1591886"/>
              <a:ext cx="424874" cy="429403"/>
            </a:xfrm>
            <a:prstGeom prst="rect">
              <a:avLst/>
            </a:prstGeom>
            <a:effectLst/>
          </p:spPr>
        </p:pic>
        <p:pic>
          <p:nvPicPr>
            <p:cNvPr id="8997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8377729" y="1488327"/>
              <a:ext cx="846355" cy="561884"/>
            </a:xfrm>
            <a:prstGeom prst="rect">
              <a:avLst/>
            </a:prstGeom>
            <a:effectLst/>
          </p:spPr>
        </p:pic>
        <p:pic>
          <p:nvPicPr>
            <p:cNvPr id="8999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286638" y="1540489"/>
              <a:ext cx="595904" cy="473731"/>
            </a:xfrm>
            <a:prstGeom prst="rect">
              <a:avLst/>
            </a:prstGeom>
            <a:effectLst/>
          </p:spPr>
        </p:pic>
        <p:pic>
          <p:nvPicPr>
            <p:cNvPr id="9001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895578" y="1641470"/>
              <a:ext cx="406356" cy="360775"/>
            </a:xfrm>
            <a:prstGeom prst="rect">
              <a:avLst/>
            </a:prstGeom>
            <a:effectLst/>
          </p:spPr>
        </p:pic>
        <p:pic>
          <p:nvPicPr>
            <p:cNvPr id="9003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0257444" y="1317292"/>
              <a:ext cx="306809" cy="676120"/>
            </a:xfrm>
            <a:prstGeom prst="rect">
              <a:avLst/>
            </a:prstGeom>
            <a:effectLst/>
          </p:spPr>
        </p:pic>
        <p:pic>
          <p:nvPicPr>
            <p:cNvPr id="9005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0643696" y="1575973"/>
              <a:ext cx="55559" cy="365372"/>
            </a:xfrm>
            <a:prstGeom prst="rect">
              <a:avLst/>
            </a:prstGeom>
            <a:effectLst/>
          </p:spPr>
        </p:pic>
        <p:pic>
          <p:nvPicPr>
            <p:cNvPr id="9007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626566" y="1323024"/>
              <a:ext cx="114221" cy="156892"/>
            </a:xfrm>
            <a:prstGeom prst="rect">
              <a:avLst/>
            </a:prstGeom>
            <a:effectLst/>
          </p:spPr>
        </p:pic>
        <p:pic>
          <p:nvPicPr>
            <p:cNvPr id="9009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813569" y="1270560"/>
              <a:ext cx="165002" cy="642883"/>
            </a:xfrm>
            <a:prstGeom prst="rect">
              <a:avLst/>
            </a:prstGeom>
            <a:effectLst/>
          </p:spPr>
        </p:pic>
        <p:pic>
          <p:nvPicPr>
            <p:cNvPr id="9011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0998599" y="1545163"/>
              <a:ext cx="80395" cy="340432"/>
            </a:xfrm>
            <a:prstGeom prst="rect">
              <a:avLst/>
            </a:prstGeom>
            <a:effectLst/>
          </p:spPr>
        </p:pic>
        <p:pic>
          <p:nvPicPr>
            <p:cNvPr id="9013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1046211" y="1285803"/>
              <a:ext cx="91926" cy="148299"/>
            </a:xfrm>
            <a:prstGeom prst="rect">
              <a:avLst/>
            </a:prstGeom>
            <a:effectLst/>
          </p:spPr>
        </p:pic>
        <p:pic>
          <p:nvPicPr>
            <p:cNvPr id="9015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212519" y="1324268"/>
              <a:ext cx="135760" cy="561272"/>
            </a:xfrm>
            <a:prstGeom prst="rect">
              <a:avLst/>
            </a:prstGeom>
            <a:effectLst/>
          </p:spPr>
        </p:pic>
        <p:pic>
          <p:nvPicPr>
            <p:cNvPr id="9017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1161612" y="1498658"/>
              <a:ext cx="554050" cy="618308"/>
            </a:xfrm>
            <a:prstGeom prst="rect">
              <a:avLst/>
            </a:prstGeom>
            <a:effectLst/>
          </p:spPr>
        </p:pic>
        <p:pic>
          <p:nvPicPr>
            <p:cNvPr id="9019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-26432" y="2684515"/>
              <a:ext cx="688051" cy="557882"/>
            </a:xfrm>
            <a:prstGeom prst="rect">
              <a:avLst/>
            </a:prstGeom>
            <a:effectLst/>
          </p:spPr>
        </p:pic>
        <p:pic>
          <p:nvPicPr>
            <p:cNvPr id="9021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644388" y="2474006"/>
              <a:ext cx="338109" cy="763916"/>
            </a:xfrm>
            <a:prstGeom prst="rect">
              <a:avLst/>
            </a:prstGeom>
            <a:effectLst/>
          </p:spPr>
        </p:pic>
        <p:pic>
          <p:nvPicPr>
            <p:cNvPr id="9023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528437" y="2766982"/>
              <a:ext cx="263233" cy="431316"/>
            </a:xfrm>
            <a:prstGeom prst="rect">
              <a:avLst/>
            </a:prstGeom>
            <a:effectLst/>
          </p:spPr>
        </p:pic>
        <p:pic>
          <p:nvPicPr>
            <p:cNvPr id="9025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793911" y="2771934"/>
              <a:ext cx="792981" cy="448785"/>
            </a:xfrm>
            <a:prstGeom prst="rect">
              <a:avLst/>
            </a:prstGeom>
            <a:effectLst/>
          </p:spPr>
        </p:pic>
        <p:pic>
          <p:nvPicPr>
            <p:cNvPr id="9027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462758" y="2681830"/>
              <a:ext cx="82280" cy="68689"/>
            </a:xfrm>
            <a:prstGeom prst="rect">
              <a:avLst/>
            </a:prstGeom>
            <a:effectLst/>
          </p:spPr>
        </p:pic>
        <p:pic>
          <p:nvPicPr>
            <p:cNvPr id="9029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508937" y="2798450"/>
              <a:ext cx="648547" cy="419436"/>
            </a:xfrm>
            <a:prstGeom prst="rect">
              <a:avLst/>
            </a:prstGeom>
            <a:effectLst/>
          </p:spPr>
        </p:pic>
        <p:pic>
          <p:nvPicPr>
            <p:cNvPr id="9031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206042" y="2804336"/>
              <a:ext cx="510901" cy="433808"/>
            </a:xfrm>
            <a:prstGeom prst="rect">
              <a:avLst/>
            </a:prstGeom>
            <a:effectLst/>
          </p:spPr>
        </p:pic>
        <p:pic>
          <p:nvPicPr>
            <p:cNvPr id="9033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101094" y="2521996"/>
              <a:ext cx="215753" cy="687003"/>
            </a:xfrm>
            <a:prstGeom prst="rect">
              <a:avLst/>
            </a:prstGeom>
            <a:effectLst/>
          </p:spPr>
        </p:pic>
        <p:pic>
          <p:nvPicPr>
            <p:cNvPr id="9035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229917" y="2848055"/>
              <a:ext cx="275468" cy="329218"/>
            </a:xfrm>
            <a:prstGeom prst="rect">
              <a:avLst/>
            </a:prstGeom>
            <a:effectLst/>
          </p:spPr>
        </p:pic>
        <p:pic>
          <p:nvPicPr>
            <p:cNvPr id="9037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4562421" y="2763097"/>
              <a:ext cx="443453" cy="466816"/>
            </a:xfrm>
            <a:prstGeom prst="rect">
              <a:avLst/>
            </a:prstGeom>
            <a:effectLst/>
          </p:spPr>
        </p:pic>
        <p:pic>
          <p:nvPicPr>
            <p:cNvPr id="9039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5067737" y="2751728"/>
              <a:ext cx="658187" cy="433915"/>
            </a:xfrm>
            <a:prstGeom prst="rect">
              <a:avLst/>
            </a:prstGeom>
            <a:effectLst/>
          </p:spPr>
        </p:pic>
        <p:pic>
          <p:nvPicPr>
            <p:cNvPr id="9041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6094291" y="2599192"/>
              <a:ext cx="353683" cy="554561"/>
            </a:xfrm>
            <a:prstGeom prst="rect">
              <a:avLst/>
            </a:prstGeom>
            <a:effectLst/>
          </p:spPr>
        </p:pic>
        <p:pic>
          <p:nvPicPr>
            <p:cNvPr id="9043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6423466" y="2819797"/>
              <a:ext cx="260590" cy="298105"/>
            </a:xfrm>
            <a:prstGeom prst="rect">
              <a:avLst/>
            </a:prstGeom>
            <a:effectLst/>
          </p:spPr>
        </p:pic>
        <p:pic>
          <p:nvPicPr>
            <p:cNvPr id="9045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6724688" y="2741573"/>
              <a:ext cx="636420" cy="406556"/>
            </a:xfrm>
            <a:prstGeom prst="rect">
              <a:avLst/>
            </a:prstGeom>
            <a:effectLst/>
          </p:spPr>
        </p:pic>
        <p:pic>
          <p:nvPicPr>
            <p:cNvPr id="9047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7383443" y="2493684"/>
              <a:ext cx="684316" cy="659784"/>
            </a:xfrm>
            <a:prstGeom prst="rect">
              <a:avLst/>
            </a:prstGeom>
            <a:effectLst/>
          </p:spPr>
        </p:pic>
        <p:pic>
          <p:nvPicPr>
            <p:cNvPr id="9049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8494681" y="2648264"/>
              <a:ext cx="858568" cy="443902"/>
            </a:xfrm>
            <a:prstGeom prst="rect">
              <a:avLst/>
            </a:prstGeom>
            <a:effectLst/>
          </p:spPr>
        </p:pic>
        <p:pic>
          <p:nvPicPr>
            <p:cNvPr id="9051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9740662" y="2636248"/>
              <a:ext cx="317126" cy="395102"/>
            </a:xfrm>
            <a:prstGeom prst="rect">
              <a:avLst/>
            </a:prstGeom>
            <a:effectLst/>
          </p:spPr>
        </p:pic>
        <p:pic>
          <p:nvPicPr>
            <p:cNvPr id="9053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082468" y="2612643"/>
              <a:ext cx="582199" cy="439295"/>
            </a:xfrm>
            <a:prstGeom prst="rect">
              <a:avLst/>
            </a:prstGeom>
            <a:effectLst/>
          </p:spPr>
        </p:pic>
        <p:pic>
          <p:nvPicPr>
            <p:cNvPr id="9055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0487054" y="2675214"/>
              <a:ext cx="330560" cy="618416"/>
            </a:xfrm>
            <a:prstGeom prst="rect">
              <a:avLst/>
            </a:prstGeom>
            <a:effectLst/>
          </p:spPr>
        </p:pic>
        <p:pic>
          <p:nvPicPr>
            <p:cNvPr id="9057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1168049" y="2433392"/>
              <a:ext cx="273714" cy="540544"/>
            </a:xfrm>
            <a:prstGeom prst="rect">
              <a:avLst/>
            </a:prstGeom>
            <a:effectLst/>
          </p:spPr>
        </p:pic>
        <p:pic>
          <p:nvPicPr>
            <p:cNvPr id="9059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1476263" y="2579809"/>
              <a:ext cx="569578" cy="404209"/>
            </a:xfrm>
            <a:prstGeom prst="rect">
              <a:avLst/>
            </a:prstGeom>
            <a:effectLst/>
          </p:spPr>
        </p:pic>
        <p:pic>
          <p:nvPicPr>
            <p:cNvPr id="9061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1928906" y="2425176"/>
              <a:ext cx="333180" cy="579230"/>
            </a:xfrm>
            <a:prstGeom prst="rect">
              <a:avLst/>
            </a:prstGeom>
            <a:effectLst/>
          </p:spPr>
        </p:pic>
        <p:pic>
          <p:nvPicPr>
            <p:cNvPr id="9063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2443426" y="2320568"/>
              <a:ext cx="69782" cy="506682"/>
            </a:xfrm>
            <a:prstGeom prst="rect">
              <a:avLst/>
            </a:prstGeom>
            <a:effectLst/>
          </p:spPr>
        </p:pic>
        <p:pic>
          <p:nvPicPr>
            <p:cNvPr id="9065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2398337" y="2958889"/>
              <a:ext cx="113836" cy="143608"/>
            </a:xfrm>
            <a:prstGeom prst="rect">
              <a:avLst/>
            </a:prstGeom>
            <a:effectLst/>
          </p:spPr>
        </p:pic>
        <p:pic>
          <p:nvPicPr>
            <p:cNvPr id="9067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517442" y="3256516"/>
              <a:ext cx="3122538" cy="2171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69" grpId="2"/>
      <p:bldP build="whole" bldLvl="1" animBg="1" rev="0" advAuto="0" spid="89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Drawing"/>
          <p:cNvGrpSpPr/>
          <p:nvPr/>
        </p:nvGrpSpPr>
        <p:grpSpPr>
          <a:xfrm>
            <a:off x="4352790" y="146488"/>
            <a:ext cx="4401169" cy="753678"/>
            <a:chOff x="-34243" y="-90683"/>
            <a:chExt cx="4401167" cy="753677"/>
          </a:xfrm>
        </p:grpSpPr>
        <p:sp>
          <p:nvSpPr>
            <p:cNvPr id="445" name="Line"/>
            <p:cNvSpPr/>
            <p:nvPr/>
          </p:nvSpPr>
          <p:spPr>
            <a:xfrm>
              <a:off x="634" y="0"/>
              <a:ext cx="41855" cy="41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15"/>
                    <a:pt x="4800" y="9031"/>
                    <a:pt x="8400" y="12631"/>
                  </a:cubicBezTo>
                  <a:cubicBezTo>
                    <a:pt x="12000" y="16231"/>
                    <a:pt x="16800" y="189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-34244" y="-45638"/>
              <a:ext cx="322309" cy="44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28" fill="norm" stroke="1" extrusionOk="0">
                  <a:moveTo>
                    <a:pt x="0" y="4833"/>
                  </a:moveTo>
                  <a:cubicBezTo>
                    <a:pt x="0" y="4279"/>
                    <a:pt x="0" y="3725"/>
                    <a:pt x="0" y="3171"/>
                  </a:cubicBezTo>
                  <a:cubicBezTo>
                    <a:pt x="0" y="2617"/>
                    <a:pt x="0" y="2064"/>
                    <a:pt x="383" y="1621"/>
                  </a:cubicBezTo>
                  <a:cubicBezTo>
                    <a:pt x="766" y="1177"/>
                    <a:pt x="1532" y="845"/>
                    <a:pt x="3600" y="568"/>
                  </a:cubicBezTo>
                  <a:cubicBezTo>
                    <a:pt x="5668" y="291"/>
                    <a:pt x="9038" y="70"/>
                    <a:pt x="11719" y="14"/>
                  </a:cubicBezTo>
                  <a:cubicBezTo>
                    <a:pt x="14400" y="-41"/>
                    <a:pt x="16392" y="70"/>
                    <a:pt x="17694" y="291"/>
                  </a:cubicBezTo>
                  <a:cubicBezTo>
                    <a:pt x="18996" y="513"/>
                    <a:pt x="19609" y="845"/>
                    <a:pt x="19992" y="1399"/>
                  </a:cubicBezTo>
                  <a:cubicBezTo>
                    <a:pt x="20374" y="1953"/>
                    <a:pt x="20528" y="2728"/>
                    <a:pt x="19915" y="3725"/>
                  </a:cubicBezTo>
                  <a:cubicBezTo>
                    <a:pt x="19302" y="4722"/>
                    <a:pt x="17923" y="5941"/>
                    <a:pt x="15702" y="7436"/>
                  </a:cubicBezTo>
                  <a:cubicBezTo>
                    <a:pt x="13481" y="8931"/>
                    <a:pt x="10417" y="10704"/>
                    <a:pt x="8502" y="11701"/>
                  </a:cubicBezTo>
                  <a:cubicBezTo>
                    <a:pt x="6587" y="12697"/>
                    <a:pt x="5821" y="12919"/>
                    <a:pt x="5821" y="12864"/>
                  </a:cubicBezTo>
                  <a:cubicBezTo>
                    <a:pt x="5821" y="12808"/>
                    <a:pt x="6587" y="12476"/>
                    <a:pt x="8272" y="12033"/>
                  </a:cubicBezTo>
                  <a:cubicBezTo>
                    <a:pt x="9957" y="11590"/>
                    <a:pt x="12562" y="11036"/>
                    <a:pt x="14783" y="11036"/>
                  </a:cubicBezTo>
                  <a:cubicBezTo>
                    <a:pt x="17004" y="11036"/>
                    <a:pt x="18843" y="11590"/>
                    <a:pt x="19991" y="12753"/>
                  </a:cubicBezTo>
                  <a:cubicBezTo>
                    <a:pt x="21140" y="13916"/>
                    <a:pt x="21600" y="15688"/>
                    <a:pt x="20911" y="17294"/>
                  </a:cubicBezTo>
                  <a:cubicBezTo>
                    <a:pt x="20221" y="18901"/>
                    <a:pt x="18383" y="20341"/>
                    <a:pt x="15472" y="20950"/>
                  </a:cubicBezTo>
                  <a:cubicBezTo>
                    <a:pt x="12562" y="21559"/>
                    <a:pt x="8579" y="21337"/>
                    <a:pt x="5974" y="20950"/>
                  </a:cubicBezTo>
                  <a:cubicBezTo>
                    <a:pt x="3370" y="20562"/>
                    <a:pt x="2145" y="20008"/>
                    <a:pt x="1685" y="19454"/>
                  </a:cubicBezTo>
                  <a:cubicBezTo>
                    <a:pt x="1226" y="18901"/>
                    <a:pt x="1532" y="18347"/>
                    <a:pt x="1838" y="17793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65692" y="-33841"/>
              <a:ext cx="262195" cy="3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39" fill="norm" stroke="1" extrusionOk="0">
                  <a:moveTo>
                    <a:pt x="4970" y="6460"/>
                  </a:moveTo>
                  <a:cubicBezTo>
                    <a:pt x="3441" y="10399"/>
                    <a:pt x="1912" y="14339"/>
                    <a:pt x="1051" y="16648"/>
                  </a:cubicBezTo>
                  <a:cubicBezTo>
                    <a:pt x="191" y="18958"/>
                    <a:pt x="0" y="19637"/>
                    <a:pt x="0" y="19501"/>
                  </a:cubicBezTo>
                  <a:cubicBezTo>
                    <a:pt x="0" y="19365"/>
                    <a:pt x="191" y="18414"/>
                    <a:pt x="1338" y="15833"/>
                  </a:cubicBezTo>
                  <a:cubicBezTo>
                    <a:pt x="2485" y="13252"/>
                    <a:pt x="4588" y="9041"/>
                    <a:pt x="6212" y="6256"/>
                  </a:cubicBezTo>
                  <a:cubicBezTo>
                    <a:pt x="7837" y="3471"/>
                    <a:pt x="8984" y="2113"/>
                    <a:pt x="10035" y="1230"/>
                  </a:cubicBezTo>
                  <a:cubicBezTo>
                    <a:pt x="11087" y="347"/>
                    <a:pt x="12042" y="-61"/>
                    <a:pt x="12998" y="7"/>
                  </a:cubicBezTo>
                  <a:cubicBezTo>
                    <a:pt x="13954" y="75"/>
                    <a:pt x="14910" y="618"/>
                    <a:pt x="16248" y="2588"/>
                  </a:cubicBezTo>
                  <a:cubicBezTo>
                    <a:pt x="17586" y="4558"/>
                    <a:pt x="19306" y="7954"/>
                    <a:pt x="20262" y="10807"/>
                  </a:cubicBezTo>
                  <a:cubicBezTo>
                    <a:pt x="21218" y="13660"/>
                    <a:pt x="21409" y="15969"/>
                    <a:pt x="21504" y="17599"/>
                  </a:cubicBezTo>
                  <a:cubicBezTo>
                    <a:pt x="21600" y="19230"/>
                    <a:pt x="21600" y="20181"/>
                    <a:pt x="21122" y="20724"/>
                  </a:cubicBezTo>
                  <a:cubicBezTo>
                    <a:pt x="20644" y="21267"/>
                    <a:pt x="19688" y="21403"/>
                    <a:pt x="18733" y="21539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426148" y="167415"/>
              <a:ext cx="195318" cy="2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725402" y="15892"/>
              <a:ext cx="226244" cy="40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299" fill="norm" stroke="1" extrusionOk="0">
                  <a:moveTo>
                    <a:pt x="20801" y="2860"/>
                  </a:moveTo>
                  <a:cubicBezTo>
                    <a:pt x="20801" y="2243"/>
                    <a:pt x="20801" y="1625"/>
                    <a:pt x="19829" y="1008"/>
                  </a:cubicBezTo>
                  <a:cubicBezTo>
                    <a:pt x="18857" y="391"/>
                    <a:pt x="16913" y="-226"/>
                    <a:pt x="13565" y="83"/>
                  </a:cubicBezTo>
                  <a:cubicBezTo>
                    <a:pt x="10217" y="391"/>
                    <a:pt x="5465" y="1625"/>
                    <a:pt x="2765" y="2551"/>
                  </a:cubicBezTo>
                  <a:cubicBezTo>
                    <a:pt x="65" y="3477"/>
                    <a:pt x="-583" y="4094"/>
                    <a:pt x="497" y="5143"/>
                  </a:cubicBezTo>
                  <a:cubicBezTo>
                    <a:pt x="1577" y="6192"/>
                    <a:pt x="4385" y="7673"/>
                    <a:pt x="7733" y="8969"/>
                  </a:cubicBezTo>
                  <a:cubicBezTo>
                    <a:pt x="11081" y="10265"/>
                    <a:pt x="14969" y="11376"/>
                    <a:pt x="17453" y="12796"/>
                  </a:cubicBezTo>
                  <a:cubicBezTo>
                    <a:pt x="19937" y="14215"/>
                    <a:pt x="21017" y="15943"/>
                    <a:pt x="21017" y="17054"/>
                  </a:cubicBezTo>
                  <a:cubicBezTo>
                    <a:pt x="21017" y="18165"/>
                    <a:pt x="19937" y="18659"/>
                    <a:pt x="17129" y="19276"/>
                  </a:cubicBezTo>
                  <a:cubicBezTo>
                    <a:pt x="14321" y="19893"/>
                    <a:pt x="9785" y="20633"/>
                    <a:pt x="6869" y="21004"/>
                  </a:cubicBezTo>
                  <a:cubicBezTo>
                    <a:pt x="3953" y="21374"/>
                    <a:pt x="2657" y="21374"/>
                    <a:pt x="1577" y="21127"/>
                  </a:cubicBezTo>
                  <a:cubicBezTo>
                    <a:pt x="497" y="20880"/>
                    <a:pt x="-367" y="20387"/>
                    <a:pt x="497" y="19152"/>
                  </a:cubicBezTo>
                  <a:cubicBezTo>
                    <a:pt x="1361" y="17918"/>
                    <a:pt x="3953" y="15943"/>
                    <a:pt x="6545" y="1396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1096275" y="27902"/>
              <a:ext cx="55339" cy="38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3319" y="0"/>
                  </a:moveTo>
                  <a:cubicBezTo>
                    <a:pt x="9719" y="393"/>
                    <a:pt x="6119" y="785"/>
                    <a:pt x="3869" y="2618"/>
                  </a:cubicBezTo>
                  <a:cubicBezTo>
                    <a:pt x="1619" y="4451"/>
                    <a:pt x="719" y="7724"/>
                    <a:pt x="269" y="10865"/>
                  </a:cubicBezTo>
                  <a:cubicBezTo>
                    <a:pt x="-181" y="14007"/>
                    <a:pt x="-181" y="17018"/>
                    <a:pt x="1169" y="18785"/>
                  </a:cubicBezTo>
                  <a:cubicBezTo>
                    <a:pt x="2519" y="20553"/>
                    <a:pt x="5219" y="21076"/>
                    <a:pt x="8819" y="21338"/>
                  </a:cubicBezTo>
                  <a:cubicBezTo>
                    <a:pt x="12419" y="21600"/>
                    <a:pt x="16919" y="21600"/>
                    <a:pt x="21419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1206085" y="58422"/>
              <a:ext cx="294310" cy="29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46" fill="norm" stroke="1" extrusionOk="0">
                  <a:moveTo>
                    <a:pt x="11833" y="2804"/>
                  </a:moveTo>
                  <a:cubicBezTo>
                    <a:pt x="11322" y="1807"/>
                    <a:pt x="10812" y="810"/>
                    <a:pt x="10132" y="311"/>
                  </a:cubicBezTo>
                  <a:cubicBezTo>
                    <a:pt x="9451" y="-187"/>
                    <a:pt x="8601" y="-187"/>
                    <a:pt x="7070" y="1059"/>
                  </a:cubicBezTo>
                  <a:cubicBezTo>
                    <a:pt x="5540" y="2305"/>
                    <a:pt x="3329" y="4798"/>
                    <a:pt x="1968" y="7788"/>
                  </a:cubicBezTo>
                  <a:cubicBezTo>
                    <a:pt x="607" y="10779"/>
                    <a:pt x="97" y="14268"/>
                    <a:pt x="12" y="16511"/>
                  </a:cubicBezTo>
                  <a:cubicBezTo>
                    <a:pt x="-73" y="18755"/>
                    <a:pt x="267" y="19751"/>
                    <a:pt x="1373" y="20416"/>
                  </a:cubicBezTo>
                  <a:cubicBezTo>
                    <a:pt x="2478" y="21081"/>
                    <a:pt x="4349" y="21413"/>
                    <a:pt x="7496" y="21164"/>
                  </a:cubicBezTo>
                  <a:cubicBezTo>
                    <a:pt x="10642" y="20915"/>
                    <a:pt x="15064" y="20084"/>
                    <a:pt x="17615" y="19419"/>
                  </a:cubicBezTo>
                  <a:cubicBezTo>
                    <a:pt x="20166" y="18755"/>
                    <a:pt x="20847" y="18256"/>
                    <a:pt x="21527" y="1775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1810862" y="-69951"/>
              <a:ext cx="439677" cy="51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511" fill="norm" stroke="1" extrusionOk="0">
                  <a:moveTo>
                    <a:pt x="13525" y="3785"/>
                  </a:moveTo>
                  <a:cubicBezTo>
                    <a:pt x="12189" y="4754"/>
                    <a:pt x="10853" y="5723"/>
                    <a:pt x="9684" y="7660"/>
                  </a:cubicBezTo>
                  <a:cubicBezTo>
                    <a:pt x="8515" y="9597"/>
                    <a:pt x="7513" y="12503"/>
                    <a:pt x="7401" y="14489"/>
                  </a:cubicBezTo>
                  <a:cubicBezTo>
                    <a:pt x="7290" y="16474"/>
                    <a:pt x="8070" y="17540"/>
                    <a:pt x="9517" y="18169"/>
                  </a:cubicBezTo>
                  <a:cubicBezTo>
                    <a:pt x="10964" y="18799"/>
                    <a:pt x="13080" y="18993"/>
                    <a:pt x="14973" y="18411"/>
                  </a:cubicBezTo>
                  <a:cubicBezTo>
                    <a:pt x="16865" y="17830"/>
                    <a:pt x="18536" y="16474"/>
                    <a:pt x="19649" y="14634"/>
                  </a:cubicBezTo>
                  <a:cubicBezTo>
                    <a:pt x="20762" y="12794"/>
                    <a:pt x="21319" y="10469"/>
                    <a:pt x="20929" y="8289"/>
                  </a:cubicBezTo>
                  <a:cubicBezTo>
                    <a:pt x="20540" y="6110"/>
                    <a:pt x="19204" y="4076"/>
                    <a:pt x="17366" y="2575"/>
                  </a:cubicBezTo>
                  <a:cubicBezTo>
                    <a:pt x="15529" y="1073"/>
                    <a:pt x="13191" y="105"/>
                    <a:pt x="10853" y="8"/>
                  </a:cubicBezTo>
                  <a:cubicBezTo>
                    <a:pt x="8515" y="-89"/>
                    <a:pt x="6177" y="686"/>
                    <a:pt x="4284" y="2236"/>
                  </a:cubicBezTo>
                  <a:cubicBezTo>
                    <a:pt x="2391" y="3785"/>
                    <a:pt x="944" y="6110"/>
                    <a:pt x="331" y="7805"/>
                  </a:cubicBezTo>
                  <a:cubicBezTo>
                    <a:pt x="-281" y="9500"/>
                    <a:pt x="-58" y="10566"/>
                    <a:pt x="1111" y="11389"/>
                  </a:cubicBezTo>
                  <a:cubicBezTo>
                    <a:pt x="2280" y="12212"/>
                    <a:pt x="4395" y="12794"/>
                    <a:pt x="6733" y="12794"/>
                  </a:cubicBezTo>
                  <a:cubicBezTo>
                    <a:pt x="9072" y="12794"/>
                    <a:pt x="11632" y="12212"/>
                    <a:pt x="13191" y="11825"/>
                  </a:cubicBezTo>
                  <a:cubicBezTo>
                    <a:pt x="14750" y="11437"/>
                    <a:pt x="15307" y="11244"/>
                    <a:pt x="15919" y="11147"/>
                  </a:cubicBezTo>
                  <a:cubicBezTo>
                    <a:pt x="16531" y="11050"/>
                    <a:pt x="17199" y="11050"/>
                    <a:pt x="17645" y="11292"/>
                  </a:cubicBezTo>
                  <a:cubicBezTo>
                    <a:pt x="18090" y="11534"/>
                    <a:pt x="18313" y="12019"/>
                    <a:pt x="18647" y="13181"/>
                  </a:cubicBezTo>
                  <a:cubicBezTo>
                    <a:pt x="18981" y="14343"/>
                    <a:pt x="19426" y="16184"/>
                    <a:pt x="19760" y="17685"/>
                  </a:cubicBezTo>
                  <a:cubicBezTo>
                    <a:pt x="20094" y="19186"/>
                    <a:pt x="20317" y="20349"/>
                    <a:pt x="20540" y="21511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2391937" y="-13952"/>
              <a:ext cx="224559" cy="3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2" fill="norm" stroke="1" extrusionOk="0">
                  <a:moveTo>
                    <a:pt x="1464" y="0"/>
                  </a:moveTo>
                  <a:cubicBezTo>
                    <a:pt x="796" y="2300"/>
                    <a:pt x="128" y="4601"/>
                    <a:pt x="16" y="7285"/>
                  </a:cubicBezTo>
                  <a:cubicBezTo>
                    <a:pt x="-95" y="9969"/>
                    <a:pt x="350" y="13036"/>
                    <a:pt x="1352" y="15273"/>
                  </a:cubicBezTo>
                  <a:cubicBezTo>
                    <a:pt x="2355" y="17510"/>
                    <a:pt x="3913" y="18916"/>
                    <a:pt x="5472" y="19810"/>
                  </a:cubicBezTo>
                  <a:cubicBezTo>
                    <a:pt x="7031" y="20705"/>
                    <a:pt x="8590" y="21089"/>
                    <a:pt x="10037" y="21280"/>
                  </a:cubicBezTo>
                  <a:cubicBezTo>
                    <a:pt x="11484" y="21472"/>
                    <a:pt x="12820" y="21472"/>
                    <a:pt x="14157" y="20833"/>
                  </a:cubicBezTo>
                  <a:cubicBezTo>
                    <a:pt x="15493" y="20194"/>
                    <a:pt x="16829" y="18916"/>
                    <a:pt x="18053" y="16232"/>
                  </a:cubicBezTo>
                  <a:cubicBezTo>
                    <a:pt x="19278" y="13548"/>
                    <a:pt x="20392" y="9458"/>
                    <a:pt x="20948" y="6710"/>
                  </a:cubicBezTo>
                  <a:cubicBezTo>
                    <a:pt x="21505" y="3962"/>
                    <a:pt x="21505" y="2556"/>
                    <a:pt x="21505" y="1534"/>
                  </a:cubicBezTo>
                  <a:cubicBezTo>
                    <a:pt x="21505" y="511"/>
                    <a:pt x="21505" y="-128"/>
                    <a:pt x="21394" y="64"/>
                  </a:cubicBezTo>
                  <a:cubicBezTo>
                    <a:pt x="21282" y="255"/>
                    <a:pt x="21060" y="1278"/>
                    <a:pt x="20837" y="23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2693904" y="-11643"/>
              <a:ext cx="243470" cy="36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26" fill="norm" stroke="1" extrusionOk="0">
                  <a:moveTo>
                    <a:pt x="21337" y="3578"/>
                  </a:moveTo>
                  <a:cubicBezTo>
                    <a:pt x="20114" y="2478"/>
                    <a:pt x="18892" y="1377"/>
                    <a:pt x="17058" y="689"/>
                  </a:cubicBezTo>
                  <a:cubicBezTo>
                    <a:pt x="15224" y="1"/>
                    <a:pt x="12779" y="-274"/>
                    <a:pt x="9926" y="345"/>
                  </a:cubicBezTo>
                  <a:cubicBezTo>
                    <a:pt x="7073" y="964"/>
                    <a:pt x="3812" y="2478"/>
                    <a:pt x="1979" y="4816"/>
                  </a:cubicBezTo>
                  <a:cubicBezTo>
                    <a:pt x="145" y="7155"/>
                    <a:pt x="-263" y="10320"/>
                    <a:pt x="145" y="13209"/>
                  </a:cubicBezTo>
                  <a:cubicBezTo>
                    <a:pt x="552" y="16098"/>
                    <a:pt x="1775" y="18712"/>
                    <a:pt x="2997" y="2132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2749031" y="160439"/>
              <a:ext cx="174392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2693226" y="306927"/>
              <a:ext cx="223221" cy="2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0"/>
                  </a:moveTo>
                  <a:cubicBezTo>
                    <a:pt x="675" y="9000"/>
                    <a:pt x="1350" y="18000"/>
                    <a:pt x="4950" y="19800"/>
                  </a:cubicBezTo>
                  <a:cubicBezTo>
                    <a:pt x="8550" y="21600"/>
                    <a:pt x="15075" y="162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3019838" y="-11805"/>
              <a:ext cx="214258" cy="32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5" fill="norm" stroke="1" extrusionOk="0">
                  <a:moveTo>
                    <a:pt x="21027" y="2127"/>
                  </a:moveTo>
                  <a:cubicBezTo>
                    <a:pt x="20098" y="1371"/>
                    <a:pt x="19169" y="616"/>
                    <a:pt x="16615" y="239"/>
                  </a:cubicBezTo>
                  <a:cubicBezTo>
                    <a:pt x="14060" y="-139"/>
                    <a:pt x="9879" y="-139"/>
                    <a:pt x="6744" y="767"/>
                  </a:cubicBezTo>
                  <a:cubicBezTo>
                    <a:pt x="3608" y="1674"/>
                    <a:pt x="1518" y="3486"/>
                    <a:pt x="937" y="5223"/>
                  </a:cubicBezTo>
                  <a:cubicBezTo>
                    <a:pt x="357" y="6960"/>
                    <a:pt x="1286" y="8622"/>
                    <a:pt x="4189" y="9755"/>
                  </a:cubicBezTo>
                  <a:cubicBezTo>
                    <a:pt x="7092" y="10888"/>
                    <a:pt x="11969" y="11492"/>
                    <a:pt x="14989" y="12020"/>
                  </a:cubicBezTo>
                  <a:cubicBezTo>
                    <a:pt x="18008" y="12549"/>
                    <a:pt x="19169" y="13002"/>
                    <a:pt x="19982" y="13606"/>
                  </a:cubicBezTo>
                  <a:cubicBezTo>
                    <a:pt x="20795" y="14211"/>
                    <a:pt x="21260" y="14966"/>
                    <a:pt x="21376" y="15721"/>
                  </a:cubicBezTo>
                  <a:cubicBezTo>
                    <a:pt x="21492" y="16476"/>
                    <a:pt x="21260" y="17232"/>
                    <a:pt x="19750" y="17987"/>
                  </a:cubicBezTo>
                  <a:cubicBezTo>
                    <a:pt x="18240" y="18742"/>
                    <a:pt x="15453" y="19497"/>
                    <a:pt x="12434" y="20026"/>
                  </a:cubicBezTo>
                  <a:cubicBezTo>
                    <a:pt x="9415" y="20555"/>
                    <a:pt x="6163" y="20857"/>
                    <a:pt x="3840" y="21083"/>
                  </a:cubicBezTo>
                  <a:cubicBezTo>
                    <a:pt x="1518" y="21310"/>
                    <a:pt x="124" y="21461"/>
                    <a:pt x="8" y="21385"/>
                  </a:cubicBezTo>
                  <a:cubicBezTo>
                    <a:pt x="-108" y="21310"/>
                    <a:pt x="1053" y="21008"/>
                    <a:pt x="2215" y="20706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3427536" y="0"/>
              <a:ext cx="26035" cy="31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5120"/>
                    <a:pt x="2153" y="10240"/>
                    <a:pt x="353" y="13840"/>
                  </a:cubicBezTo>
                  <a:cubicBezTo>
                    <a:pt x="-1447" y="17440"/>
                    <a:pt x="3953" y="19520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3321033" y="-27903"/>
              <a:ext cx="258099" cy="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8" y="18514"/>
                    <a:pt x="1557" y="15429"/>
                    <a:pt x="5157" y="11829"/>
                  </a:cubicBezTo>
                  <a:cubicBezTo>
                    <a:pt x="8757" y="8229"/>
                    <a:pt x="15178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3600058" y="13951"/>
              <a:ext cx="20927" cy="2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00"/>
                    <a:pt x="0" y="8800"/>
                    <a:pt x="3600" y="12400"/>
                  </a:cubicBezTo>
                  <a:cubicBezTo>
                    <a:pt x="7200" y="16000"/>
                    <a:pt x="14400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3753521" y="-49863"/>
              <a:ext cx="218919" cy="28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930" fill="norm" stroke="1" extrusionOk="0">
                  <a:moveTo>
                    <a:pt x="4775" y="2116"/>
                  </a:moveTo>
                  <a:cubicBezTo>
                    <a:pt x="3638" y="1606"/>
                    <a:pt x="2501" y="1096"/>
                    <a:pt x="1705" y="1266"/>
                  </a:cubicBezTo>
                  <a:cubicBezTo>
                    <a:pt x="910" y="1436"/>
                    <a:pt x="455" y="2286"/>
                    <a:pt x="227" y="5178"/>
                  </a:cubicBezTo>
                  <a:cubicBezTo>
                    <a:pt x="0" y="8069"/>
                    <a:pt x="0" y="13001"/>
                    <a:pt x="0" y="15893"/>
                  </a:cubicBezTo>
                  <a:cubicBezTo>
                    <a:pt x="0" y="18784"/>
                    <a:pt x="0" y="19634"/>
                    <a:pt x="568" y="20230"/>
                  </a:cubicBezTo>
                  <a:cubicBezTo>
                    <a:pt x="1137" y="20825"/>
                    <a:pt x="2274" y="21165"/>
                    <a:pt x="5343" y="20740"/>
                  </a:cubicBezTo>
                  <a:cubicBezTo>
                    <a:pt x="8413" y="20315"/>
                    <a:pt x="13415" y="19124"/>
                    <a:pt x="16598" y="16743"/>
                  </a:cubicBezTo>
                  <a:cubicBezTo>
                    <a:pt x="19781" y="14362"/>
                    <a:pt x="21145" y="10790"/>
                    <a:pt x="21373" y="7899"/>
                  </a:cubicBezTo>
                  <a:cubicBezTo>
                    <a:pt x="21600" y="5008"/>
                    <a:pt x="20691" y="2796"/>
                    <a:pt x="18531" y="1436"/>
                  </a:cubicBezTo>
                  <a:cubicBezTo>
                    <a:pt x="16371" y="75"/>
                    <a:pt x="12960" y="-435"/>
                    <a:pt x="9891" y="415"/>
                  </a:cubicBezTo>
                  <a:cubicBezTo>
                    <a:pt x="6821" y="1266"/>
                    <a:pt x="4093" y="3477"/>
                    <a:pt x="1364" y="5688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4088352" y="-13952"/>
              <a:ext cx="13952" cy="23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491"/>
                    <a:pt x="0" y="6982"/>
                    <a:pt x="0" y="10582"/>
                  </a:cubicBezTo>
                  <a:cubicBezTo>
                    <a:pt x="0" y="14182"/>
                    <a:pt x="10800" y="178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4102303" y="-17535"/>
              <a:ext cx="218570" cy="22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277"/>
                  </a:moveTo>
                  <a:cubicBezTo>
                    <a:pt x="460" y="1197"/>
                    <a:pt x="919" y="117"/>
                    <a:pt x="1608" y="9"/>
                  </a:cubicBezTo>
                  <a:cubicBezTo>
                    <a:pt x="2298" y="-99"/>
                    <a:pt x="3217" y="765"/>
                    <a:pt x="5745" y="3681"/>
                  </a:cubicBezTo>
                  <a:cubicBezTo>
                    <a:pt x="8272" y="6597"/>
                    <a:pt x="12408" y="11565"/>
                    <a:pt x="14936" y="14373"/>
                  </a:cubicBezTo>
                  <a:cubicBezTo>
                    <a:pt x="17464" y="17181"/>
                    <a:pt x="18383" y="17829"/>
                    <a:pt x="19417" y="18693"/>
                  </a:cubicBezTo>
                  <a:cubicBezTo>
                    <a:pt x="20451" y="19557"/>
                    <a:pt x="21600" y="20637"/>
                    <a:pt x="21600" y="21069"/>
                  </a:cubicBezTo>
                  <a:cubicBezTo>
                    <a:pt x="21600" y="21501"/>
                    <a:pt x="20451" y="21285"/>
                    <a:pt x="19302" y="21069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4322582" y="-90684"/>
              <a:ext cx="22868" cy="3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1" h="21600" fill="norm" stroke="1" extrusionOk="0">
                  <a:moveTo>
                    <a:pt x="2484" y="2592"/>
                  </a:moveTo>
                  <a:cubicBezTo>
                    <a:pt x="8375" y="1296"/>
                    <a:pt x="14266" y="0"/>
                    <a:pt x="17212" y="0"/>
                  </a:cubicBezTo>
                  <a:cubicBezTo>
                    <a:pt x="20157" y="0"/>
                    <a:pt x="20157" y="1296"/>
                    <a:pt x="16230" y="3888"/>
                  </a:cubicBezTo>
                  <a:cubicBezTo>
                    <a:pt x="12302" y="6480"/>
                    <a:pt x="4448" y="10368"/>
                    <a:pt x="1502" y="13536"/>
                  </a:cubicBezTo>
                  <a:cubicBezTo>
                    <a:pt x="-1443" y="16704"/>
                    <a:pt x="521" y="19152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FFA57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-19161" y="477631"/>
              <a:ext cx="4386086" cy="18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24" fill="norm" stroke="1" extrusionOk="0">
                  <a:moveTo>
                    <a:pt x="0" y="17811"/>
                  </a:moveTo>
                  <a:cubicBezTo>
                    <a:pt x="49" y="19326"/>
                    <a:pt x="97" y="20842"/>
                    <a:pt x="235" y="21221"/>
                  </a:cubicBezTo>
                  <a:cubicBezTo>
                    <a:pt x="373" y="21600"/>
                    <a:pt x="600" y="20842"/>
                    <a:pt x="997" y="20463"/>
                  </a:cubicBezTo>
                  <a:cubicBezTo>
                    <a:pt x="1395" y="20084"/>
                    <a:pt x="1962" y="20084"/>
                    <a:pt x="2489" y="19895"/>
                  </a:cubicBezTo>
                  <a:cubicBezTo>
                    <a:pt x="3016" y="19705"/>
                    <a:pt x="3503" y="19326"/>
                    <a:pt x="3973" y="18758"/>
                  </a:cubicBezTo>
                  <a:cubicBezTo>
                    <a:pt x="4443" y="18189"/>
                    <a:pt x="4897" y="17432"/>
                    <a:pt x="5295" y="16674"/>
                  </a:cubicBezTo>
                  <a:cubicBezTo>
                    <a:pt x="5692" y="15916"/>
                    <a:pt x="6032" y="15158"/>
                    <a:pt x="6365" y="14400"/>
                  </a:cubicBezTo>
                  <a:cubicBezTo>
                    <a:pt x="6697" y="13642"/>
                    <a:pt x="7022" y="12884"/>
                    <a:pt x="7395" y="11937"/>
                  </a:cubicBezTo>
                  <a:cubicBezTo>
                    <a:pt x="7768" y="10989"/>
                    <a:pt x="8189" y="9853"/>
                    <a:pt x="8643" y="9284"/>
                  </a:cubicBezTo>
                  <a:cubicBezTo>
                    <a:pt x="9097" y="8716"/>
                    <a:pt x="9584" y="8716"/>
                    <a:pt x="10014" y="8337"/>
                  </a:cubicBezTo>
                  <a:cubicBezTo>
                    <a:pt x="10443" y="7958"/>
                    <a:pt x="10816" y="7200"/>
                    <a:pt x="11197" y="6632"/>
                  </a:cubicBezTo>
                  <a:cubicBezTo>
                    <a:pt x="11578" y="6063"/>
                    <a:pt x="11968" y="5684"/>
                    <a:pt x="12478" y="5495"/>
                  </a:cubicBezTo>
                  <a:cubicBezTo>
                    <a:pt x="12989" y="5305"/>
                    <a:pt x="13622" y="5305"/>
                    <a:pt x="14262" y="5305"/>
                  </a:cubicBezTo>
                  <a:cubicBezTo>
                    <a:pt x="14903" y="5305"/>
                    <a:pt x="15551" y="5305"/>
                    <a:pt x="16143" y="5116"/>
                  </a:cubicBezTo>
                  <a:cubicBezTo>
                    <a:pt x="16735" y="4926"/>
                    <a:pt x="17270" y="4547"/>
                    <a:pt x="17749" y="4168"/>
                  </a:cubicBezTo>
                  <a:cubicBezTo>
                    <a:pt x="18227" y="3789"/>
                    <a:pt x="18649" y="3411"/>
                    <a:pt x="19062" y="3032"/>
                  </a:cubicBezTo>
                  <a:cubicBezTo>
                    <a:pt x="19476" y="2653"/>
                    <a:pt x="19881" y="2274"/>
                    <a:pt x="20270" y="1895"/>
                  </a:cubicBezTo>
                  <a:cubicBezTo>
                    <a:pt x="20659" y="1516"/>
                    <a:pt x="21032" y="1137"/>
                    <a:pt x="21268" y="758"/>
                  </a:cubicBezTo>
                  <a:cubicBezTo>
                    <a:pt x="21503" y="379"/>
                    <a:pt x="21600" y="0"/>
                    <a:pt x="21592" y="0"/>
                  </a:cubicBezTo>
                  <a:cubicBezTo>
                    <a:pt x="21584" y="0"/>
                    <a:pt x="21470" y="379"/>
                    <a:pt x="21357" y="75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43" name="Drawing"/>
          <p:cNvGrpSpPr/>
          <p:nvPr/>
        </p:nvGrpSpPr>
        <p:grpSpPr>
          <a:xfrm>
            <a:off x="2362824" y="7640478"/>
            <a:ext cx="9017197" cy="1512142"/>
            <a:chOff x="1100870" y="6426719"/>
            <a:chExt cx="9017196" cy="1512140"/>
          </a:xfrm>
        </p:grpSpPr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34863" y="7035378"/>
              <a:ext cx="249656" cy="468520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7101" y="7144918"/>
              <a:ext cx="59028" cy="352004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4455" y="7123991"/>
              <a:ext cx="83724" cy="372931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09150" y="7071616"/>
              <a:ext cx="240395" cy="418330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41656" y="7089113"/>
              <a:ext cx="75304" cy="379906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16030" y="7096088"/>
              <a:ext cx="66004" cy="352004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53249" y="7068186"/>
              <a:ext cx="226443" cy="66003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87640" y="7089113"/>
              <a:ext cx="68688" cy="386882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57788" y="7040283"/>
              <a:ext cx="338053" cy="107857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21568" y="7075161"/>
              <a:ext cx="62615" cy="407810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41399" y="7033307"/>
              <a:ext cx="72979" cy="463615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25155" y="7254203"/>
              <a:ext cx="254345" cy="47402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30676" y="7089113"/>
              <a:ext cx="183654" cy="372930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43692" y="7241995"/>
              <a:ext cx="233419" cy="101464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08814" y="7403016"/>
              <a:ext cx="331078" cy="66003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46661" y="7078510"/>
              <a:ext cx="246536" cy="334148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50572" y="7033307"/>
              <a:ext cx="72979" cy="352005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79792" y="6999470"/>
              <a:ext cx="232110" cy="420720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45201" y="6991017"/>
              <a:ext cx="245717" cy="387320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36573" y="7184087"/>
              <a:ext cx="268296" cy="68688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36573" y="7326284"/>
              <a:ext cx="303175" cy="66003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27208" y="7033307"/>
              <a:ext cx="72979" cy="303175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20232" y="7049329"/>
              <a:ext cx="331077" cy="329008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45745" y="6952119"/>
              <a:ext cx="343886" cy="383847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778331" y="7012381"/>
              <a:ext cx="100881" cy="268297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18571" y="6877519"/>
              <a:ext cx="72106" cy="375256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831650" y="6858862"/>
              <a:ext cx="289224" cy="66059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838625" y="7051910"/>
              <a:ext cx="254346" cy="47402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68563" y="6886734"/>
              <a:ext cx="251623" cy="319756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32972" y="6884837"/>
              <a:ext cx="90147" cy="333060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15261" y="6819389"/>
              <a:ext cx="316936" cy="363630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412430" y="6810088"/>
              <a:ext cx="68690" cy="428736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17387" y="6771627"/>
              <a:ext cx="73002" cy="425343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443020" y="6984479"/>
              <a:ext cx="310150" cy="100881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781588" y="7128642"/>
              <a:ext cx="225901" cy="256670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391705" y="6825784"/>
              <a:ext cx="181984" cy="322357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27169" y="7263503"/>
              <a:ext cx="109745" cy="138924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00870" y="6426719"/>
              <a:ext cx="9017197" cy="1512142"/>
            </a:xfrm>
            <a:prstGeom prst="rect">
              <a:avLst/>
            </a:prstGeom>
            <a:effectLst/>
          </p:spPr>
        </p:pic>
      </p:grpSp>
      <p:grpSp>
        <p:nvGrpSpPr>
          <p:cNvPr id="748" name="Drawing"/>
          <p:cNvGrpSpPr/>
          <p:nvPr/>
        </p:nvGrpSpPr>
        <p:grpSpPr>
          <a:xfrm>
            <a:off x="790122" y="811859"/>
            <a:ext cx="11935366" cy="3540128"/>
            <a:chOff x="-19050" y="-349074"/>
            <a:chExt cx="11935365" cy="3540126"/>
          </a:xfrm>
        </p:grpSpPr>
        <p:pic>
          <p:nvPicPr>
            <p:cNvPr id="54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19050" y="-16393"/>
              <a:ext cx="491516" cy="602351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7438" y="103531"/>
              <a:ext cx="257187" cy="400833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36610" y="306223"/>
              <a:ext cx="289224" cy="51653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7519" y="991024"/>
              <a:ext cx="278223" cy="599213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1389" y="970378"/>
              <a:ext cx="313697" cy="361379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7856" y="1073704"/>
              <a:ext cx="366564" cy="407248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87781" y="1568412"/>
              <a:ext cx="477565" cy="72979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889946" y="974706"/>
              <a:ext cx="380422" cy="657385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10857" y="1170802"/>
              <a:ext cx="338528" cy="463614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113006" y="1240558"/>
              <a:ext cx="338053" cy="86930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94798" y="2190841"/>
              <a:ext cx="284635" cy="382532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2659" y="2409522"/>
              <a:ext cx="365955" cy="61969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735649" y="2164757"/>
              <a:ext cx="278348" cy="420229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94564" y="2252024"/>
              <a:ext cx="240395" cy="283490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405230" y="2279926"/>
              <a:ext cx="83192" cy="296200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459622" y="2136384"/>
              <a:ext cx="42751" cy="83985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630696" y="2272025"/>
              <a:ext cx="478557" cy="486842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45126" y="209158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137124" y="2267082"/>
              <a:ext cx="278021" cy="357873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423572" y="2070363"/>
              <a:ext cx="130116" cy="136054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94660" y="2028804"/>
              <a:ext cx="170638" cy="142735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573397" y="2037853"/>
              <a:ext cx="63678" cy="168564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643153" y="2021828"/>
              <a:ext cx="121809" cy="198541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742689" y="251709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864686" y="2099141"/>
              <a:ext cx="65206" cy="379326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835986" y="2004788"/>
              <a:ext cx="370822" cy="555679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176448" y="2422831"/>
              <a:ext cx="241738" cy="250953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763745" y="2258999"/>
              <a:ext cx="240394" cy="66004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73691" y="1950831"/>
              <a:ext cx="79180" cy="457879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579892" y="2166684"/>
              <a:ext cx="292807" cy="242026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889527" y="2162912"/>
              <a:ext cx="314419" cy="193321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235601" y="1897644"/>
              <a:ext cx="107857" cy="399456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410864" y="1898348"/>
              <a:ext cx="72106" cy="440606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919765" y="1888048"/>
              <a:ext cx="428184" cy="676103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693508" y="1932955"/>
              <a:ext cx="386882" cy="335147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079581" y="2011470"/>
              <a:ext cx="356566" cy="254337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376824" y="1750366"/>
              <a:ext cx="533665" cy="490039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726455" y="1771630"/>
              <a:ext cx="99772" cy="137600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878752" y="1986950"/>
              <a:ext cx="197785" cy="277617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025852" y="1933032"/>
              <a:ext cx="301306" cy="322215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864736" y="1894994"/>
              <a:ext cx="214456" cy="283521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719405" y="2918138"/>
              <a:ext cx="421760" cy="272915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977503" y="2695916"/>
              <a:ext cx="240394" cy="433609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886820" y="2796122"/>
              <a:ext cx="303175" cy="86931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737847" y="2754269"/>
              <a:ext cx="261312" cy="348336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198238" y="3002705"/>
              <a:ext cx="64134" cy="68690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859699" y="104684"/>
              <a:ext cx="87511" cy="413620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909109" y="60627"/>
              <a:ext cx="92864" cy="507087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889345" y="41640"/>
              <a:ext cx="374091" cy="456900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236048" y="-349075"/>
              <a:ext cx="225030" cy="501742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974245" y="127104"/>
              <a:ext cx="455275" cy="381318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944815" y="125014"/>
              <a:ext cx="413619" cy="388753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093046" y="144213"/>
              <a:ext cx="295035" cy="334563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460518" y="-102839"/>
              <a:ext cx="401902" cy="353229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248446" y="65143"/>
              <a:ext cx="592298" cy="410956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248346" y="50945"/>
              <a:ext cx="659662" cy="371381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644038" y="-116525"/>
              <a:ext cx="115739" cy="150608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903639" y="28319"/>
              <a:ext cx="528119" cy="352475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950875" y="55274"/>
              <a:ext cx="156686" cy="127040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029931" y="-4018"/>
              <a:ext cx="136922" cy="87511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354129" y="-145977"/>
              <a:ext cx="186331" cy="209706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452949" y="-152249"/>
              <a:ext cx="146804" cy="186332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243514" y="-42449"/>
              <a:ext cx="107275" cy="372994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184222" y="-162144"/>
              <a:ext cx="422038" cy="285165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460920" y="84920"/>
              <a:ext cx="275954" cy="270047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826557" y="-142367"/>
              <a:ext cx="77629" cy="492676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010794" y="55274"/>
              <a:ext cx="91032" cy="295035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035315" y="-127684"/>
              <a:ext cx="66512" cy="112356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162678" y="33607"/>
              <a:ext cx="282196" cy="326172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444540" y="-101287"/>
              <a:ext cx="316092" cy="501006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134407" y="56141"/>
              <a:ext cx="306577" cy="362212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571024" y="-33665"/>
              <a:ext cx="62524" cy="710082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555918" y="212571"/>
              <a:ext cx="327361" cy="246440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896433" y="183741"/>
              <a:ext cx="379449" cy="249428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1221311" y="22707"/>
              <a:ext cx="568438" cy="402155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1801058" y="312130"/>
              <a:ext cx="115258" cy="105887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067119" y="953726"/>
              <a:ext cx="377028" cy="453399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527857" y="934778"/>
              <a:ext cx="77629" cy="492676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448800" y="1083009"/>
              <a:ext cx="364210" cy="57865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735380" y="1120674"/>
              <a:ext cx="364209" cy="266154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101017" y="895250"/>
              <a:ext cx="87511" cy="463030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012078" y="1033599"/>
              <a:ext cx="225861" cy="87511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5298658" y="994070"/>
              <a:ext cx="87511" cy="364210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09254" y="93477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427270" y="1023662"/>
              <a:ext cx="617704" cy="356330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6039053" y="1013039"/>
              <a:ext cx="661431" cy="355989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6385685" y="1073127"/>
              <a:ext cx="571091" cy="485721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5298658" y="867410"/>
              <a:ext cx="96717" cy="98533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7488509" y="905132"/>
              <a:ext cx="81598" cy="512440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7472713" y="1021024"/>
              <a:ext cx="296920" cy="242964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7719765" y="1007658"/>
              <a:ext cx="259424" cy="258980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8020730" y="994070"/>
              <a:ext cx="53362" cy="324681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7996463" y="806429"/>
              <a:ext cx="125803" cy="176332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8171046" y="992312"/>
              <a:ext cx="308210" cy="286911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8549858" y="748572"/>
              <a:ext cx="196215" cy="548356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8520213" y="934778"/>
              <a:ext cx="255506" cy="57865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9174679" y="872857"/>
              <a:ext cx="114907" cy="574361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162546" y="1035596"/>
              <a:ext cx="291438" cy="241630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9439244" y="963641"/>
              <a:ext cx="295035" cy="313746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9735707" y="1002192"/>
              <a:ext cx="215154" cy="267972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946647" y="925814"/>
              <a:ext cx="977286" cy="412701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1020376" y="1191634"/>
              <a:ext cx="111217" cy="81134"/>
            </a:xfrm>
            <a:prstGeom prst="rect">
              <a:avLst/>
            </a:prstGeom>
            <a:effectLst/>
          </p:spPr>
        </p:pic>
      </p:grpSp>
      <p:grpSp>
        <p:nvGrpSpPr>
          <p:cNvPr id="816" name="Drawing"/>
          <p:cNvGrpSpPr/>
          <p:nvPr/>
        </p:nvGrpSpPr>
        <p:grpSpPr>
          <a:xfrm>
            <a:off x="878928" y="4649647"/>
            <a:ext cx="11882885" cy="1017749"/>
            <a:chOff x="0" y="-19050"/>
            <a:chExt cx="11882883" cy="1017748"/>
          </a:xfrm>
        </p:grpSpPr>
        <p:sp>
          <p:nvSpPr>
            <p:cNvPr id="749" name="Line"/>
            <p:cNvSpPr/>
            <p:nvPr/>
          </p:nvSpPr>
          <p:spPr>
            <a:xfrm>
              <a:off x="0" y="286305"/>
              <a:ext cx="209269" cy="35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2401"/>
                  </a:moveTo>
                  <a:cubicBezTo>
                    <a:pt x="21360" y="1554"/>
                    <a:pt x="21120" y="707"/>
                    <a:pt x="20160" y="284"/>
                  </a:cubicBezTo>
                  <a:cubicBezTo>
                    <a:pt x="19200" y="-140"/>
                    <a:pt x="17520" y="-140"/>
                    <a:pt x="14280" y="636"/>
                  </a:cubicBezTo>
                  <a:cubicBezTo>
                    <a:pt x="11040" y="1413"/>
                    <a:pt x="6240" y="2966"/>
                    <a:pt x="3480" y="4025"/>
                  </a:cubicBezTo>
                  <a:cubicBezTo>
                    <a:pt x="720" y="5084"/>
                    <a:pt x="0" y="5648"/>
                    <a:pt x="0" y="6284"/>
                  </a:cubicBezTo>
                  <a:cubicBezTo>
                    <a:pt x="0" y="6919"/>
                    <a:pt x="720" y="7625"/>
                    <a:pt x="3600" y="8331"/>
                  </a:cubicBezTo>
                  <a:cubicBezTo>
                    <a:pt x="6480" y="9036"/>
                    <a:pt x="11520" y="9742"/>
                    <a:pt x="14520" y="10307"/>
                  </a:cubicBezTo>
                  <a:cubicBezTo>
                    <a:pt x="17520" y="10872"/>
                    <a:pt x="18480" y="11295"/>
                    <a:pt x="19200" y="12213"/>
                  </a:cubicBezTo>
                  <a:cubicBezTo>
                    <a:pt x="19920" y="13131"/>
                    <a:pt x="20400" y="14542"/>
                    <a:pt x="20640" y="15601"/>
                  </a:cubicBezTo>
                  <a:cubicBezTo>
                    <a:pt x="20880" y="16660"/>
                    <a:pt x="20880" y="17366"/>
                    <a:pt x="20400" y="18001"/>
                  </a:cubicBezTo>
                  <a:cubicBezTo>
                    <a:pt x="19920" y="18636"/>
                    <a:pt x="18960" y="19201"/>
                    <a:pt x="16440" y="19766"/>
                  </a:cubicBezTo>
                  <a:cubicBezTo>
                    <a:pt x="13920" y="20331"/>
                    <a:pt x="9840" y="20895"/>
                    <a:pt x="7200" y="21178"/>
                  </a:cubicBezTo>
                  <a:cubicBezTo>
                    <a:pt x="4560" y="21460"/>
                    <a:pt x="3360" y="21460"/>
                    <a:pt x="2400" y="21178"/>
                  </a:cubicBezTo>
                  <a:cubicBezTo>
                    <a:pt x="1440" y="20895"/>
                    <a:pt x="720" y="20331"/>
                    <a:pt x="840" y="19766"/>
                  </a:cubicBezTo>
                  <a:cubicBezTo>
                    <a:pt x="960" y="19201"/>
                    <a:pt x="1920" y="18636"/>
                    <a:pt x="2520" y="18213"/>
                  </a:cubicBezTo>
                  <a:cubicBezTo>
                    <a:pt x="3120" y="17789"/>
                    <a:pt x="3360" y="17507"/>
                    <a:pt x="3600" y="17225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294416" y="366333"/>
              <a:ext cx="200854" cy="23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307" fill="norm" stroke="1" extrusionOk="0">
                  <a:moveTo>
                    <a:pt x="14411" y="122"/>
                  </a:moveTo>
                  <a:cubicBezTo>
                    <a:pt x="13198" y="-85"/>
                    <a:pt x="11984" y="-293"/>
                    <a:pt x="9557" y="1888"/>
                  </a:cubicBezTo>
                  <a:cubicBezTo>
                    <a:pt x="7130" y="4069"/>
                    <a:pt x="3490" y="8638"/>
                    <a:pt x="1548" y="11545"/>
                  </a:cubicBezTo>
                  <a:cubicBezTo>
                    <a:pt x="-393" y="14453"/>
                    <a:pt x="-636" y="15699"/>
                    <a:pt x="1548" y="17049"/>
                  </a:cubicBezTo>
                  <a:cubicBezTo>
                    <a:pt x="3733" y="18399"/>
                    <a:pt x="8344" y="19853"/>
                    <a:pt x="11984" y="20580"/>
                  </a:cubicBezTo>
                  <a:cubicBezTo>
                    <a:pt x="15625" y="21307"/>
                    <a:pt x="18294" y="21307"/>
                    <a:pt x="20964" y="2130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561737" y="387965"/>
              <a:ext cx="194785" cy="19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573" fill="norm" stroke="1" extrusionOk="0">
                  <a:moveTo>
                    <a:pt x="4766" y="807"/>
                  </a:moveTo>
                  <a:cubicBezTo>
                    <a:pt x="3538" y="1543"/>
                    <a:pt x="2311" y="2279"/>
                    <a:pt x="1329" y="4857"/>
                  </a:cubicBezTo>
                  <a:cubicBezTo>
                    <a:pt x="347" y="7434"/>
                    <a:pt x="-389" y="11852"/>
                    <a:pt x="225" y="14920"/>
                  </a:cubicBezTo>
                  <a:cubicBezTo>
                    <a:pt x="838" y="17989"/>
                    <a:pt x="2802" y="19707"/>
                    <a:pt x="6116" y="20320"/>
                  </a:cubicBezTo>
                  <a:cubicBezTo>
                    <a:pt x="9429" y="20934"/>
                    <a:pt x="14093" y="20443"/>
                    <a:pt x="17038" y="18725"/>
                  </a:cubicBezTo>
                  <a:cubicBezTo>
                    <a:pt x="19984" y="17007"/>
                    <a:pt x="21211" y="14061"/>
                    <a:pt x="20229" y="10502"/>
                  </a:cubicBezTo>
                  <a:cubicBezTo>
                    <a:pt x="19247" y="6943"/>
                    <a:pt x="16056" y="2770"/>
                    <a:pt x="12866" y="1052"/>
                  </a:cubicBezTo>
                  <a:cubicBezTo>
                    <a:pt x="9675" y="-666"/>
                    <a:pt x="6484" y="70"/>
                    <a:pt x="3293" y="80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859871" y="374680"/>
              <a:ext cx="26034" cy="24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3703"/>
                    <a:pt x="-1447" y="7406"/>
                    <a:pt x="353" y="11006"/>
                  </a:cubicBezTo>
                  <a:cubicBezTo>
                    <a:pt x="2153" y="14606"/>
                    <a:pt x="11153" y="18103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837075" y="285092"/>
              <a:ext cx="209270" cy="38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38" fill="norm" stroke="1" extrusionOk="0">
                  <a:moveTo>
                    <a:pt x="0" y="5436"/>
                  </a:moveTo>
                  <a:cubicBezTo>
                    <a:pt x="1187" y="4127"/>
                    <a:pt x="2374" y="2818"/>
                    <a:pt x="5341" y="1771"/>
                  </a:cubicBezTo>
                  <a:cubicBezTo>
                    <a:pt x="8308" y="723"/>
                    <a:pt x="13055" y="-62"/>
                    <a:pt x="16378" y="3"/>
                  </a:cubicBezTo>
                  <a:cubicBezTo>
                    <a:pt x="19701" y="69"/>
                    <a:pt x="21600" y="985"/>
                    <a:pt x="20888" y="2753"/>
                  </a:cubicBezTo>
                  <a:cubicBezTo>
                    <a:pt x="20176" y="4520"/>
                    <a:pt x="16853" y="7138"/>
                    <a:pt x="14004" y="8709"/>
                  </a:cubicBezTo>
                  <a:cubicBezTo>
                    <a:pt x="11156" y="10280"/>
                    <a:pt x="8782" y="10803"/>
                    <a:pt x="6884" y="11196"/>
                  </a:cubicBezTo>
                  <a:cubicBezTo>
                    <a:pt x="4985" y="11589"/>
                    <a:pt x="3560" y="11851"/>
                    <a:pt x="3323" y="11785"/>
                  </a:cubicBezTo>
                  <a:cubicBezTo>
                    <a:pt x="3086" y="11720"/>
                    <a:pt x="4035" y="11327"/>
                    <a:pt x="5103" y="11131"/>
                  </a:cubicBezTo>
                  <a:cubicBezTo>
                    <a:pt x="6171" y="10934"/>
                    <a:pt x="7358" y="10934"/>
                    <a:pt x="8426" y="11131"/>
                  </a:cubicBezTo>
                  <a:cubicBezTo>
                    <a:pt x="9495" y="11327"/>
                    <a:pt x="10444" y="11720"/>
                    <a:pt x="11393" y="12702"/>
                  </a:cubicBezTo>
                  <a:cubicBezTo>
                    <a:pt x="12343" y="13683"/>
                    <a:pt x="13292" y="15254"/>
                    <a:pt x="14954" y="16825"/>
                  </a:cubicBezTo>
                  <a:cubicBezTo>
                    <a:pt x="16615" y="18396"/>
                    <a:pt x="18989" y="19967"/>
                    <a:pt x="21363" y="2153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137027" y="296811"/>
              <a:ext cx="51771" cy="34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81" fill="norm" stroke="1" extrusionOk="0">
                  <a:moveTo>
                    <a:pt x="19722" y="2680"/>
                  </a:moveTo>
                  <a:cubicBezTo>
                    <a:pt x="20661" y="1521"/>
                    <a:pt x="21600" y="361"/>
                    <a:pt x="20191" y="71"/>
                  </a:cubicBezTo>
                  <a:cubicBezTo>
                    <a:pt x="18783" y="-219"/>
                    <a:pt x="15026" y="361"/>
                    <a:pt x="12209" y="2173"/>
                  </a:cubicBezTo>
                  <a:cubicBezTo>
                    <a:pt x="9391" y="3985"/>
                    <a:pt x="7513" y="7029"/>
                    <a:pt x="5635" y="10436"/>
                  </a:cubicBezTo>
                  <a:cubicBezTo>
                    <a:pt x="3757" y="13843"/>
                    <a:pt x="1878" y="17612"/>
                    <a:pt x="0" y="21381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123844" y="322072"/>
              <a:ext cx="187574" cy="8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69" fill="norm" stroke="1" extrusionOk="0">
                  <a:moveTo>
                    <a:pt x="712" y="21369"/>
                  </a:moveTo>
                  <a:cubicBezTo>
                    <a:pt x="445" y="18283"/>
                    <a:pt x="179" y="15198"/>
                    <a:pt x="45" y="12112"/>
                  </a:cubicBezTo>
                  <a:cubicBezTo>
                    <a:pt x="-88" y="9026"/>
                    <a:pt x="-88" y="5940"/>
                    <a:pt x="2445" y="3780"/>
                  </a:cubicBezTo>
                  <a:cubicBezTo>
                    <a:pt x="4979" y="1620"/>
                    <a:pt x="10045" y="386"/>
                    <a:pt x="13379" y="78"/>
                  </a:cubicBezTo>
                  <a:cubicBezTo>
                    <a:pt x="16712" y="-231"/>
                    <a:pt x="18312" y="386"/>
                    <a:pt x="19379" y="1929"/>
                  </a:cubicBezTo>
                  <a:cubicBezTo>
                    <a:pt x="20445" y="3472"/>
                    <a:pt x="20979" y="5940"/>
                    <a:pt x="21512" y="840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141677" y="469077"/>
              <a:ext cx="169741" cy="1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2959" y="19987"/>
                  </a:moveTo>
                  <a:cubicBezTo>
                    <a:pt x="1479" y="19987"/>
                    <a:pt x="0" y="19987"/>
                    <a:pt x="0" y="17287"/>
                  </a:cubicBezTo>
                  <a:cubicBezTo>
                    <a:pt x="0" y="14587"/>
                    <a:pt x="1479" y="9187"/>
                    <a:pt x="4734" y="5137"/>
                  </a:cubicBezTo>
                  <a:cubicBezTo>
                    <a:pt x="7989" y="1087"/>
                    <a:pt x="13019" y="-1613"/>
                    <a:pt x="16126" y="1087"/>
                  </a:cubicBezTo>
                  <a:cubicBezTo>
                    <a:pt x="19233" y="3787"/>
                    <a:pt x="20416" y="11887"/>
                    <a:pt x="21600" y="1998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1137027" y="590925"/>
              <a:ext cx="216245" cy="1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645" y="8640"/>
                    <a:pt x="9290" y="17280"/>
                    <a:pt x="12890" y="19440"/>
                  </a:cubicBezTo>
                  <a:cubicBezTo>
                    <a:pt x="16490" y="21600"/>
                    <a:pt x="19045" y="1728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862492" y="319458"/>
              <a:ext cx="20928" cy="28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3092"/>
                  </a:moveTo>
                  <a:cubicBezTo>
                    <a:pt x="14400" y="1698"/>
                    <a:pt x="7200" y="305"/>
                    <a:pt x="3600" y="43"/>
                  </a:cubicBezTo>
                  <a:cubicBezTo>
                    <a:pt x="0" y="-218"/>
                    <a:pt x="0" y="653"/>
                    <a:pt x="0" y="3963"/>
                  </a:cubicBezTo>
                  <a:cubicBezTo>
                    <a:pt x="0" y="7272"/>
                    <a:pt x="0" y="13021"/>
                    <a:pt x="2400" y="16330"/>
                  </a:cubicBezTo>
                  <a:cubicBezTo>
                    <a:pt x="4800" y="19640"/>
                    <a:pt x="9600" y="20511"/>
                    <a:pt x="14400" y="21382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1792680" y="256611"/>
              <a:ext cx="306984" cy="6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22" fill="norm" stroke="1" extrusionOk="0">
                  <a:moveTo>
                    <a:pt x="491" y="21422"/>
                  </a:moveTo>
                  <a:cubicBezTo>
                    <a:pt x="166" y="15022"/>
                    <a:pt x="-159" y="8622"/>
                    <a:pt x="85" y="5022"/>
                  </a:cubicBezTo>
                  <a:cubicBezTo>
                    <a:pt x="328" y="1422"/>
                    <a:pt x="1140" y="622"/>
                    <a:pt x="3982" y="222"/>
                  </a:cubicBezTo>
                  <a:cubicBezTo>
                    <a:pt x="6824" y="-178"/>
                    <a:pt x="11697" y="-178"/>
                    <a:pt x="14945" y="1422"/>
                  </a:cubicBezTo>
                  <a:cubicBezTo>
                    <a:pt x="18193" y="3022"/>
                    <a:pt x="19817" y="6222"/>
                    <a:pt x="21441" y="9422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1869467" y="423510"/>
              <a:ext cx="146490" cy="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2068015" y="397476"/>
              <a:ext cx="185412" cy="22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879" fill="norm" stroke="1" extrusionOk="0">
                  <a:moveTo>
                    <a:pt x="4429" y="1145"/>
                  </a:moveTo>
                  <a:cubicBezTo>
                    <a:pt x="3363" y="484"/>
                    <a:pt x="2296" y="-177"/>
                    <a:pt x="1496" y="43"/>
                  </a:cubicBezTo>
                  <a:cubicBezTo>
                    <a:pt x="696" y="264"/>
                    <a:pt x="163" y="1366"/>
                    <a:pt x="29" y="3901"/>
                  </a:cubicBezTo>
                  <a:cubicBezTo>
                    <a:pt x="-104" y="6435"/>
                    <a:pt x="163" y="10403"/>
                    <a:pt x="1896" y="13709"/>
                  </a:cubicBezTo>
                  <a:cubicBezTo>
                    <a:pt x="3629" y="17015"/>
                    <a:pt x="6829" y="19660"/>
                    <a:pt x="9629" y="20541"/>
                  </a:cubicBezTo>
                  <a:cubicBezTo>
                    <a:pt x="12429" y="21423"/>
                    <a:pt x="14829" y="20541"/>
                    <a:pt x="16963" y="18337"/>
                  </a:cubicBezTo>
                  <a:cubicBezTo>
                    <a:pt x="19096" y="16133"/>
                    <a:pt x="20963" y="12607"/>
                    <a:pt x="21229" y="9631"/>
                  </a:cubicBezTo>
                  <a:cubicBezTo>
                    <a:pt x="21496" y="6656"/>
                    <a:pt x="20163" y="4231"/>
                    <a:pt x="18829" y="180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2329859" y="388632"/>
              <a:ext cx="27903" cy="20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040"/>
                    <a:pt x="18000" y="10080"/>
                    <a:pt x="14400" y="13680"/>
                  </a:cubicBezTo>
                  <a:cubicBezTo>
                    <a:pt x="10800" y="17280"/>
                    <a:pt x="5400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2329859" y="318875"/>
              <a:ext cx="244148" cy="25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5786"/>
                  </a:moveTo>
                  <a:cubicBezTo>
                    <a:pt x="206" y="4821"/>
                    <a:pt x="411" y="3857"/>
                    <a:pt x="1029" y="3857"/>
                  </a:cubicBezTo>
                  <a:cubicBezTo>
                    <a:pt x="1646" y="3857"/>
                    <a:pt x="2674" y="4821"/>
                    <a:pt x="4731" y="7136"/>
                  </a:cubicBezTo>
                  <a:cubicBezTo>
                    <a:pt x="6789" y="9450"/>
                    <a:pt x="9874" y="13114"/>
                    <a:pt x="11726" y="15429"/>
                  </a:cubicBezTo>
                  <a:cubicBezTo>
                    <a:pt x="13577" y="17743"/>
                    <a:pt x="14194" y="18707"/>
                    <a:pt x="14709" y="19671"/>
                  </a:cubicBezTo>
                  <a:cubicBezTo>
                    <a:pt x="15223" y="20636"/>
                    <a:pt x="15634" y="21600"/>
                    <a:pt x="15943" y="21504"/>
                  </a:cubicBezTo>
                  <a:cubicBezTo>
                    <a:pt x="16251" y="21407"/>
                    <a:pt x="16457" y="20250"/>
                    <a:pt x="16971" y="17454"/>
                  </a:cubicBezTo>
                  <a:cubicBezTo>
                    <a:pt x="17486" y="14657"/>
                    <a:pt x="18309" y="10221"/>
                    <a:pt x="19131" y="7039"/>
                  </a:cubicBezTo>
                  <a:cubicBezTo>
                    <a:pt x="19954" y="3857"/>
                    <a:pt x="20777" y="19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2709717" y="327393"/>
              <a:ext cx="240974" cy="26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05" fill="norm" stroke="1" extrusionOk="0">
                  <a:moveTo>
                    <a:pt x="14393" y="3755"/>
                  </a:moveTo>
                  <a:cubicBezTo>
                    <a:pt x="14393" y="2278"/>
                    <a:pt x="14393" y="801"/>
                    <a:pt x="13884" y="247"/>
                  </a:cubicBezTo>
                  <a:cubicBezTo>
                    <a:pt x="13375" y="-307"/>
                    <a:pt x="12356" y="62"/>
                    <a:pt x="10012" y="1447"/>
                  </a:cubicBezTo>
                  <a:cubicBezTo>
                    <a:pt x="7669" y="2831"/>
                    <a:pt x="4001" y="5231"/>
                    <a:pt x="1963" y="8185"/>
                  </a:cubicBezTo>
                  <a:cubicBezTo>
                    <a:pt x="-74" y="11139"/>
                    <a:pt x="-482" y="14647"/>
                    <a:pt x="537" y="17139"/>
                  </a:cubicBezTo>
                  <a:cubicBezTo>
                    <a:pt x="1556" y="19631"/>
                    <a:pt x="4001" y="21108"/>
                    <a:pt x="7669" y="21201"/>
                  </a:cubicBezTo>
                  <a:cubicBezTo>
                    <a:pt x="11337" y="21293"/>
                    <a:pt x="16227" y="20001"/>
                    <a:pt x="21118" y="1870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3013470" y="325851"/>
              <a:ext cx="55806" cy="3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91"/>
                    <a:pt x="14400" y="982"/>
                    <a:pt x="12150" y="2373"/>
                  </a:cubicBezTo>
                  <a:cubicBezTo>
                    <a:pt x="9900" y="3764"/>
                    <a:pt x="9000" y="6055"/>
                    <a:pt x="9450" y="8673"/>
                  </a:cubicBezTo>
                  <a:cubicBezTo>
                    <a:pt x="9900" y="11291"/>
                    <a:pt x="11700" y="14236"/>
                    <a:pt x="10350" y="16445"/>
                  </a:cubicBezTo>
                  <a:cubicBezTo>
                    <a:pt x="9000" y="18655"/>
                    <a:pt x="4500" y="201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901860" y="311899"/>
              <a:ext cx="251124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7486"/>
                    <a:pt x="1200" y="13371"/>
                    <a:pt x="4800" y="9771"/>
                  </a:cubicBezTo>
                  <a:cubicBezTo>
                    <a:pt x="8400" y="6171"/>
                    <a:pt x="1500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3197162" y="367705"/>
              <a:ext cx="32554" cy="2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3" y="0"/>
                  </a:moveTo>
                  <a:cubicBezTo>
                    <a:pt x="6171" y="3000"/>
                    <a:pt x="0" y="6000"/>
                    <a:pt x="0" y="9300"/>
                  </a:cubicBezTo>
                  <a:cubicBezTo>
                    <a:pt x="0" y="12600"/>
                    <a:pt x="6171" y="16200"/>
                    <a:pt x="10800" y="18300"/>
                  </a:cubicBezTo>
                  <a:cubicBezTo>
                    <a:pt x="15429" y="20400"/>
                    <a:pt x="18514" y="21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3311524" y="315219"/>
              <a:ext cx="160103" cy="2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0858" fill="norm" stroke="1" extrusionOk="0">
                  <a:moveTo>
                    <a:pt x="7445" y="4349"/>
                  </a:moveTo>
                  <a:cubicBezTo>
                    <a:pt x="6545" y="3669"/>
                    <a:pt x="5645" y="2989"/>
                    <a:pt x="4595" y="2904"/>
                  </a:cubicBezTo>
                  <a:cubicBezTo>
                    <a:pt x="3545" y="2818"/>
                    <a:pt x="2345" y="3329"/>
                    <a:pt x="1445" y="5115"/>
                  </a:cubicBezTo>
                  <a:cubicBezTo>
                    <a:pt x="545" y="6900"/>
                    <a:pt x="-55" y="9962"/>
                    <a:pt x="1145" y="12853"/>
                  </a:cubicBezTo>
                  <a:cubicBezTo>
                    <a:pt x="2345" y="15744"/>
                    <a:pt x="5345" y="18466"/>
                    <a:pt x="7595" y="19826"/>
                  </a:cubicBezTo>
                  <a:cubicBezTo>
                    <a:pt x="9845" y="21187"/>
                    <a:pt x="11345" y="21187"/>
                    <a:pt x="13595" y="19911"/>
                  </a:cubicBezTo>
                  <a:cubicBezTo>
                    <a:pt x="15845" y="18636"/>
                    <a:pt x="18845" y="16085"/>
                    <a:pt x="20045" y="12768"/>
                  </a:cubicBezTo>
                  <a:cubicBezTo>
                    <a:pt x="21245" y="9452"/>
                    <a:pt x="20645" y="5370"/>
                    <a:pt x="18545" y="2904"/>
                  </a:cubicBezTo>
                  <a:cubicBezTo>
                    <a:pt x="16445" y="437"/>
                    <a:pt x="12845" y="-413"/>
                    <a:pt x="9395" y="182"/>
                  </a:cubicBezTo>
                  <a:cubicBezTo>
                    <a:pt x="5945" y="778"/>
                    <a:pt x="2645" y="2819"/>
                    <a:pt x="1145" y="4859"/>
                  </a:cubicBezTo>
                  <a:cubicBezTo>
                    <a:pt x="-355" y="6900"/>
                    <a:pt x="-55" y="8941"/>
                    <a:pt x="245" y="10982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3592447" y="359488"/>
              <a:ext cx="76733" cy="25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2484"/>
                  </a:moveTo>
                  <a:cubicBezTo>
                    <a:pt x="17673" y="1295"/>
                    <a:pt x="13745" y="106"/>
                    <a:pt x="11127" y="7"/>
                  </a:cubicBezTo>
                  <a:cubicBezTo>
                    <a:pt x="8509" y="-92"/>
                    <a:pt x="7200" y="899"/>
                    <a:pt x="5564" y="4169"/>
                  </a:cubicBezTo>
                  <a:cubicBezTo>
                    <a:pt x="3927" y="7438"/>
                    <a:pt x="1964" y="12987"/>
                    <a:pt x="982" y="16257"/>
                  </a:cubicBezTo>
                  <a:cubicBezTo>
                    <a:pt x="0" y="19526"/>
                    <a:pt x="0" y="20517"/>
                    <a:pt x="0" y="21508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3578496" y="297948"/>
              <a:ext cx="251123" cy="29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7535"/>
                  </a:moveTo>
                  <a:cubicBezTo>
                    <a:pt x="800" y="7033"/>
                    <a:pt x="1600" y="6530"/>
                    <a:pt x="2400" y="6530"/>
                  </a:cubicBezTo>
                  <a:cubicBezTo>
                    <a:pt x="3200" y="6530"/>
                    <a:pt x="4000" y="7033"/>
                    <a:pt x="5400" y="8874"/>
                  </a:cubicBezTo>
                  <a:cubicBezTo>
                    <a:pt x="6800" y="10716"/>
                    <a:pt x="8800" y="13898"/>
                    <a:pt x="10100" y="15907"/>
                  </a:cubicBezTo>
                  <a:cubicBezTo>
                    <a:pt x="11400" y="17916"/>
                    <a:pt x="12000" y="18753"/>
                    <a:pt x="12700" y="19507"/>
                  </a:cubicBezTo>
                  <a:cubicBezTo>
                    <a:pt x="13400" y="20260"/>
                    <a:pt x="14200" y="20930"/>
                    <a:pt x="15100" y="21265"/>
                  </a:cubicBezTo>
                  <a:cubicBezTo>
                    <a:pt x="16000" y="21600"/>
                    <a:pt x="17000" y="21600"/>
                    <a:pt x="17600" y="21098"/>
                  </a:cubicBezTo>
                  <a:cubicBezTo>
                    <a:pt x="18200" y="20595"/>
                    <a:pt x="18400" y="19591"/>
                    <a:pt x="19000" y="16409"/>
                  </a:cubicBezTo>
                  <a:cubicBezTo>
                    <a:pt x="19600" y="13228"/>
                    <a:pt x="20600" y="7870"/>
                    <a:pt x="21100" y="4772"/>
                  </a:cubicBezTo>
                  <a:cubicBezTo>
                    <a:pt x="21600" y="1674"/>
                    <a:pt x="21600" y="8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5303353" y="247799"/>
              <a:ext cx="369542" cy="750900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5931827" y="208843"/>
              <a:ext cx="239726" cy="596450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6286917" y="369582"/>
              <a:ext cx="240690" cy="281472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6293892" y="348655"/>
              <a:ext cx="205516" cy="365955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6607795" y="613728"/>
              <a:ext cx="114833" cy="184590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6907747" y="271324"/>
              <a:ext cx="222621" cy="394457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963552" y="204241"/>
              <a:ext cx="377192" cy="315051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7403017" y="181240"/>
              <a:ext cx="296198" cy="603126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8174114" y="221720"/>
              <a:ext cx="327298" cy="403214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192357" y="397484"/>
              <a:ext cx="267202" cy="72979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8937581" y="176343"/>
              <a:ext cx="66076" cy="419681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032025" y="170234"/>
              <a:ext cx="66113" cy="439741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8888825" y="89353"/>
              <a:ext cx="547322" cy="569452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9886339" y="625354"/>
              <a:ext cx="219468" cy="291549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0367658" y="195191"/>
              <a:ext cx="254345" cy="379907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0339755" y="209142"/>
              <a:ext cx="275273" cy="386883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0880507" y="155673"/>
              <a:ext cx="257692" cy="307039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0861684" y="278898"/>
              <a:ext cx="213735" cy="59670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1253562" y="39595"/>
              <a:ext cx="323635" cy="398182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1351221" y="-19051"/>
              <a:ext cx="424603" cy="252342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1809700" y="450602"/>
              <a:ext cx="73184" cy="71870"/>
            </a:xfrm>
            <a:prstGeom prst="rect">
              <a:avLst/>
            </a:prstGeom>
            <a:effectLst/>
          </p:spPr>
        </p:pic>
        <p:sp>
          <p:nvSpPr>
            <p:cNvPr id="813" name="Line"/>
            <p:cNvSpPr/>
            <p:nvPr/>
          </p:nvSpPr>
          <p:spPr>
            <a:xfrm>
              <a:off x="4206302" y="351428"/>
              <a:ext cx="34880" cy="5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824"/>
                  </a:moveTo>
                  <a:cubicBezTo>
                    <a:pt x="21600" y="9504"/>
                    <a:pt x="21600" y="5184"/>
                    <a:pt x="18000" y="3888"/>
                  </a:cubicBezTo>
                  <a:cubicBezTo>
                    <a:pt x="14400" y="2592"/>
                    <a:pt x="7200" y="4320"/>
                    <a:pt x="7200" y="5616"/>
                  </a:cubicBezTo>
                  <a:cubicBezTo>
                    <a:pt x="7200" y="6912"/>
                    <a:pt x="14400" y="7776"/>
                    <a:pt x="17280" y="6048"/>
                  </a:cubicBezTo>
                  <a:cubicBezTo>
                    <a:pt x="20160" y="4320"/>
                    <a:pt x="18720" y="0"/>
                    <a:pt x="15840" y="0"/>
                  </a:cubicBezTo>
                  <a:cubicBezTo>
                    <a:pt x="12960" y="0"/>
                    <a:pt x="8640" y="4320"/>
                    <a:pt x="5760" y="8640"/>
                  </a:cubicBezTo>
                  <a:cubicBezTo>
                    <a:pt x="2880" y="12960"/>
                    <a:pt x="1440" y="17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4185376" y="604876"/>
              <a:ext cx="78865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1109" y="0"/>
                  </a:moveTo>
                  <a:cubicBezTo>
                    <a:pt x="11109" y="6000"/>
                    <a:pt x="11109" y="12000"/>
                    <a:pt x="12651" y="15600"/>
                  </a:cubicBezTo>
                  <a:cubicBezTo>
                    <a:pt x="14194" y="19200"/>
                    <a:pt x="17280" y="20400"/>
                    <a:pt x="19131" y="18000"/>
                  </a:cubicBezTo>
                  <a:cubicBezTo>
                    <a:pt x="20983" y="15600"/>
                    <a:pt x="21600" y="9600"/>
                    <a:pt x="20057" y="6600"/>
                  </a:cubicBezTo>
                  <a:cubicBezTo>
                    <a:pt x="18514" y="3600"/>
                    <a:pt x="14811" y="3600"/>
                    <a:pt x="11109" y="6600"/>
                  </a:cubicBezTo>
                  <a:cubicBezTo>
                    <a:pt x="7406" y="9600"/>
                    <a:pt x="3703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6975" y="786823"/>
              <a:ext cx="4255133" cy="8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2450"/>
                  </a:moveTo>
                  <a:cubicBezTo>
                    <a:pt x="271" y="14250"/>
                    <a:pt x="543" y="16050"/>
                    <a:pt x="879" y="16950"/>
                  </a:cubicBezTo>
                  <a:cubicBezTo>
                    <a:pt x="1216" y="17850"/>
                    <a:pt x="1617" y="17850"/>
                    <a:pt x="2007" y="18750"/>
                  </a:cubicBezTo>
                  <a:cubicBezTo>
                    <a:pt x="2396" y="19650"/>
                    <a:pt x="2774" y="21450"/>
                    <a:pt x="3193" y="21450"/>
                  </a:cubicBezTo>
                  <a:cubicBezTo>
                    <a:pt x="3612" y="21450"/>
                    <a:pt x="4072" y="19650"/>
                    <a:pt x="4509" y="17850"/>
                  </a:cubicBezTo>
                  <a:cubicBezTo>
                    <a:pt x="4946" y="16050"/>
                    <a:pt x="5359" y="14250"/>
                    <a:pt x="5784" y="12750"/>
                  </a:cubicBezTo>
                  <a:cubicBezTo>
                    <a:pt x="6209" y="11250"/>
                    <a:pt x="6645" y="10050"/>
                    <a:pt x="7100" y="9450"/>
                  </a:cubicBezTo>
                  <a:cubicBezTo>
                    <a:pt x="7554" y="8850"/>
                    <a:pt x="8026" y="8850"/>
                    <a:pt x="8475" y="8850"/>
                  </a:cubicBezTo>
                  <a:cubicBezTo>
                    <a:pt x="8923" y="8850"/>
                    <a:pt x="9348" y="8850"/>
                    <a:pt x="9797" y="7950"/>
                  </a:cubicBezTo>
                  <a:cubicBezTo>
                    <a:pt x="10245" y="7050"/>
                    <a:pt x="10717" y="5250"/>
                    <a:pt x="11160" y="3750"/>
                  </a:cubicBezTo>
                  <a:cubicBezTo>
                    <a:pt x="11603" y="2250"/>
                    <a:pt x="12016" y="1050"/>
                    <a:pt x="12452" y="450"/>
                  </a:cubicBezTo>
                  <a:cubicBezTo>
                    <a:pt x="12889" y="-150"/>
                    <a:pt x="13350" y="-150"/>
                    <a:pt x="13804" y="450"/>
                  </a:cubicBezTo>
                  <a:cubicBezTo>
                    <a:pt x="14258" y="1050"/>
                    <a:pt x="14707" y="2250"/>
                    <a:pt x="15132" y="3750"/>
                  </a:cubicBezTo>
                  <a:cubicBezTo>
                    <a:pt x="15557" y="5250"/>
                    <a:pt x="15958" y="7050"/>
                    <a:pt x="16365" y="7950"/>
                  </a:cubicBezTo>
                  <a:cubicBezTo>
                    <a:pt x="16772" y="8850"/>
                    <a:pt x="17186" y="8850"/>
                    <a:pt x="17599" y="9150"/>
                  </a:cubicBezTo>
                  <a:cubicBezTo>
                    <a:pt x="18012" y="9450"/>
                    <a:pt x="18425" y="10050"/>
                    <a:pt x="18850" y="9750"/>
                  </a:cubicBezTo>
                  <a:cubicBezTo>
                    <a:pt x="19275" y="9450"/>
                    <a:pt x="19711" y="8250"/>
                    <a:pt x="20048" y="6750"/>
                  </a:cubicBezTo>
                  <a:cubicBezTo>
                    <a:pt x="20384" y="5250"/>
                    <a:pt x="20620" y="3450"/>
                    <a:pt x="20839" y="4050"/>
                  </a:cubicBezTo>
                  <a:cubicBezTo>
                    <a:pt x="21057" y="4650"/>
                    <a:pt x="21258" y="7650"/>
                    <a:pt x="21382" y="10050"/>
                  </a:cubicBezTo>
                  <a:cubicBezTo>
                    <a:pt x="21506" y="12450"/>
                    <a:pt x="21553" y="14250"/>
                    <a:pt x="21600" y="1605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88" name="Drawing"/>
          <p:cNvGrpSpPr/>
          <p:nvPr/>
        </p:nvGrpSpPr>
        <p:grpSpPr>
          <a:xfrm>
            <a:off x="947354" y="5976604"/>
            <a:ext cx="10455991" cy="1366855"/>
            <a:chOff x="0" y="-19050"/>
            <a:chExt cx="10455989" cy="1366854"/>
          </a:xfrm>
        </p:grpSpPr>
        <p:sp>
          <p:nvSpPr>
            <p:cNvPr id="817" name="Line"/>
            <p:cNvSpPr/>
            <p:nvPr/>
          </p:nvSpPr>
          <p:spPr>
            <a:xfrm>
              <a:off x="0" y="178812"/>
              <a:ext cx="270044" cy="37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21" fill="norm" stroke="1" extrusionOk="0">
                  <a:moveTo>
                    <a:pt x="19875" y="3166"/>
                  </a:moveTo>
                  <a:cubicBezTo>
                    <a:pt x="19691" y="2494"/>
                    <a:pt x="19508" y="1822"/>
                    <a:pt x="19051" y="1217"/>
                  </a:cubicBezTo>
                  <a:cubicBezTo>
                    <a:pt x="18593" y="612"/>
                    <a:pt x="17861" y="74"/>
                    <a:pt x="16122" y="7"/>
                  </a:cubicBezTo>
                  <a:cubicBezTo>
                    <a:pt x="14383" y="-60"/>
                    <a:pt x="11637" y="343"/>
                    <a:pt x="8983" y="1083"/>
                  </a:cubicBezTo>
                  <a:cubicBezTo>
                    <a:pt x="6329" y="1822"/>
                    <a:pt x="3766" y="2897"/>
                    <a:pt x="2210" y="3704"/>
                  </a:cubicBezTo>
                  <a:cubicBezTo>
                    <a:pt x="654" y="4511"/>
                    <a:pt x="105" y="5048"/>
                    <a:pt x="14" y="5653"/>
                  </a:cubicBezTo>
                  <a:cubicBezTo>
                    <a:pt x="-78" y="6258"/>
                    <a:pt x="288" y="6930"/>
                    <a:pt x="1661" y="7535"/>
                  </a:cubicBezTo>
                  <a:cubicBezTo>
                    <a:pt x="3034" y="8140"/>
                    <a:pt x="5414" y="8678"/>
                    <a:pt x="8708" y="9619"/>
                  </a:cubicBezTo>
                  <a:cubicBezTo>
                    <a:pt x="12003" y="10560"/>
                    <a:pt x="16214" y="11904"/>
                    <a:pt x="18593" y="12912"/>
                  </a:cubicBezTo>
                  <a:cubicBezTo>
                    <a:pt x="20973" y="13920"/>
                    <a:pt x="21522" y="14593"/>
                    <a:pt x="21156" y="15735"/>
                  </a:cubicBezTo>
                  <a:cubicBezTo>
                    <a:pt x="20790" y="16878"/>
                    <a:pt x="19508" y="18491"/>
                    <a:pt x="17495" y="19634"/>
                  </a:cubicBezTo>
                  <a:cubicBezTo>
                    <a:pt x="15481" y="20776"/>
                    <a:pt x="12736" y="21448"/>
                    <a:pt x="10997" y="21516"/>
                  </a:cubicBezTo>
                  <a:cubicBezTo>
                    <a:pt x="10363" y="21540"/>
                    <a:pt x="9864" y="21484"/>
                    <a:pt x="9480" y="21374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107142" y="477727"/>
              <a:ext cx="40677" cy="4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7" y="17654"/>
                    <a:pt x="3743" y="13513"/>
                    <a:pt x="7400" y="10095"/>
                  </a:cubicBezTo>
                  <a:cubicBezTo>
                    <a:pt x="11722" y="6057"/>
                    <a:pt x="16661" y="3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454746" y="219629"/>
              <a:ext cx="27903" cy="32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757"/>
                    <a:pt x="10800" y="5515"/>
                    <a:pt x="7200" y="9115"/>
                  </a:cubicBezTo>
                  <a:cubicBezTo>
                    <a:pt x="3600" y="12715"/>
                    <a:pt x="1800" y="17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359647" y="149873"/>
              <a:ext cx="276466" cy="10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82" y="21600"/>
                  </a:moveTo>
                  <a:cubicBezTo>
                    <a:pt x="342" y="18720"/>
                    <a:pt x="-198" y="15840"/>
                    <a:pt x="72" y="14160"/>
                  </a:cubicBezTo>
                  <a:cubicBezTo>
                    <a:pt x="342" y="12480"/>
                    <a:pt x="1422" y="12000"/>
                    <a:pt x="4662" y="9840"/>
                  </a:cubicBezTo>
                  <a:cubicBezTo>
                    <a:pt x="7902" y="7680"/>
                    <a:pt x="13302" y="3840"/>
                    <a:pt x="16452" y="1920"/>
                  </a:cubicBezTo>
                  <a:cubicBezTo>
                    <a:pt x="19602" y="0"/>
                    <a:pt x="20502" y="0"/>
                    <a:pt x="21402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43788" y="247672"/>
              <a:ext cx="298854" cy="29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99" fill="norm" stroke="1" extrusionOk="0">
                  <a:moveTo>
                    <a:pt x="7427" y="3426"/>
                  </a:moveTo>
                  <a:cubicBezTo>
                    <a:pt x="7427" y="2117"/>
                    <a:pt x="7427" y="808"/>
                    <a:pt x="7178" y="563"/>
                  </a:cubicBezTo>
                  <a:cubicBezTo>
                    <a:pt x="6928" y="317"/>
                    <a:pt x="6430" y="1135"/>
                    <a:pt x="5267" y="3999"/>
                  </a:cubicBezTo>
                  <a:cubicBezTo>
                    <a:pt x="4104" y="6863"/>
                    <a:pt x="2276" y="11772"/>
                    <a:pt x="1279" y="14881"/>
                  </a:cubicBezTo>
                  <a:cubicBezTo>
                    <a:pt x="282" y="17990"/>
                    <a:pt x="116" y="19299"/>
                    <a:pt x="33" y="19544"/>
                  </a:cubicBezTo>
                  <a:cubicBezTo>
                    <a:pt x="-50" y="19790"/>
                    <a:pt x="-50" y="18972"/>
                    <a:pt x="947" y="15944"/>
                  </a:cubicBezTo>
                  <a:cubicBezTo>
                    <a:pt x="1944" y="12917"/>
                    <a:pt x="3938" y="7681"/>
                    <a:pt x="5184" y="4735"/>
                  </a:cubicBezTo>
                  <a:cubicBezTo>
                    <a:pt x="6430" y="1790"/>
                    <a:pt x="6928" y="1135"/>
                    <a:pt x="7925" y="563"/>
                  </a:cubicBezTo>
                  <a:cubicBezTo>
                    <a:pt x="8922" y="-10"/>
                    <a:pt x="10418" y="-501"/>
                    <a:pt x="12328" y="972"/>
                  </a:cubicBezTo>
                  <a:cubicBezTo>
                    <a:pt x="14239" y="2444"/>
                    <a:pt x="16565" y="5881"/>
                    <a:pt x="18227" y="9154"/>
                  </a:cubicBezTo>
                  <a:cubicBezTo>
                    <a:pt x="19888" y="12426"/>
                    <a:pt x="20885" y="15535"/>
                    <a:pt x="21218" y="17499"/>
                  </a:cubicBezTo>
                  <a:cubicBezTo>
                    <a:pt x="21550" y="19463"/>
                    <a:pt x="21218" y="20281"/>
                    <a:pt x="20885" y="2109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698893" y="380068"/>
              <a:ext cx="209269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4400"/>
                    <a:pt x="960" y="7200"/>
                    <a:pt x="1920" y="5143"/>
                  </a:cubicBezTo>
                  <a:cubicBezTo>
                    <a:pt x="2880" y="3086"/>
                    <a:pt x="4320" y="6171"/>
                    <a:pt x="7680" y="6171"/>
                  </a:cubicBezTo>
                  <a:cubicBezTo>
                    <a:pt x="11040" y="6171"/>
                    <a:pt x="1632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166260" y="240556"/>
              <a:ext cx="27903" cy="31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20"/>
                    <a:pt x="14400" y="8640"/>
                    <a:pt x="10800" y="12240"/>
                  </a:cubicBezTo>
                  <a:cubicBezTo>
                    <a:pt x="7200" y="15840"/>
                    <a:pt x="36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998845" y="194905"/>
              <a:ext cx="341806" cy="6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0" y="16113"/>
                    <a:pt x="0" y="10899"/>
                    <a:pt x="367" y="7920"/>
                  </a:cubicBezTo>
                  <a:cubicBezTo>
                    <a:pt x="735" y="4941"/>
                    <a:pt x="1469" y="4196"/>
                    <a:pt x="3747" y="3079"/>
                  </a:cubicBezTo>
                  <a:cubicBezTo>
                    <a:pt x="6024" y="1961"/>
                    <a:pt x="9845" y="472"/>
                    <a:pt x="13078" y="99"/>
                  </a:cubicBezTo>
                  <a:cubicBezTo>
                    <a:pt x="16310" y="-273"/>
                    <a:pt x="18955" y="472"/>
                    <a:pt x="21600" y="121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473187" y="220224"/>
              <a:ext cx="34879" cy="36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441"/>
                  </a:moveTo>
                  <a:cubicBezTo>
                    <a:pt x="1440" y="1340"/>
                    <a:pt x="2880" y="240"/>
                    <a:pt x="3600" y="33"/>
                  </a:cubicBezTo>
                  <a:cubicBezTo>
                    <a:pt x="4320" y="-173"/>
                    <a:pt x="4320" y="515"/>
                    <a:pt x="4320" y="3679"/>
                  </a:cubicBezTo>
                  <a:cubicBezTo>
                    <a:pt x="4320" y="6844"/>
                    <a:pt x="4320" y="12484"/>
                    <a:pt x="4320" y="15649"/>
                  </a:cubicBezTo>
                  <a:cubicBezTo>
                    <a:pt x="4320" y="18813"/>
                    <a:pt x="4320" y="19501"/>
                    <a:pt x="7200" y="20051"/>
                  </a:cubicBezTo>
                  <a:cubicBezTo>
                    <a:pt x="10080" y="20602"/>
                    <a:pt x="15840" y="21014"/>
                    <a:pt x="21600" y="2142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684328" y="200816"/>
              <a:ext cx="248209" cy="34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9" fill="norm" stroke="1" extrusionOk="0">
                  <a:moveTo>
                    <a:pt x="19639" y="2461"/>
                  </a:moveTo>
                  <a:cubicBezTo>
                    <a:pt x="19639" y="1597"/>
                    <a:pt x="19639" y="733"/>
                    <a:pt x="19039" y="301"/>
                  </a:cubicBezTo>
                  <a:cubicBezTo>
                    <a:pt x="18439" y="-131"/>
                    <a:pt x="17239" y="-131"/>
                    <a:pt x="14539" y="517"/>
                  </a:cubicBezTo>
                  <a:cubicBezTo>
                    <a:pt x="11839" y="1165"/>
                    <a:pt x="7639" y="2461"/>
                    <a:pt x="5139" y="3397"/>
                  </a:cubicBezTo>
                  <a:cubicBezTo>
                    <a:pt x="2639" y="4333"/>
                    <a:pt x="1839" y="4909"/>
                    <a:pt x="1139" y="5629"/>
                  </a:cubicBezTo>
                  <a:cubicBezTo>
                    <a:pt x="439" y="6349"/>
                    <a:pt x="-161" y="7213"/>
                    <a:pt x="39" y="7861"/>
                  </a:cubicBezTo>
                  <a:cubicBezTo>
                    <a:pt x="239" y="8509"/>
                    <a:pt x="1239" y="8941"/>
                    <a:pt x="3839" y="9301"/>
                  </a:cubicBezTo>
                  <a:cubicBezTo>
                    <a:pt x="6439" y="9661"/>
                    <a:pt x="10639" y="9949"/>
                    <a:pt x="13539" y="10597"/>
                  </a:cubicBezTo>
                  <a:cubicBezTo>
                    <a:pt x="16439" y="11245"/>
                    <a:pt x="18039" y="12253"/>
                    <a:pt x="19239" y="13693"/>
                  </a:cubicBezTo>
                  <a:cubicBezTo>
                    <a:pt x="20439" y="15133"/>
                    <a:pt x="21239" y="17005"/>
                    <a:pt x="21339" y="18229"/>
                  </a:cubicBezTo>
                  <a:cubicBezTo>
                    <a:pt x="21439" y="19453"/>
                    <a:pt x="20839" y="20029"/>
                    <a:pt x="18239" y="20533"/>
                  </a:cubicBezTo>
                  <a:cubicBezTo>
                    <a:pt x="15639" y="21037"/>
                    <a:pt x="11039" y="21469"/>
                    <a:pt x="7739" y="21469"/>
                  </a:cubicBezTo>
                  <a:cubicBezTo>
                    <a:pt x="4439" y="21469"/>
                    <a:pt x="2439" y="21037"/>
                    <a:pt x="439" y="20605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2171305" y="205678"/>
              <a:ext cx="34324" cy="37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133"/>
                    <a:pt x="6856" y="267"/>
                    <a:pt x="3256" y="733"/>
                  </a:cubicBezTo>
                  <a:cubicBezTo>
                    <a:pt x="-344" y="1200"/>
                    <a:pt x="-344" y="2000"/>
                    <a:pt x="376" y="4800"/>
                  </a:cubicBezTo>
                  <a:cubicBezTo>
                    <a:pt x="1096" y="7600"/>
                    <a:pt x="2536" y="12400"/>
                    <a:pt x="4696" y="15533"/>
                  </a:cubicBezTo>
                  <a:cubicBezTo>
                    <a:pt x="6856" y="18667"/>
                    <a:pt x="9736" y="20133"/>
                    <a:pt x="12616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989384" y="170800"/>
              <a:ext cx="292977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5300"/>
                    <a:pt x="9943" y="9000"/>
                    <a:pt x="13543" y="5400"/>
                  </a:cubicBezTo>
                  <a:cubicBezTo>
                    <a:pt x="17143" y="1800"/>
                    <a:pt x="19371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2464598" y="253264"/>
              <a:ext cx="34007" cy="3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537" fill="norm" stroke="1" extrusionOk="0">
                  <a:moveTo>
                    <a:pt x="21060" y="1287"/>
                  </a:moveTo>
                  <a:cubicBezTo>
                    <a:pt x="18180" y="612"/>
                    <a:pt x="15300" y="-63"/>
                    <a:pt x="11700" y="4"/>
                  </a:cubicBezTo>
                  <a:cubicBezTo>
                    <a:pt x="8100" y="72"/>
                    <a:pt x="3780" y="882"/>
                    <a:pt x="1620" y="3784"/>
                  </a:cubicBezTo>
                  <a:cubicBezTo>
                    <a:pt x="-540" y="6687"/>
                    <a:pt x="-540" y="11682"/>
                    <a:pt x="1620" y="14990"/>
                  </a:cubicBezTo>
                  <a:cubicBezTo>
                    <a:pt x="3780" y="18297"/>
                    <a:pt x="8100" y="19917"/>
                    <a:pt x="12420" y="2153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2756661" y="229171"/>
              <a:ext cx="299994" cy="32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212" fill="norm" stroke="1" extrusionOk="0">
                  <a:moveTo>
                    <a:pt x="10803" y="3939"/>
                  </a:moveTo>
                  <a:cubicBezTo>
                    <a:pt x="10803" y="2722"/>
                    <a:pt x="10803" y="1505"/>
                    <a:pt x="10394" y="745"/>
                  </a:cubicBezTo>
                  <a:cubicBezTo>
                    <a:pt x="9985" y="-16"/>
                    <a:pt x="9167" y="-320"/>
                    <a:pt x="7612" y="441"/>
                  </a:cubicBezTo>
                  <a:cubicBezTo>
                    <a:pt x="6057" y="1201"/>
                    <a:pt x="3767" y="3026"/>
                    <a:pt x="2130" y="5232"/>
                  </a:cubicBezTo>
                  <a:cubicBezTo>
                    <a:pt x="494" y="7438"/>
                    <a:pt x="-488" y="10024"/>
                    <a:pt x="248" y="12534"/>
                  </a:cubicBezTo>
                  <a:cubicBezTo>
                    <a:pt x="985" y="15043"/>
                    <a:pt x="3439" y="17477"/>
                    <a:pt x="5894" y="18998"/>
                  </a:cubicBezTo>
                  <a:cubicBezTo>
                    <a:pt x="8348" y="20519"/>
                    <a:pt x="10803" y="21128"/>
                    <a:pt x="13339" y="21204"/>
                  </a:cubicBezTo>
                  <a:cubicBezTo>
                    <a:pt x="15876" y="21280"/>
                    <a:pt x="18494" y="20824"/>
                    <a:pt x="21112" y="2036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3381621" y="249401"/>
              <a:ext cx="44743" cy="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782" fill="norm" stroke="1" extrusionOk="0">
                  <a:moveTo>
                    <a:pt x="20781" y="3401"/>
                  </a:moveTo>
                  <a:cubicBezTo>
                    <a:pt x="16461" y="1438"/>
                    <a:pt x="12141" y="-526"/>
                    <a:pt x="8901" y="129"/>
                  </a:cubicBezTo>
                  <a:cubicBezTo>
                    <a:pt x="5661" y="783"/>
                    <a:pt x="3501" y="4056"/>
                    <a:pt x="1881" y="7329"/>
                  </a:cubicBezTo>
                  <a:cubicBezTo>
                    <a:pt x="261" y="10601"/>
                    <a:pt x="-819" y="13874"/>
                    <a:pt x="801" y="16492"/>
                  </a:cubicBezTo>
                  <a:cubicBezTo>
                    <a:pt x="2421" y="19110"/>
                    <a:pt x="6741" y="21074"/>
                    <a:pt x="10521" y="20747"/>
                  </a:cubicBezTo>
                  <a:cubicBezTo>
                    <a:pt x="14301" y="20419"/>
                    <a:pt x="17541" y="17801"/>
                    <a:pt x="19161" y="14856"/>
                  </a:cubicBezTo>
                  <a:cubicBezTo>
                    <a:pt x="20781" y="11910"/>
                    <a:pt x="20781" y="8638"/>
                    <a:pt x="17541" y="7329"/>
                  </a:cubicBezTo>
                  <a:cubicBezTo>
                    <a:pt x="14301" y="6019"/>
                    <a:pt x="7821" y="6674"/>
                    <a:pt x="1341" y="732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3328704" y="484703"/>
              <a:ext cx="89577" cy="7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804" fill="norm" stroke="1" extrusionOk="0">
                  <a:moveTo>
                    <a:pt x="11631" y="0"/>
                  </a:moveTo>
                  <a:cubicBezTo>
                    <a:pt x="11077" y="3375"/>
                    <a:pt x="10523" y="6750"/>
                    <a:pt x="11354" y="10800"/>
                  </a:cubicBezTo>
                  <a:cubicBezTo>
                    <a:pt x="12185" y="14850"/>
                    <a:pt x="14400" y="19575"/>
                    <a:pt x="16338" y="20587"/>
                  </a:cubicBezTo>
                  <a:cubicBezTo>
                    <a:pt x="18277" y="21600"/>
                    <a:pt x="19938" y="18900"/>
                    <a:pt x="20769" y="15863"/>
                  </a:cubicBezTo>
                  <a:cubicBezTo>
                    <a:pt x="21600" y="12825"/>
                    <a:pt x="21600" y="9450"/>
                    <a:pt x="20215" y="7762"/>
                  </a:cubicBezTo>
                  <a:cubicBezTo>
                    <a:pt x="18831" y="6075"/>
                    <a:pt x="16061" y="6075"/>
                    <a:pt x="13292" y="6412"/>
                  </a:cubicBezTo>
                  <a:cubicBezTo>
                    <a:pt x="10523" y="6750"/>
                    <a:pt x="7754" y="7425"/>
                    <a:pt x="5538" y="9112"/>
                  </a:cubicBezTo>
                  <a:cubicBezTo>
                    <a:pt x="3323" y="10800"/>
                    <a:pt x="1662" y="13500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33867" y="844174"/>
              <a:ext cx="3412326" cy="7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231" fill="norm" stroke="1" extrusionOk="0">
                  <a:moveTo>
                    <a:pt x="0" y="8271"/>
                  </a:moveTo>
                  <a:cubicBezTo>
                    <a:pt x="515" y="7654"/>
                    <a:pt x="1030" y="7037"/>
                    <a:pt x="1552" y="7037"/>
                  </a:cubicBezTo>
                  <a:cubicBezTo>
                    <a:pt x="2075" y="7037"/>
                    <a:pt x="2604" y="7654"/>
                    <a:pt x="3193" y="7962"/>
                  </a:cubicBezTo>
                  <a:cubicBezTo>
                    <a:pt x="3781" y="8271"/>
                    <a:pt x="4429" y="8271"/>
                    <a:pt x="5032" y="8271"/>
                  </a:cubicBezTo>
                  <a:cubicBezTo>
                    <a:pt x="5635" y="8271"/>
                    <a:pt x="6195" y="8271"/>
                    <a:pt x="6790" y="8271"/>
                  </a:cubicBezTo>
                  <a:cubicBezTo>
                    <a:pt x="7386" y="8271"/>
                    <a:pt x="8019" y="8271"/>
                    <a:pt x="8563" y="8271"/>
                  </a:cubicBezTo>
                  <a:cubicBezTo>
                    <a:pt x="9108" y="8271"/>
                    <a:pt x="9564" y="8271"/>
                    <a:pt x="10072" y="7654"/>
                  </a:cubicBezTo>
                  <a:cubicBezTo>
                    <a:pt x="10579" y="7037"/>
                    <a:pt x="11138" y="5803"/>
                    <a:pt x="11712" y="5185"/>
                  </a:cubicBezTo>
                  <a:cubicBezTo>
                    <a:pt x="12286" y="4568"/>
                    <a:pt x="12875" y="4568"/>
                    <a:pt x="13441" y="3951"/>
                  </a:cubicBezTo>
                  <a:cubicBezTo>
                    <a:pt x="14008" y="3334"/>
                    <a:pt x="14552" y="2100"/>
                    <a:pt x="15082" y="1174"/>
                  </a:cubicBezTo>
                  <a:cubicBezTo>
                    <a:pt x="15611" y="248"/>
                    <a:pt x="16126" y="-369"/>
                    <a:pt x="16619" y="248"/>
                  </a:cubicBezTo>
                  <a:cubicBezTo>
                    <a:pt x="17112" y="865"/>
                    <a:pt x="17583" y="2717"/>
                    <a:pt x="18091" y="4877"/>
                  </a:cubicBezTo>
                  <a:cubicBezTo>
                    <a:pt x="18598" y="7037"/>
                    <a:pt x="19143" y="9505"/>
                    <a:pt x="19702" y="10740"/>
                  </a:cubicBezTo>
                  <a:cubicBezTo>
                    <a:pt x="20261" y="11974"/>
                    <a:pt x="20835" y="11974"/>
                    <a:pt x="21166" y="11974"/>
                  </a:cubicBezTo>
                  <a:cubicBezTo>
                    <a:pt x="21497" y="11974"/>
                    <a:pt x="21585" y="11974"/>
                    <a:pt x="21593" y="12591"/>
                  </a:cubicBezTo>
                  <a:cubicBezTo>
                    <a:pt x="21600" y="13208"/>
                    <a:pt x="21526" y="14442"/>
                    <a:pt x="21475" y="15985"/>
                  </a:cubicBezTo>
                  <a:cubicBezTo>
                    <a:pt x="21423" y="17528"/>
                    <a:pt x="21394" y="19380"/>
                    <a:pt x="21365" y="21231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34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4621072" y="266133"/>
              <a:ext cx="93906" cy="446889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900097" y="193603"/>
              <a:ext cx="52052" cy="519419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4635023" y="483638"/>
              <a:ext cx="379907" cy="82896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5027872" y="548831"/>
              <a:ext cx="224229" cy="310679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5765075" y="362884"/>
              <a:ext cx="71525" cy="78089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5755613" y="535887"/>
              <a:ext cx="75465" cy="79477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5985609" y="349392"/>
              <a:ext cx="194250" cy="77630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5988294" y="486579"/>
              <a:ext cx="247370" cy="79956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010128" y="35158"/>
              <a:ext cx="598282" cy="698791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6790575" y="877215"/>
              <a:ext cx="277514" cy="400833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6790491" y="919069"/>
              <a:ext cx="247371" cy="324101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227282" y="936245"/>
              <a:ext cx="263995" cy="292974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7229956" y="1079508"/>
              <a:ext cx="247369" cy="86930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7620591" y="924437"/>
              <a:ext cx="209295" cy="332684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7669421" y="863263"/>
              <a:ext cx="338829" cy="275273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058571" y="920453"/>
              <a:ext cx="311635" cy="336087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8492545" y="877215"/>
              <a:ext cx="45076" cy="345028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8471617" y="829787"/>
              <a:ext cx="244179" cy="395105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8750643" y="1068573"/>
              <a:ext cx="217142" cy="279232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8290252" y="75534"/>
              <a:ext cx="444560" cy="588659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8852189" y="-19051"/>
              <a:ext cx="285336" cy="613488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9113375" y="150199"/>
              <a:ext cx="310150" cy="346579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9148254" y="101390"/>
              <a:ext cx="277957" cy="409339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9476108" y="458677"/>
              <a:ext cx="126915" cy="191565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9720255" y="80663"/>
              <a:ext cx="256125" cy="387814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9790011" y="35383"/>
              <a:ext cx="399242" cy="300955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0208548" y="-15665"/>
              <a:ext cx="247442" cy="6101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8" grpId="1"/>
      <p:bldP build="whole" bldLvl="1" animBg="1" rev="0" advAuto="0" spid="816" grpId="3"/>
      <p:bldP build="whole" bldLvl="1" animBg="1" rev="0" advAuto="0" spid="888" grpId="2"/>
      <p:bldP build="whole" bldLvl="1" animBg="1" rev="0" advAuto="0" spid="543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7" name="Drawing"/>
          <p:cNvGrpSpPr/>
          <p:nvPr/>
        </p:nvGrpSpPr>
        <p:grpSpPr>
          <a:xfrm>
            <a:off x="2823320" y="182367"/>
            <a:ext cx="8236270" cy="2188062"/>
            <a:chOff x="-224392" y="-26900"/>
            <a:chExt cx="8236269" cy="2188060"/>
          </a:xfrm>
        </p:grpSpPr>
        <p:sp>
          <p:nvSpPr>
            <p:cNvPr id="9071" name="Line"/>
            <p:cNvSpPr/>
            <p:nvPr/>
          </p:nvSpPr>
          <p:spPr>
            <a:xfrm>
              <a:off x="-224393" y="-26901"/>
              <a:ext cx="245065" cy="46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508" fill="norm" stroke="1" extrusionOk="0">
                  <a:moveTo>
                    <a:pt x="19178" y="1237"/>
                  </a:moveTo>
                  <a:cubicBezTo>
                    <a:pt x="19773" y="809"/>
                    <a:pt x="20367" y="382"/>
                    <a:pt x="20169" y="168"/>
                  </a:cubicBezTo>
                  <a:cubicBezTo>
                    <a:pt x="19971" y="-46"/>
                    <a:pt x="18980" y="-46"/>
                    <a:pt x="16800" y="114"/>
                  </a:cubicBezTo>
                  <a:cubicBezTo>
                    <a:pt x="14621" y="275"/>
                    <a:pt x="11252" y="596"/>
                    <a:pt x="8378" y="1023"/>
                  </a:cubicBezTo>
                  <a:cubicBezTo>
                    <a:pt x="5505" y="1451"/>
                    <a:pt x="3127" y="1986"/>
                    <a:pt x="1641" y="2520"/>
                  </a:cubicBezTo>
                  <a:cubicBezTo>
                    <a:pt x="154" y="3055"/>
                    <a:pt x="-440" y="3590"/>
                    <a:pt x="353" y="4124"/>
                  </a:cubicBezTo>
                  <a:cubicBezTo>
                    <a:pt x="1145" y="4659"/>
                    <a:pt x="3325" y="5194"/>
                    <a:pt x="6397" y="6209"/>
                  </a:cubicBezTo>
                  <a:cubicBezTo>
                    <a:pt x="9468" y="7225"/>
                    <a:pt x="13432" y="8722"/>
                    <a:pt x="16107" y="10647"/>
                  </a:cubicBezTo>
                  <a:cubicBezTo>
                    <a:pt x="18782" y="12572"/>
                    <a:pt x="20169" y="14924"/>
                    <a:pt x="20665" y="16689"/>
                  </a:cubicBezTo>
                  <a:cubicBezTo>
                    <a:pt x="21160" y="18453"/>
                    <a:pt x="20764" y="19629"/>
                    <a:pt x="20070" y="20378"/>
                  </a:cubicBezTo>
                  <a:cubicBezTo>
                    <a:pt x="19377" y="21126"/>
                    <a:pt x="18386" y="21447"/>
                    <a:pt x="16800" y="21501"/>
                  </a:cubicBezTo>
                  <a:cubicBezTo>
                    <a:pt x="15215" y="21554"/>
                    <a:pt x="13035" y="21340"/>
                    <a:pt x="11054" y="20752"/>
                  </a:cubicBezTo>
                  <a:cubicBezTo>
                    <a:pt x="9072" y="20164"/>
                    <a:pt x="7288" y="19202"/>
                    <a:pt x="6496" y="18132"/>
                  </a:cubicBezTo>
                  <a:cubicBezTo>
                    <a:pt x="5703" y="17063"/>
                    <a:pt x="5901" y="15887"/>
                    <a:pt x="6991" y="15138"/>
                  </a:cubicBezTo>
                  <a:cubicBezTo>
                    <a:pt x="8081" y="14390"/>
                    <a:pt x="10063" y="14069"/>
                    <a:pt x="12044" y="1374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2" name="Line"/>
            <p:cNvSpPr/>
            <p:nvPr/>
          </p:nvSpPr>
          <p:spPr>
            <a:xfrm>
              <a:off x="162182" y="28997"/>
              <a:ext cx="207126" cy="42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5" fill="norm" stroke="1" extrusionOk="0">
                  <a:moveTo>
                    <a:pt x="2046" y="1354"/>
                  </a:moveTo>
                  <a:cubicBezTo>
                    <a:pt x="1326" y="649"/>
                    <a:pt x="606" y="-55"/>
                    <a:pt x="246" y="4"/>
                  </a:cubicBezTo>
                  <a:cubicBezTo>
                    <a:pt x="-114" y="62"/>
                    <a:pt x="-114" y="884"/>
                    <a:pt x="486" y="3232"/>
                  </a:cubicBezTo>
                  <a:cubicBezTo>
                    <a:pt x="1086" y="5580"/>
                    <a:pt x="2286" y="9454"/>
                    <a:pt x="2886" y="12565"/>
                  </a:cubicBezTo>
                  <a:cubicBezTo>
                    <a:pt x="3486" y="15675"/>
                    <a:pt x="3486" y="18023"/>
                    <a:pt x="3486" y="19491"/>
                  </a:cubicBezTo>
                  <a:cubicBezTo>
                    <a:pt x="3486" y="20958"/>
                    <a:pt x="3486" y="21545"/>
                    <a:pt x="3486" y="21545"/>
                  </a:cubicBezTo>
                  <a:cubicBezTo>
                    <a:pt x="3486" y="21545"/>
                    <a:pt x="3486" y="20958"/>
                    <a:pt x="4566" y="18845"/>
                  </a:cubicBezTo>
                  <a:cubicBezTo>
                    <a:pt x="5646" y="16732"/>
                    <a:pt x="7806" y="13093"/>
                    <a:pt x="10086" y="10334"/>
                  </a:cubicBezTo>
                  <a:cubicBezTo>
                    <a:pt x="12366" y="7575"/>
                    <a:pt x="14766" y="5697"/>
                    <a:pt x="16446" y="4582"/>
                  </a:cubicBezTo>
                  <a:cubicBezTo>
                    <a:pt x="18126" y="3467"/>
                    <a:pt x="19086" y="3115"/>
                    <a:pt x="19926" y="3291"/>
                  </a:cubicBezTo>
                  <a:cubicBezTo>
                    <a:pt x="20766" y="3467"/>
                    <a:pt x="21486" y="4171"/>
                    <a:pt x="21366" y="4875"/>
                  </a:cubicBezTo>
                  <a:cubicBezTo>
                    <a:pt x="21246" y="5580"/>
                    <a:pt x="20286" y="6284"/>
                    <a:pt x="19326" y="698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3" name="Line"/>
            <p:cNvSpPr/>
            <p:nvPr/>
          </p:nvSpPr>
          <p:spPr>
            <a:xfrm>
              <a:off x="202928" y="251122"/>
              <a:ext cx="251123" cy="24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0" y="3909"/>
                    <a:pt x="5200" y="7817"/>
                    <a:pt x="7700" y="11109"/>
                  </a:cubicBezTo>
                  <a:cubicBezTo>
                    <a:pt x="10200" y="14400"/>
                    <a:pt x="12600" y="17074"/>
                    <a:pt x="14900" y="18720"/>
                  </a:cubicBezTo>
                  <a:cubicBezTo>
                    <a:pt x="17200" y="20366"/>
                    <a:pt x="19400" y="209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4" name="Line"/>
            <p:cNvSpPr/>
            <p:nvPr/>
          </p:nvSpPr>
          <p:spPr>
            <a:xfrm>
              <a:off x="510630" y="98204"/>
              <a:ext cx="159665" cy="37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36" fill="norm" stroke="1" extrusionOk="0">
                  <a:moveTo>
                    <a:pt x="21189" y="5534"/>
                  </a:moveTo>
                  <a:cubicBezTo>
                    <a:pt x="21189" y="4076"/>
                    <a:pt x="21189" y="2619"/>
                    <a:pt x="20880" y="1559"/>
                  </a:cubicBezTo>
                  <a:cubicBezTo>
                    <a:pt x="20572" y="499"/>
                    <a:pt x="19955" y="-164"/>
                    <a:pt x="17332" y="35"/>
                  </a:cubicBezTo>
                  <a:cubicBezTo>
                    <a:pt x="14709" y="234"/>
                    <a:pt x="10080" y="1294"/>
                    <a:pt x="6686" y="3149"/>
                  </a:cubicBezTo>
                  <a:cubicBezTo>
                    <a:pt x="3292" y="5004"/>
                    <a:pt x="1132" y="7654"/>
                    <a:pt x="360" y="10305"/>
                  </a:cubicBezTo>
                  <a:cubicBezTo>
                    <a:pt x="-411" y="12955"/>
                    <a:pt x="206" y="15605"/>
                    <a:pt x="823" y="17461"/>
                  </a:cubicBezTo>
                  <a:cubicBezTo>
                    <a:pt x="1440" y="19316"/>
                    <a:pt x="2058" y="20376"/>
                    <a:pt x="2675" y="214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5" name="Line"/>
            <p:cNvSpPr/>
            <p:nvPr/>
          </p:nvSpPr>
          <p:spPr>
            <a:xfrm>
              <a:off x="495904" y="307508"/>
              <a:ext cx="258099" cy="4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1343"/>
                  </a:moveTo>
                  <a:cubicBezTo>
                    <a:pt x="778" y="16200"/>
                    <a:pt x="1557" y="11057"/>
                    <a:pt x="3795" y="7457"/>
                  </a:cubicBezTo>
                  <a:cubicBezTo>
                    <a:pt x="6032" y="3857"/>
                    <a:pt x="9730" y="1800"/>
                    <a:pt x="12649" y="772"/>
                  </a:cubicBezTo>
                  <a:cubicBezTo>
                    <a:pt x="15568" y="-257"/>
                    <a:pt x="17708" y="-257"/>
                    <a:pt x="19070" y="772"/>
                  </a:cubicBezTo>
                  <a:cubicBezTo>
                    <a:pt x="20432" y="1800"/>
                    <a:pt x="21016" y="3857"/>
                    <a:pt x="21600" y="591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6" name="Line"/>
            <p:cNvSpPr/>
            <p:nvPr/>
          </p:nvSpPr>
          <p:spPr>
            <a:xfrm>
              <a:off x="537758" y="446440"/>
              <a:ext cx="272050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21600"/>
                    <a:pt x="3692" y="21600"/>
                    <a:pt x="7292" y="18000"/>
                  </a:cubicBezTo>
                  <a:cubicBezTo>
                    <a:pt x="10892" y="14400"/>
                    <a:pt x="16246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7" name="Line"/>
            <p:cNvSpPr/>
            <p:nvPr/>
          </p:nvSpPr>
          <p:spPr>
            <a:xfrm>
              <a:off x="858636" y="97658"/>
              <a:ext cx="30229" cy="35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54" y="0"/>
                  </a:moveTo>
                  <a:cubicBezTo>
                    <a:pt x="18277" y="2965"/>
                    <a:pt x="21600" y="5929"/>
                    <a:pt x="21600" y="8894"/>
                  </a:cubicBezTo>
                  <a:cubicBezTo>
                    <a:pt x="21600" y="11859"/>
                    <a:pt x="18277" y="14824"/>
                    <a:pt x="14123" y="16941"/>
                  </a:cubicBezTo>
                  <a:cubicBezTo>
                    <a:pt x="9969" y="19059"/>
                    <a:pt x="4985" y="203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8" name="Line"/>
            <p:cNvSpPr/>
            <p:nvPr/>
          </p:nvSpPr>
          <p:spPr>
            <a:xfrm>
              <a:off x="731835" y="48829"/>
              <a:ext cx="356998" cy="6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758" y="21600"/>
                  </a:moveTo>
                  <a:cubicBezTo>
                    <a:pt x="917" y="18720"/>
                    <a:pt x="75" y="15840"/>
                    <a:pt x="5" y="14400"/>
                  </a:cubicBezTo>
                  <a:cubicBezTo>
                    <a:pt x="-65" y="12960"/>
                    <a:pt x="636" y="12960"/>
                    <a:pt x="3512" y="11520"/>
                  </a:cubicBezTo>
                  <a:cubicBezTo>
                    <a:pt x="6387" y="10080"/>
                    <a:pt x="11436" y="7200"/>
                    <a:pt x="14803" y="5040"/>
                  </a:cubicBezTo>
                  <a:cubicBezTo>
                    <a:pt x="18169" y="2880"/>
                    <a:pt x="19852" y="1440"/>
                    <a:pt x="21535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9" name="Line"/>
            <p:cNvSpPr/>
            <p:nvPr/>
          </p:nvSpPr>
          <p:spPr>
            <a:xfrm>
              <a:off x="986370" y="88756"/>
              <a:ext cx="255927" cy="36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72" fill="norm" stroke="1" extrusionOk="0">
                  <a:moveTo>
                    <a:pt x="14996" y="1732"/>
                  </a:moveTo>
                  <a:cubicBezTo>
                    <a:pt x="15386" y="1057"/>
                    <a:pt x="15775" y="382"/>
                    <a:pt x="15483" y="112"/>
                  </a:cubicBezTo>
                  <a:cubicBezTo>
                    <a:pt x="15191" y="-158"/>
                    <a:pt x="14218" y="-23"/>
                    <a:pt x="12175" y="1462"/>
                  </a:cubicBezTo>
                  <a:cubicBezTo>
                    <a:pt x="10132" y="2947"/>
                    <a:pt x="7018" y="5782"/>
                    <a:pt x="4780" y="8482"/>
                  </a:cubicBezTo>
                  <a:cubicBezTo>
                    <a:pt x="2542" y="11182"/>
                    <a:pt x="1180" y="13747"/>
                    <a:pt x="499" y="15434"/>
                  </a:cubicBezTo>
                  <a:cubicBezTo>
                    <a:pt x="-182" y="17122"/>
                    <a:pt x="-182" y="17932"/>
                    <a:pt x="596" y="18810"/>
                  </a:cubicBezTo>
                  <a:cubicBezTo>
                    <a:pt x="1375" y="19687"/>
                    <a:pt x="2932" y="20632"/>
                    <a:pt x="5559" y="21037"/>
                  </a:cubicBezTo>
                  <a:cubicBezTo>
                    <a:pt x="8186" y="21442"/>
                    <a:pt x="11883" y="21307"/>
                    <a:pt x="14704" y="20767"/>
                  </a:cubicBezTo>
                  <a:cubicBezTo>
                    <a:pt x="17526" y="20227"/>
                    <a:pt x="19472" y="19282"/>
                    <a:pt x="21418" y="1833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0" name="Line"/>
            <p:cNvSpPr/>
            <p:nvPr/>
          </p:nvSpPr>
          <p:spPr>
            <a:xfrm>
              <a:off x="1357109" y="83707"/>
              <a:ext cx="45627" cy="41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17953" y="0"/>
                  </a:moveTo>
                  <a:cubicBezTo>
                    <a:pt x="12553" y="2319"/>
                    <a:pt x="7153" y="4637"/>
                    <a:pt x="3913" y="7810"/>
                  </a:cubicBezTo>
                  <a:cubicBezTo>
                    <a:pt x="673" y="10983"/>
                    <a:pt x="-407" y="15010"/>
                    <a:pt x="133" y="17390"/>
                  </a:cubicBezTo>
                  <a:cubicBezTo>
                    <a:pt x="673" y="19769"/>
                    <a:pt x="2833" y="20502"/>
                    <a:pt x="6613" y="20929"/>
                  </a:cubicBezTo>
                  <a:cubicBezTo>
                    <a:pt x="10393" y="21356"/>
                    <a:pt x="15793" y="21478"/>
                    <a:pt x="21193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1" name="Line"/>
            <p:cNvSpPr/>
            <p:nvPr/>
          </p:nvSpPr>
          <p:spPr>
            <a:xfrm>
              <a:off x="1500394" y="62481"/>
              <a:ext cx="31682" cy="41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96" fill="norm" stroke="1" extrusionOk="0">
                  <a:moveTo>
                    <a:pt x="13886" y="1089"/>
                  </a:moveTo>
                  <a:cubicBezTo>
                    <a:pt x="13886" y="493"/>
                    <a:pt x="13886" y="-104"/>
                    <a:pt x="15429" y="15"/>
                  </a:cubicBezTo>
                  <a:cubicBezTo>
                    <a:pt x="16971" y="135"/>
                    <a:pt x="20057" y="970"/>
                    <a:pt x="20829" y="3416"/>
                  </a:cubicBezTo>
                  <a:cubicBezTo>
                    <a:pt x="21600" y="5863"/>
                    <a:pt x="20057" y="9920"/>
                    <a:pt x="16200" y="13202"/>
                  </a:cubicBezTo>
                  <a:cubicBezTo>
                    <a:pt x="12343" y="16484"/>
                    <a:pt x="6171" y="18990"/>
                    <a:pt x="0" y="2149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2" name="Line"/>
            <p:cNvSpPr/>
            <p:nvPr/>
          </p:nvSpPr>
          <p:spPr>
            <a:xfrm>
              <a:off x="1308875" y="279025"/>
              <a:ext cx="324057" cy="6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427" y="21600"/>
                  </a:moveTo>
                  <a:cubicBezTo>
                    <a:pt x="1895" y="20160"/>
                    <a:pt x="363" y="18720"/>
                    <a:pt x="56" y="18000"/>
                  </a:cubicBezTo>
                  <a:cubicBezTo>
                    <a:pt x="-250" y="17280"/>
                    <a:pt x="669" y="17280"/>
                    <a:pt x="3503" y="15480"/>
                  </a:cubicBezTo>
                  <a:cubicBezTo>
                    <a:pt x="6337" y="13680"/>
                    <a:pt x="11086" y="10080"/>
                    <a:pt x="14380" y="7200"/>
                  </a:cubicBezTo>
                  <a:cubicBezTo>
                    <a:pt x="17673" y="4320"/>
                    <a:pt x="19512" y="2160"/>
                    <a:pt x="2135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3" name="Line"/>
            <p:cNvSpPr/>
            <p:nvPr/>
          </p:nvSpPr>
          <p:spPr>
            <a:xfrm>
              <a:off x="1987375" y="95534"/>
              <a:ext cx="216225" cy="34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132" fill="norm" stroke="1" extrusionOk="0">
                  <a:moveTo>
                    <a:pt x="11483" y="4020"/>
                  </a:moveTo>
                  <a:cubicBezTo>
                    <a:pt x="11705" y="2868"/>
                    <a:pt x="11928" y="1716"/>
                    <a:pt x="11483" y="1284"/>
                  </a:cubicBezTo>
                  <a:cubicBezTo>
                    <a:pt x="11037" y="852"/>
                    <a:pt x="9924" y="1140"/>
                    <a:pt x="8254" y="2796"/>
                  </a:cubicBezTo>
                  <a:cubicBezTo>
                    <a:pt x="6584" y="4452"/>
                    <a:pt x="4357" y="7476"/>
                    <a:pt x="3132" y="9996"/>
                  </a:cubicBezTo>
                  <a:cubicBezTo>
                    <a:pt x="1907" y="12516"/>
                    <a:pt x="1685" y="14532"/>
                    <a:pt x="2687" y="16332"/>
                  </a:cubicBezTo>
                  <a:cubicBezTo>
                    <a:pt x="3689" y="18132"/>
                    <a:pt x="5916" y="19716"/>
                    <a:pt x="8254" y="20508"/>
                  </a:cubicBezTo>
                  <a:cubicBezTo>
                    <a:pt x="10592" y="21300"/>
                    <a:pt x="13042" y="21300"/>
                    <a:pt x="15046" y="20724"/>
                  </a:cubicBezTo>
                  <a:cubicBezTo>
                    <a:pt x="17050" y="20148"/>
                    <a:pt x="18609" y="18996"/>
                    <a:pt x="19611" y="16692"/>
                  </a:cubicBezTo>
                  <a:cubicBezTo>
                    <a:pt x="20613" y="14388"/>
                    <a:pt x="21058" y="10932"/>
                    <a:pt x="20390" y="8052"/>
                  </a:cubicBezTo>
                  <a:cubicBezTo>
                    <a:pt x="19722" y="5172"/>
                    <a:pt x="17940" y="2868"/>
                    <a:pt x="15714" y="1500"/>
                  </a:cubicBezTo>
                  <a:cubicBezTo>
                    <a:pt x="13487" y="132"/>
                    <a:pt x="10815" y="-300"/>
                    <a:pt x="7920" y="204"/>
                  </a:cubicBezTo>
                  <a:cubicBezTo>
                    <a:pt x="5025" y="708"/>
                    <a:pt x="1907" y="2148"/>
                    <a:pt x="683" y="3588"/>
                  </a:cubicBezTo>
                  <a:cubicBezTo>
                    <a:pt x="-542" y="5028"/>
                    <a:pt x="126" y="6468"/>
                    <a:pt x="794" y="790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4" name="Line"/>
            <p:cNvSpPr/>
            <p:nvPr/>
          </p:nvSpPr>
          <p:spPr>
            <a:xfrm>
              <a:off x="2256087" y="65398"/>
              <a:ext cx="199969" cy="36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2292"/>
                  </a:moveTo>
                  <a:cubicBezTo>
                    <a:pt x="19088" y="1477"/>
                    <a:pt x="16577" y="662"/>
                    <a:pt x="14693" y="255"/>
                  </a:cubicBezTo>
                  <a:cubicBezTo>
                    <a:pt x="12809" y="-153"/>
                    <a:pt x="11553" y="-153"/>
                    <a:pt x="9544" y="866"/>
                  </a:cubicBezTo>
                  <a:cubicBezTo>
                    <a:pt x="7535" y="1885"/>
                    <a:pt x="4772" y="3922"/>
                    <a:pt x="2888" y="6843"/>
                  </a:cubicBezTo>
                  <a:cubicBezTo>
                    <a:pt x="1005" y="9764"/>
                    <a:pt x="0" y="13568"/>
                    <a:pt x="0" y="16149"/>
                  </a:cubicBezTo>
                  <a:cubicBezTo>
                    <a:pt x="0" y="18730"/>
                    <a:pt x="1005" y="20089"/>
                    <a:pt x="2009" y="2144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5" name="Line"/>
            <p:cNvSpPr/>
            <p:nvPr/>
          </p:nvSpPr>
          <p:spPr>
            <a:xfrm>
              <a:off x="2274689" y="265073"/>
              <a:ext cx="153464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6" name="Line"/>
            <p:cNvSpPr/>
            <p:nvPr/>
          </p:nvSpPr>
          <p:spPr>
            <a:xfrm>
              <a:off x="2769959" y="79057"/>
              <a:ext cx="27903" cy="35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9"/>
                  </a:moveTo>
                  <a:cubicBezTo>
                    <a:pt x="5400" y="995"/>
                    <a:pt x="10800" y="0"/>
                    <a:pt x="13500" y="0"/>
                  </a:cubicBezTo>
                  <a:cubicBezTo>
                    <a:pt x="16200" y="0"/>
                    <a:pt x="16200" y="995"/>
                    <a:pt x="15300" y="3695"/>
                  </a:cubicBezTo>
                  <a:cubicBezTo>
                    <a:pt x="14400" y="6395"/>
                    <a:pt x="12600" y="10800"/>
                    <a:pt x="13500" y="14068"/>
                  </a:cubicBezTo>
                  <a:cubicBezTo>
                    <a:pt x="14400" y="17337"/>
                    <a:pt x="18000" y="194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7" name="Line"/>
            <p:cNvSpPr/>
            <p:nvPr/>
          </p:nvSpPr>
          <p:spPr>
            <a:xfrm>
              <a:off x="2764090" y="59007"/>
              <a:ext cx="222892" cy="24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524" fill="norm" stroke="1" extrusionOk="0">
                  <a:moveTo>
                    <a:pt x="1879" y="6989"/>
                  </a:moveTo>
                  <a:cubicBezTo>
                    <a:pt x="1217" y="5778"/>
                    <a:pt x="556" y="4567"/>
                    <a:pt x="226" y="3457"/>
                  </a:cubicBezTo>
                  <a:cubicBezTo>
                    <a:pt x="-105" y="2346"/>
                    <a:pt x="-105" y="1337"/>
                    <a:pt x="446" y="731"/>
                  </a:cubicBezTo>
                  <a:cubicBezTo>
                    <a:pt x="997" y="126"/>
                    <a:pt x="2099" y="-76"/>
                    <a:pt x="5185" y="25"/>
                  </a:cubicBezTo>
                  <a:cubicBezTo>
                    <a:pt x="8271" y="126"/>
                    <a:pt x="13340" y="530"/>
                    <a:pt x="16646" y="2145"/>
                  </a:cubicBezTo>
                  <a:cubicBezTo>
                    <a:pt x="19952" y="3760"/>
                    <a:pt x="21495" y="6586"/>
                    <a:pt x="21054" y="9311"/>
                  </a:cubicBezTo>
                  <a:cubicBezTo>
                    <a:pt x="20613" y="12036"/>
                    <a:pt x="18189" y="14660"/>
                    <a:pt x="14883" y="16679"/>
                  </a:cubicBezTo>
                  <a:cubicBezTo>
                    <a:pt x="11577" y="18698"/>
                    <a:pt x="7389" y="20111"/>
                    <a:pt x="3201" y="2152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8" name="Line"/>
            <p:cNvSpPr/>
            <p:nvPr/>
          </p:nvSpPr>
          <p:spPr>
            <a:xfrm>
              <a:off x="3055959" y="81022"/>
              <a:ext cx="76733" cy="35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164"/>
                  </a:moveTo>
                  <a:cubicBezTo>
                    <a:pt x="18327" y="22"/>
                    <a:pt x="15055" y="-120"/>
                    <a:pt x="13091" y="164"/>
                  </a:cubicBezTo>
                  <a:cubicBezTo>
                    <a:pt x="11127" y="448"/>
                    <a:pt x="10473" y="1159"/>
                    <a:pt x="8836" y="3433"/>
                  </a:cubicBezTo>
                  <a:cubicBezTo>
                    <a:pt x="7200" y="5706"/>
                    <a:pt x="4582" y="9543"/>
                    <a:pt x="2945" y="12812"/>
                  </a:cubicBezTo>
                  <a:cubicBezTo>
                    <a:pt x="1309" y="16080"/>
                    <a:pt x="655" y="18780"/>
                    <a:pt x="0" y="2148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9" name="Line"/>
            <p:cNvSpPr/>
            <p:nvPr/>
          </p:nvSpPr>
          <p:spPr>
            <a:xfrm>
              <a:off x="3035032" y="83108"/>
              <a:ext cx="271010" cy="32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85" fill="norm" stroke="1" extrusionOk="0">
                  <a:moveTo>
                    <a:pt x="0" y="8898"/>
                  </a:moveTo>
                  <a:cubicBezTo>
                    <a:pt x="738" y="6412"/>
                    <a:pt x="1477" y="3925"/>
                    <a:pt x="3323" y="2371"/>
                  </a:cubicBezTo>
                  <a:cubicBezTo>
                    <a:pt x="5169" y="817"/>
                    <a:pt x="8123" y="196"/>
                    <a:pt x="11169" y="40"/>
                  </a:cubicBezTo>
                  <a:cubicBezTo>
                    <a:pt x="14215" y="-115"/>
                    <a:pt x="17354" y="196"/>
                    <a:pt x="19200" y="740"/>
                  </a:cubicBezTo>
                  <a:cubicBezTo>
                    <a:pt x="21046" y="1284"/>
                    <a:pt x="21600" y="2061"/>
                    <a:pt x="21508" y="3304"/>
                  </a:cubicBezTo>
                  <a:cubicBezTo>
                    <a:pt x="21415" y="4547"/>
                    <a:pt x="20677" y="6256"/>
                    <a:pt x="18369" y="8043"/>
                  </a:cubicBezTo>
                  <a:cubicBezTo>
                    <a:pt x="16062" y="9830"/>
                    <a:pt x="12185" y="11695"/>
                    <a:pt x="9138" y="12783"/>
                  </a:cubicBezTo>
                  <a:cubicBezTo>
                    <a:pt x="6092" y="13871"/>
                    <a:pt x="3877" y="14181"/>
                    <a:pt x="4246" y="14648"/>
                  </a:cubicBezTo>
                  <a:cubicBezTo>
                    <a:pt x="4615" y="15114"/>
                    <a:pt x="7569" y="15735"/>
                    <a:pt x="10431" y="16901"/>
                  </a:cubicBezTo>
                  <a:cubicBezTo>
                    <a:pt x="13292" y="18066"/>
                    <a:pt x="16062" y="19776"/>
                    <a:pt x="18831" y="2148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0" name="Line"/>
            <p:cNvSpPr/>
            <p:nvPr/>
          </p:nvSpPr>
          <p:spPr>
            <a:xfrm>
              <a:off x="3302101" y="134862"/>
              <a:ext cx="206179" cy="29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24" fill="norm" stroke="1" extrusionOk="0">
                  <a:moveTo>
                    <a:pt x="7714" y="2400"/>
                  </a:moveTo>
                  <a:cubicBezTo>
                    <a:pt x="7474" y="1371"/>
                    <a:pt x="7234" y="343"/>
                    <a:pt x="6874" y="600"/>
                  </a:cubicBezTo>
                  <a:cubicBezTo>
                    <a:pt x="6514" y="857"/>
                    <a:pt x="6034" y="2400"/>
                    <a:pt x="5194" y="5057"/>
                  </a:cubicBezTo>
                  <a:cubicBezTo>
                    <a:pt x="4354" y="7714"/>
                    <a:pt x="3154" y="11486"/>
                    <a:pt x="2914" y="14314"/>
                  </a:cubicBezTo>
                  <a:cubicBezTo>
                    <a:pt x="2674" y="17143"/>
                    <a:pt x="3394" y="19029"/>
                    <a:pt x="4474" y="20143"/>
                  </a:cubicBezTo>
                  <a:cubicBezTo>
                    <a:pt x="5554" y="21257"/>
                    <a:pt x="6994" y="21600"/>
                    <a:pt x="9394" y="21343"/>
                  </a:cubicBezTo>
                  <a:cubicBezTo>
                    <a:pt x="11794" y="21086"/>
                    <a:pt x="15154" y="20229"/>
                    <a:pt x="17554" y="18171"/>
                  </a:cubicBezTo>
                  <a:cubicBezTo>
                    <a:pt x="19954" y="16114"/>
                    <a:pt x="21394" y="12857"/>
                    <a:pt x="21274" y="9857"/>
                  </a:cubicBezTo>
                  <a:cubicBezTo>
                    <a:pt x="21154" y="6857"/>
                    <a:pt x="19474" y="4114"/>
                    <a:pt x="16834" y="2400"/>
                  </a:cubicBezTo>
                  <a:cubicBezTo>
                    <a:pt x="14194" y="686"/>
                    <a:pt x="10594" y="0"/>
                    <a:pt x="7594" y="0"/>
                  </a:cubicBezTo>
                  <a:cubicBezTo>
                    <a:pt x="4594" y="0"/>
                    <a:pt x="2194" y="686"/>
                    <a:pt x="994" y="2571"/>
                  </a:cubicBezTo>
                  <a:cubicBezTo>
                    <a:pt x="-206" y="4457"/>
                    <a:pt x="-206" y="7543"/>
                    <a:pt x="394" y="9429"/>
                  </a:cubicBezTo>
                  <a:cubicBezTo>
                    <a:pt x="994" y="11314"/>
                    <a:pt x="2194" y="12000"/>
                    <a:pt x="3394" y="1268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1" name="Line"/>
            <p:cNvSpPr/>
            <p:nvPr/>
          </p:nvSpPr>
          <p:spPr>
            <a:xfrm>
              <a:off x="3474496" y="74561"/>
              <a:ext cx="223514" cy="33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088" fill="norm" stroke="1" extrusionOk="0">
                  <a:moveTo>
                    <a:pt x="9353" y="4049"/>
                  </a:moveTo>
                  <a:cubicBezTo>
                    <a:pt x="9353" y="3034"/>
                    <a:pt x="9353" y="2019"/>
                    <a:pt x="8796" y="1802"/>
                  </a:cubicBezTo>
                  <a:cubicBezTo>
                    <a:pt x="8239" y="1585"/>
                    <a:pt x="7126" y="2164"/>
                    <a:pt x="5901" y="4339"/>
                  </a:cubicBezTo>
                  <a:cubicBezTo>
                    <a:pt x="4676" y="6513"/>
                    <a:pt x="3340" y="10283"/>
                    <a:pt x="2784" y="13109"/>
                  </a:cubicBezTo>
                  <a:cubicBezTo>
                    <a:pt x="2227" y="15936"/>
                    <a:pt x="2450" y="17821"/>
                    <a:pt x="3674" y="19125"/>
                  </a:cubicBezTo>
                  <a:cubicBezTo>
                    <a:pt x="4899" y="20430"/>
                    <a:pt x="7126" y="21155"/>
                    <a:pt x="9909" y="21083"/>
                  </a:cubicBezTo>
                  <a:cubicBezTo>
                    <a:pt x="12693" y="21010"/>
                    <a:pt x="16033" y="20140"/>
                    <a:pt x="18260" y="17966"/>
                  </a:cubicBezTo>
                  <a:cubicBezTo>
                    <a:pt x="20487" y="15791"/>
                    <a:pt x="21600" y="12312"/>
                    <a:pt x="21377" y="9268"/>
                  </a:cubicBezTo>
                  <a:cubicBezTo>
                    <a:pt x="21155" y="6223"/>
                    <a:pt x="19596" y="3614"/>
                    <a:pt x="17035" y="1947"/>
                  </a:cubicBezTo>
                  <a:cubicBezTo>
                    <a:pt x="14474" y="280"/>
                    <a:pt x="10911" y="-445"/>
                    <a:pt x="7905" y="280"/>
                  </a:cubicBezTo>
                  <a:cubicBezTo>
                    <a:pt x="4899" y="1005"/>
                    <a:pt x="2450" y="3179"/>
                    <a:pt x="0" y="535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2" name="Line"/>
            <p:cNvSpPr/>
            <p:nvPr/>
          </p:nvSpPr>
          <p:spPr>
            <a:xfrm>
              <a:off x="3767434" y="27893"/>
              <a:ext cx="198042" cy="40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77" fill="norm" stroke="1" extrusionOk="0">
                  <a:moveTo>
                    <a:pt x="20859" y="2222"/>
                  </a:moveTo>
                  <a:cubicBezTo>
                    <a:pt x="21108" y="1605"/>
                    <a:pt x="21356" y="988"/>
                    <a:pt x="20859" y="556"/>
                  </a:cubicBezTo>
                  <a:cubicBezTo>
                    <a:pt x="20363" y="124"/>
                    <a:pt x="19122" y="-123"/>
                    <a:pt x="16018" y="62"/>
                  </a:cubicBezTo>
                  <a:cubicBezTo>
                    <a:pt x="12915" y="247"/>
                    <a:pt x="7949" y="864"/>
                    <a:pt x="4846" y="2160"/>
                  </a:cubicBezTo>
                  <a:cubicBezTo>
                    <a:pt x="1742" y="3456"/>
                    <a:pt x="501" y="5431"/>
                    <a:pt x="128" y="8270"/>
                  </a:cubicBezTo>
                  <a:cubicBezTo>
                    <a:pt x="-244" y="11109"/>
                    <a:pt x="253" y="14812"/>
                    <a:pt x="873" y="17157"/>
                  </a:cubicBezTo>
                  <a:cubicBezTo>
                    <a:pt x="1494" y="19502"/>
                    <a:pt x="2239" y="20490"/>
                    <a:pt x="2984" y="2147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3" name="Line"/>
            <p:cNvSpPr/>
            <p:nvPr/>
          </p:nvSpPr>
          <p:spPr>
            <a:xfrm>
              <a:off x="3795375" y="258098"/>
              <a:ext cx="188343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4" name="Line"/>
            <p:cNvSpPr/>
            <p:nvPr/>
          </p:nvSpPr>
          <p:spPr>
            <a:xfrm>
              <a:off x="4243182" y="80322"/>
              <a:ext cx="253615" cy="3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157" fill="norm" stroke="1" extrusionOk="0">
                  <a:moveTo>
                    <a:pt x="16665" y="5467"/>
                  </a:moveTo>
                  <a:cubicBezTo>
                    <a:pt x="15508" y="5029"/>
                    <a:pt x="14351" y="4591"/>
                    <a:pt x="13387" y="4664"/>
                  </a:cubicBezTo>
                  <a:cubicBezTo>
                    <a:pt x="12423" y="4737"/>
                    <a:pt x="11651" y="5321"/>
                    <a:pt x="10301" y="7145"/>
                  </a:cubicBezTo>
                  <a:cubicBezTo>
                    <a:pt x="8951" y="8970"/>
                    <a:pt x="7023" y="12034"/>
                    <a:pt x="5962" y="14297"/>
                  </a:cubicBezTo>
                  <a:cubicBezTo>
                    <a:pt x="4901" y="16559"/>
                    <a:pt x="4708" y="18018"/>
                    <a:pt x="4998" y="18967"/>
                  </a:cubicBezTo>
                  <a:cubicBezTo>
                    <a:pt x="5287" y="19916"/>
                    <a:pt x="6058" y="20353"/>
                    <a:pt x="7987" y="20718"/>
                  </a:cubicBezTo>
                  <a:cubicBezTo>
                    <a:pt x="9915" y="21083"/>
                    <a:pt x="13001" y="21375"/>
                    <a:pt x="15412" y="20937"/>
                  </a:cubicBezTo>
                  <a:cubicBezTo>
                    <a:pt x="17823" y="20499"/>
                    <a:pt x="19558" y="19332"/>
                    <a:pt x="20426" y="16997"/>
                  </a:cubicBezTo>
                  <a:cubicBezTo>
                    <a:pt x="21294" y="14661"/>
                    <a:pt x="21294" y="11159"/>
                    <a:pt x="20040" y="8094"/>
                  </a:cubicBezTo>
                  <a:cubicBezTo>
                    <a:pt x="18787" y="5029"/>
                    <a:pt x="16280" y="2402"/>
                    <a:pt x="13483" y="1089"/>
                  </a:cubicBezTo>
                  <a:cubicBezTo>
                    <a:pt x="10687" y="-225"/>
                    <a:pt x="7601" y="-225"/>
                    <a:pt x="5190" y="432"/>
                  </a:cubicBezTo>
                  <a:cubicBezTo>
                    <a:pt x="2780" y="1089"/>
                    <a:pt x="1044" y="2402"/>
                    <a:pt x="369" y="3497"/>
                  </a:cubicBezTo>
                  <a:cubicBezTo>
                    <a:pt x="-306" y="4591"/>
                    <a:pt x="80" y="5467"/>
                    <a:pt x="465" y="634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5" name="Line"/>
            <p:cNvSpPr/>
            <p:nvPr/>
          </p:nvSpPr>
          <p:spPr>
            <a:xfrm>
              <a:off x="4556756" y="46697"/>
              <a:ext cx="131501" cy="35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49" fill="norm" stroke="1" extrusionOk="0">
                  <a:moveTo>
                    <a:pt x="21431" y="2218"/>
                  </a:moveTo>
                  <a:cubicBezTo>
                    <a:pt x="18020" y="1521"/>
                    <a:pt x="14610" y="824"/>
                    <a:pt x="11389" y="406"/>
                  </a:cubicBezTo>
                  <a:cubicBezTo>
                    <a:pt x="8168" y="-12"/>
                    <a:pt x="5136" y="-151"/>
                    <a:pt x="3052" y="197"/>
                  </a:cubicBezTo>
                  <a:cubicBezTo>
                    <a:pt x="968" y="546"/>
                    <a:pt x="-169" y="1382"/>
                    <a:pt x="20" y="3960"/>
                  </a:cubicBezTo>
                  <a:cubicBezTo>
                    <a:pt x="210" y="6538"/>
                    <a:pt x="1726" y="10858"/>
                    <a:pt x="2673" y="13854"/>
                  </a:cubicBezTo>
                  <a:cubicBezTo>
                    <a:pt x="3620" y="16850"/>
                    <a:pt x="3999" y="18523"/>
                    <a:pt x="4947" y="19568"/>
                  </a:cubicBezTo>
                  <a:cubicBezTo>
                    <a:pt x="5894" y="20613"/>
                    <a:pt x="7410" y="21031"/>
                    <a:pt x="8926" y="2144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6" name="Line"/>
            <p:cNvSpPr/>
            <p:nvPr/>
          </p:nvSpPr>
          <p:spPr>
            <a:xfrm>
              <a:off x="4594888" y="237171"/>
              <a:ext cx="128247" cy="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445" y="21600"/>
                  </a:moveTo>
                  <a:cubicBezTo>
                    <a:pt x="60" y="16457"/>
                    <a:pt x="-326" y="11314"/>
                    <a:pt x="445" y="7714"/>
                  </a:cubicBezTo>
                  <a:cubicBezTo>
                    <a:pt x="1217" y="4114"/>
                    <a:pt x="3145" y="2057"/>
                    <a:pt x="6810" y="1029"/>
                  </a:cubicBezTo>
                  <a:cubicBezTo>
                    <a:pt x="10474" y="0"/>
                    <a:pt x="15874" y="0"/>
                    <a:pt x="21274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7" name="Line"/>
            <p:cNvSpPr/>
            <p:nvPr/>
          </p:nvSpPr>
          <p:spPr>
            <a:xfrm>
              <a:off x="5218830" y="97658"/>
              <a:ext cx="34453" cy="2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20002" y="0"/>
                  </a:moveTo>
                  <a:cubicBezTo>
                    <a:pt x="11902" y="3014"/>
                    <a:pt x="3802" y="6028"/>
                    <a:pt x="1102" y="9293"/>
                  </a:cubicBezTo>
                  <a:cubicBezTo>
                    <a:pt x="-1598" y="12558"/>
                    <a:pt x="1102" y="16074"/>
                    <a:pt x="4477" y="18167"/>
                  </a:cubicBezTo>
                  <a:cubicBezTo>
                    <a:pt x="7852" y="20260"/>
                    <a:pt x="11902" y="20930"/>
                    <a:pt x="15952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8" name="Line"/>
            <p:cNvSpPr/>
            <p:nvPr/>
          </p:nvSpPr>
          <p:spPr>
            <a:xfrm>
              <a:off x="5072368" y="55805"/>
              <a:ext cx="271597" cy="9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710" y="21600"/>
                  </a:moveTo>
                  <a:cubicBezTo>
                    <a:pt x="1978" y="18277"/>
                    <a:pt x="1245" y="14954"/>
                    <a:pt x="696" y="11908"/>
                  </a:cubicBezTo>
                  <a:cubicBezTo>
                    <a:pt x="147" y="8862"/>
                    <a:pt x="-219" y="6092"/>
                    <a:pt x="147" y="4431"/>
                  </a:cubicBezTo>
                  <a:cubicBezTo>
                    <a:pt x="513" y="2769"/>
                    <a:pt x="1612" y="2215"/>
                    <a:pt x="5273" y="1662"/>
                  </a:cubicBezTo>
                  <a:cubicBezTo>
                    <a:pt x="8934" y="1108"/>
                    <a:pt x="15157" y="554"/>
                    <a:pt x="21381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9" name="Line"/>
            <p:cNvSpPr/>
            <p:nvPr/>
          </p:nvSpPr>
          <p:spPr>
            <a:xfrm>
              <a:off x="5373575" y="83707"/>
              <a:ext cx="47122" cy="33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4674" y="0"/>
                  </a:moveTo>
                  <a:cubicBezTo>
                    <a:pt x="9531" y="4350"/>
                    <a:pt x="4388" y="8700"/>
                    <a:pt x="1816" y="11700"/>
                  </a:cubicBezTo>
                  <a:cubicBezTo>
                    <a:pt x="-755" y="14700"/>
                    <a:pt x="-755" y="16350"/>
                    <a:pt x="2845" y="17775"/>
                  </a:cubicBezTo>
                  <a:cubicBezTo>
                    <a:pt x="6445" y="19200"/>
                    <a:pt x="13645" y="20400"/>
                    <a:pt x="2084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0" name="Line"/>
            <p:cNvSpPr/>
            <p:nvPr/>
          </p:nvSpPr>
          <p:spPr>
            <a:xfrm>
              <a:off x="5515414" y="55805"/>
              <a:ext cx="23869" cy="37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067"/>
                    <a:pt x="-1443" y="10133"/>
                    <a:pt x="1502" y="13733"/>
                  </a:cubicBezTo>
                  <a:cubicBezTo>
                    <a:pt x="4448" y="17333"/>
                    <a:pt x="12302" y="19467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1" name="Line"/>
            <p:cNvSpPr/>
            <p:nvPr/>
          </p:nvSpPr>
          <p:spPr>
            <a:xfrm>
              <a:off x="5343964" y="272049"/>
              <a:ext cx="174392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2" name="Line"/>
            <p:cNvSpPr/>
            <p:nvPr/>
          </p:nvSpPr>
          <p:spPr>
            <a:xfrm>
              <a:off x="5657868" y="114319"/>
              <a:ext cx="181367" cy="27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1600" y="4110"/>
                  </a:moveTo>
                  <a:cubicBezTo>
                    <a:pt x="18831" y="2670"/>
                    <a:pt x="16062" y="1230"/>
                    <a:pt x="13154" y="510"/>
                  </a:cubicBezTo>
                  <a:cubicBezTo>
                    <a:pt x="10246" y="-210"/>
                    <a:pt x="7200" y="-210"/>
                    <a:pt x="4985" y="780"/>
                  </a:cubicBezTo>
                  <a:cubicBezTo>
                    <a:pt x="2769" y="1770"/>
                    <a:pt x="1385" y="3750"/>
                    <a:pt x="692" y="6900"/>
                  </a:cubicBezTo>
                  <a:cubicBezTo>
                    <a:pt x="0" y="10050"/>
                    <a:pt x="0" y="14370"/>
                    <a:pt x="0" y="16980"/>
                  </a:cubicBezTo>
                  <a:cubicBezTo>
                    <a:pt x="0" y="19590"/>
                    <a:pt x="0" y="20490"/>
                    <a:pt x="0" y="2139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3" name="Line"/>
            <p:cNvSpPr/>
            <p:nvPr/>
          </p:nvSpPr>
          <p:spPr>
            <a:xfrm>
              <a:off x="5645284" y="269364"/>
              <a:ext cx="180000" cy="1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56" fill="norm" stroke="1" extrusionOk="0">
                  <a:moveTo>
                    <a:pt x="660" y="21256"/>
                  </a:moveTo>
                  <a:cubicBezTo>
                    <a:pt x="113" y="15958"/>
                    <a:pt x="-434" y="10660"/>
                    <a:pt x="523" y="6992"/>
                  </a:cubicBezTo>
                  <a:cubicBezTo>
                    <a:pt x="1480" y="3324"/>
                    <a:pt x="3941" y="1286"/>
                    <a:pt x="7632" y="471"/>
                  </a:cubicBezTo>
                  <a:cubicBezTo>
                    <a:pt x="11323" y="-344"/>
                    <a:pt x="16244" y="64"/>
                    <a:pt x="21166" y="4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4" name="Line"/>
            <p:cNvSpPr/>
            <p:nvPr/>
          </p:nvSpPr>
          <p:spPr>
            <a:xfrm>
              <a:off x="5650892" y="383659"/>
              <a:ext cx="230196" cy="1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400" y="14400"/>
                    <a:pt x="4800" y="21600"/>
                    <a:pt x="8400" y="20400"/>
                  </a:cubicBezTo>
                  <a:cubicBezTo>
                    <a:pt x="12000" y="19200"/>
                    <a:pt x="16800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5" name="Line"/>
            <p:cNvSpPr/>
            <p:nvPr/>
          </p:nvSpPr>
          <p:spPr>
            <a:xfrm>
              <a:off x="5933407" y="139512"/>
              <a:ext cx="232869" cy="25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379" fill="norm" stroke="1" extrusionOk="0">
                  <a:moveTo>
                    <a:pt x="7788" y="2335"/>
                  </a:moveTo>
                  <a:cubicBezTo>
                    <a:pt x="6750" y="2335"/>
                    <a:pt x="5711" y="2335"/>
                    <a:pt x="4361" y="4573"/>
                  </a:cubicBezTo>
                  <a:cubicBezTo>
                    <a:pt x="3011" y="6811"/>
                    <a:pt x="1350" y="11286"/>
                    <a:pt x="519" y="14011"/>
                  </a:cubicBezTo>
                  <a:cubicBezTo>
                    <a:pt x="-312" y="16735"/>
                    <a:pt x="-312" y="17708"/>
                    <a:pt x="1765" y="18778"/>
                  </a:cubicBezTo>
                  <a:cubicBezTo>
                    <a:pt x="3842" y="19849"/>
                    <a:pt x="7996" y="21016"/>
                    <a:pt x="11526" y="21308"/>
                  </a:cubicBezTo>
                  <a:cubicBezTo>
                    <a:pt x="15057" y="21600"/>
                    <a:pt x="17965" y="21016"/>
                    <a:pt x="19523" y="18973"/>
                  </a:cubicBezTo>
                  <a:cubicBezTo>
                    <a:pt x="21080" y="16930"/>
                    <a:pt x="21288" y="13427"/>
                    <a:pt x="19730" y="10022"/>
                  </a:cubicBezTo>
                  <a:cubicBezTo>
                    <a:pt x="18173" y="6616"/>
                    <a:pt x="14850" y="3308"/>
                    <a:pt x="11942" y="1654"/>
                  </a:cubicBezTo>
                  <a:cubicBezTo>
                    <a:pt x="9034" y="0"/>
                    <a:pt x="6542" y="0"/>
                    <a:pt x="405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6" name="Line"/>
            <p:cNvSpPr/>
            <p:nvPr/>
          </p:nvSpPr>
          <p:spPr>
            <a:xfrm>
              <a:off x="6226072" y="131293"/>
              <a:ext cx="24725" cy="25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508" fill="norm" stroke="1" extrusionOk="0">
                  <a:moveTo>
                    <a:pt x="9097" y="4862"/>
                  </a:moveTo>
                  <a:cubicBezTo>
                    <a:pt x="7134" y="3871"/>
                    <a:pt x="5170" y="2880"/>
                    <a:pt x="3206" y="1890"/>
                  </a:cubicBezTo>
                  <a:cubicBezTo>
                    <a:pt x="1243" y="899"/>
                    <a:pt x="-721" y="-92"/>
                    <a:pt x="261" y="7"/>
                  </a:cubicBezTo>
                  <a:cubicBezTo>
                    <a:pt x="1243" y="106"/>
                    <a:pt x="5170" y="1295"/>
                    <a:pt x="6152" y="4069"/>
                  </a:cubicBezTo>
                  <a:cubicBezTo>
                    <a:pt x="7134" y="6844"/>
                    <a:pt x="5170" y="11203"/>
                    <a:pt x="7134" y="14374"/>
                  </a:cubicBezTo>
                  <a:cubicBezTo>
                    <a:pt x="9097" y="17545"/>
                    <a:pt x="14988" y="19526"/>
                    <a:pt x="20879" y="2150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7" name="Line"/>
            <p:cNvSpPr/>
            <p:nvPr/>
          </p:nvSpPr>
          <p:spPr>
            <a:xfrm>
              <a:off x="6167089" y="53126"/>
              <a:ext cx="245746" cy="35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80" fill="norm" stroke="1" extrusionOk="0">
                  <a:moveTo>
                    <a:pt x="0" y="8264"/>
                  </a:moveTo>
                  <a:cubicBezTo>
                    <a:pt x="1009" y="6133"/>
                    <a:pt x="2019" y="4001"/>
                    <a:pt x="4643" y="2509"/>
                  </a:cubicBezTo>
                  <a:cubicBezTo>
                    <a:pt x="7267" y="1017"/>
                    <a:pt x="11507" y="164"/>
                    <a:pt x="14535" y="22"/>
                  </a:cubicBezTo>
                  <a:cubicBezTo>
                    <a:pt x="17563" y="-120"/>
                    <a:pt x="19379" y="448"/>
                    <a:pt x="20389" y="1443"/>
                  </a:cubicBezTo>
                  <a:cubicBezTo>
                    <a:pt x="21398" y="2438"/>
                    <a:pt x="21600" y="3859"/>
                    <a:pt x="20994" y="5209"/>
                  </a:cubicBezTo>
                  <a:cubicBezTo>
                    <a:pt x="20389" y="6559"/>
                    <a:pt x="18976" y="7838"/>
                    <a:pt x="17361" y="8904"/>
                  </a:cubicBezTo>
                  <a:cubicBezTo>
                    <a:pt x="15746" y="9969"/>
                    <a:pt x="13929" y="10822"/>
                    <a:pt x="12415" y="11319"/>
                  </a:cubicBezTo>
                  <a:cubicBezTo>
                    <a:pt x="10901" y="11817"/>
                    <a:pt x="9690" y="11959"/>
                    <a:pt x="9387" y="12456"/>
                  </a:cubicBezTo>
                  <a:cubicBezTo>
                    <a:pt x="9084" y="12954"/>
                    <a:pt x="9690" y="13806"/>
                    <a:pt x="10497" y="15014"/>
                  </a:cubicBezTo>
                  <a:cubicBezTo>
                    <a:pt x="11305" y="16222"/>
                    <a:pt x="12314" y="17785"/>
                    <a:pt x="13828" y="18922"/>
                  </a:cubicBezTo>
                  <a:cubicBezTo>
                    <a:pt x="15342" y="20059"/>
                    <a:pt x="17361" y="20769"/>
                    <a:pt x="19379" y="2148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8" name="Line"/>
            <p:cNvSpPr/>
            <p:nvPr/>
          </p:nvSpPr>
          <p:spPr>
            <a:xfrm>
              <a:off x="6470264" y="55342"/>
              <a:ext cx="164192" cy="28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39" fill="norm" stroke="1" extrusionOk="0">
                  <a:moveTo>
                    <a:pt x="21482" y="3120"/>
                  </a:moveTo>
                  <a:cubicBezTo>
                    <a:pt x="20874" y="2263"/>
                    <a:pt x="20265" y="1406"/>
                    <a:pt x="18288" y="720"/>
                  </a:cubicBezTo>
                  <a:cubicBezTo>
                    <a:pt x="16310" y="34"/>
                    <a:pt x="12964" y="-480"/>
                    <a:pt x="9769" y="720"/>
                  </a:cubicBezTo>
                  <a:cubicBezTo>
                    <a:pt x="6575" y="1920"/>
                    <a:pt x="3533" y="4834"/>
                    <a:pt x="1859" y="8091"/>
                  </a:cubicBezTo>
                  <a:cubicBezTo>
                    <a:pt x="186" y="11349"/>
                    <a:pt x="-118" y="14949"/>
                    <a:pt x="34" y="17349"/>
                  </a:cubicBezTo>
                  <a:cubicBezTo>
                    <a:pt x="186" y="19749"/>
                    <a:pt x="795" y="20949"/>
                    <a:pt x="947" y="21034"/>
                  </a:cubicBezTo>
                  <a:cubicBezTo>
                    <a:pt x="1099" y="21120"/>
                    <a:pt x="795" y="20091"/>
                    <a:pt x="643" y="19149"/>
                  </a:cubicBezTo>
                  <a:cubicBezTo>
                    <a:pt x="490" y="18206"/>
                    <a:pt x="490" y="17349"/>
                    <a:pt x="643" y="16491"/>
                  </a:cubicBezTo>
                  <a:cubicBezTo>
                    <a:pt x="795" y="15634"/>
                    <a:pt x="1099" y="14777"/>
                    <a:pt x="2012" y="14263"/>
                  </a:cubicBezTo>
                  <a:cubicBezTo>
                    <a:pt x="2924" y="13749"/>
                    <a:pt x="4445" y="13577"/>
                    <a:pt x="7640" y="13663"/>
                  </a:cubicBezTo>
                  <a:cubicBezTo>
                    <a:pt x="10834" y="13749"/>
                    <a:pt x="15702" y="14091"/>
                    <a:pt x="20569" y="1443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9" name="Line"/>
            <p:cNvSpPr/>
            <p:nvPr/>
          </p:nvSpPr>
          <p:spPr>
            <a:xfrm>
              <a:off x="6460064" y="334830"/>
              <a:ext cx="209271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0" name="Line"/>
            <p:cNvSpPr/>
            <p:nvPr/>
          </p:nvSpPr>
          <p:spPr>
            <a:xfrm>
              <a:off x="6739090" y="69756"/>
              <a:ext cx="34878" cy="2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79"/>
                    <a:pt x="12960" y="7958"/>
                    <a:pt x="9360" y="11558"/>
                  </a:cubicBezTo>
                  <a:cubicBezTo>
                    <a:pt x="5760" y="15158"/>
                    <a:pt x="2880" y="183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1" name="Line"/>
            <p:cNvSpPr/>
            <p:nvPr/>
          </p:nvSpPr>
          <p:spPr>
            <a:xfrm>
              <a:off x="6728377" y="50140"/>
              <a:ext cx="247884" cy="26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06" fill="norm" stroke="1" extrusionOk="0">
                  <a:moveTo>
                    <a:pt x="930" y="3838"/>
                  </a:moveTo>
                  <a:cubicBezTo>
                    <a:pt x="527" y="2148"/>
                    <a:pt x="123" y="457"/>
                    <a:pt x="22" y="82"/>
                  </a:cubicBezTo>
                  <a:cubicBezTo>
                    <a:pt x="-79" y="-294"/>
                    <a:pt x="123" y="645"/>
                    <a:pt x="1738" y="2429"/>
                  </a:cubicBezTo>
                  <a:cubicBezTo>
                    <a:pt x="3353" y="4214"/>
                    <a:pt x="6381" y="6843"/>
                    <a:pt x="8904" y="8440"/>
                  </a:cubicBezTo>
                  <a:cubicBezTo>
                    <a:pt x="11428" y="10036"/>
                    <a:pt x="13446" y="10600"/>
                    <a:pt x="14960" y="10882"/>
                  </a:cubicBezTo>
                  <a:cubicBezTo>
                    <a:pt x="16474" y="11163"/>
                    <a:pt x="17484" y="11163"/>
                    <a:pt x="18089" y="10694"/>
                  </a:cubicBezTo>
                  <a:cubicBezTo>
                    <a:pt x="18695" y="10224"/>
                    <a:pt x="18897" y="9285"/>
                    <a:pt x="18897" y="7876"/>
                  </a:cubicBezTo>
                  <a:cubicBezTo>
                    <a:pt x="18897" y="6468"/>
                    <a:pt x="18695" y="4589"/>
                    <a:pt x="18594" y="3087"/>
                  </a:cubicBezTo>
                  <a:cubicBezTo>
                    <a:pt x="18493" y="1584"/>
                    <a:pt x="18493" y="457"/>
                    <a:pt x="18594" y="551"/>
                  </a:cubicBezTo>
                  <a:cubicBezTo>
                    <a:pt x="18695" y="645"/>
                    <a:pt x="18897" y="1960"/>
                    <a:pt x="19099" y="4683"/>
                  </a:cubicBezTo>
                  <a:cubicBezTo>
                    <a:pt x="19300" y="7407"/>
                    <a:pt x="19502" y="11539"/>
                    <a:pt x="19906" y="14544"/>
                  </a:cubicBezTo>
                  <a:cubicBezTo>
                    <a:pt x="20310" y="17549"/>
                    <a:pt x="20915" y="19428"/>
                    <a:pt x="21521" y="2130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2" name="Line"/>
            <p:cNvSpPr/>
            <p:nvPr/>
          </p:nvSpPr>
          <p:spPr>
            <a:xfrm>
              <a:off x="7285058" y="31291"/>
              <a:ext cx="149727" cy="31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526" fill="norm" stroke="1" extrusionOk="0">
                  <a:moveTo>
                    <a:pt x="19373" y="4601"/>
                  </a:moveTo>
                  <a:cubicBezTo>
                    <a:pt x="20355" y="3472"/>
                    <a:pt x="21337" y="2344"/>
                    <a:pt x="21010" y="1860"/>
                  </a:cubicBezTo>
                  <a:cubicBezTo>
                    <a:pt x="20682" y="1377"/>
                    <a:pt x="19046" y="1538"/>
                    <a:pt x="16101" y="2586"/>
                  </a:cubicBezTo>
                  <a:cubicBezTo>
                    <a:pt x="13155" y="3633"/>
                    <a:pt x="8901" y="5568"/>
                    <a:pt x="6282" y="6938"/>
                  </a:cubicBezTo>
                  <a:cubicBezTo>
                    <a:pt x="3664" y="8308"/>
                    <a:pt x="2682" y="9114"/>
                    <a:pt x="1701" y="9839"/>
                  </a:cubicBezTo>
                  <a:cubicBezTo>
                    <a:pt x="719" y="10565"/>
                    <a:pt x="-263" y="11210"/>
                    <a:pt x="64" y="11371"/>
                  </a:cubicBezTo>
                  <a:cubicBezTo>
                    <a:pt x="392" y="11532"/>
                    <a:pt x="2028" y="11210"/>
                    <a:pt x="4646" y="9839"/>
                  </a:cubicBezTo>
                  <a:cubicBezTo>
                    <a:pt x="7264" y="8469"/>
                    <a:pt x="10864" y="6051"/>
                    <a:pt x="13155" y="4439"/>
                  </a:cubicBezTo>
                  <a:cubicBezTo>
                    <a:pt x="15446" y="2827"/>
                    <a:pt x="16428" y="2022"/>
                    <a:pt x="17573" y="1296"/>
                  </a:cubicBezTo>
                  <a:cubicBezTo>
                    <a:pt x="18719" y="571"/>
                    <a:pt x="20028" y="-74"/>
                    <a:pt x="20519" y="7"/>
                  </a:cubicBezTo>
                  <a:cubicBezTo>
                    <a:pt x="21010" y="87"/>
                    <a:pt x="20682" y="893"/>
                    <a:pt x="20355" y="3633"/>
                  </a:cubicBezTo>
                  <a:cubicBezTo>
                    <a:pt x="20028" y="6374"/>
                    <a:pt x="19701" y="11048"/>
                    <a:pt x="19373" y="14192"/>
                  </a:cubicBezTo>
                  <a:cubicBezTo>
                    <a:pt x="19046" y="17335"/>
                    <a:pt x="18719" y="18947"/>
                    <a:pt x="18064" y="19914"/>
                  </a:cubicBezTo>
                  <a:cubicBezTo>
                    <a:pt x="17410" y="20881"/>
                    <a:pt x="16428" y="21204"/>
                    <a:pt x="15446" y="2152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3" name="Line"/>
            <p:cNvSpPr/>
            <p:nvPr/>
          </p:nvSpPr>
          <p:spPr>
            <a:xfrm>
              <a:off x="7240092" y="306927"/>
              <a:ext cx="266318" cy="2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210" fill="norm" stroke="1" extrusionOk="0">
                  <a:moveTo>
                    <a:pt x="1791" y="17673"/>
                  </a:moveTo>
                  <a:cubicBezTo>
                    <a:pt x="852" y="17673"/>
                    <a:pt x="-87" y="17673"/>
                    <a:pt x="7" y="18655"/>
                  </a:cubicBezTo>
                  <a:cubicBezTo>
                    <a:pt x="101" y="19636"/>
                    <a:pt x="1228" y="21600"/>
                    <a:pt x="4984" y="18655"/>
                  </a:cubicBezTo>
                  <a:cubicBezTo>
                    <a:pt x="8741" y="15709"/>
                    <a:pt x="15127" y="7855"/>
                    <a:pt x="21513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1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76213" y="805423"/>
              <a:ext cx="224551" cy="528157"/>
            </a:xfrm>
            <a:prstGeom prst="rect">
              <a:avLst/>
            </a:prstGeom>
            <a:effectLst/>
          </p:spPr>
        </p:pic>
        <p:pic>
          <p:nvPicPr>
            <p:cNvPr id="911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86973" y="915058"/>
              <a:ext cx="81206" cy="332328"/>
            </a:xfrm>
            <a:prstGeom prst="rect">
              <a:avLst/>
            </a:prstGeom>
            <a:effectLst/>
          </p:spPr>
        </p:pic>
        <p:pic>
          <p:nvPicPr>
            <p:cNvPr id="911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66842" y="915670"/>
              <a:ext cx="212947" cy="108496"/>
            </a:xfrm>
            <a:prstGeom prst="rect">
              <a:avLst/>
            </a:prstGeom>
            <a:effectLst/>
          </p:spPr>
        </p:pic>
        <p:pic>
          <p:nvPicPr>
            <p:cNvPr id="912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73022" y="1054570"/>
              <a:ext cx="227694" cy="39353"/>
            </a:xfrm>
            <a:prstGeom prst="rect">
              <a:avLst/>
            </a:prstGeom>
            <a:effectLst/>
          </p:spPr>
        </p:pic>
        <p:pic>
          <p:nvPicPr>
            <p:cNvPr id="912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238040" y="956912"/>
              <a:ext cx="53359" cy="234669"/>
            </a:xfrm>
            <a:prstGeom prst="rect">
              <a:avLst/>
            </a:prstGeom>
            <a:effectLst/>
          </p:spPr>
        </p:pic>
        <p:pic>
          <p:nvPicPr>
            <p:cNvPr id="912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59023" y="884830"/>
              <a:ext cx="223915" cy="362556"/>
            </a:xfrm>
            <a:prstGeom prst="rect">
              <a:avLst/>
            </a:prstGeom>
            <a:effectLst/>
          </p:spPr>
        </p:pic>
        <p:pic>
          <p:nvPicPr>
            <p:cNvPr id="912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33632" y="873839"/>
              <a:ext cx="227819" cy="345645"/>
            </a:xfrm>
            <a:prstGeom prst="rect">
              <a:avLst/>
            </a:prstGeom>
            <a:effectLst/>
          </p:spPr>
        </p:pic>
        <p:pic>
          <p:nvPicPr>
            <p:cNvPr id="912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65950" y="1050797"/>
              <a:ext cx="199792" cy="64052"/>
            </a:xfrm>
            <a:prstGeom prst="rect">
              <a:avLst/>
            </a:prstGeom>
            <a:effectLst/>
          </p:spPr>
        </p:pic>
        <p:pic>
          <p:nvPicPr>
            <p:cNvPr id="913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531072" y="1159205"/>
              <a:ext cx="290475" cy="39352"/>
            </a:xfrm>
            <a:prstGeom prst="rect">
              <a:avLst/>
            </a:prstGeom>
            <a:effectLst/>
          </p:spPr>
        </p:pic>
        <p:pic>
          <p:nvPicPr>
            <p:cNvPr id="913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28387" y="847276"/>
              <a:ext cx="233115" cy="454753"/>
            </a:xfrm>
            <a:prstGeom prst="rect">
              <a:avLst/>
            </a:prstGeom>
            <a:effectLst/>
          </p:spPr>
        </p:pic>
        <p:pic>
          <p:nvPicPr>
            <p:cNvPr id="913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23952" y="946105"/>
              <a:ext cx="65374" cy="66435"/>
            </a:xfrm>
            <a:prstGeom prst="rect">
              <a:avLst/>
            </a:prstGeom>
            <a:effectLst/>
          </p:spPr>
        </p:pic>
        <p:pic>
          <p:nvPicPr>
            <p:cNvPr id="913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45243" y="1159205"/>
              <a:ext cx="75252" cy="79617"/>
            </a:xfrm>
            <a:prstGeom prst="rect">
              <a:avLst/>
            </a:prstGeom>
            <a:effectLst/>
          </p:spPr>
        </p:pic>
        <p:pic>
          <p:nvPicPr>
            <p:cNvPr id="913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37293" y="1671910"/>
              <a:ext cx="186018" cy="453780"/>
            </a:xfrm>
            <a:prstGeom prst="rect">
              <a:avLst/>
            </a:prstGeom>
            <a:effectLst/>
          </p:spPr>
        </p:pic>
        <p:pic>
          <p:nvPicPr>
            <p:cNvPr id="914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61942" y="1794612"/>
              <a:ext cx="79954" cy="261321"/>
            </a:xfrm>
            <a:prstGeom prst="rect">
              <a:avLst/>
            </a:prstGeom>
            <a:effectLst/>
          </p:spPr>
        </p:pic>
        <p:pic>
          <p:nvPicPr>
            <p:cNvPr id="914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85650" y="1761632"/>
              <a:ext cx="186442" cy="315228"/>
            </a:xfrm>
            <a:prstGeom prst="rect">
              <a:avLst/>
            </a:prstGeom>
            <a:effectLst/>
          </p:spPr>
        </p:pic>
        <p:pic>
          <p:nvPicPr>
            <p:cNvPr id="914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44271" y="1729700"/>
              <a:ext cx="185919" cy="361112"/>
            </a:xfrm>
            <a:prstGeom prst="rect">
              <a:avLst/>
            </a:prstGeom>
            <a:effectLst/>
          </p:spPr>
        </p:pic>
        <p:pic>
          <p:nvPicPr>
            <p:cNvPr id="914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68821" y="1707920"/>
              <a:ext cx="156682" cy="368940"/>
            </a:xfrm>
            <a:prstGeom prst="rect">
              <a:avLst/>
            </a:prstGeom>
            <a:effectLst/>
          </p:spPr>
        </p:pic>
        <p:pic>
          <p:nvPicPr>
            <p:cNvPr id="914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26967" y="1885295"/>
              <a:ext cx="240395" cy="59028"/>
            </a:xfrm>
            <a:prstGeom prst="rect">
              <a:avLst/>
            </a:prstGeom>
            <a:effectLst/>
          </p:spPr>
        </p:pic>
        <p:pic>
          <p:nvPicPr>
            <p:cNvPr id="915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271114" y="1701604"/>
              <a:ext cx="189847" cy="389208"/>
            </a:xfrm>
            <a:prstGeom prst="rect">
              <a:avLst/>
            </a:prstGeom>
            <a:effectLst/>
          </p:spPr>
        </p:pic>
        <p:pic>
          <p:nvPicPr>
            <p:cNvPr id="915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522236" y="1564417"/>
              <a:ext cx="312625" cy="596743"/>
            </a:xfrm>
            <a:prstGeom prst="rect">
              <a:avLst/>
            </a:prstGeom>
            <a:effectLst/>
          </p:spPr>
        </p:pic>
        <p:pic>
          <p:nvPicPr>
            <p:cNvPr id="915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935676" y="2080613"/>
              <a:ext cx="76201" cy="38101"/>
            </a:xfrm>
            <a:prstGeom prst="rect">
              <a:avLst/>
            </a:prstGeom>
            <a:effectLst/>
          </p:spPr>
        </p:pic>
        <p:sp>
          <p:nvSpPr>
            <p:cNvPr id="9156" name="Line"/>
            <p:cNvSpPr/>
            <p:nvPr/>
          </p:nvSpPr>
          <p:spPr>
            <a:xfrm>
              <a:off x="-97024" y="526560"/>
              <a:ext cx="7619710" cy="17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472" fill="norm" stroke="1" extrusionOk="0">
                  <a:moveTo>
                    <a:pt x="0" y="21472"/>
                  </a:moveTo>
                  <a:cubicBezTo>
                    <a:pt x="33" y="21472"/>
                    <a:pt x="66" y="21472"/>
                    <a:pt x="82" y="20630"/>
                  </a:cubicBezTo>
                  <a:cubicBezTo>
                    <a:pt x="99" y="19789"/>
                    <a:pt x="99" y="18106"/>
                    <a:pt x="119" y="17264"/>
                  </a:cubicBezTo>
                  <a:cubicBezTo>
                    <a:pt x="138" y="16423"/>
                    <a:pt x="178" y="16423"/>
                    <a:pt x="300" y="16563"/>
                  </a:cubicBezTo>
                  <a:cubicBezTo>
                    <a:pt x="422" y="16703"/>
                    <a:pt x="626" y="16984"/>
                    <a:pt x="830" y="16984"/>
                  </a:cubicBezTo>
                  <a:cubicBezTo>
                    <a:pt x="1035" y="16984"/>
                    <a:pt x="1239" y="16703"/>
                    <a:pt x="1433" y="16423"/>
                  </a:cubicBezTo>
                  <a:cubicBezTo>
                    <a:pt x="1628" y="16142"/>
                    <a:pt x="1812" y="15862"/>
                    <a:pt x="2006" y="16002"/>
                  </a:cubicBezTo>
                  <a:cubicBezTo>
                    <a:pt x="2201" y="16142"/>
                    <a:pt x="2405" y="16703"/>
                    <a:pt x="2600" y="17124"/>
                  </a:cubicBezTo>
                  <a:cubicBezTo>
                    <a:pt x="2794" y="17545"/>
                    <a:pt x="2978" y="17825"/>
                    <a:pt x="3166" y="18106"/>
                  </a:cubicBezTo>
                  <a:cubicBezTo>
                    <a:pt x="3354" y="18386"/>
                    <a:pt x="3545" y="18667"/>
                    <a:pt x="3746" y="18667"/>
                  </a:cubicBezTo>
                  <a:cubicBezTo>
                    <a:pt x="3947" y="18667"/>
                    <a:pt x="4158" y="18386"/>
                    <a:pt x="4408" y="18246"/>
                  </a:cubicBezTo>
                  <a:cubicBezTo>
                    <a:pt x="4659" y="18106"/>
                    <a:pt x="4949" y="18106"/>
                    <a:pt x="5186" y="18246"/>
                  </a:cubicBezTo>
                  <a:cubicBezTo>
                    <a:pt x="5423" y="18386"/>
                    <a:pt x="5608" y="18667"/>
                    <a:pt x="5828" y="18947"/>
                  </a:cubicBezTo>
                  <a:cubicBezTo>
                    <a:pt x="6049" y="19228"/>
                    <a:pt x="6306" y="19508"/>
                    <a:pt x="6563" y="19649"/>
                  </a:cubicBezTo>
                  <a:cubicBezTo>
                    <a:pt x="6820" y="19789"/>
                    <a:pt x="7077" y="19789"/>
                    <a:pt x="7327" y="19789"/>
                  </a:cubicBezTo>
                  <a:cubicBezTo>
                    <a:pt x="7578" y="19789"/>
                    <a:pt x="7822" y="19789"/>
                    <a:pt x="8062" y="19929"/>
                  </a:cubicBezTo>
                  <a:cubicBezTo>
                    <a:pt x="8303" y="20069"/>
                    <a:pt x="8540" y="20350"/>
                    <a:pt x="8761" y="20210"/>
                  </a:cubicBezTo>
                  <a:cubicBezTo>
                    <a:pt x="8981" y="20069"/>
                    <a:pt x="9186" y="19508"/>
                    <a:pt x="9357" y="18947"/>
                  </a:cubicBezTo>
                  <a:cubicBezTo>
                    <a:pt x="9528" y="18386"/>
                    <a:pt x="9667" y="17825"/>
                    <a:pt x="9828" y="17264"/>
                  </a:cubicBezTo>
                  <a:cubicBezTo>
                    <a:pt x="9990" y="16703"/>
                    <a:pt x="10174" y="16142"/>
                    <a:pt x="10352" y="15721"/>
                  </a:cubicBezTo>
                  <a:cubicBezTo>
                    <a:pt x="10530" y="15301"/>
                    <a:pt x="10701" y="15020"/>
                    <a:pt x="10872" y="14599"/>
                  </a:cubicBezTo>
                  <a:cubicBezTo>
                    <a:pt x="11044" y="14178"/>
                    <a:pt x="11215" y="13617"/>
                    <a:pt x="11373" y="13056"/>
                  </a:cubicBezTo>
                  <a:cubicBezTo>
                    <a:pt x="11531" y="12495"/>
                    <a:pt x="11676" y="11934"/>
                    <a:pt x="11844" y="11093"/>
                  </a:cubicBezTo>
                  <a:cubicBezTo>
                    <a:pt x="12012" y="10251"/>
                    <a:pt x="12204" y="9129"/>
                    <a:pt x="12401" y="8147"/>
                  </a:cubicBezTo>
                  <a:cubicBezTo>
                    <a:pt x="12599" y="7166"/>
                    <a:pt x="12803" y="6324"/>
                    <a:pt x="12994" y="5763"/>
                  </a:cubicBezTo>
                  <a:cubicBezTo>
                    <a:pt x="13185" y="5202"/>
                    <a:pt x="13363" y="4921"/>
                    <a:pt x="13584" y="4781"/>
                  </a:cubicBezTo>
                  <a:cubicBezTo>
                    <a:pt x="13805" y="4641"/>
                    <a:pt x="14068" y="4641"/>
                    <a:pt x="14302" y="4781"/>
                  </a:cubicBezTo>
                  <a:cubicBezTo>
                    <a:pt x="14536" y="4921"/>
                    <a:pt x="14740" y="5202"/>
                    <a:pt x="14918" y="5623"/>
                  </a:cubicBezTo>
                  <a:cubicBezTo>
                    <a:pt x="15096" y="6043"/>
                    <a:pt x="15248" y="6604"/>
                    <a:pt x="15459" y="6885"/>
                  </a:cubicBezTo>
                  <a:cubicBezTo>
                    <a:pt x="15670" y="7166"/>
                    <a:pt x="15940" y="7166"/>
                    <a:pt x="16220" y="7166"/>
                  </a:cubicBezTo>
                  <a:cubicBezTo>
                    <a:pt x="16500" y="7166"/>
                    <a:pt x="16790" y="7166"/>
                    <a:pt x="17034" y="7306"/>
                  </a:cubicBezTo>
                  <a:cubicBezTo>
                    <a:pt x="17277" y="7446"/>
                    <a:pt x="17475" y="7727"/>
                    <a:pt x="17696" y="7867"/>
                  </a:cubicBezTo>
                  <a:cubicBezTo>
                    <a:pt x="17917" y="8007"/>
                    <a:pt x="18160" y="8007"/>
                    <a:pt x="18361" y="7867"/>
                  </a:cubicBezTo>
                  <a:cubicBezTo>
                    <a:pt x="18562" y="7727"/>
                    <a:pt x="18720" y="7446"/>
                    <a:pt x="18882" y="7166"/>
                  </a:cubicBezTo>
                  <a:cubicBezTo>
                    <a:pt x="19043" y="6885"/>
                    <a:pt x="19208" y="6604"/>
                    <a:pt x="19386" y="6324"/>
                  </a:cubicBezTo>
                  <a:cubicBezTo>
                    <a:pt x="19564" y="6043"/>
                    <a:pt x="19755" y="5763"/>
                    <a:pt x="19930" y="5623"/>
                  </a:cubicBezTo>
                  <a:cubicBezTo>
                    <a:pt x="20104" y="5482"/>
                    <a:pt x="20262" y="5482"/>
                    <a:pt x="20421" y="5342"/>
                  </a:cubicBezTo>
                  <a:cubicBezTo>
                    <a:pt x="20579" y="5202"/>
                    <a:pt x="20737" y="4921"/>
                    <a:pt x="20895" y="4360"/>
                  </a:cubicBezTo>
                  <a:cubicBezTo>
                    <a:pt x="21053" y="3799"/>
                    <a:pt x="21211" y="2958"/>
                    <a:pt x="21307" y="2537"/>
                  </a:cubicBezTo>
                  <a:cubicBezTo>
                    <a:pt x="21402" y="2116"/>
                    <a:pt x="21435" y="2116"/>
                    <a:pt x="21475" y="1555"/>
                  </a:cubicBezTo>
                  <a:cubicBezTo>
                    <a:pt x="21514" y="994"/>
                    <a:pt x="21560" y="-128"/>
                    <a:pt x="21580" y="12"/>
                  </a:cubicBezTo>
                  <a:cubicBezTo>
                    <a:pt x="21600" y="153"/>
                    <a:pt x="21593" y="1555"/>
                    <a:pt x="21587" y="295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586" name="Drawing"/>
          <p:cNvGrpSpPr/>
          <p:nvPr/>
        </p:nvGrpSpPr>
        <p:grpSpPr>
          <a:xfrm>
            <a:off x="338164" y="1026102"/>
            <a:ext cx="12371107" cy="7687852"/>
            <a:chOff x="-148862" y="-167295"/>
            <a:chExt cx="12371106" cy="7687851"/>
          </a:xfrm>
        </p:grpSpPr>
        <p:pic>
          <p:nvPicPr>
            <p:cNvPr id="915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23621" y="-121605"/>
              <a:ext cx="66259" cy="473718"/>
            </a:xfrm>
            <a:prstGeom prst="rect">
              <a:avLst/>
            </a:prstGeom>
            <a:effectLst/>
          </p:spPr>
        </p:pic>
        <p:pic>
          <p:nvPicPr>
            <p:cNvPr id="916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2475" y="-167296"/>
              <a:ext cx="228209" cy="101092"/>
            </a:xfrm>
            <a:prstGeom prst="rect">
              <a:avLst/>
            </a:prstGeom>
            <a:effectLst/>
          </p:spPr>
        </p:pic>
        <p:pic>
          <p:nvPicPr>
            <p:cNvPr id="916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50" y="58992"/>
              <a:ext cx="156085" cy="33476"/>
            </a:xfrm>
            <a:prstGeom prst="rect">
              <a:avLst/>
            </a:prstGeom>
            <a:effectLst/>
          </p:spPr>
        </p:pic>
        <p:pic>
          <p:nvPicPr>
            <p:cNvPr id="916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4618" y="-53725"/>
              <a:ext cx="218460" cy="348139"/>
            </a:xfrm>
            <a:prstGeom prst="rect">
              <a:avLst/>
            </a:prstGeom>
            <a:effectLst/>
          </p:spPr>
        </p:pic>
        <p:pic>
          <p:nvPicPr>
            <p:cNvPr id="916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2568" y="131116"/>
              <a:ext cx="177723" cy="26263"/>
            </a:xfrm>
            <a:prstGeom prst="rect">
              <a:avLst/>
            </a:prstGeom>
            <a:effectLst/>
          </p:spPr>
        </p:pic>
        <p:pic>
          <p:nvPicPr>
            <p:cNvPr id="916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4818" y="145540"/>
              <a:ext cx="58438" cy="170511"/>
            </a:xfrm>
            <a:prstGeom prst="rect">
              <a:avLst/>
            </a:prstGeom>
            <a:effectLst/>
          </p:spPr>
        </p:pic>
        <p:pic>
          <p:nvPicPr>
            <p:cNvPr id="917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7966" y="102266"/>
              <a:ext cx="55112" cy="235422"/>
            </a:xfrm>
            <a:prstGeom prst="rect">
              <a:avLst/>
            </a:prstGeom>
            <a:effectLst/>
          </p:spPr>
        </p:pic>
        <p:pic>
          <p:nvPicPr>
            <p:cNvPr id="917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74524" y="-13045"/>
              <a:ext cx="255234" cy="339655"/>
            </a:xfrm>
            <a:prstGeom prst="rect">
              <a:avLst/>
            </a:prstGeom>
            <a:effectLst/>
          </p:spPr>
        </p:pic>
        <p:pic>
          <p:nvPicPr>
            <p:cNvPr id="917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62167" y="-12000"/>
              <a:ext cx="47901" cy="342476"/>
            </a:xfrm>
            <a:prstGeom prst="rect">
              <a:avLst/>
            </a:prstGeom>
            <a:effectLst/>
          </p:spPr>
        </p:pic>
        <p:pic>
          <p:nvPicPr>
            <p:cNvPr id="917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76031" y="-56406"/>
              <a:ext cx="227797" cy="98387"/>
            </a:xfrm>
            <a:prstGeom prst="rect">
              <a:avLst/>
            </a:prstGeom>
            <a:effectLst/>
          </p:spPr>
        </p:pic>
        <p:pic>
          <p:nvPicPr>
            <p:cNvPr id="917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30155" y="33647"/>
              <a:ext cx="293335" cy="303594"/>
            </a:xfrm>
            <a:prstGeom prst="rect">
              <a:avLst/>
            </a:prstGeom>
            <a:effectLst/>
          </p:spPr>
        </p:pic>
        <p:pic>
          <p:nvPicPr>
            <p:cNvPr id="918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605499" y="23343"/>
              <a:ext cx="95982" cy="321557"/>
            </a:xfrm>
            <a:prstGeom prst="rect">
              <a:avLst/>
            </a:prstGeom>
            <a:effectLst/>
          </p:spPr>
        </p:pic>
        <p:pic>
          <p:nvPicPr>
            <p:cNvPr id="918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03095" y="985"/>
              <a:ext cx="257501" cy="365552"/>
            </a:xfrm>
            <a:prstGeom prst="rect">
              <a:avLst/>
            </a:prstGeom>
            <a:effectLst/>
          </p:spPr>
        </p:pic>
        <p:pic>
          <p:nvPicPr>
            <p:cNvPr id="918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06014" y="30143"/>
              <a:ext cx="47900" cy="300333"/>
            </a:xfrm>
            <a:prstGeom prst="rect">
              <a:avLst/>
            </a:prstGeom>
            <a:effectLst/>
          </p:spPr>
        </p:pic>
        <p:pic>
          <p:nvPicPr>
            <p:cNvPr id="918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043461" y="-29275"/>
              <a:ext cx="314345" cy="388600"/>
            </a:xfrm>
            <a:prstGeom prst="rect">
              <a:avLst/>
            </a:prstGeom>
            <a:effectLst/>
          </p:spPr>
        </p:pic>
        <p:pic>
          <p:nvPicPr>
            <p:cNvPr id="918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91751" y="167178"/>
              <a:ext cx="244418" cy="69537"/>
            </a:xfrm>
            <a:prstGeom prst="rect">
              <a:avLst/>
            </a:prstGeom>
            <a:effectLst/>
          </p:spPr>
        </p:pic>
        <p:pic>
          <p:nvPicPr>
            <p:cNvPr id="919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74818" y="15718"/>
              <a:ext cx="321970" cy="299815"/>
            </a:xfrm>
            <a:prstGeom prst="rect">
              <a:avLst/>
            </a:prstGeom>
            <a:effectLst/>
          </p:spPr>
        </p:pic>
        <p:pic>
          <p:nvPicPr>
            <p:cNvPr id="919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174758" y="33689"/>
              <a:ext cx="55745" cy="303999"/>
            </a:xfrm>
            <a:prstGeom prst="rect">
              <a:avLst/>
            </a:prstGeom>
            <a:effectLst/>
          </p:spPr>
        </p:pic>
        <p:pic>
          <p:nvPicPr>
            <p:cNvPr id="919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53753" y="-14694"/>
              <a:ext cx="293120" cy="337957"/>
            </a:xfrm>
            <a:prstGeom prst="rect">
              <a:avLst/>
            </a:prstGeom>
            <a:effectLst/>
          </p:spPr>
        </p:pic>
        <p:pic>
          <p:nvPicPr>
            <p:cNvPr id="919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12551" y="43156"/>
              <a:ext cx="219161" cy="283395"/>
            </a:xfrm>
            <a:prstGeom prst="rect">
              <a:avLst/>
            </a:prstGeom>
            <a:effectLst/>
          </p:spPr>
        </p:pic>
        <p:pic>
          <p:nvPicPr>
            <p:cNvPr id="919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687468" y="3940"/>
              <a:ext cx="91174" cy="312111"/>
            </a:xfrm>
            <a:prstGeom prst="rect">
              <a:avLst/>
            </a:prstGeom>
            <a:effectLst/>
          </p:spPr>
        </p:pic>
        <p:pic>
          <p:nvPicPr>
            <p:cNvPr id="920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94680" y="-1337"/>
              <a:ext cx="300333" cy="367874"/>
            </a:xfrm>
            <a:prstGeom prst="rect">
              <a:avLst/>
            </a:prstGeom>
            <a:effectLst/>
          </p:spPr>
        </p:pic>
        <p:pic>
          <p:nvPicPr>
            <p:cNvPr id="920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055872" y="8506"/>
              <a:ext cx="227636" cy="300333"/>
            </a:xfrm>
            <a:prstGeom prst="rect">
              <a:avLst/>
            </a:prstGeom>
            <a:effectLst/>
          </p:spPr>
        </p:pic>
        <p:pic>
          <p:nvPicPr>
            <p:cNvPr id="920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082171" y="174873"/>
              <a:ext cx="237398" cy="83479"/>
            </a:xfrm>
            <a:prstGeom prst="rect">
              <a:avLst/>
            </a:prstGeom>
            <a:effectLst/>
          </p:spPr>
        </p:pic>
        <p:pic>
          <p:nvPicPr>
            <p:cNvPr id="920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127422" y="268151"/>
              <a:ext cx="314758" cy="40688"/>
            </a:xfrm>
            <a:prstGeom prst="rect">
              <a:avLst/>
            </a:prstGeom>
            <a:effectLst/>
          </p:spPr>
        </p:pic>
        <p:pic>
          <p:nvPicPr>
            <p:cNvPr id="920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54383" y="22096"/>
              <a:ext cx="319566" cy="303571"/>
            </a:xfrm>
            <a:prstGeom prst="rect">
              <a:avLst/>
            </a:prstGeom>
            <a:effectLst/>
          </p:spPr>
        </p:pic>
        <p:pic>
          <p:nvPicPr>
            <p:cNvPr id="9210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841446" y="-13132"/>
              <a:ext cx="76750" cy="329183"/>
            </a:xfrm>
            <a:prstGeom prst="rect">
              <a:avLst/>
            </a:prstGeom>
            <a:effectLst/>
          </p:spPr>
        </p:pic>
        <p:pic>
          <p:nvPicPr>
            <p:cNvPr id="9212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780970" y="-59110"/>
              <a:ext cx="274261" cy="65029"/>
            </a:xfrm>
            <a:prstGeom prst="rect">
              <a:avLst/>
            </a:prstGeom>
            <a:effectLst/>
          </p:spPr>
        </p:pic>
        <p:pic>
          <p:nvPicPr>
            <p:cNvPr id="9214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37614" y="-31719"/>
              <a:ext cx="266730" cy="376619"/>
            </a:xfrm>
            <a:prstGeom prst="rect">
              <a:avLst/>
            </a:prstGeom>
            <a:effectLst/>
          </p:spPr>
        </p:pic>
        <p:pic>
          <p:nvPicPr>
            <p:cNvPr id="9216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454497" y="146365"/>
              <a:ext cx="257059" cy="54288"/>
            </a:xfrm>
            <a:prstGeom prst="rect">
              <a:avLst/>
            </a:prstGeom>
            <a:effectLst/>
          </p:spPr>
        </p:pic>
        <p:pic>
          <p:nvPicPr>
            <p:cNvPr id="9218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432860" y="304213"/>
              <a:ext cx="264271" cy="47900"/>
            </a:xfrm>
            <a:prstGeom prst="rect">
              <a:avLst/>
            </a:prstGeom>
            <a:effectLst/>
          </p:spPr>
        </p:pic>
        <p:pic>
          <p:nvPicPr>
            <p:cNvPr id="9220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801347" y="66205"/>
              <a:ext cx="184279" cy="249846"/>
            </a:xfrm>
            <a:prstGeom prst="rect">
              <a:avLst/>
            </a:prstGeom>
            <a:effectLst/>
          </p:spPr>
        </p:pic>
        <p:pic>
          <p:nvPicPr>
            <p:cNvPr id="9222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815115" y="66205"/>
              <a:ext cx="199360" cy="271483"/>
            </a:xfrm>
            <a:prstGeom prst="rect">
              <a:avLst/>
            </a:prstGeom>
            <a:effectLst/>
          </p:spPr>
        </p:pic>
        <p:pic>
          <p:nvPicPr>
            <p:cNvPr id="9224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14109" y="30143"/>
              <a:ext cx="37401" cy="336394"/>
            </a:xfrm>
            <a:prstGeom prst="rect">
              <a:avLst/>
            </a:prstGeom>
            <a:effectLst/>
          </p:spPr>
        </p:pic>
        <p:pic>
          <p:nvPicPr>
            <p:cNvPr id="9226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081972" y="16866"/>
              <a:ext cx="275546" cy="212636"/>
            </a:xfrm>
            <a:prstGeom prst="rect">
              <a:avLst/>
            </a:prstGeom>
            <a:effectLst/>
          </p:spPr>
        </p:pic>
        <p:pic>
          <p:nvPicPr>
            <p:cNvPr id="9228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342686" y="-10444"/>
              <a:ext cx="213335" cy="362557"/>
            </a:xfrm>
            <a:prstGeom prst="rect">
              <a:avLst/>
            </a:prstGeom>
            <a:effectLst/>
          </p:spPr>
        </p:pic>
        <p:pic>
          <p:nvPicPr>
            <p:cNvPr id="9230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348830" y="174390"/>
              <a:ext cx="249847" cy="76750"/>
            </a:xfrm>
            <a:prstGeom prst="rect">
              <a:avLst/>
            </a:prstGeom>
            <a:effectLst/>
          </p:spPr>
        </p:pic>
        <p:pic>
          <p:nvPicPr>
            <p:cNvPr id="9232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637325" y="44567"/>
              <a:ext cx="76749" cy="278696"/>
            </a:xfrm>
            <a:prstGeom prst="rect">
              <a:avLst/>
            </a:prstGeom>
            <a:effectLst/>
          </p:spPr>
        </p:pic>
        <p:pic>
          <p:nvPicPr>
            <p:cNvPr id="9234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615687" y="-36465"/>
              <a:ext cx="300333" cy="323691"/>
            </a:xfrm>
            <a:prstGeom prst="rect">
              <a:avLst/>
            </a:prstGeom>
            <a:effectLst/>
          </p:spPr>
        </p:pic>
        <p:pic>
          <p:nvPicPr>
            <p:cNvPr id="9236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927962" y="-43400"/>
              <a:ext cx="227453" cy="330118"/>
            </a:xfrm>
            <a:prstGeom prst="rect">
              <a:avLst/>
            </a:prstGeom>
            <a:effectLst/>
          </p:spPr>
        </p:pic>
        <p:pic>
          <p:nvPicPr>
            <p:cNvPr id="9238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208137" y="-2415"/>
              <a:ext cx="90139" cy="325678"/>
            </a:xfrm>
            <a:prstGeom prst="rect">
              <a:avLst/>
            </a:prstGeom>
            <a:effectLst/>
          </p:spPr>
        </p:pic>
        <p:pic>
          <p:nvPicPr>
            <p:cNvPr id="9240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336925" y="-16683"/>
              <a:ext cx="222222" cy="292015"/>
            </a:xfrm>
            <a:prstGeom prst="rect">
              <a:avLst/>
            </a:prstGeom>
            <a:effectLst/>
          </p:spPr>
        </p:pic>
        <p:pic>
          <p:nvPicPr>
            <p:cNvPr id="9242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647057" y="15718"/>
              <a:ext cx="33475" cy="264271"/>
            </a:xfrm>
            <a:prstGeom prst="rect">
              <a:avLst/>
            </a:prstGeom>
            <a:effectLst/>
          </p:spPr>
        </p:pic>
        <p:pic>
          <p:nvPicPr>
            <p:cNvPr id="9244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632631" y="-114105"/>
              <a:ext cx="335877" cy="365555"/>
            </a:xfrm>
            <a:prstGeom prst="rect">
              <a:avLst/>
            </a:prstGeom>
            <a:effectLst/>
          </p:spPr>
        </p:pic>
        <p:pic>
          <p:nvPicPr>
            <p:cNvPr id="9246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2994" y="773050"/>
              <a:ext cx="301916" cy="658668"/>
            </a:xfrm>
            <a:prstGeom prst="rect">
              <a:avLst/>
            </a:prstGeom>
            <a:effectLst/>
          </p:spPr>
        </p:pic>
        <p:pic>
          <p:nvPicPr>
            <p:cNvPr id="9248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94612" y="910405"/>
              <a:ext cx="89279" cy="349819"/>
            </a:xfrm>
            <a:prstGeom prst="rect">
              <a:avLst/>
            </a:prstGeom>
            <a:effectLst/>
          </p:spPr>
        </p:pic>
        <p:pic>
          <p:nvPicPr>
            <p:cNvPr id="9250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43524" y="893869"/>
              <a:ext cx="253379" cy="387418"/>
            </a:xfrm>
            <a:prstGeom prst="rect">
              <a:avLst/>
            </a:prstGeom>
            <a:effectLst/>
          </p:spPr>
        </p:pic>
        <p:pic>
          <p:nvPicPr>
            <p:cNvPr id="9252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53656" y="858956"/>
              <a:ext cx="61031" cy="451754"/>
            </a:xfrm>
            <a:prstGeom prst="rect">
              <a:avLst/>
            </a:prstGeom>
            <a:effectLst/>
          </p:spPr>
        </p:pic>
        <p:pic>
          <p:nvPicPr>
            <p:cNvPr id="9254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51863" y="1044027"/>
              <a:ext cx="359504" cy="212425"/>
            </a:xfrm>
            <a:prstGeom prst="rect">
              <a:avLst/>
            </a:prstGeom>
            <a:effectLst/>
          </p:spPr>
        </p:pic>
        <p:pic>
          <p:nvPicPr>
            <p:cNvPr id="9256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24990" y="997237"/>
              <a:ext cx="230528" cy="283588"/>
            </a:xfrm>
            <a:prstGeom prst="rect">
              <a:avLst/>
            </a:prstGeom>
            <a:effectLst/>
          </p:spPr>
        </p:pic>
        <p:pic>
          <p:nvPicPr>
            <p:cNvPr id="9258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450897" y="1012245"/>
              <a:ext cx="249937" cy="447521"/>
            </a:xfrm>
            <a:prstGeom prst="rect">
              <a:avLst/>
            </a:prstGeom>
            <a:effectLst/>
          </p:spPr>
        </p:pic>
        <p:pic>
          <p:nvPicPr>
            <p:cNvPr id="9260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700788" y="1002810"/>
              <a:ext cx="194780" cy="277118"/>
            </a:xfrm>
            <a:prstGeom prst="rect">
              <a:avLst/>
            </a:prstGeom>
            <a:effectLst/>
          </p:spPr>
        </p:pic>
        <p:pic>
          <p:nvPicPr>
            <p:cNvPr id="9262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887496" y="1030750"/>
              <a:ext cx="222582" cy="421803"/>
            </a:xfrm>
            <a:prstGeom prst="rect">
              <a:avLst/>
            </a:prstGeom>
            <a:effectLst/>
          </p:spPr>
        </p:pic>
        <p:pic>
          <p:nvPicPr>
            <p:cNvPr id="9264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673690" y="1228042"/>
              <a:ext cx="205278" cy="198066"/>
            </a:xfrm>
            <a:prstGeom prst="rect">
              <a:avLst/>
            </a:prstGeom>
            <a:effectLst/>
          </p:spPr>
        </p:pic>
        <p:pic>
          <p:nvPicPr>
            <p:cNvPr id="9266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221829" y="890194"/>
              <a:ext cx="46307" cy="290694"/>
            </a:xfrm>
            <a:prstGeom prst="rect">
              <a:avLst/>
            </a:prstGeom>
            <a:effectLst/>
          </p:spPr>
        </p:pic>
        <p:pic>
          <p:nvPicPr>
            <p:cNvPr id="9268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192980" y="756834"/>
              <a:ext cx="313464" cy="402417"/>
            </a:xfrm>
            <a:prstGeom prst="rect">
              <a:avLst/>
            </a:prstGeom>
            <a:effectLst/>
          </p:spPr>
        </p:pic>
        <p:pic>
          <p:nvPicPr>
            <p:cNvPr id="9270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551692" y="913275"/>
              <a:ext cx="250459" cy="244745"/>
            </a:xfrm>
            <a:prstGeom prst="rect">
              <a:avLst/>
            </a:prstGeom>
            <a:effectLst/>
          </p:spPr>
        </p:pic>
        <p:pic>
          <p:nvPicPr>
            <p:cNvPr id="9272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777182" y="835750"/>
              <a:ext cx="212490" cy="297055"/>
            </a:xfrm>
            <a:prstGeom prst="rect">
              <a:avLst/>
            </a:prstGeom>
            <a:effectLst/>
          </p:spPr>
        </p:pic>
        <p:pic>
          <p:nvPicPr>
            <p:cNvPr id="9274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993543" y="896879"/>
              <a:ext cx="270199" cy="434129"/>
            </a:xfrm>
            <a:prstGeom prst="rect">
              <a:avLst/>
            </a:prstGeom>
            <a:effectLst/>
          </p:spPr>
        </p:pic>
        <p:pic>
          <p:nvPicPr>
            <p:cNvPr id="9276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296472" y="701539"/>
              <a:ext cx="68243" cy="457712"/>
            </a:xfrm>
            <a:prstGeom prst="rect">
              <a:avLst/>
            </a:prstGeom>
            <a:effectLst/>
          </p:spPr>
        </p:pic>
        <p:pic>
          <p:nvPicPr>
            <p:cNvPr id="9278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289260" y="921721"/>
              <a:ext cx="224236" cy="229834"/>
            </a:xfrm>
            <a:prstGeom prst="rect">
              <a:avLst/>
            </a:prstGeom>
            <a:effectLst/>
          </p:spPr>
        </p:pic>
        <p:pic>
          <p:nvPicPr>
            <p:cNvPr id="9280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535551" y="914202"/>
              <a:ext cx="240269" cy="230624"/>
            </a:xfrm>
            <a:prstGeom prst="rect">
              <a:avLst/>
            </a:prstGeom>
            <a:effectLst/>
          </p:spPr>
        </p:pic>
        <p:pic>
          <p:nvPicPr>
            <p:cNvPr id="9282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735841" y="879618"/>
              <a:ext cx="263562" cy="269134"/>
            </a:xfrm>
            <a:prstGeom prst="rect">
              <a:avLst/>
            </a:prstGeom>
            <a:effectLst/>
          </p:spPr>
        </p:pic>
        <p:pic>
          <p:nvPicPr>
            <p:cNvPr id="9284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996071" y="745365"/>
              <a:ext cx="219130" cy="435523"/>
            </a:xfrm>
            <a:prstGeom prst="rect">
              <a:avLst/>
            </a:prstGeom>
            <a:effectLst/>
          </p:spPr>
        </p:pic>
        <p:pic>
          <p:nvPicPr>
            <p:cNvPr id="9286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327840" y="1054945"/>
              <a:ext cx="190853" cy="212491"/>
            </a:xfrm>
            <a:prstGeom prst="rect">
              <a:avLst/>
            </a:prstGeom>
            <a:effectLst/>
          </p:spPr>
        </p:pic>
        <p:pic>
          <p:nvPicPr>
            <p:cNvPr id="9288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815876" y="742796"/>
              <a:ext cx="241369" cy="410625"/>
            </a:xfrm>
            <a:prstGeom prst="rect">
              <a:avLst/>
            </a:prstGeom>
            <a:effectLst/>
          </p:spPr>
        </p:pic>
        <p:pic>
          <p:nvPicPr>
            <p:cNvPr id="9290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102112" y="873152"/>
              <a:ext cx="274854" cy="280171"/>
            </a:xfrm>
            <a:prstGeom prst="rect">
              <a:avLst/>
            </a:prstGeom>
            <a:effectLst/>
          </p:spPr>
        </p:pic>
        <p:pic>
          <p:nvPicPr>
            <p:cNvPr id="9292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363048" y="737601"/>
              <a:ext cx="208651" cy="428862"/>
            </a:xfrm>
            <a:prstGeom prst="rect">
              <a:avLst/>
            </a:prstGeom>
            <a:effectLst/>
          </p:spPr>
        </p:pic>
        <p:pic>
          <p:nvPicPr>
            <p:cNvPr id="9294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582792" y="869828"/>
              <a:ext cx="515410" cy="274998"/>
            </a:xfrm>
            <a:prstGeom prst="rect">
              <a:avLst/>
            </a:prstGeom>
            <a:effectLst/>
          </p:spPr>
        </p:pic>
        <p:pic>
          <p:nvPicPr>
            <p:cNvPr id="9296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002310" y="744504"/>
              <a:ext cx="95285" cy="117969"/>
            </a:xfrm>
            <a:prstGeom prst="rect">
              <a:avLst/>
            </a:prstGeom>
            <a:effectLst/>
          </p:spPr>
        </p:pic>
        <p:pic>
          <p:nvPicPr>
            <p:cNvPr id="9298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081464" y="723177"/>
              <a:ext cx="319657" cy="411066"/>
            </a:xfrm>
            <a:prstGeom prst="rect">
              <a:avLst/>
            </a:prstGeom>
            <a:effectLst/>
          </p:spPr>
        </p:pic>
        <p:pic>
          <p:nvPicPr>
            <p:cNvPr id="9300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431813" y="701539"/>
              <a:ext cx="113555" cy="436074"/>
            </a:xfrm>
            <a:prstGeom prst="rect">
              <a:avLst/>
            </a:prstGeom>
            <a:effectLst/>
          </p:spPr>
        </p:pic>
        <p:pic>
          <p:nvPicPr>
            <p:cNvPr id="9302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362860" y="874636"/>
              <a:ext cx="232995" cy="68244"/>
            </a:xfrm>
            <a:prstGeom prst="rect">
              <a:avLst/>
            </a:prstGeom>
            <a:effectLst/>
          </p:spPr>
        </p:pic>
        <p:pic>
          <p:nvPicPr>
            <p:cNvPr id="9304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11334" y="2106298"/>
              <a:ext cx="642334" cy="442535"/>
            </a:xfrm>
            <a:prstGeom prst="rect">
              <a:avLst/>
            </a:prstGeom>
            <a:effectLst/>
          </p:spPr>
        </p:pic>
        <p:pic>
          <p:nvPicPr>
            <p:cNvPr id="9306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25365" y="2149943"/>
              <a:ext cx="120117" cy="581603"/>
            </a:xfrm>
            <a:prstGeom prst="rect">
              <a:avLst/>
            </a:prstGeom>
            <a:effectLst/>
          </p:spPr>
        </p:pic>
        <p:pic>
          <p:nvPicPr>
            <p:cNvPr id="9308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171000" y="2152682"/>
              <a:ext cx="154791" cy="117273"/>
            </a:xfrm>
            <a:prstGeom prst="rect">
              <a:avLst/>
            </a:prstGeom>
            <a:effectLst/>
          </p:spPr>
        </p:pic>
        <p:pic>
          <p:nvPicPr>
            <p:cNvPr id="9310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683078" y="2367596"/>
              <a:ext cx="284614" cy="53818"/>
            </a:xfrm>
            <a:prstGeom prst="rect">
              <a:avLst/>
            </a:prstGeom>
            <a:effectLst/>
          </p:spPr>
        </p:pic>
        <p:pic>
          <p:nvPicPr>
            <p:cNvPr id="9312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498075" y="2093526"/>
              <a:ext cx="82668" cy="378375"/>
            </a:xfrm>
            <a:prstGeom prst="rect">
              <a:avLst/>
            </a:prstGeom>
            <a:effectLst/>
          </p:spPr>
        </p:pic>
        <p:pic>
          <p:nvPicPr>
            <p:cNvPr id="9314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2483650" y="2047211"/>
              <a:ext cx="327889" cy="150620"/>
            </a:xfrm>
            <a:prstGeom prst="rect">
              <a:avLst/>
            </a:prstGeom>
            <a:effectLst/>
          </p:spPr>
        </p:pic>
        <p:pic>
          <p:nvPicPr>
            <p:cNvPr id="9316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2505287" y="2252198"/>
              <a:ext cx="219703" cy="53819"/>
            </a:xfrm>
            <a:prstGeom prst="rect">
              <a:avLst/>
            </a:prstGeom>
            <a:effectLst/>
          </p:spPr>
        </p:pic>
        <p:pic>
          <p:nvPicPr>
            <p:cNvPr id="9318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821519" y="2207638"/>
              <a:ext cx="256877" cy="239890"/>
            </a:xfrm>
            <a:prstGeom prst="rect">
              <a:avLst/>
            </a:prstGeom>
            <a:effectLst/>
          </p:spPr>
        </p:pic>
        <p:pic>
          <p:nvPicPr>
            <p:cNvPr id="9320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3089489" y="2228156"/>
              <a:ext cx="229691" cy="250957"/>
            </a:xfrm>
            <a:prstGeom prst="rect">
              <a:avLst/>
            </a:prstGeom>
            <a:effectLst/>
          </p:spPr>
        </p:pic>
        <p:pic>
          <p:nvPicPr>
            <p:cNvPr id="9322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348821" y="2149066"/>
              <a:ext cx="263290" cy="311851"/>
            </a:xfrm>
            <a:prstGeom prst="rect">
              <a:avLst/>
            </a:prstGeom>
            <a:effectLst/>
          </p:spPr>
        </p:pic>
        <p:pic>
          <p:nvPicPr>
            <p:cNvPr id="9324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695327" y="1929781"/>
              <a:ext cx="104305" cy="520483"/>
            </a:xfrm>
            <a:prstGeom prst="rect">
              <a:avLst/>
            </a:prstGeom>
            <a:effectLst/>
          </p:spPr>
        </p:pic>
        <p:pic>
          <p:nvPicPr>
            <p:cNvPr id="9326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690762" y="2162543"/>
              <a:ext cx="260330" cy="64138"/>
            </a:xfrm>
            <a:prstGeom prst="rect">
              <a:avLst/>
            </a:prstGeom>
            <a:effectLst/>
          </p:spPr>
        </p:pic>
        <p:pic>
          <p:nvPicPr>
            <p:cNvPr id="9328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962185" y="2158437"/>
              <a:ext cx="97092" cy="320676"/>
            </a:xfrm>
            <a:prstGeom prst="rect">
              <a:avLst/>
            </a:prstGeom>
            <a:effectLst/>
          </p:spPr>
        </p:pic>
        <p:pic>
          <p:nvPicPr>
            <p:cNvPr id="9330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4028166" y="1989133"/>
              <a:ext cx="96023" cy="86088"/>
            </a:xfrm>
            <a:prstGeom prst="rect">
              <a:avLst/>
            </a:prstGeom>
            <a:effectLst/>
          </p:spPr>
        </p:pic>
        <p:pic>
          <p:nvPicPr>
            <p:cNvPr id="9332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060892" y="2185634"/>
              <a:ext cx="671539" cy="343966"/>
            </a:xfrm>
            <a:prstGeom prst="rect">
              <a:avLst/>
            </a:prstGeom>
            <a:effectLst/>
          </p:spPr>
        </p:pic>
        <p:pic>
          <p:nvPicPr>
            <p:cNvPr id="9334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736294" y="1898792"/>
              <a:ext cx="650059" cy="652445"/>
            </a:xfrm>
            <a:prstGeom prst="rect">
              <a:avLst/>
            </a:prstGeom>
            <a:effectLst/>
          </p:spPr>
        </p:pic>
        <p:pic>
          <p:nvPicPr>
            <p:cNvPr id="9336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083694" y="2066326"/>
              <a:ext cx="564822" cy="360350"/>
            </a:xfrm>
            <a:prstGeom prst="rect">
              <a:avLst/>
            </a:prstGeom>
            <a:effectLst/>
          </p:spPr>
        </p:pic>
        <p:pic>
          <p:nvPicPr>
            <p:cNvPr id="9338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7446826" y="1833881"/>
              <a:ext cx="59961" cy="623595"/>
            </a:xfrm>
            <a:prstGeom prst="rect">
              <a:avLst/>
            </a:prstGeom>
            <a:effectLst/>
          </p:spPr>
        </p:pic>
        <p:pic>
          <p:nvPicPr>
            <p:cNvPr id="9340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467394" y="1955207"/>
              <a:ext cx="252432" cy="289778"/>
            </a:xfrm>
            <a:prstGeom prst="rect">
              <a:avLst/>
            </a:prstGeom>
            <a:effectLst/>
          </p:spPr>
        </p:pic>
        <p:pic>
          <p:nvPicPr>
            <p:cNvPr id="9342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652138" y="1981659"/>
              <a:ext cx="230014" cy="286338"/>
            </a:xfrm>
            <a:prstGeom prst="rect">
              <a:avLst/>
            </a:prstGeom>
            <a:effectLst/>
          </p:spPr>
        </p:pic>
        <p:pic>
          <p:nvPicPr>
            <p:cNvPr id="9344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915596" y="1985340"/>
              <a:ext cx="67208" cy="284615"/>
            </a:xfrm>
            <a:prstGeom prst="rect">
              <a:avLst/>
            </a:prstGeom>
            <a:effectLst/>
          </p:spPr>
        </p:pic>
        <p:pic>
          <p:nvPicPr>
            <p:cNvPr id="9346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911160" y="1804724"/>
              <a:ext cx="57218" cy="111825"/>
            </a:xfrm>
            <a:prstGeom prst="rect">
              <a:avLst/>
            </a:prstGeom>
            <a:effectLst/>
          </p:spPr>
        </p:pic>
        <p:pic>
          <p:nvPicPr>
            <p:cNvPr id="9348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8029958" y="1967929"/>
              <a:ext cx="243251" cy="316450"/>
            </a:xfrm>
            <a:prstGeom prst="rect">
              <a:avLst/>
            </a:prstGeom>
            <a:effectLst/>
          </p:spPr>
        </p:pic>
        <p:pic>
          <p:nvPicPr>
            <p:cNvPr id="9350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8353125" y="1706462"/>
              <a:ext cx="66340" cy="549068"/>
            </a:xfrm>
            <a:prstGeom prst="rect">
              <a:avLst/>
            </a:prstGeom>
            <a:effectLst/>
          </p:spPr>
        </p:pic>
        <p:pic>
          <p:nvPicPr>
            <p:cNvPr id="9352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275179" y="1898792"/>
              <a:ext cx="277402" cy="104305"/>
            </a:xfrm>
            <a:prstGeom prst="rect">
              <a:avLst/>
            </a:prstGeom>
            <a:effectLst/>
          </p:spPr>
        </p:pic>
        <p:pic>
          <p:nvPicPr>
            <p:cNvPr id="9354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964788" y="1710016"/>
              <a:ext cx="135933" cy="668124"/>
            </a:xfrm>
            <a:prstGeom prst="rect">
              <a:avLst/>
            </a:prstGeom>
            <a:effectLst/>
          </p:spPr>
        </p:pic>
        <p:pic>
          <p:nvPicPr>
            <p:cNvPr id="9356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996415" y="1905490"/>
              <a:ext cx="309015" cy="277912"/>
            </a:xfrm>
            <a:prstGeom prst="rect">
              <a:avLst/>
            </a:prstGeom>
            <a:effectLst/>
          </p:spPr>
        </p:pic>
        <p:pic>
          <p:nvPicPr>
            <p:cNvPr id="9358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263273" y="1862730"/>
              <a:ext cx="255765" cy="275287"/>
            </a:xfrm>
            <a:prstGeom prst="rect">
              <a:avLst/>
            </a:prstGeom>
            <a:effectLst/>
          </p:spPr>
        </p:pic>
        <p:pic>
          <p:nvPicPr>
            <p:cNvPr id="9360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488926" y="1909398"/>
              <a:ext cx="208766" cy="246444"/>
            </a:xfrm>
            <a:prstGeom prst="rect">
              <a:avLst/>
            </a:prstGeom>
            <a:effectLst/>
          </p:spPr>
        </p:pic>
        <p:pic>
          <p:nvPicPr>
            <p:cNvPr id="9362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712088" y="1757768"/>
              <a:ext cx="995787" cy="424737"/>
            </a:xfrm>
            <a:prstGeom prst="rect">
              <a:avLst/>
            </a:prstGeom>
            <a:effectLst/>
          </p:spPr>
        </p:pic>
        <p:pic>
          <p:nvPicPr>
            <p:cNvPr id="9364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712434" y="1755616"/>
              <a:ext cx="497317" cy="420578"/>
            </a:xfrm>
            <a:prstGeom prst="rect">
              <a:avLst/>
            </a:prstGeom>
            <a:effectLst/>
          </p:spPr>
        </p:pic>
        <p:pic>
          <p:nvPicPr>
            <p:cNvPr id="9366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-148863" y="3337381"/>
              <a:ext cx="241397" cy="548143"/>
            </a:xfrm>
            <a:prstGeom prst="rect">
              <a:avLst/>
            </a:prstGeom>
            <a:effectLst/>
          </p:spPr>
        </p:pic>
        <p:pic>
          <p:nvPicPr>
            <p:cNvPr id="9368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-83952" y="3434716"/>
              <a:ext cx="104306" cy="407534"/>
            </a:xfrm>
            <a:prstGeom prst="rect">
              <a:avLst/>
            </a:prstGeom>
            <a:effectLst/>
          </p:spPr>
        </p:pic>
        <p:pic>
          <p:nvPicPr>
            <p:cNvPr id="9370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-33465" y="3621928"/>
              <a:ext cx="219703" cy="83287"/>
            </a:xfrm>
            <a:prstGeom prst="rect">
              <a:avLst/>
            </a:prstGeom>
            <a:effectLst/>
          </p:spPr>
        </p:pic>
        <p:pic>
          <p:nvPicPr>
            <p:cNvPr id="9372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-62315" y="3795644"/>
              <a:ext cx="299039" cy="116586"/>
            </a:xfrm>
            <a:prstGeom prst="rect">
              <a:avLst/>
            </a:prstGeom>
            <a:effectLst/>
          </p:spPr>
        </p:pic>
        <p:pic>
          <p:nvPicPr>
            <p:cNvPr id="9374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82966" y="3357195"/>
              <a:ext cx="553358" cy="390162"/>
            </a:xfrm>
            <a:prstGeom prst="rect">
              <a:avLst/>
            </a:prstGeom>
            <a:effectLst/>
          </p:spPr>
        </p:pic>
        <p:pic>
          <p:nvPicPr>
            <p:cNvPr id="9376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685213" y="3400097"/>
              <a:ext cx="128501" cy="507064"/>
            </a:xfrm>
            <a:prstGeom prst="rect">
              <a:avLst/>
            </a:prstGeom>
            <a:effectLst/>
          </p:spPr>
        </p:pic>
        <p:pic>
          <p:nvPicPr>
            <p:cNvPr id="9378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829968" y="3353041"/>
              <a:ext cx="164055" cy="171865"/>
            </a:xfrm>
            <a:prstGeom prst="rect">
              <a:avLst/>
            </a:prstGeom>
            <a:effectLst/>
          </p:spPr>
        </p:pic>
        <p:pic>
          <p:nvPicPr>
            <p:cNvPr id="9380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087956" y="3242052"/>
              <a:ext cx="187406" cy="653089"/>
            </a:xfrm>
            <a:prstGeom prst="rect">
              <a:avLst/>
            </a:prstGeom>
            <a:effectLst/>
          </p:spPr>
        </p:pic>
        <p:pic>
          <p:nvPicPr>
            <p:cNvPr id="9382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509981" y="3463875"/>
              <a:ext cx="61031" cy="82668"/>
            </a:xfrm>
            <a:prstGeom prst="rect">
              <a:avLst/>
            </a:prstGeom>
            <a:effectLst/>
          </p:spPr>
        </p:pic>
        <p:pic>
          <p:nvPicPr>
            <p:cNvPr id="9384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459494" y="3376701"/>
              <a:ext cx="237795" cy="388927"/>
            </a:xfrm>
            <a:prstGeom prst="rect">
              <a:avLst/>
            </a:prstGeom>
            <a:effectLst/>
          </p:spPr>
        </p:pic>
        <p:pic>
          <p:nvPicPr>
            <p:cNvPr id="9386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543472" y="3311776"/>
              <a:ext cx="323897" cy="299679"/>
            </a:xfrm>
            <a:prstGeom prst="rect">
              <a:avLst/>
            </a:prstGeom>
            <a:effectLst/>
          </p:spPr>
        </p:pic>
        <p:pic>
          <p:nvPicPr>
            <p:cNvPr id="9388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906661" y="3218655"/>
              <a:ext cx="258508" cy="595313"/>
            </a:xfrm>
            <a:prstGeom prst="rect">
              <a:avLst/>
            </a:prstGeom>
            <a:effectLst/>
          </p:spPr>
        </p:pic>
        <p:pic>
          <p:nvPicPr>
            <p:cNvPr id="9390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627897" y="3521574"/>
              <a:ext cx="205279" cy="39394"/>
            </a:xfrm>
            <a:prstGeom prst="rect">
              <a:avLst/>
            </a:prstGeom>
            <a:effectLst/>
          </p:spPr>
        </p:pic>
        <p:pic>
          <p:nvPicPr>
            <p:cNvPr id="9392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2649534" y="3608122"/>
              <a:ext cx="198066" cy="61671"/>
            </a:xfrm>
            <a:prstGeom prst="rect">
              <a:avLst/>
            </a:prstGeom>
            <a:effectLst/>
          </p:spPr>
        </p:pic>
        <p:pic>
          <p:nvPicPr>
            <p:cNvPr id="9394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702539" y="3312110"/>
              <a:ext cx="717357" cy="405388"/>
            </a:xfrm>
            <a:prstGeom prst="rect">
              <a:avLst/>
            </a:prstGeom>
            <a:effectLst/>
          </p:spPr>
        </p:pic>
        <p:pic>
          <p:nvPicPr>
            <p:cNvPr id="9396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4027096" y="3319627"/>
              <a:ext cx="68243" cy="594747"/>
            </a:xfrm>
            <a:prstGeom prst="rect">
              <a:avLst/>
            </a:prstGeom>
            <a:effectLst/>
          </p:spPr>
        </p:pic>
        <p:pic>
          <p:nvPicPr>
            <p:cNvPr id="9398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427313" y="3214232"/>
              <a:ext cx="218859" cy="555895"/>
            </a:xfrm>
            <a:prstGeom prst="rect">
              <a:avLst/>
            </a:prstGeom>
            <a:effectLst/>
          </p:spPr>
        </p:pic>
        <p:pic>
          <p:nvPicPr>
            <p:cNvPr id="9400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657883" y="3386800"/>
              <a:ext cx="219153" cy="268514"/>
            </a:xfrm>
            <a:prstGeom prst="rect">
              <a:avLst/>
            </a:prstGeom>
            <a:effectLst/>
          </p:spPr>
        </p:pic>
        <p:pic>
          <p:nvPicPr>
            <p:cNvPr id="9402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798819" y="3261382"/>
              <a:ext cx="383256" cy="595293"/>
            </a:xfrm>
            <a:prstGeom prst="rect">
              <a:avLst/>
            </a:prstGeom>
            <a:effectLst/>
          </p:spPr>
        </p:pic>
        <p:pic>
          <p:nvPicPr>
            <p:cNvPr id="9404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5765275" y="3485512"/>
              <a:ext cx="356738" cy="118730"/>
            </a:xfrm>
            <a:prstGeom prst="rect">
              <a:avLst/>
            </a:prstGeom>
            <a:effectLst/>
          </p:spPr>
        </p:pic>
        <p:pic>
          <p:nvPicPr>
            <p:cNvPr id="9406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916735" y="3362902"/>
              <a:ext cx="89881" cy="508198"/>
            </a:xfrm>
            <a:prstGeom prst="rect">
              <a:avLst/>
            </a:prstGeom>
            <a:effectLst/>
          </p:spPr>
        </p:pic>
        <p:pic>
          <p:nvPicPr>
            <p:cNvPr id="9408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500138" y="4428114"/>
              <a:ext cx="477170" cy="625813"/>
            </a:xfrm>
            <a:prstGeom prst="rect">
              <a:avLst/>
            </a:prstGeom>
            <a:effectLst/>
          </p:spPr>
        </p:pic>
        <p:pic>
          <p:nvPicPr>
            <p:cNvPr id="9410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567680" y="5021746"/>
              <a:ext cx="443286" cy="68243"/>
            </a:xfrm>
            <a:prstGeom prst="rect">
              <a:avLst/>
            </a:prstGeom>
            <a:effectLst/>
          </p:spPr>
        </p:pic>
        <p:pic>
          <p:nvPicPr>
            <p:cNvPr id="9412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293610" y="5163589"/>
              <a:ext cx="363950" cy="388301"/>
            </a:xfrm>
            <a:prstGeom prst="rect">
              <a:avLst/>
            </a:prstGeom>
            <a:effectLst/>
          </p:spPr>
        </p:pic>
        <p:pic>
          <p:nvPicPr>
            <p:cNvPr id="9414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690290" y="5295816"/>
              <a:ext cx="183641" cy="46606"/>
            </a:xfrm>
            <a:prstGeom prst="rect">
              <a:avLst/>
            </a:prstGeom>
            <a:effectLst/>
          </p:spPr>
        </p:pic>
        <p:pic>
          <p:nvPicPr>
            <p:cNvPr id="9416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697502" y="5396789"/>
              <a:ext cx="248553" cy="64017"/>
            </a:xfrm>
            <a:prstGeom prst="rect">
              <a:avLst/>
            </a:prstGeom>
            <a:effectLst/>
          </p:spPr>
        </p:pic>
        <p:pic>
          <p:nvPicPr>
            <p:cNvPr id="9418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963720" y="5245329"/>
              <a:ext cx="57499" cy="313464"/>
            </a:xfrm>
            <a:prstGeom prst="rect">
              <a:avLst/>
            </a:prstGeom>
            <a:effectLst/>
          </p:spPr>
        </p:pic>
        <p:pic>
          <p:nvPicPr>
            <p:cNvPr id="9420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572941" y="4089702"/>
              <a:ext cx="357302" cy="288956"/>
            </a:xfrm>
            <a:prstGeom prst="rect">
              <a:avLst/>
            </a:prstGeom>
            <a:effectLst/>
          </p:spPr>
        </p:pic>
        <p:pic>
          <p:nvPicPr>
            <p:cNvPr id="9422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2620685" y="4408695"/>
              <a:ext cx="89880" cy="299039"/>
            </a:xfrm>
            <a:prstGeom prst="rect">
              <a:avLst/>
            </a:prstGeom>
            <a:effectLst/>
          </p:spPr>
        </p:pic>
        <p:pic>
          <p:nvPicPr>
            <p:cNvPr id="9424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2310553" y="4790950"/>
              <a:ext cx="544260" cy="75456"/>
            </a:xfrm>
            <a:prstGeom prst="rect">
              <a:avLst/>
            </a:prstGeom>
            <a:effectLst/>
          </p:spPr>
        </p:pic>
        <p:pic>
          <p:nvPicPr>
            <p:cNvPr id="9426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2339403" y="5043469"/>
              <a:ext cx="371163" cy="414351"/>
            </a:xfrm>
            <a:prstGeom prst="rect">
              <a:avLst/>
            </a:prstGeom>
            <a:effectLst/>
          </p:spPr>
        </p:pic>
        <p:pic>
          <p:nvPicPr>
            <p:cNvPr id="9428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2854767" y="5072232"/>
              <a:ext cx="50532" cy="219703"/>
            </a:xfrm>
            <a:prstGeom prst="rect">
              <a:avLst/>
            </a:prstGeom>
            <a:effectLst/>
          </p:spPr>
        </p:pic>
        <p:pic>
          <p:nvPicPr>
            <p:cNvPr id="9430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2845608" y="5448835"/>
              <a:ext cx="112679" cy="106051"/>
            </a:xfrm>
            <a:prstGeom prst="rect">
              <a:avLst/>
            </a:prstGeom>
            <a:effectLst/>
          </p:spPr>
        </p:pic>
        <p:pic>
          <p:nvPicPr>
            <p:cNvPr id="9432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3667379" y="4258693"/>
              <a:ext cx="521721" cy="780810"/>
            </a:xfrm>
            <a:prstGeom prst="rect">
              <a:avLst/>
            </a:prstGeom>
            <a:effectLst/>
          </p:spPr>
        </p:pic>
        <p:pic>
          <p:nvPicPr>
            <p:cNvPr id="9434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3440628" y="5199420"/>
              <a:ext cx="248415" cy="460346"/>
            </a:xfrm>
            <a:prstGeom prst="rect">
              <a:avLst/>
            </a:prstGeom>
            <a:effectLst/>
          </p:spPr>
        </p:pic>
        <p:pic>
          <p:nvPicPr>
            <p:cNvPr id="9436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3743038" y="5425638"/>
              <a:ext cx="71019" cy="234128"/>
            </a:xfrm>
            <a:prstGeom prst="rect">
              <a:avLst/>
            </a:prstGeom>
            <a:effectLst/>
          </p:spPr>
        </p:pic>
        <p:pic>
          <p:nvPicPr>
            <p:cNvPr id="9438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3839574" y="5440063"/>
              <a:ext cx="97733" cy="205279"/>
            </a:xfrm>
            <a:prstGeom prst="rect">
              <a:avLst/>
            </a:prstGeom>
            <a:effectLst/>
          </p:spPr>
        </p:pic>
        <p:pic>
          <p:nvPicPr>
            <p:cNvPr id="9440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021824" y="5404001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442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130010" y="5389576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444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4192980" y="5440063"/>
              <a:ext cx="169217" cy="241340"/>
            </a:xfrm>
            <a:prstGeom prst="rect">
              <a:avLst/>
            </a:prstGeom>
            <a:effectLst/>
          </p:spPr>
        </p:pic>
        <p:pic>
          <p:nvPicPr>
            <p:cNvPr id="9446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4394927" y="5288603"/>
              <a:ext cx="217298" cy="392317"/>
            </a:xfrm>
            <a:prstGeom prst="rect">
              <a:avLst/>
            </a:prstGeom>
            <a:effectLst/>
          </p:spPr>
        </p:pic>
        <p:pic>
          <p:nvPicPr>
            <p:cNvPr id="9448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4591593" y="5440615"/>
              <a:ext cx="362018" cy="317720"/>
            </a:xfrm>
            <a:prstGeom prst="rect">
              <a:avLst/>
            </a:prstGeom>
            <a:effectLst/>
          </p:spPr>
        </p:pic>
        <p:pic>
          <p:nvPicPr>
            <p:cNvPr id="9450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4932319" y="5260830"/>
              <a:ext cx="230450" cy="300367"/>
            </a:xfrm>
            <a:prstGeom prst="rect">
              <a:avLst/>
            </a:prstGeom>
            <a:effectLst/>
          </p:spPr>
        </p:pic>
        <p:pic>
          <p:nvPicPr>
            <p:cNvPr id="9452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4984400" y="5418426"/>
              <a:ext cx="185582" cy="53818"/>
            </a:xfrm>
            <a:prstGeom prst="rect">
              <a:avLst/>
            </a:prstGeom>
            <a:effectLst/>
          </p:spPr>
        </p:pic>
        <p:pic>
          <p:nvPicPr>
            <p:cNvPr id="9454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5238773" y="5194842"/>
              <a:ext cx="335101" cy="359452"/>
            </a:xfrm>
            <a:prstGeom prst="rect">
              <a:avLst/>
            </a:prstGeom>
            <a:effectLst/>
          </p:spPr>
        </p:pic>
        <p:pic>
          <p:nvPicPr>
            <p:cNvPr id="9456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9004040" y="4415907"/>
              <a:ext cx="50119" cy="457711"/>
            </a:xfrm>
            <a:prstGeom prst="rect">
              <a:avLst/>
            </a:prstGeom>
            <a:effectLst/>
          </p:spPr>
        </p:pic>
        <p:pic>
          <p:nvPicPr>
            <p:cNvPr id="9458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8881017" y="4376073"/>
              <a:ext cx="458120" cy="589975"/>
            </a:xfrm>
            <a:prstGeom prst="rect">
              <a:avLst/>
            </a:prstGeom>
            <a:effectLst/>
          </p:spPr>
        </p:pic>
        <p:pic>
          <p:nvPicPr>
            <p:cNvPr id="9460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9335396" y="4082973"/>
              <a:ext cx="313464" cy="424865"/>
            </a:xfrm>
            <a:prstGeom prst="rect">
              <a:avLst/>
            </a:prstGeom>
            <a:effectLst/>
          </p:spPr>
        </p:pic>
        <p:pic>
          <p:nvPicPr>
            <p:cNvPr id="9462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9272356" y="4841437"/>
              <a:ext cx="196195" cy="380579"/>
            </a:xfrm>
            <a:prstGeom prst="rect">
              <a:avLst/>
            </a:prstGeom>
            <a:effectLst/>
          </p:spPr>
        </p:pic>
        <p:pic>
          <p:nvPicPr>
            <p:cNvPr id="9464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9486856" y="5065020"/>
              <a:ext cx="46606" cy="212490"/>
            </a:xfrm>
            <a:prstGeom prst="rect">
              <a:avLst/>
            </a:prstGeom>
            <a:effectLst/>
          </p:spPr>
        </p:pic>
        <p:pic>
          <p:nvPicPr>
            <p:cNvPr id="9466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9566192" y="5028958"/>
              <a:ext cx="122036" cy="176429"/>
            </a:xfrm>
            <a:prstGeom prst="rect">
              <a:avLst/>
            </a:prstGeom>
            <a:effectLst/>
          </p:spPr>
        </p:pic>
        <p:pic>
          <p:nvPicPr>
            <p:cNvPr id="9468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9748442" y="4978472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470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9863839" y="4978472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472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0006146" y="4985684"/>
              <a:ext cx="133155" cy="190853"/>
            </a:xfrm>
            <a:prstGeom prst="rect">
              <a:avLst/>
            </a:prstGeom>
            <a:effectLst/>
          </p:spPr>
        </p:pic>
        <p:pic>
          <p:nvPicPr>
            <p:cNvPr id="9474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0274734" y="4777117"/>
              <a:ext cx="210031" cy="453803"/>
            </a:xfrm>
            <a:prstGeom prst="rect">
              <a:avLst/>
            </a:prstGeom>
            <a:effectLst/>
          </p:spPr>
        </p:pic>
        <p:pic>
          <p:nvPicPr>
            <p:cNvPr id="9476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0438888" y="4954430"/>
              <a:ext cx="284615" cy="323080"/>
            </a:xfrm>
            <a:prstGeom prst="rect">
              <a:avLst/>
            </a:prstGeom>
            <a:effectLst/>
          </p:spPr>
        </p:pic>
        <p:pic>
          <p:nvPicPr>
            <p:cNvPr id="9478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0569781" y="4287959"/>
              <a:ext cx="673012" cy="414699"/>
            </a:xfrm>
            <a:prstGeom prst="rect">
              <a:avLst/>
            </a:prstGeom>
            <a:effectLst/>
          </p:spPr>
        </p:pic>
        <p:pic>
          <p:nvPicPr>
            <p:cNvPr id="9480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0886054" y="4257235"/>
              <a:ext cx="140368" cy="630808"/>
            </a:xfrm>
            <a:prstGeom prst="rect">
              <a:avLst/>
            </a:prstGeom>
            <a:effectLst/>
          </p:spPr>
        </p:pic>
        <p:pic>
          <p:nvPicPr>
            <p:cNvPr id="9482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11395367" y="4218769"/>
              <a:ext cx="186406" cy="589938"/>
            </a:xfrm>
            <a:prstGeom prst="rect">
              <a:avLst/>
            </a:prstGeom>
            <a:effectLst/>
          </p:spPr>
        </p:pic>
        <p:pic>
          <p:nvPicPr>
            <p:cNvPr id="9484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11631244" y="4357912"/>
              <a:ext cx="280144" cy="263579"/>
            </a:xfrm>
            <a:prstGeom prst="rect">
              <a:avLst/>
            </a:prstGeom>
            <a:effectLst/>
          </p:spPr>
        </p:pic>
        <p:pic>
          <p:nvPicPr>
            <p:cNvPr id="9486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1762840" y="4251008"/>
              <a:ext cx="107428" cy="543275"/>
            </a:xfrm>
            <a:prstGeom prst="rect">
              <a:avLst/>
            </a:prstGeom>
            <a:effectLst/>
          </p:spPr>
        </p:pic>
        <p:pic>
          <p:nvPicPr>
            <p:cNvPr id="9488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1924634" y="4213961"/>
              <a:ext cx="297611" cy="681294"/>
            </a:xfrm>
            <a:prstGeom prst="rect">
              <a:avLst/>
            </a:prstGeom>
            <a:effectLst/>
          </p:spPr>
        </p:pic>
        <p:pic>
          <p:nvPicPr>
            <p:cNvPr id="9490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90847" y="6589233"/>
              <a:ext cx="60302" cy="484156"/>
            </a:xfrm>
            <a:prstGeom prst="rect">
              <a:avLst/>
            </a:prstGeom>
            <a:effectLst/>
          </p:spPr>
        </p:pic>
        <p:pic>
          <p:nvPicPr>
            <p:cNvPr id="9492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72931" y="6479662"/>
              <a:ext cx="385586" cy="688529"/>
            </a:xfrm>
            <a:prstGeom prst="rect">
              <a:avLst/>
            </a:prstGeom>
            <a:effectLst/>
          </p:spPr>
        </p:pic>
        <p:pic>
          <p:nvPicPr>
            <p:cNvPr id="9494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521887" y="6137755"/>
              <a:ext cx="277402" cy="560591"/>
            </a:xfrm>
            <a:prstGeom prst="rect">
              <a:avLst/>
            </a:prstGeom>
            <a:effectLst/>
          </p:spPr>
        </p:pic>
        <p:pic>
          <p:nvPicPr>
            <p:cNvPr id="9496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419528" y="7006221"/>
              <a:ext cx="270430" cy="438305"/>
            </a:xfrm>
            <a:prstGeom prst="rect">
              <a:avLst/>
            </a:prstGeom>
            <a:effectLst/>
          </p:spPr>
        </p:pic>
        <p:pic>
          <p:nvPicPr>
            <p:cNvPr id="9498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713188" y="7227444"/>
              <a:ext cx="64464" cy="213775"/>
            </a:xfrm>
            <a:prstGeom prst="rect">
              <a:avLst/>
            </a:prstGeom>
            <a:effectLst/>
          </p:spPr>
        </p:pic>
        <p:pic>
          <p:nvPicPr>
            <p:cNvPr id="9500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759895" y="7250366"/>
              <a:ext cx="95753" cy="198067"/>
            </a:xfrm>
            <a:prstGeom prst="rect">
              <a:avLst/>
            </a:prstGeom>
            <a:effectLst/>
          </p:spPr>
        </p:pic>
        <p:pic>
          <p:nvPicPr>
            <p:cNvPr id="9502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870021" y="7235942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504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999843" y="7221517"/>
              <a:ext cx="78788" cy="39394"/>
            </a:xfrm>
            <a:prstGeom prst="rect">
              <a:avLst/>
            </a:prstGeom>
            <a:effectLst/>
          </p:spPr>
        </p:pic>
        <p:pic>
          <p:nvPicPr>
            <p:cNvPr id="9506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1077239" y="7228730"/>
              <a:ext cx="176429" cy="241340"/>
            </a:xfrm>
            <a:prstGeom prst="rect">
              <a:avLst/>
            </a:prstGeom>
            <a:effectLst/>
          </p:spPr>
        </p:pic>
        <p:pic>
          <p:nvPicPr>
            <p:cNvPr id="9508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1352758" y="7070058"/>
              <a:ext cx="217771" cy="450498"/>
            </a:xfrm>
            <a:prstGeom prst="rect">
              <a:avLst/>
            </a:prstGeom>
            <a:effectLst/>
          </p:spPr>
        </p:pic>
        <p:pic>
          <p:nvPicPr>
            <p:cNvPr id="9510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618166" y="7168626"/>
              <a:ext cx="349526" cy="342314"/>
            </a:xfrm>
            <a:prstGeom prst="rect">
              <a:avLst/>
            </a:prstGeom>
            <a:effectLst/>
          </p:spPr>
        </p:pic>
        <p:pic>
          <p:nvPicPr>
            <p:cNvPr id="9512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2620685" y="6702227"/>
              <a:ext cx="428861" cy="75456"/>
            </a:xfrm>
            <a:prstGeom prst="rect">
              <a:avLst/>
            </a:prstGeom>
            <a:effectLst/>
          </p:spPr>
        </p:pic>
        <p:pic>
          <p:nvPicPr>
            <p:cNvPr id="9514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3536655" y="6500280"/>
              <a:ext cx="68243" cy="428862"/>
            </a:xfrm>
            <a:prstGeom prst="rect">
              <a:avLst/>
            </a:prstGeom>
            <a:effectLst/>
          </p:spPr>
        </p:pic>
        <p:pic>
          <p:nvPicPr>
            <p:cNvPr id="9516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3419026" y="6434802"/>
              <a:ext cx="448609" cy="552344"/>
            </a:xfrm>
            <a:prstGeom prst="rect">
              <a:avLst/>
            </a:prstGeom>
            <a:effectLst/>
          </p:spPr>
        </p:pic>
        <p:pic>
          <p:nvPicPr>
            <p:cNvPr id="9518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3868424" y="6673377"/>
              <a:ext cx="125942" cy="241341"/>
            </a:xfrm>
            <a:prstGeom prst="rect">
              <a:avLst/>
            </a:prstGeom>
            <a:effectLst/>
          </p:spPr>
        </p:pic>
        <p:pic>
          <p:nvPicPr>
            <p:cNvPr id="9520" name="Shape" descr="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3891653" y="6442499"/>
              <a:ext cx="52227" cy="61114"/>
            </a:xfrm>
            <a:prstGeom prst="rect">
              <a:avLst/>
            </a:prstGeom>
            <a:effectLst/>
          </p:spPr>
        </p:pic>
        <p:pic>
          <p:nvPicPr>
            <p:cNvPr id="9522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3970468" y="6459068"/>
              <a:ext cx="1555696" cy="620709"/>
            </a:xfrm>
            <a:prstGeom prst="rect">
              <a:avLst/>
            </a:prstGeom>
            <a:effectLst/>
          </p:spPr>
        </p:pic>
        <p:pic>
          <p:nvPicPr>
            <p:cNvPr id="9524" name="Line" descr="Lin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5589528" y="6469782"/>
              <a:ext cx="640671" cy="497472"/>
            </a:xfrm>
            <a:prstGeom prst="rect">
              <a:avLst/>
            </a:prstGeom>
            <a:effectLst/>
          </p:spPr>
        </p:pic>
        <p:pic>
          <p:nvPicPr>
            <p:cNvPr id="9526" name="Line" descr="Lin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6592346" y="6307638"/>
              <a:ext cx="694681" cy="873344"/>
            </a:xfrm>
            <a:prstGeom prst="rect">
              <a:avLst/>
            </a:prstGeom>
            <a:effectLst/>
          </p:spPr>
        </p:pic>
        <p:pic>
          <p:nvPicPr>
            <p:cNvPr id="9528" name="Line" descr="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7308722" y="6394672"/>
              <a:ext cx="876028" cy="477074"/>
            </a:xfrm>
            <a:prstGeom prst="rect">
              <a:avLst/>
            </a:prstGeom>
            <a:effectLst/>
          </p:spPr>
        </p:pic>
        <p:pic>
          <p:nvPicPr>
            <p:cNvPr id="9530" name="Line" descr="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8044469" y="6236933"/>
              <a:ext cx="587448" cy="612874"/>
            </a:xfrm>
            <a:prstGeom prst="rect">
              <a:avLst/>
            </a:prstGeom>
            <a:effectLst/>
          </p:spPr>
        </p:pic>
        <p:pic>
          <p:nvPicPr>
            <p:cNvPr id="9532" name="Line" descr="Lin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8419426" y="6420945"/>
              <a:ext cx="277402" cy="68243"/>
            </a:xfrm>
            <a:prstGeom prst="rect">
              <a:avLst/>
            </a:prstGeom>
            <a:effectLst/>
          </p:spPr>
        </p:pic>
        <p:pic>
          <p:nvPicPr>
            <p:cNvPr id="9534" name="Line" descr="Lin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8721135" y="6333023"/>
              <a:ext cx="1177451" cy="518168"/>
            </a:xfrm>
            <a:prstGeom prst="rect">
              <a:avLst/>
            </a:prstGeom>
            <a:effectLst/>
          </p:spPr>
        </p:pic>
        <p:pic>
          <p:nvPicPr>
            <p:cNvPr id="9536" name="Line" descr="Lin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10037643" y="6714081"/>
              <a:ext cx="122777" cy="92451"/>
            </a:xfrm>
            <a:prstGeom prst="rect">
              <a:avLst/>
            </a:prstGeom>
            <a:effectLst/>
          </p:spPr>
        </p:pic>
        <p:pic>
          <p:nvPicPr>
            <p:cNvPr id="9538" name="Line" descr="Lin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5158045" y="4304944"/>
              <a:ext cx="84060" cy="596184"/>
            </a:xfrm>
            <a:prstGeom prst="rect">
              <a:avLst/>
            </a:prstGeom>
            <a:effectLst/>
          </p:spPr>
        </p:pic>
        <p:pic>
          <p:nvPicPr>
            <p:cNvPr id="9540" name="Line" descr="Lin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5266235" y="4387058"/>
              <a:ext cx="69631" cy="551471"/>
            </a:xfrm>
            <a:prstGeom prst="rect">
              <a:avLst/>
            </a:prstGeom>
            <a:effectLst/>
          </p:spPr>
        </p:pic>
        <p:pic>
          <p:nvPicPr>
            <p:cNvPr id="9542" name="Line" descr="Lin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5166650" y="4293855"/>
              <a:ext cx="366354" cy="325186"/>
            </a:xfrm>
            <a:prstGeom prst="rect">
              <a:avLst/>
            </a:prstGeom>
            <a:effectLst/>
          </p:spPr>
        </p:pic>
        <p:pic>
          <p:nvPicPr>
            <p:cNvPr id="9544" name="Line" descr="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5552218" y="4223047"/>
              <a:ext cx="230815" cy="686634"/>
            </a:xfrm>
            <a:prstGeom prst="rect">
              <a:avLst/>
            </a:prstGeom>
            <a:effectLst/>
          </p:spPr>
        </p:pic>
        <p:pic>
          <p:nvPicPr>
            <p:cNvPr id="9546" name="Line" descr="Lin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5781466" y="4401483"/>
              <a:ext cx="244383" cy="550398"/>
            </a:xfrm>
            <a:prstGeom prst="rect">
              <a:avLst/>
            </a:prstGeom>
            <a:effectLst/>
          </p:spPr>
        </p:pic>
        <p:pic>
          <p:nvPicPr>
            <p:cNvPr id="9548" name="Line" descr="Lin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6060982" y="4646703"/>
              <a:ext cx="53819" cy="198066"/>
            </a:xfrm>
            <a:prstGeom prst="rect">
              <a:avLst/>
            </a:prstGeom>
            <a:effectLst/>
          </p:spPr>
        </p:pic>
        <p:pic>
          <p:nvPicPr>
            <p:cNvPr id="9550" name="Line" descr="Lin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6190805" y="4625066"/>
              <a:ext cx="74386" cy="205278"/>
            </a:xfrm>
            <a:prstGeom prst="rect">
              <a:avLst/>
            </a:prstGeom>
            <a:effectLst/>
          </p:spPr>
        </p:pic>
        <p:pic>
          <p:nvPicPr>
            <p:cNvPr id="9552" name="Line" descr="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6358630" y="4610641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554" name="Line" descr="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6488453" y="4589004"/>
              <a:ext cx="78787" cy="39394"/>
            </a:xfrm>
            <a:prstGeom prst="rect">
              <a:avLst/>
            </a:prstGeom>
            <a:effectLst/>
          </p:spPr>
        </p:pic>
        <p:pic>
          <p:nvPicPr>
            <p:cNvPr id="9556" name="Line" descr="Lin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6674033" y="4589004"/>
              <a:ext cx="97093" cy="284614"/>
            </a:xfrm>
            <a:prstGeom prst="rect">
              <a:avLst/>
            </a:prstGeom>
            <a:effectLst/>
          </p:spPr>
        </p:pic>
        <p:pic>
          <p:nvPicPr>
            <p:cNvPr id="9558" name="Line" descr="Lin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6926467" y="4361712"/>
              <a:ext cx="226179" cy="615618"/>
            </a:xfrm>
            <a:prstGeom prst="rect">
              <a:avLst/>
            </a:prstGeom>
            <a:effectLst/>
          </p:spPr>
        </p:pic>
        <p:pic>
          <p:nvPicPr>
            <p:cNvPr id="9560" name="Line" descr="Lin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7142837" y="4667878"/>
              <a:ext cx="270190" cy="326400"/>
            </a:xfrm>
            <a:prstGeom prst="rect">
              <a:avLst/>
            </a:prstGeom>
            <a:effectLst/>
          </p:spPr>
        </p:pic>
        <p:pic>
          <p:nvPicPr>
            <p:cNvPr id="9562" name="Line" descr="Lin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7477350" y="4352066"/>
              <a:ext cx="274658" cy="347386"/>
            </a:xfrm>
            <a:prstGeom prst="rect">
              <a:avLst/>
            </a:prstGeom>
            <a:effectLst/>
          </p:spPr>
        </p:pic>
        <p:pic>
          <p:nvPicPr>
            <p:cNvPr id="9564" name="Line" descr="Line"/>
            <p:cNvPicPr>
              <a:picLocks noChangeAspect="0"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7525644" y="4459181"/>
              <a:ext cx="233576" cy="82669"/>
            </a:xfrm>
            <a:prstGeom prst="rect">
              <a:avLst/>
            </a:prstGeom>
            <a:effectLst/>
          </p:spPr>
        </p:pic>
        <p:pic>
          <p:nvPicPr>
            <p:cNvPr id="9566" name="Line" descr="Line"/>
            <p:cNvPicPr>
              <a:picLocks noChangeAspect="0"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7856804" y="4318963"/>
              <a:ext cx="233138" cy="470358"/>
            </a:xfrm>
            <a:prstGeom prst="rect">
              <a:avLst/>
            </a:prstGeom>
            <a:effectLst/>
          </p:spPr>
        </p:pic>
        <p:pic>
          <p:nvPicPr>
            <p:cNvPr id="9568" name="Line" descr="Line"/>
            <p:cNvPicPr>
              <a:picLocks noChangeAspect="0"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7959649" y="4271803"/>
              <a:ext cx="318515" cy="273863"/>
            </a:xfrm>
            <a:prstGeom prst="rect">
              <a:avLst/>
            </a:prstGeom>
            <a:effectLst/>
          </p:spPr>
        </p:pic>
        <p:pic>
          <p:nvPicPr>
            <p:cNvPr id="9570" name="Line" descr="Line"/>
            <p:cNvPicPr>
              <a:picLocks noChangeAspect="0"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8262285" y="4209358"/>
              <a:ext cx="290561" cy="731594"/>
            </a:xfrm>
            <a:prstGeom prst="rect">
              <a:avLst/>
            </a:prstGeom>
            <a:effectLst/>
          </p:spPr>
        </p:pic>
        <p:pic>
          <p:nvPicPr>
            <p:cNvPr id="9572" name="Line" descr="Line"/>
            <p:cNvPicPr>
              <a:picLocks noChangeAspect="0"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2161307" y="1010451"/>
              <a:ext cx="216772" cy="480467"/>
            </a:xfrm>
            <a:prstGeom prst="rect">
              <a:avLst/>
            </a:prstGeom>
            <a:effectLst/>
          </p:spPr>
        </p:pic>
        <p:pic>
          <p:nvPicPr>
            <p:cNvPr id="9574" name="Line" descr="Line"/>
            <p:cNvPicPr>
              <a:picLocks noChangeAspect="0"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2173837" y="1033703"/>
              <a:ext cx="85657" cy="184589"/>
            </a:xfrm>
            <a:prstGeom prst="rect">
              <a:avLst/>
            </a:prstGeom>
            <a:effectLst/>
          </p:spPr>
        </p:pic>
        <p:pic>
          <p:nvPicPr>
            <p:cNvPr id="9576" name="Line" descr="Line"/>
            <p:cNvPicPr>
              <a:picLocks noChangeAspect="0"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2416710" y="971959"/>
              <a:ext cx="288426" cy="318932"/>
            </a:xfrm>
            <a:prstGeom prst="rect">
              <a:avLst/>
            </a:prstGeom>
            <a:effectLst/>
          </p:spPr>
        </p:pic>
        <p:pic>
          <p:nvPicPr>
            <p:cNvPr id="9578" name="Line" descr="Line"/>
            <p:cNvPicPr>
              <a:picLocks noChangeAspect="0"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2712130" y="999698"/>
              <a:ext cx="293756" cy="426929"/>
            </a:xfrm>
            <a:prstGeom prst="rect">
              <a:avLst/>
            </a:prstGeom>
            <a:effectLst/>
          </p:spPr>
        </p:pic>
        <p:pic>
          <p:nvPicPr>
            <p:cNvPr id="9580" name="Line" descr="Line"/>
            <p:cNvPicPr>
              <a:picLocks noChangeAspect="0"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2960809" y="1005509"/>
              <a:ext cx="218855" cy="442979"/>
            </a:xfrm>
            <a:prstGeom prst="rect">
              <a:avLst/>
            </a:prstGeom>
            <a:effectLst/>
          </p:spPr>
        </p:pic>
        <p:pic>
          <p:nvPicPr>
            <p:cNvPr id="9582" name="Line" descr="Line"/>
            <p:cNvPicPr>
              <a:picLocks noChangeAspect="0"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3260761" y="980783"/>
              <a:ext cx="226443" cy="258436"/>
            </a:xfrm>
            <a:prstGeom prst="rect">
              <a:avLst/>
            </a:prstGeom>
            <a:effectLst/>
          </p:spPr>
        </p:pic>
        <p:pic>
          <p:nvPicPr>
            <p:cNvPr id="9584" name="Line" descr="Line"/>
            <p:cNvPicPr>
              <a:picLocks noChangeAspect="0"/>
            </p:cNvPicPr>
            <p:nvPr/>
          </p:nvPicPr>
          <p:blipFill>
            <a:blip r:embed="rId230">
              <a:extLst/>
            </a:blip>
            <a:stretch>
              <a:fillRect/>
            </a:stretch>
          </p:blipFill>
          <p:spPr>
            <a:xfrm>
              <a:off x="4690764" y="3265904"/>
              <a:ext cx="184590" cy="5752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4" name="Drawing"/>
          <p:cNvGrpSpPr/>
          <p:nvPr/>
        </p:nvGrpSpPr>
        <p:grpSpPr>
          <a:xfrm>
            <a:off x="4799231" y="213704"/>
            <a:ext cx="4059815" cy="648949"/>
            <a:chOff x="-103999" y="-44393"/>
            <a:chExt cx="4059814" cy="648947"/>
          </a:xfrm>
        </p:grpSpPr>
        <p:sp>
          <p:nvSpPr>
            <p:cNvPr id="9588" name="Line"/>
            <p:cNvSpPr/>
            <p:nvPr/>
          </p:nvSpPr>
          <p:spPr>
            <a:xfrm>
              <a:off x="-12612" y="-44394"/>
              <a:ext cx="235172" cy="41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20" fill="norm" stroke="1" extrusionOk="0">
                  <a:moveTo>
                    <a:pt x="1207" y="2266"/>
                  </a:moveTo>
                  <a:cubicBezTo>
                    <a:pt x="783" y="1197"/>
                    <a:pt x="360" y="129"/>
                    <a:pt x="148" y="11"/>
                  </a:cubicBezTo>
                  <a:cubicBezTo>
                    <a:pt x="-64" y="-108"/>
                    <a:pt x="-64" y="723"/>
                    <a:pt x="254" y="3274"/>
                  </a:cubicBezTo>
                  <a:cubicBezTo>
                    <a:pt x="571" y="5826"/>
                    <a:pt x="1207" y="10099"/>
                    <a:pt x="1842" y="13303"/>
                  </a:cubicBezTo>
                  <a:cubicBezTo>
                    <a:pt x="2477" y="16507"/>
                    <a:pt x="3112" y="18644"/>
                    <a:pt x="3854" y="19890"/>
                  </a:cubicBezTo>
                  <a:cubicBezTo>
                    <a:pt x="4595" y="21136"/>
                    <a:pt x="5442" y="21492"/>
                    <a:pt x="6077" y="21017"/>
                  </a:cubicBezTo>
                  <a:cubicBezTo>
                    <a:pt x="6712" y="20543"/>
                    <a:pt x="7136" y="19237"/>
                    <a:pt x="8618" y="16626"/>
                  </a:cubicBezTo>
                  <a:cubicBezTo>
                    <a:pt x="10101" y="14015"/>
                    <a:pt x="12642" y="10099"/>
                    <a:pt x="14442" y="7666"/>
                  </a:cubicBezTo>
                  <a:cubicBezTo>
                    <a:pt x="16242" y="5233"/>
                    <a:pt x="17301" y="4283"/>
                    <a:pt x="18360" y="3571"/>
                  </a:cubicBezTo>
                  <a:cubicBezTo>
                    <a:pt x="19418" y="2859"/>
                    <a:pt x="20477" y="2384"/>
                    <a:pt x="21007" y="2444"/>
                  </a:cubicBezTo>
                  <a:cubicBezTo>
                    <a:pt x="21536" y="2503"/>
                    <a:pt x="21536" y="3096"/>
                    <a:pt x="21112" y="4521"/>
                  </a:cubicBezTo>
                  <a:cubicBezTo>
                    <a:pt x="20689" y="5945"/>
                    <a:pt x="19842" y="8200"/>
                    <a:pt x="18995" y="1045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9" name="Line"/>
            <p:cNvSpPr/>
            <p:nvPr/>
          </p:nvSpPr>
          <p:spPr>
            <a:xfrm>
              <a:off x="84342" y="162404"/>
              <a:ext cx="195319" cy="24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4588"/>
                  </a:moveTo>
                  <a:cubicBezTo>
                    <a:pt x="0" y="2805"/>
                    <a:pt x="0" y="1021"/>
                    <a:pt x="643" y="328"/>
                  </a:cubicBezTo>
                  <a:cubicBezTo>
                    <a:pt x="1286" y="-366"/>
                    <a:pt x="2571" y="30"/>
                    <a:pt x="4243" y="1616"/>
                  </a:cubicBezTo>
                  <a:cubicBezTo>
                    <a:pt x="5914" y="3201"/>
                    <a:pt x="7971" y="5975"/>
                    <a:pt x="9900" y="8849"/>
                  </a:cubicBezTo>
                  <a:cubicBezTo>
                    <a:pt x="11829" y="11722"/>
                    <a:pt x="13629" y="14695"/>
                    <a:pt x="15557" y="16775"/>
                  </a:cubicBezTo>
                  <a:cubicBezTo>
                    <a:pt x="17486" y="18856"/>
                    <a:pt x="19543" y="20045"/>
                    <a:pt x="21600" y="2123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0" name="Line"/>
            <p:cNvSpPr/>
            <p:nvPr/>
          </p:nvSpPr>
          <p:spPr>
            <a:xfrm>
              <a:off x="335517" y="40595"/>
              <a:ext cx="167364" cy="34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46" fill="norm" stroke="1" extrusionOk="0">
                  <a:moveTo>
                    <a:pt x="21297" y="3534"/>
                  </a:moveTo>
                  <a:cubicBezTo>
                    <a:pt x="21297" y="2814"/>
                    <a:pt x="21297" y="2094"/>
                    <a:pt x="19374" y="1302"/>
                  </a:cubicBezTo>
                  <a:cubicBezTo>
                    <a:pt x="17450" y="510"/>
                    <a:pt x="13604" y="-354"/>
                    <a:pt x="10201" y="150"/>
                  </a:cubicBezTo>
                  <a:cubicBezTo>
                    <a:pt x="6798" y="654"/>
                    <a:pt x="3839" y="2526"/>
                    <a:pt x="2064" y="5334"/>
                  </a:cubicBezTo>
                  <a:cubicBezTo>
                    <a:pt x="289" y="8142"/>
                    <a:pt x="-303" y="11886"/>
                    <a:pt x="141" y="14694"/>
                  </a:cubicBezTo>
                  <a:cubicBezTo>
                    <a:pt x="585" y="17502"/>
                    <a:pt x="2064" y="19374"/>
                    <a:pt x="3544" y="2124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1" name="Line"/>
            <p:cNvSpPr/>
            <p:nvPr/>
          </p:nvSpPr>
          <p:spPr>
            <a:xfrm>
              <a:off x="342440" y="226422"/>
              <a:ext cx="167416" cy="3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300" y="14768"/>
                    <a:pt x="600" y="8415"/>
                    <a:pt x="1650" y="4603"/>
                  </a:cubicBezTo>
                  <a:cubicBezTo>
                    <a:pt x="2700" y="792"/>
                    <a:pt x="4500" y="-479"/>
                    <a:pt x="7950" y="156"/>
                  </a:cubicBezTo>
                  <a:cubicBezTo>
                    <a:pt x="11400" y="792"/>
                    <a:pt x="16500" y="3333"/>
                    <a:pt x="21600" y="58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2" name="Line"/>
            <p:cNvSpPr/>
            <p:nvPr/>
          </p:nvSpPr>
          <p:spPr>
            <a:xfrm>
              <a:off x="342440" y="341805"/>
              <a:ext cx="202294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9200"/>
                    <a:pt x="9434" y="16800"/>
                    <a:pt x="13034" y="13200"/>
                  </a:cubicBezTo>
                  <a:cubicBezTo>
                    <a:pt x="16634" y="9600"/>
                    <a:pt x="19117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3" name="Line"/>
            <p:cNvSpPr/>
            <p:nvPr/>
          </p:nvSpPr>
          <p:spPr>
            <a:xfrm>
              <a:off x="603746" y="22022"/>
              <a:ext cx="202222" cy="42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44" fill="norm" stroke="1" extrusionOk="0">
                  <a:moveTo>
                    <a:pt x="1134" y="2423"/>
                  </a:moveTo>
                  <a:cubicBezTo>
                    <a:pt x="643" y="1714"/>
                    <a:pt x="152" y="1006"/>
                    <a:pt x="30" y="947"/>
                  </a:cubicBezTo>
                  <a:cubicBezTo>
                    <a:pt x="-93" y="888"/>
                    <a:pt x="152" y="1478"/>
                    <a:pt x="1012" y="2836"/>
                  </a:cubicBezTo>
                  <a:cubicBezTo>
                    <a:pt x="1871" y="4193"/>
                    <a:pt x="3343" y="6318"/>
                    <a:pt x="5062" y="7734"/>
                  </a:cubicBezTo>
                  <a:cubicBezTo>
                    <a:pt x="6780" y="9151"/>
                    <a:pt x="8743" y="9859"/>
                    <a:pt x="10339" y="10036"/>
                  </a:cubicBezTo>
                  <a:cubicBezTo>
                    <a:pt x="11934" y="10213"/>
                    <a:pt x="13162" y="9859"/>
                    <a:pt x="14880" y="8324"/>
                  </a:cubicBezTo>
                  <a:cubicBezTo>
                    <a:pt x="16598" y="6790"/>
                    <a:pt x="18807" y="4075"/>
                    <a:pt x="20034" y="2364"/>
                  </a:cubicBezTo>
                  <a:cubicBezTo>
                    <a:pt x="21262" y="652"/>
                    <a:pt x="21507" y="-56"/>
                    <a:pt x="21262" y="3"/>
                  </a:cubicBezTo>
                  <a:cubicBezTo>
                    <a:pt x="21016" y="62"/>
                    <a:pt x="20280" y="888"/>
                    <a:pt x="18193" y="3308"/>
                  </a:cubicBezTo>
                  <a:cubicBezTo>
                    <a:pt x="16107" y="5728"/>
                    <a:pt x="12671" y="9741"/>
                    <a:pt x="10339" y="13046"/>
                  </a:cubicBezTo>
                  <a:cubicBezTo>
                    <a:pt x="8007" y="16351"/>
                    <a:pt x="6780" y="18947"/>
                    <a:pt x="5552" y="2154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4" name="Line"/>
            <p:cNvSpPr/>
            <p:nvPr/>
          </p:nvSpPr>
          <p:spPr>
            <a:xfrm>
              <a:off x="1451565" y="48829"/>
              <a:ext cx="13952" cy="34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261"/>
                    <a:pt x="14400" y="8522"/>
                    <a:pt x="10800" y="12122"/>
                  </a:cubicBezTo>
                  <a:cubicBezTo>
                    <a:pt x="7200" y="15722"/>
                    <a:pt x="3600" y="186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5" name="Line"/>
            <p:cNvSpPr/>
            <p:nvPr/>
          </p:nvSpPr>
          <p:spPr>
            <a:xfrm>
              <a:off x="1409711" y="-29082"/>
              <a:ext cx="229120" cy="28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336" fill="norm" stroke="1" extrusionOk="0">
                  <a:moveTo>
                    <a:pt x="623" y="12306"/>
                  </a:moveTo>
                  <a:cubicBezTo>
                    <a:pt x="623" y="9297"/>
                    <a:pt x="623" y="6287"/>
                    <a:pt x="1350" y="4074"/>
                  </a:cubicBezTo>
                  <a:cubicBezTo>
                    <a:pt x="2077" y="1861"/>
                    <a:pt x="3531" y="444"/>
                    <a:pt x="6542" y="90"/>
                  </a:cubicBezTo>
                  <a:cubicBezTo>
                    <a:pt x="9554" y="-264"/>
                    <a:pt x="14123" y="444"/>
                    <a:pt x="17135" y="1949"/>
                  </a:cubicBezTo>
                  <a:cubicBezTo>
                    <a:pt x="20146" y="3454"/>
                    <a:pt x="21600" y="5756"/>
                    <a:pt x="19419" y="8766"/>
                  </a:cubicBezTo>
                  <a:cubicBezTo>
                    <a:pt x="17238" y="11775"/>
                    <a:pt x="11423" y="15493"/>
                    <a:pt x="7581" y="17706"/>
                  </a:cubicBezTo>
                  <a:cubicBezTo>
                    <a:pt x="3738" y="19920"/>
                    <a:pt x="1869" y="20628"/>
                    <a:pt x="0" y="213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6" name="Line"/>
            <p:cNvSpPr/>
            <p:nvPr/>
          </p:nvSpPr>
          <p:spPr>
            <a:xfrm>
              <a:off x="1667809" y="62780"/>
              <a:ext cx="48831" cy="32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348"/>
                    <a:pt x="11314" y="4696"/>
                    <a:pt x="7714" y="8296"/>
                  </a:cubicBezTo>
                  <a:cubicBezTo>
                    <a:pt x="4114" y="11896"/>
                    <a:pt x="2057" y="167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7" name="Line"/>
            <p:cNvSpPr/>
            <p:nvPr/>
          </p:nvSpPr>
          <p:spPr>
            <a:xfrm>
              <a:off x="1637582" y="29793"/>
              <a:ext cx="231167" cy="34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83" fill="norm" stroke="1" extrusionOk="0">
                  <a:moveTo>
                    <a:pt x="5988" y="5931"/>
                  </a:moveTo>
                  <a:cubicBezTo>
                    <a:pt x="6630" y="4203"/>
                    <a:pt x="7271" y="2475"/>
                    <a:pt x="9089" y="1395"/>
                  </a:cubicBezTo>
                  <a:cubicBezTo>
                    <a:pt x="10907" y="315"/>
                    <a:pt x="13901" y="-117"/>
                    <a:pt x="16360" y="27"/>
                  </a:cubicBezTo>
                  <a:cubicBezTo>
                    <a:pt x="18820" y="171"/>
                    <a:pt x="20745" y="891"/>
                    <a:pt x="21172" y="2259"/>
                  </a:cubicBezTo>
                  <a:cubicBezTo>
                    <a:pt x="21600" y="3627"/>
                    <a:pt x="20531" y="5643"/>
                    <a:pt x="17109" y="7515"/>
                  </a:cubicBezTo>
                  <a:cubicBezTo>
                    <a:pt x="13687" y="9387"/>
                    <a:pt x="7913" y="11115"/>
                    <a:pt x="4491" y="12123"/>
                  </a:cubicBezTo>
                  <a:cubicBezTo>
                    <a:pt x="1069" y="13131"/>
                    <a:pt x="0" y="13419"/>
                    <a:pt x="0" y="13635"/>
                  </a:cubicBezTo>
                  <a:cubicBezTo>
                    <a:pt x="0" y="13851"/>
                    <a:pt x="1069" y="13995"/>
                    <a:pt x="2994" y="14715"/>
                  </a:cubicBezTo>
                  <a:cubicBezTo>
                    <a:pt x="4919" y="15435"/>
                    <a:pt x="7699" y="16731"/>
                    <a:pt x="9731" y="17955"/>
                  </a:cubicBezTo>
                  <a:cubicBezTo>
                    <a:pt x="11762" y="19179"/>
                    <a:pt x="13046" y="20331"/>
                    <a:pt x="14329" y="2148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8" name="Line"/>
            <p:cNvSpPr/>
            <p:nvPr/>
          </p:nvSpPr>
          <p:spPr>
            <a:xfrm>
              <a:off x="1906569" y="20926"/>
              <a:ext cx="200969" cy="33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18" fill="norm" stroke="1" extrusionOk="0">
                  <a:moveTo>
                    <a:pt x="10755" y="0"/>
                  </a:moveTo>
                  <a:cubicBezTo>
                    <a:pt x="8571" y="3600"/>
                    <a:pt x="6387" y="7200"/>
                    <a:pt x="4567" y="10125"/>
                  </a:cubicBezTo>
                  <a:cubicBezTo>
                    <a:pt x="2746" y="13050"/>
                    <a:pt x="1290" y="15300"/>
                    <a:pt x="562" y="16875"/>
                  </a:cubicBezTo>
                  <a:cubicBezTo>
                    <a:pt x="-166" y="18450"/>
                    <a:pt x="-166" y="19350"/>
                    <a:pt x="441" y="20025"/>
                  </a:cubicBezTo>
                  <a:cubicBezTo>
                    <a:pt x="1047" y="20700"/>
                    <a:pt x="2261" y="21150"/>
                    <a:pt x="4445" y="21375"/>
                  </a:cubicBezTo>
                  <a:cubicBezTo>
                    <a:pt x="6629" y="21600"/>
                    <a:pt x="9785" y="21600"/>
                    <a:pt x="12818" y="21075"/>
                  </a:cubicBezTo>
                  <a:cubicBezTo>
                    <a:pt x="15852" y="20550"/>
                    <a:pt x="18764" y="19500"/>
                    <a:pt x="20099" y="17475"/>
                  </a:cubicBezTo>
                  <a:cubicBezTo>
                    <a:pt x="21434" y="15450"/>
                    <a:pt x="21191" y="12450"/>
                    <a:pt x="19735" y="9675"/>
                  </a:cubicBezTo>
                  <a:cubicBezTo>
                    <a:pt x="18279" y="6900"/>
                    <a:pt x="15609" y="4350"/>
                    <a:pt x="13546" y="3000"/>
                  </a:cubicBezTo>
                  <a:cubicBezTo>
                    <a:pt x="11483" y="1650"/>
                    <a:pt x="10027" y="1500"/>
                    <a:pt x="8692" y="1425"/>
                  </a:cubicBezTo>
                  <a:cubicBezTo>
                    <a:pt x="7358" y="1350"/>
                    <a:pt x="6144" y="1350"/>
                    <a:pt x="5537" y="2100"/>
                  </a:cubicBezTo>
                  <a:cubicBezTo>
                    <a:pt x="4931" y="2850"/>
                    <a:pt x="4931" y="4350"/>
                    <a:pt x="4931" y="585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9" name="Line"/>
            <p:cNvSpPr/>
            <p:nvPr/>
          </p:nvSpPr>
          <p:spPr>
            <a:xfrm>
              <a:off x="2218884" y="51806"/>
              <a:ext cx="27903" cy="34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2840"/>
                  </a:moveTo>
                  <a:cubicBezTo>
                    <a:pt x="1800" y="1544"/>
                    <a:pt x="3600" y="248"/>
                    <a:pt x="4500" y="32"/>
                  </a:cubicBezTo>
                  <a:cubicBezTo>
                    <a:pt x="5400" y="-184"/>
                    <a:pt x="5400" y="680"/>
                    <a:pt x="4500" y="3416"/>
                  </a:cubicBezTo>
                  <a:cubicBezTo>
                    <a:pt x="3600" y="6152"/>
                    <a:pt x="1800" y="10760"/>
                    <a:pt x="4500" y="14072"/>
                  </a:cubicBezTo>
                  <a:cubicBezTo>
                    <a:pt x="7200" y="17384"/>
                    <a:pt x="14400" y="19400"/>
                    <a:pt x="21600" y="2141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0" name="Line"/>
            <p:cNvSpPr/>
            <p:nvPr/>
          </p:nvSpPr>
          <p:spPr>
            <a:xfrm>
              <a:off x="2190981" y="11974"/>
              <a:ext cx="290327" cy="25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74" fill="norm" stroke="1" extrusionOk="0">
                  <a:moveTo>
                    <a:pt x="0" y="7825"/>
                  </a:moveTo>
                  <a:cubicBezTo>
                    <a:pt x="171" y="6058"/>
                    <a:pt x="343" y="4290"/>
                    <a:pt x="771" y="3014"/>
                  </a:cubicBezTo>
                  <a:cubicBezTo>
                    <a:pt x="1200" y="1738"/>
                    <a:pt x="1886" y="952"/>
                    <a:pt x="3600" y="461"/>
                  </a:cubicBezTo>
                  <a:cubicBezTo>
                    <a:pt x="5314" y="-30"/>
                    <a:pt x="8057" y="-226"/>
                    <a:pt x="11057" y="363"/>
                  </a:cubicBezTo>
                  <a:cubicBezTo>
                    <a:pt x="14057" y="952"/>
                    <a:pt x="17314" y="2327"/>
                    <a:pt x="19200" y="3407"/>
                  </a:cubicBezTo>
                  <a:cubicBezTo>
                    <a:pt x="21086" y="4487"/>
                    <a:pt x="21600" y="5272"/>
                    <a:pt x="21343" y="6745"/>
                  </a:cubicBezTo>
                  <a:cubicBezTo>
                    <a:pt x="21086" y="8218"/>
                    <a:pt x="20057" y="10378"/>
                    <a:pt x="17314" y="12930"/>
                  </a:cubicBezTo>
                  <a:cubicBezTo>
                    <a:pt x="14571" y="15483"/>
                    <a:pt x="10114" y="18429"/>
                    <a:pt x="7457" y="19901"/>
                  </a:cubicBezTo>
                  <a:cubicBezTo>
                    <a:pt x="4800" y="21374"/>
                    <a:pt x="3943" y="21374"/>
                    <a:pt x="3086" y="2137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1" name="Line"/>
            <p:cNvSpPr/>
            <p:nvPr/>
          </p:nvSpPr>
          <p:spPr>
            <a:xfrm>
              <a:off x="2536544" y="44799"/>
              <a:ext cx="233415" cy="29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88" fill="norm" stroke="1" extrusionOk="0">
                  <a:moveTo>
                    <a:pt x="21258" y="1797"/>
                  </a:moveTo>
                  <a:cubicBezTo>
                    <a:pt x="16387" y="793"/>
                    <a:pt x="11517" y="-212"/>
                    <a:pt x="8129" y="39"/>
                  </a:cubicBezTo>
                  <a:cubicBezTo>
                    <a:pt x="4740" y="290"/>
                    <a:pt x="2835" y="1797"/>
                    <a:pt x="1564" y="4393"/>
                  </a:cubicBezTo>
                  <a:cubicBezTo>
                    <a:pt x="293" y="6988"/>
                    <a:pt x="-342" y="10672"/>
                    <a:pt x="187" y="13686"/>
                  </a:cubicBezTo>
                  <a:cubicBezTo>
                    <a:pt x="717" y="16700"/>
                    <a:pt x="2411" y="19044"/>
                    <a:pt x="4105" y="2138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2" name="Line"/>
            <p:cNvSpPr/>
            <p:nvPr/>
          </p:nvSpPr>
          <p:spPr>
            <a:xfrm>
              <a:off x="2588592" y="181366"/>
              <a:ext cx="188343" cy="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429"/>
                    <a:pt x="4800" y="9257"/>
                    <a:pt x="8400" y="5657"/>
                  </a:cubicBezTo>
                  <a:cubicBezTo>
                    <a:pt x="12000" y="2057"/>
                    <a:pt x="168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3" name="Line"/>
            <p:cNvSpPr/>
            <p:nvPr/>
          </p:nvSpPr>
          <p:spPr>
            <a:xfrm>
              <a:off x="2553714" y="313903"/>
              <a:ext cx="244148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8000"/>
                    <a:pt x="10286" y="14400"/>
                    <a:pt x="13886" y="10800"/>
                  </a:cubicBezTo>
                  <a:cubicBezTo>
                    <a:pt x="17486" y="7200"/>
                    <a:pt x="1954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4" name="Line"/>
            <p:cNvSpPr/>
            <p:nvPr/>
          </p:nvSpPr>
          <p:spPr>
            <a:xfrm>
              <a:off x="2867617" y="43220"/>
              <a:ext cx="76733" cy="32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21600" y="366"/>
                  </a:moveTo>
                  <a:cubicBezTo>
                    <a:pt x="18327" y="62"/>
                    <a:pt x="15054" y="-242"/>
                    <a:pt x="12436" y="290"/>
                  </a:cubicBezTo>
                  <a:cubicBezTo>
                    <a:pt x="9818" y="823"/>
                    <a:pt x="7854" y="2192"/>
                    <a:pt x="6218" y="5082"/>
                  </a:cubicBezTo>
                  <a:cubicBezTo>
                    <a:pt x="4582" y="7972"/>
                    <a:pt x="3273" y="12383"/>
                    <a:pt x="2291" y="15350"/>
                  </a:cubicBezTo>
                  <a:cubicBezTo>
                    <a:pt x="1309" y="18316"/>
                    <a:pt x="655" y="19837"/>
                    <a:pt x="0" y="2135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5" name="Line"/>
            <p:cNvSpPr/>
            <p:nvPr/>
          </p:nvSpPr>
          <p:spPr>
            <a:xfrm>
              <a:off x="2862554" y="44469"/>
              <a:ext cx="216182" cy="27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97" fill="norm" stroke="1" extrusionOk="0">
                  <a:moveTo>
                    <a:pt x="1177" y="6277"/>
                  </a:moveTo>
                  <a:cubicBezTo>
                    <a:pt x="2769" y="4117"/>
                    <a:pt x="4360" y="1957"/>
                    <a:pt x="7089" y="877"/>
                  </a:cubicBezTo>
                  <a:cubicBezTo>
                    <a:pt x="9817" y="-203"/>
                    <a:pt x="13682" y="-203"/>
                    <a:pt x="16411" y="427"/>
                  </a:cubicBezTo>
                  <a:cubicBezTo>
                    <a:pt x="19139" y="1057"/>
                    <a:pt x="20731" y="2317"/>
                    <a:pt x="21072" y="3757"/>
                  </a:cubicBezTo>
                  <a:cubicBezTo>
                    <a:pt x="21413" y="5197"/>
                    <a:pt x="20504" y="6817"/>
                    <a:pt x="17207" y="8257"/>
                  </a:cubicBezTo>
                  <a:cubicBezTo>
                    <a:pt x="13910" y="9697"/>
                    <a:pt x="8226" y="10957"/>
                    <a:pt x="4815" y="11767"/>
                  </a:cubicBezTo>
                  <a:cubicBezTo>
                    <a:pt x="1405" y="12577"/>
                    <a:pt x="268" y="12937"/>
                    <a:pt x="40" y="13477"/>
                  </a:cubicBezTo>
                  <a:cubicBezTo>
                    <a:pt x="-187" y="14017"/>
                    <a:pt x="495" y="14737"/>
                    <a:pt x="3451" y="16087"/>
                  </a:cubicBezTo>
                  <a:cubicBezTo>
                    <a:pt x="6407" y="17437"/>
                    <a:pt x="11636" y="19417"/>
                    <a:pt x="16866" y="2139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6" name="Line"/>
            <p:cNvSpPr/>
            <p:nvPr/>
          </p:nvSpPr>
          <p:spPr>
            <a:xfrm>
              <a:off x="3188496" y="20926"/>
              <a:ext cx="69757" cy="32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532"/>
                    <a:pt x="15840" y="3064"/>
                    <a:pt x="12240" y="6664"/>
                  </a:cubicBezTo>
                  <a:cubicBezTo>
                    <a:pt x="8640" y="10264"/>
                    <a:pt x="4320" y="159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7" name="Line"/>
            <p:cNvSpPr/>
            <p:nvPr/>
          </p:nvSpPr>
          <p:spPr>
            <a:xfrm>
              <a:off x="3119138" y="-13339"/>
              <a:ext cx="257701" cy="4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29" fill="norm" stroke="1" extrusionOk="0">
                  <a:moveTo>
                    <a:pt x="545" y="21329"/>
                  </a:moveTo>
                  <a:cubicBezTo>
                    <a:pt x="160" y="14129"/>
                    <a:pt x="-226" y="6929"/>
                    <a:pt x="160" y="3329"/>
                  </a:cubicBezTo>
                  <a:cubicBezTo>
                    <a:pt x="545" y="-271"/>
                    <a:pt x="1703" y="-271"/>
                    <a:pt x="5367" y="243"/>
                  </a:cubicBezTo>
                  <a:cubicBezTo>
                    <a:pt x="9031" y="758"/>
                    <a:pt x="15203" y="1786"/>
                    <a:pt x="21374" y="281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8" name="Line"/>
            <p:cNvSpPr/>
            <p:nvPr/>
          </p:nvSpPr>
          <p:spPr>
            <a:xfrm>
              <a:off x="3377236" y="41853"/>
              <a:ext cx="76335" cy="33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20856" y="0"/>
                  </a:moveTo>
                  <a:cubicBezTo>
                    <a:pt x="17044" y="1650"/>
                    <a:pt x="13232" y="3300"/>
                    <a:pt x="9421" y="6000"/>
                  </a:cubicBezTo>
                  <a:cubicBezTo>
                    <a:pt x="5609" y="8700"/>
                    <a:pt x="1797" y="12450"/>
                    <a:pt x="527" y="15225"/>
                  </a:cubicBezTo>
                  <a:cubicBezTo>
                    <a:pt x="-744" y="18000"/>
                    <a:pt x="527" y="19800"/>
                    <a:pt x="179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9" name="Line"/>
            <p:cNvSpPr/>
            <p:nvPr/>
          </p:nvSpPr>
          <p:spPr>
            <a:xfrm>
              <a:off x="3524489" y="-897"/>
              <a:ext cx="212757" cy="34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71" fill="norm" stroke="1" extrusionOk="0">
                  <a:moveTo>
                    <a:pt x="21013" y="5171"/>
                  </a:moveTo>
                  <a:cubicBezTo>
                    <a:pt x="21248" y="4176"/>
                    <a:pt x="21483" y="3182"/>
                    <a:pt x="21483" y="2329"/>
                  </a:cubicBezTo>
                  <a:cubicBezTo>
                    <a:pt x="21483" y="1476"/>
                    <a:pt x="21248" y="766"/>
                    <a:pt x="19722" y="339"/>
                  </a:cubicBezTo>
                  <a:cubicBezTo>
                    <a:pt x="18196" y="-87"/>
                    <a:pt x="15379" y="-229"/>
                    <a:pt x="12326" y="624"/>
                  </a:cubicBezTo>
                  <a:cubicBezTo>
                    <a:pt x="9274" y="1476"/>
                    <a:pt x="5987" y="3324"/>
                    <a:pt x="3874" y="6308"/>
                  </a:cubicBezTo>
                  <a:cubicBezTo>
                    <a:pt x="1761" y="9292"/>
                    <a:pt x="822" y="13413"/>
                    <a:pt x="353" y="15829"/>
                  </a:cubicBezTo>
                  <a:cubicBezTo>
                    <a:pt x="-117" y="18245"/>
                    <a:pt x="-117" y="18955"/>
                    <a:pt x="353" y="19595"/>
                  </a:cubicBezTo>
                  <a:cubicBezTo>
                    <a:pt x="822" y="20234"/>
                    <a:pt x="1761" y="20803"/>
                    <a:pt x="2700" y="213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0" name="Line"/>
            <p:cNvSpPr/>
            <p:nvPr/>
          </p:nvSpPr>
          <p:spPr>
            <a:xfrm>
              <a:off x="3558204" y="188809"/>
              <a:ext cx="160440" cy="5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1419"/>
                  </a:moveTo>
                  <a:cubicBezTo>
                    <a:pt x="0" y="15119"/>
                    <a:pt x="0" y="8819"/>
                    <a:pt x="939" y="5219"/>
                  </a:cubicBezTo>
                  <a:cubicBezTo>
                    <a:pt x="1878" y="1619"/>
                    <a:pt x="3757" y="719"/>
                    <a:pt x="6574" y="269"/>
                  </a:cubicBezTo>
                  <a:cubicBezTo>
                    <a:pt x="9391" y="-181"/>
                    <a:pt x="13148" y="-181"/>
                    <a:pt x="15809" y="1169"/>
                  </a:cubicBezTo>
                  <a:cubicBezTo>
                    <a:pt x="18470" y="2519"/>
                    <a:pt x="20035" y="5219"/>
                    <a:pt x="21600" y="791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1" name="Line"/>
            <p:cNvSpPr/>
            <p:nvPr/>
          </p:nvSpPr>
          <p:spPr>
            <a:xfrm>
              <a:off x="3544253" y="306927"/>
              <a:ext cx="202294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2" name="Line"/>
            <p:cNvSpPr/>
            <p:nvPr/>
          </p:nvSpPr>
          <p:spPr>
            <a:xfrm>
              <a:off x="3727488" y="-12914"/>
              <a:ext cx="221352" cy="38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07" fill="norm" stroke="1" extrusionOk="0">
                  <a:moveTo>
                    <a:pt x="21419" y="4262"/>
                  </a:moveTo>
                  <a:cubicBezTo>
                    <a:pt x="19619" y="3084"/>
                    <a:pt x="17819" y="1906"/>
                    <a:pt x="16469" y="1120"/>
                  </a:cubicBezTo>
                  <a:cubicBezTo>
                    <a:pt x="15119" y="335"/>
                    <a:pt x="14219" y="-58"/>
                    <a:pt x="13432" y="7"/>
                  </a:cubicBezTo>
                  <a:cubicBezTo>
                    <a:pt x="12644" y="73"/>
                    <a:pt x="11969" y="597"/>
                    <a:pt x="11294" y="1709"/>
                  </a:cubicBezTo>
                  <a:cubicBezTo>
                    <a:pt x="10619" y="2822"/>
                    <a:pt x="9944" y="4524"/>
                    <a:pt x="10506" y="6422"/>
                  </a:cubicBezTo>
                  <a:cubicBezTo>
                    <a:pt x="11069" y="8320"/>
                    <a:pt x="12869" y="10415"/>
                    <a:pt x="14669" y="11920"/>
                  </a:cubicBezTo>
                  <a:cubicBezTo>
                    <a:pt x="16469" y="13426"/>
                    <a:pt x="18269" y="14342"/>
                    <a:pt x="19282" y="15127"/>
                  </a:cubicBezTo>
                  <a:cubicBezTo>
                    <a:pt x="20294" y="15913"/>
                    <a:pt x="20519" y="16567"/>
                    <a:pt x="20069" y="17157"/>
                  </a:cubicBezTo>
                  <a:cubicBezTo>
                    <a:pt x="19619" y="17746"/>
                    <a:pt x="18494" y="18269"/>
                    <a:pt x="16019" y="18989"/>
                  </a:cubicBezTo>
                  <a:cubicBezTo>
                    <a:pt x="13544" y="19709"/>
                    <a:pt x="9719" y="20626"/>
                    <a:pt x="7244" y="21084"/>
                  </a:cubicBezTo>
                  <a:cubicBezTo>
                    <a:pt x="4769" y="21542"/>
                    <a:pt x="3644" y="21542"/>
                    <a:pt x="2519" y="21477"/>
                  </a:cubicBezTo>
                  <a:cubicBezTo>
                    <a:pt x="1394" y="21411"/>
                    <a:pt x="269" y="21280"/>
                    <a:pt x="44" y="20626"/>
                  </a:cubicBezTo>
                  <a:cubicBezTo>
                    <a:pt x="-181" y="19971"/>
                    <a:pt x="494" y="18793"/>
                    <a:pt x="1169" y="1761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3" name="Line"/>
            <p:cNvSpPr/>
            <p:nvPr/>
          </p:nvSpPr>
          <p:spPr>
            <a:xfrm>
              <a:off x="-104000" y="557416"/>
              <a:ext cx="4059815" cy="4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0" y="15709"/>
                  </a:moveTo>
                  <a:cubicBezTo>
                    <a:pt x="421" y="14681"/>
                    <a:pt x="841" y="13652"/>
                    <a:pt x="1280" y="12623"/>
                  </a:cubicBezTo>
                  <a:cubicBezTo>
                    <a:pt x="1720" y="11595"/>
                    <a:pt x="2177" y="10566"/>
                    <a:pt x="2629" y="11081"/>
                  </a:cubicBezTo>
                  <a:cubicBezTo>
                    <a:pt x="3080" y="11595"/>
                    <a:pt x="3526" y="13652"/>
                    <a:pt x="3959" y="15195"/>
                  </a:cubicBezTo>
                  <a:cubicBezTo>
                    <a:pt x="4392" y="16738"/>
                    <a:pt x="4812" y="17766"/>
                    <a:pt x="5227" y="18795"/>
                  </a:cubicBezTo>
                  <a:cubicBezTo>
                    <a:pt x="5641" y="19823"/>
                    <a:pt x="6049" y="20852"/>
                    <a:pt x="6489" y="20852"/>
                  </a:cubicBezTo>
                  <a:cubicBezTo>
                    <a:pt x="6928" y="20852"/>
                    <a:pt x="7398" y="19823"/>
                    <a:pt x="7837" y="18281"/>
                  </a:cubicBezTo>
                  <a:cubicBezTo>
                    <a:pt x="8276" y="16738"/>
                    <a:pt x="8685" y="14681"/>
                    <a:pt x="9124" y="13138"/>
                  </a:cubicBezTo>
                  <a:cubicBezTo>
                    <a:pt x="9563" y="11595"/>
                    <a:pt x="10033" y="10566"/>
                    <a:pt x="10515" y="9538"/>
                  </a:cubicBezTo>
                  <a:cubicBezTo>
                    <a:pt x="10998" y="8509"/>
                    <a:pt x="11493" y="7481"/>
                    <a:pt x="11988" y="6966"/>
                  </a:cubicBezTo>
                  <a:cubicBezTo>
                    <a:pt x="12482" y="6452"/>
                    <a:pt x="12977" y="6452"/>
                    <a:pt x="13491" y="6452"/>
                  </a:cubicBezTo>
                  <a:cubicBezTo>
                    <a:pt x="14004" y="6452"/>
                    <a:pt x="14536" y="6452"/>
                    <a:pt x="15068" y="6452"/>
                  </a:cubicBezTo>
                  <a:cubicBezTo>
                    <a:pt x="15600" y="6452"/>
                    <a:pt x="16132" y="6452"/>
                    <a:pt x="16645" y="6452"/>
                  </a:cubicBezTo>
                  <a:cubicBezTo>
                    <a:pt x="17159" y="6452"/>
                    <a:pt x="17654" y="6452"/>
                    <a:pt x="18111" y="5938"/>
                  </a:cubicBezTo>
                  <a:cubicBezTo>
                    <a:pt x="18569" y="5423"/>
                    <a:pt x="18990" y="4395"/>
                    <a:pt x="19441" y="3881"/>
                  </a:cubicBezTo>
                  <a:cubicBezTo>
                    <a:pt x="19893" y="3366"/>
                    <a:pt x="20375" y="3366"/>
                    <a:pt x="20685" y="2338"/>
                  </a:cubicBezTo>
                  <a:cubicBezTo>
                    <a:pt x="20994" y="1309"/>
                    <a:pt x="21130" y="-748"/>
                    <a:pt x="21254" y="281"/>
                  </a:cubicBezTo>
                  <a:cubicBezTo>
                    <a:pt x="21377" y="1309"/>
                    <a:pt x="21489" y="5423"/>
                    <a:pt x="21600" y="953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723" name="Drawing"/>
          <p:cNvGrpSpPr/>
          <p:nvPr/>
        </p:nvGrpSpPr>
        <p:grpSpPr>
          <a:xfrm>
            <a:off x="176267" y="6591518"/>
            <a:ext cx="12787675" cy="1845304"/>
            <a:chOff x="-283488" y="4826685"/>
            <a:chExt cx="12787673" cy="1845303"/>
          </a:xfrm>
        </p:grpSpPr>
        <p:pic>
          <p:nvPicPr>
            <p:cNvPr id="961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83489" y="5171106"/>
              <a:ext cx="546046" cy="72689"/>
            </a:xfrm>
            <a:prstGeom prst="rect">
              <a:avLst/>
            </a:prstGeom>
            <a:effectLst/>
          </p:spPr>
        </p:pic>
        <p:pic>
          <p:nvPicPr>
            <p:cNvPr id="961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2024" y="4982474"/>
              <a:ext cx="318454" cy="512444"/>
            </a:xfrm>
            <a:prstGeom prst="rect">
              <a:avLst/>
            </a:prstGeom>
            <a:effectLst/>
          </p:spPr>
        </p:pic>
        <p:pic>
          <p:nvPicPr>
            <p:cNvPr id="961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39538" y="5017643"/>
              <a:ext cx="325343" cy="714446"/>
            </a:xfrm>
            <a:prstGeom prst="rect">
              <a:avLst/>
            </a:prstGeom>
            <a:effectLst/>
          </p:spPr>
        </p:pic>
        <p:pic>
          <p:nvPicPr>
            <p:cNvPr id="962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22983" y="5094592"/>
              <a:ext cx="731148" cy="572804"/>
            </a:xfrm>
            <a:prstGeom prst="rect">
              <a:avLst/>
            </a:prstGeom>
            <a:effectLst/>
          </p:spPr>
        </p:pic>
        <p:pic>
          <p:nvPicPr>
            <p:cNvPr id="962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13611" y="5030280"/>
              <a:ext cx="559482" cy="424268"/>
            </a:xfrm>
            <a:prstGeom prst="rect">
              <a:avLst/>
            </a:prstGeom>
            <a:effectLst/>
          </p:spPr>
        </p:pic>
        <p:pic>
          <p:nvPicPr>
            <p:cNvPr id="962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75015" y="5163840"/>
              <a:ext cx="127849" cy="308783"/>
            </a:xfrm>
            <a:prstGeom prst="rect">
              <a:avLst/>
            </a:prstGeom>
            <a:effectLst/>
          </p:spPr>
        </p:pic>
        <p:pic>
          <p:nvPicPr>
            <p:cNvPr id="96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89065" y="4931170"/>
              <a:ext cx="127751" cy="145210"/>
            </a:xfrm>
            <a:prstGeom prst="rect">
              <a:avLst/>
            </a:prstGeom>
            <a:effectLst/>
          </p:spPr>
        </p:pic>
        <p:pic>
          <p:nvPicPr>
            <p:cNvPr id="96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55446" y="5282426"/>
              <a:ext cx="219468" cy="66003"/>
            </a:xfrm>
            <a:prstGeom prst="rect">
              <a:avLst/>
            </a:prstGeom>
            <a:effectLst/>
          </p:spPr>
        </p:pic>
        <p:pic>
          <p:nvPicPr>
            <p:cNvPr id="96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71643" y="4938711"/>
              <a:ext cx="86930" cy="556207"/>
            </a:xfrm>
            <a:prstGeom prst="rect">
              <a:avLst/>
            </a:prstGeom>
            <a:effectLst/>
          </p:spPr>
        </p:pic>
        <p:pic>
          <p:nvPicPr>
            <p:cNvPr id="96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23776" y="5179341"/>
              <a:ext cx="163898" cy="289999"/>
            </a:xfrm>
            <a:prstGeom prst="rect">
              <a:avLst/>
            </a:prstGeom>
            <a:effectLst/>
          </p:spPr>
        </p:pic>
        <p:pic>
          <p:nvPicPr>
            <p:cNvPr id="96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00542" y="5119493"/>
              <a:ext cx="239349" cy="403327"/>
            </a:xfrm>
            <a:prstGeom prst="rect">
              <a:avLst/>
            </a:prstGeom>
            <a:effectLst/>
          </p:spPr>
        </p:pic>
        <p:pic>
          <p:nvPicPr>
            <p:cNvPr id="963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36669" y="4927262"/>
              <a:ext cx="672883" cy="600069"/>
            </a:xfrm>
            <a:prstGeom prst="rect">
              <a:avLst/>
            </a:prstGeom>
            <a:effectLst/>
          </p:spPr>
        </p:pic>
        <p:pic>
          <p:nvPicPr>
            <p:cNvPr id="96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01598" y="5247547"/>
              <a:ext cx="331077" cy="66004"/>
            </a:xfrm>
            <a:prstGeom prst="rect">
              <a:avLst/>
            </a:prstGeom>
            <a:effectLst/>
          </p:spPr>
        </p:pic>
        <p:pic>
          <p:nvPicPr>
            <p:cNvPr id="964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85161" y="5128962"/>
              <a:ext cx="48874" cy="414785"/>
            </a:xfrm>
            <a:prstGeom prst="rect">
              <a:avLst/>
            </a:prstGeom>
            <a:effectLst/>
          </p:spPr>
        </p:pic>
        <p:pic>
          <p:nvPicPr>
            <p:cNvPr id="964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98769" y="5052230"/>
              <a:ext cx="298884" cy="86930"/>
            </a:xfrm>
            <a:prstGeom prst="rect">
              <a:avLst/>
            </a:prstGeom>
            <a:effectLst/>
          </p:spPr>
        </p:pic>
        <p:pic>
          <p:nvPicPr>
            <p:cNvPr id="964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38625" y="5239931"/>
              <a:ext cx="240395" cy="281541"/>
            </a:xfrm>
            <a:prstGeom prst="rect">
              <a:avLst/>
            </a:prstGeom>
            <a:effectLst/>
          </p:spPr>
        </p:pic>
        <p:pic>
          <p:nvPicPr>
            <p:cNvPr id="964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76832" y="5254523"/>
              <a:ext cx="232383" cy="294435"/>
            </a:xfrm>
            <a:prstGeom prst="rect">
              <a:avLst/>
            </a:prstGeom>
            <a:effectLst/>
          </p:spPr>
        </p:pic>
        <p:pic>
          <p:nvPicPr>
            <p:cNvPr id="964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09171" y="5203069"/>
              <a:ext cx="210657" cy="354629"/>
            </a:xfrm>
            <a:prstGeom prst="rect">
              <a:avLst/>
            </a:prstGeom>
            <a:effectLst/>
          </p:spPr>
        </p:pic>
        <p:pic>
          <p:nvPicPr>
            <p:cNvPr id="965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55936" y="5179521"/>
              <a:ext cx="304354" cy="359575"/>
            </a:xfrm>
            <a:prstGeom prst="rect">
              <a:avLst/>
            </a:prstGeom>
            <a:effectLst/>
          </p:spPr>
        </p:pic>
        <p:pic>
          <p:nvPicPr>
            <p:cNvPr id="965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97624" y="5265110"/>
              <a:ext cx="327739" cy="248865"/>
            </a:xfrm>
            <a:prstGeom prst="rect">
              <a:avLst/>
            </a:prstGeom>
            <a:effectLst/>
          </p:spPr>
        </p:pic>
        <p:pic>
          <p:nvPicPr>
            <p:cNvPr id="965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84531" y="4960304"/>
              <a:ext cx="438444" cy="622692"/>
            </a:xfrm>
            <a:prstGeom prst="rect">
              <a:avLst/>
            </a:prstGeom>
            <a:effectLst/>
          </p:spPr>
        </p:pic>
        <p:pic>
          <p:nvPicPr>
            <p:cNvPr id="965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59360" y="5135938"/>
              <a:ext cx="310151" cy="72979"/>
            </a:xfrm>
            <a:prstGeom prst="rect">
              <a:avLst/>
            </a:prstGeom>
            <a:effectLst/>
          </p:spPr>
        </p:pic>
        <p:pic>
          <p:nvPicPr>
            <p:cNvPr id="965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884761" y="5023741"/>
              <a:ext cx="405532" cy="480232"/>
            </a:xfrm>
            <a:prstGeom prst="rect">
              <a:avLst/>
            </a:prstGeom>
            <a:effectLst/>
          </p:spPr>
        </p:pic>
        <p:pic>
          <p:nvPicPr>
            <p:cNvPr id="966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655239" y="5026409"/>
              <a:ext cx="513983" cy="712944"/>
            </a:xfrm>
            <a:prstGeom prst="rect">
              <a:avLst/>
            </a:prstGeom>
            <a:effectLst/>
          </p:spPr>
        </p:pic>
        <p:pic>
          <p:nvPicPr>
            <p:cNvPr id="966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74854" y="4951885"/>
              <a:ext cx="112249" cy="731374"/>
            </a:xfrm>
            <a:prstGeom prst="rect">
              <a:avLst/>
            </a:prstGeom>
            <a:effectLst/>
          </p:spPr>
        </p:pic>
        <p:pic>
          <p:nvPicPr>
            <p:cNvPr id="966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07853" y="5281256"/>
              <a:ext cx="235033" cy="241564"/>
            </a:xfrm>
            <a:prstGeom prst="rect">
              <a:avLst/>
            </a:prstGeom>
            <a:effectLst/>
          </p:spPr>
        </p:pic>
        <p:pic>
          <p:nvPicPr>
            <p:cNvPr id="966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31073" y="5156865"/>
              <a:ext cx="338053" cy="315223"/>
            </a:xfrm>
            <a:prstGeom prst="rect">
              <a:avLst/>
            </a:prstGeom>
            <a:effectLst/>
          </p:spPr>
        </p:pic>
        <p:pic>
          <p:nvPicPr>
            <p:cNvPr id="966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51952" y="5208250"/>
              <a:ext cx="175707" cy="273495"/>
            </a:xfrm>
            <a:prstGeom prst="rect">
              <a:avLst/>
            </a:prstGeom>
            <a:effectLst/>
          </p:spPr>
        </p:pic>
        <p:pic>
          <p:nvPicPr>
            <p:cNvPr id="967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945400" y="5114728"/>
              <a:ext cx="521289" cy="374701"/>
            </a:xfrm>
            <a:prstGeom prst="rect">
              <a:avLst/>
            </a:prstGeom>
            <a:effectLst/>
          </p:spPr>
        </p:pic>
        <p:pic>
          <p:nvPicPr>
            <p:cNvPr id="967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278513" y="4975498"/>
              <a:ext cx="62614" cy="66004"/>
            </a:xfrm>
            <a:prstGeom prst="rect">
              <a:avLst/>
            </a:prstGeom>
            <a:effectLst/>
          </p:spPr>
        </p:pic>
        <p:pic>
          <p:nvPicPr>
            <p:cNvPr id="967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509679" y="5170879"/>
              <a:ext cx="361596" cy="344965"/>
            </a:xfrm>
            <a:prstGeom prst="rect">
              <a:avLst/>
            </a:prstGeom>
            <a:effectLst/>
          </p:spPr>
        </p:pic>
        <p:pic>
          <p:nvPicPr>
            <p:cNvPr id="967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838908" y="5177123"/>
              <a:ext cx="234661" cy="331746"/>
            </a:xfrm>
            <a:prstGeom prst="rect">
              <a:avLst/>
            </a:prstGeom>
            <a:effectLst/>
          </p:spPr>
        </p:pic>
        <p:pic>
          <p:nvPicPr>
            <p:cNvPr id="967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092469" y="4826685"/>
              <a:ext cx="364759" cy="688123"/>
            </a:xfrm>
            <a:prstGeom prst="rect">
              <a:avLst/>
            </a:prstGeom>
            <a:effectLst/>
          </p:spPr>
        </p:pic>
        <p:pic>
          <p:nvPicPr>
            <p:cNvPr id="968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028492" y="5104746"/>
              <a:ext cx="324101" cy="55341"/>
            </a:xfrm>
            <a:prstGeom prst="rect">
              <a:avLst/>
            </a:prstGeom>
            <a:effectLst/>
          </p:spPr>
        </p:pic>
        <p:pic>
          <p:nvPicPr>
            <p:cNvPr id="968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466075" y="6000915"/>
              <a:ext cx="263646" cy="459182"/>
            </a:xfrm>
            <a:prstGeom prst="rect">
              <a:avLst/>
            </a:prstGeom>
            <a:effectLst/>
          </p:spPr>
        </p:pic>
        <p:pic>
          <p:nvPicPr>
            <p:cNvPr id="968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729424" y="6216877"/>
              <a:ext cx="247849" cy="455112"/>
            </a:xfrm>
            <a:prstGeom prst="rect">
              <a:avLst/>
            </a:prstGeom>
            <a:effectLst/>
          </p:spPr>
        </p:pic>
        <p:pic>
          <p:nvPicPr>
            <p:cNvPr id="968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23034" y="5954168"/>
              <a:ext cx="134962" cy="448924"/>
            </a:xfrm>
            <a:prstGeom prst="rect">
              <a:avLst/>
            </a:prstGeom>
            <a:effectLst/>
          </p:spPr>
        </p:pic>
        <p:pic>
          <p:nvPicPr>
            <p:cNvPr id="968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667511" y="6099939"/>
              <a:ext cx="185803" cy="315726"/>
            </a:xfrm>
            <a:prstGeom prst="rect">
              <a:avLst/>
            </a:prstGeom>
            <a:effectLst/>
          </p:spPr>
        </p:pic>
        <p:pic>
          <p:nvPicPr>
            <p:cNvPr id="969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853864" y="6005390"/>
              <a:ext cx="348232" cy="418143"/>
            </a:xfrm>
            <a:prstGeom prst="rect">
              <a:avLst/>
            </a:prstGeom>
            <a:effectLst/>
          </p:spPr>
        </p:pic>
        <p:pic>
          <p:nvPicPr>
            <p:cNvPr id="969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098888" y="5861120"/>
              <a:ext cx="556623" cy="524771"/>
            </a:xfrm>
            <a:prstGeom prst="rect">
              <a:avLst/>
            </a:prstGeom>
            <a:effectLst/>
          </p:spPr>
        </p:pic>
        <p:pic>
          <p:nvPicPr>
            <p:cNvPr id="969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03548" y="6038538"/>
              <a:ext cx="303582" cy="390241"/>
            </a:xfrm>
            <a:prstGeom prst="rect">
              <a:avLst/>
            </a:prstGeom>
            <a:effectLst/>
          </p:spPr>
        </p:pic>
        <p:pic>
          <p:nvPicPr>
            <p:cNvPr id="969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233493" y="6066379"/>
              <a:ext cx="273045" cy="309792"/>
            </a:xfrm>
            <a:prstGeom prst="rect">
              <a:avLst/>
            </a:prstGeom>
            <a:effectLst/>
          </p:spPr>
        </p:pic>
        <p:pic>
          <p:nvPicPr>
            <p:cNvPr id="969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59135" y="6021842"/>
              <a:ext cx="863551" cy="377266"/>
            </a:xfrm>
            <a:prstGeom prst="rect">
              <a:avLst/>
            </a:prstGeom>
            <a:effectLst/>
          </p:spPr>
        </p:pic>
        <p:pic>
          <p:nvPicPr>
            <p:cNvPr id="970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19415" y="5917208"/>
              <a:ext cx="261321" cy="666499"/>
            </a:xfrm>
            <a:prstGeom prst="rect">
              <a:avLst/>
            </a:prstGeom>
            <a:effectLst/>
          </p:spPr>
        </p:pic>
        <p:pic>
          <p:nvPicPr>
            <p:cNvPr id="970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51427" y="6113621"/>
              <a:ext cx="224626" cy="291728"/>
            </a:xfrm>
            <a:prstGeom prst="rect">
              <a:avLst/>
            </a:prstGeom>
            <a:effectLst/>
          </p:spPr>
        </p:pic>
        <p:pic>
          <p:nvPicPr>
            <p:cNvPr id="970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059215" y="6077356"/>
              <a:ext cx="213486" cy="359271"/>
            </a:xfrm>
            <a:prstGeom prst="rect">
              <a:avLst/>
            </a:prstGeom>
            <a:effectLst/>
          </p:spPr>
        </p:pic>
        <p:pic>
          <p:nvPicPr>
            <p:cNvPr id="970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366362" y="6059965"/>
              <a:ext cx="260766" cy="349989"/>
            </a:xfrm>
            <a:prstGeom prst="rect">
              <a:avLst/>
            </a:prstGeom>
            <a:effectLst/>
          </p:spPr>
        </p:pic>
        <p:pic>
          <p:nvPicPr>
            <p:cNvPr id="970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644832" y="5807681"/>
              <a:ext cx="79954" cy="580116"/>
            </a:xfrm>
            <a:prstGeom prst="rect">
              <a:avLst/>
            </a:prstGeom>
            <a:effectLst/>
          </p:spPr>
        </p:pic>
        <p:pic>
          <p:nvPicPr>
            <p:cNvPr id="971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538955" y="6036316"/>
              <a:ext cx="353247" cy="359945"/>
            </a:xfrm>
            <a:prstGeom prst="rect">
              <a:avLst/>
            </a:prstGeom>
            <a:effectLst/>
          </p:spPr>
        </p:pic>
        <p:pic>
          <p:nvPicPr>
            <p:cNvPr id="971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801685" y="5865692"/>
              <a:ext cx="90517" cy="103568"/>
            </a:xfrm>
            <a:prstGeom prst="rect">
              <a:avLst/>
            </a:prstGeom>
            <a:effectLst/>
          </p:spPr>
        </p:pic>
        <p:pic>
          <p:nvPicPr>
            <p:cNvPr id="971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913296" y="6060057"/>
              <a:ext cx="159819" cy="327341"/>
            </a:xfrm>
            <a:prstGeom prst="rect">
              <a:avLst/>
            </a:prstGeom>
            <a:effectLst/>
          </p:spPr>
        </p:pic>
        <p:pic>
          <p:nvPicPr>
            <p:cNvPr id="971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2099183" y="6051814"/>
              <a:ext cx="176679" cy="342959"/>
            </a:xfrm>
            <a:prstGeom prst="rect">
              <a:avLst/>
            </a:prstGeom>
            <a:effectLst/>
          </p:spPr>
        </p:pic>
        <p:pic>
          <p:nvPicPr>
            <p:cNvPr id="971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2242410" y="6031392"/>
              <a:ext cx="186915" cy="404530"/>
            </a:xfrm>
            <a:prstGeom prst="rect">
              <a:avLst/>
            </a:prstGeom>
            <a:effectLst/>
          </p:spPr>
        </p:pic>
        <p:pic>
          <p:nvPicPr>
            <p:cNvPr id="972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2406211" y="6300868"/>
              <a:ext cx="97974" cy="93905"/>
            </a:xfrm>
            <a:prstGeom prst="rect">
              <a:avLst/>
            </a:prstGeom>
            <a:effectLst/>
          </p:spPr>
        </p:pic>
      </p:grpSp>
      <p:grpSp>
        <p:nvGrpSpPr>
          <p:cNvPr id="9856" name="Drawing"/>
          <p:cNvGrpSpPr/>
          <p:nvPr/>
        </p:nvGrpSpPr>
        <p:grpSpPr>
          <a:xfrm>
            <a:off x="441341" y="1272716"/>
            <a:ext cx="12013374" cy="2635504"/>
            <a:chOff x="273926" y="-19050"/>
            <a:chExt cx="12013373" cy="2635503"/>
          </a:xfrm>
        </p:grpSpPr>
        <p:pic>
          <p:nvPicPr>
            <p:cNvPr id="9724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73926" y="412163"/>
              <a:ext cx="547321" cy="79955"/>
            </a:xfrm>
            <a:prstGeom prst="rect">
              <a:avLst/>
            </a:prstGeom>
            <a:effectLst/>
          </p:spPr>
        </p:pic>
        <p:pic>
          <p:nvPicPr>
            <p:cNvPr id="9726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92463" y="230797"/>
              <a:ext cx="233437" cy="452951"/>
            </a:xfrm>
            <a:prstGeom prst="rect">
              <a:avLst/>
            </a:prstGeom>
            <a:effectLst/>
          </p:spPr>
        </p:pic>
        <p:pic>
          <p:nvPicPr>
            <p:cNvPr id="9728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487685" y="185193"/>
              <a:ext cx="798444" cy="453413"/>
            </a:xfrm>
            <a:prstGeom prst="rect">
              <a:avLst/>
            </a:prstGeom>
            <a:effectLst/>
          </p:spPr>
        </p:pic>
        <p:pic>
          <p:nvPicPr>
            <p:cNvPr id="9730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857393" y="184945"/>
              <a:ext cx="149711" cy="711759"/>
            </a:xfrm>
            <a:prstGeom prst="rect">
              <a:avLst/>
            </a:prstGeom>
            <a:effectLst/>
          </p:spPr>
        </p:pic>
        <p:pic>
          <p:nvPicPr>
            <p:cNvPr id="9732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327986" y="106001"/>
              <a:ext cx="209266" cy="716051"/>
            </a:xfrm>
            <a:prstGeom prst="rect">
              <a:avLst/>
            </a:prstGeom>
            <a:effectLst/>
          </p:spPr>
        </p:pic>
        <p:pic>
          <p:nvPicPr>
            <p:cNvPr id="9734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589834" y="274727"/>
              <a:ext cx="232373" cy="433635"/>
            </a:xfrm>
            <a:prstGeom prst="rect">
              <a:avLst/>
            </a:prstGeom>
            <a:effectLst/>
          </p:spPr>
        </p:pic>
        <p:pic>
          <p:nvPicPr>
            <p:cNvPr id="9736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645639" y="237772"/>
              <a:ext cx="356076" cy="303175"/>
            </a:xfrm>
            <a:prstGeom prst="rect">
              <a:avLst/>
            </a:prstGeom>
            <a:effectLst/>
          </p:spPr>
        </p:pic>
        <p:pic>
          <p:nvPicPr>
            <p:cNvPr id="9738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001396" y="166104"/>
              <a:ext cx="272607" cy="586877"/>
            </a:xfrm>
            <a:prstGeom prst="rect">
              <a:avLst/>
            </a:prstGeom>
            <a:effectLst/>
          </p:spPr>
        </p:pic>
        <p:pic>
          <p:nvPicPr>
            <p:cNvPr id="9740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531544" y="377285"/>
              <a:ext cx="233418" cy="59028"/>
            </a:xfrm>
            <a:prstGeom prst="rect">
              <a:avLst/>
            </a:prstGeom>
            <a:effectLst/>
          </p:spPr>
        </p:pic>
        <p:pic>
          <p:nvPicPr>
            <p:cNvPr id="9742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545495" y="481919"/>
              <a:ext cx="233418" cy="45077"/>
            </a:xfrm>
            <a:prstGeom prst="rect">
              <a:avLst/>
            </a:prstGeom>
            <a:effectLst/>
          </p:spPr>
        </p:pic>
        <p:pic>
          <p:nvPicPr>
            <p:cNvPr id="9744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168719" y="114092"/>
              <a:ext cx="782099" cy="428343"/>
            </a:xfrm>
            <a:prstGeom prst="rect">
              <a:avLst/>
            </a:prstGeom>
            <a:effectLst/>
          </p:spPr>
        </p:pic>
        <p:pic>
          <p:nvPicPr>
            <p:cNvPr id="9746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534689" y="91284"/>
              <a:ext cx="81300" cy="679859"/>
            </a:xfrm>
            <a:prstGeom prst="rect">
              <a:avLst/>
            </a:prstGeom>
            <a:effectLst/>
          </p:spPr>
        </p:pic>
        <p:pic>
          <p:nvPicPr>
            <p:cNvPr id="9748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940620" y="3949"/>
              <a:ext cx="219467" cy="671179"/>
            </a:xfrm>
            <a:prstGeom prst="rect">
              <a:avLst/>
            </a:prstGeom>
            <a:effectLst/>
          </p:spPr>
        </p:pic>
        <p:pic>
          <p:nvPicPr>
            <p:cNvPr id="9750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191743" y="196673"/>
              <a:ext cx="241784" cy="379152"/>
            </a:xfrm>
            <a:prstGeom prst="rect">
              <a:avLst/>
            </a:prstGeom>
            <a:effectLst/>
          </p:spPr>
        </p:pic>
        <p:pic>
          <p:nvPicPr>
            <p:cNvPr id="9752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251582" y="156181"/>
              <a:ext cx="278213" cy="308034"/>
            </a:xfrm>
            <a:prstGeom prst="rect">
              <a:avLst/>
            </a:prstGeom>
            <a:effectLst/>
          </p:spPr>
        </p:pic>
        <p:pic>
          <p:nvPicPr>
            <p:cNvPr id="9754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704149" y="179323"/>
              <a:ext cx="271564" cy="368600"/>
            </a:xfrm>
            <a:prstGeom prst="rect">
              <a:avLst/>
            </a:prstGeom>
            <a:effectLst/>
          </p:spPr>
        </p:pic>
        <p:pic>
          <p:nvPicPr>
            <p:cNvPr id="9756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154379" y="75694"/>
              <a:ext cx="62825" cy="395497"/>
            </a:xfrm>
            <a:prstGeom prst="rect">
              <a:avLst/>
            </a:prstGeom>
            <a:effectLst/>
          </p:spPr>
        </p:pic>
        <p:pic>
          <p:nvPicPr>
            <p:cNvPr id="9758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115915" y="50135"/>
              <a:ext cx="322165" cy="461802"/>
            </a:xfrm>
            <a:prstGeom prst="rect">
              <a:avLst/>
            </a:prstGeom>
            <a:effectLst/>
          </p:spPr>
        </p:pic>
        <p:pic>
          <p:nvPicPr>
            <p:cNvPr id="9760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05502" y="41836"/>
              <a:ext cx="323050" cy="561892"/>
            </a:xfrm>
            <a:prstGeom prst="rect">
              <a:avLst/>
            </a:prstGeom>
            <a:effectLst/>
          </p:spPr>
        </p:pic>
        <p:pic>
          <p:nvPicPr>
            <p:cNvPr id="9762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368137" y="400772"/>
              <a:ext cx="140714" cy="223883"/>
            </a:xfrm>
            <a:prstGeom prst="rect">
              <a:avLst/>
            </a:prstGeom>
            <a:effectLst/>
          </p:spPr>
        </p:pic>
        <p:pic>
          <p:nvPicPr>
            <p:cNvPr id="9764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21079" y="65707"/>
              <a:ext cx="71112" cy="412460"/>
            </a:xfrm>
            <a:prstGeom prst="rect">
              <a:avLst/>
            </a:prstGeom>
            <a:effectLst/>
          </p:spPr>
        </p:pic>
        <p:pic>
          <p:nvPicPr>
            <p:cNvPr id="9766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863407" y="9165"/>
              <a:ext cx="352154" cy="493126"/>
            </a:xfrm>
            <a:prstGeom prst="rect">
              <a:avLst/>
            </a:prstGeom>
            <a:effectLst/>
          </p:spPr>
        </p:pic>
        <p:pic>
          <p:nvPicPr>
            <p:cNvPr id="9768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539801" y="27261"/>
              <a:ext cx="317368" cy="297442"/>
            </a:xfrm>
            <a:prstGeom prst="rect">
              <a:avLst/>
            </a:prstGeom>
            <a:effectLst/>
          </p:spPr>
        </p:pic>
        <p:pic>
          <p:nvPicPr>
            <p:cNvPr id="9770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533067" y="370309"/>
              <a:ext cx="289224" cy="53396"/>
            </a:xfrm>
            <a:prstGeom prst="rect">
              <a:avLst/>
            </a:prstGeom>
            <a:effectLst/>
          </p:spPr>
        </p:pic>
        <p:pic>
          <p:nvPicPr>
            <p:cNvPr id="9772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153898" y="-19051"/>
              <a:ext cx="463614" cy="387262"/>
            </a:xfrm>
            <a:prstGeom prst="rect">
              <a:avLst/>
            </a:prstGeom>
            <a:effectLst/>
          </p:spPr>
        </p:pic>
        <p:pic>
          <p:nvPicPr>
            <p:cNvPr id="9774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31976" y="1365947"/>
              <a:ext cx="86930" cy="437589"/>
            </a:xfrm>
            <a:prstGeom prst="rect">
              <a:avLst/>
            </a:prstGeom>
            <a:effectLst/>
          </p:spPr>
        </p:pic>
        <p:pic>
          <p:nvPicPr>
            <p:cNvPr id="9776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22707" y="1288767"/>
              <a:ext cx="1086770" cy="482960"/>
            </a:xfrm>
            <a:prstGeom prst="rect">
              <a:avLst/>
            </a:prstGeom>
            <a:effectLst/>
          </p:spPr>
        </p:pic>
        <p:pic>
          <p:nvPicPr>
            <p:cNvPr id="9778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840956" y="1298068"/>
              <a:ext cx="72979" cy="470589"/>
            </a:xfrm>
            <a:prstGeom prst="rect">
              <a:avLst/>
            </a:prstGeom>
            <a:effectLst/>
          </p:spPr>
        </p:pic>
        <p:pic>
          <p:nvPicPr>
            <p:cNvPr id="9780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708419" y="1314344"/>
              <a:ext cx="421043" cy="540088"/>
            </a:xfrm>
            <a:prstGeom prst="rect">
              <a:avLst/>
            </a:prstGeom>
            <a:effectLst/>
          </p:spPr>
        </p:pic>
        <p:pic>
          <p:nvPicPr>
            <p:cNvPr id="9782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154859" y="1050338"/>
              <a:ext cx="400834" cy="397441"/>
            </a:xfrm>
            <a:prstGeom prst="rect">
              <a:avLst/>
            </a:prstGeom>
            <a:effectLst/>
          </p:spPr>
        </p:pic>
        <p:pic>
          <p:nvPicPr>
            <p:cNvPr id="9784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124123" y="1744508"/>
              <a:ext cx="234851" cy="434777"/>
            </a:xfrm>
            <a:prstGeom prst="rect">
              <a:avLst/>
            </a:prstGeom>
            <a:effectLst/>
          </p:spPr>
        </p:pic>
        <p:pic>
          <p:nvPicPr>
            <p:cNvPr id="9786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399006" y="1939825"/>
              <a:ext cx="59028" cy="205516"/>
            </a:xfrm>
            <a:prstGeom prst="rect">
              <a:avLst/>
            </a:prstGeom>
            <a:effectLst/>
          </p:spPr>
        </p:pic>
        <p:pic>
          <p:nvPicPr>
            <p:cNvPr id="9788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489690" y="1939825"/>
              <a:ext cx="73278" cy="219468"/>
            </a:xfrm>
            <a:prstGeom prst="rect">
              <a:avLst/>
            </a:prstGeom>
            <a:effectLst/>
          </p:spPr>
        </p:pic>
        <p:pic>
          <p:nvPicPr>
            <p:cNvPr id="9790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678032" y="1925874"/>
              <a:ext cx="86930" cy="38101"/>
            </a:xfrm>
            <a:prstGeom prst="rect">
              <a:avLst/>
            </a:prstGeom>
            <a:effectLst/>
          </p:spPr>
        </p:pic>
        <p:pic>
          <p:nvPicPr>
            <p:cNvPr id="9792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791518" y="190494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794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894276" y="1932850"/>
              <a:ext cx="156687" cy="212491"/>
            </a:xfrm>
            <a:prstGeom prst="rect">
              <a:avLst/>
            </a:prstGeom>
            <a:effectLst/>
          </p:spPr>
        </p:pic>
        <p:pic>
          <p:nvPicPr>
            <p:cNvPr id="9796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138423" y="1726548"/>
              <a:ext cx="217142" cy="379265"/>
            </a:xfrm>
            <a:prstGeom prst="rect">
              <a:avLst/>
            </a:prstGeom>
            <a:effectLst/>
          </p:spPr>
        </p:pic>
        <p:pic>
          <p:nvPicPr>
            <p:cNvPr id="9798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270960" y="1858768"/>
              <a:ext cx="352004" cy="314476"/>
            </a:xfrm>
            <a:prstGeom prst="rect">
              <a:avLst/>
            </a:prstGeom>
            <a:effectLst/>
          </p:spPr>
        </p:pic>
        <p:pic>
          <p:nvPicPr>
            <p:cNvPr id="9800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506307" y="1187070"/>
              <a:ext cx="618902" cy="405689"/>
            </a:xfrm>
            <a:prstGeom prst="rect">
              <a:avLst/>
            </a:prstGeom>
            <a:effectLst/>
          </p:spPr>
        </p:pic>
        <p:pic>
          <p:nvPicPr>
            <p:cNvPr id="9802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780580" y="1186458"/>
              <a:ext cx="51653" cy="596151"/>
            </a:xfrm>
            <a:prstGeom prst="rect">
              <a:avLst/>
            </a:prstGeom>
            <a:effectLst/>
          </p:spPr>
        </p:pic>
        <p:pic>
          <p:nvPicPr>
            <p:cNvPr id="9804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272887" y="1199169"/>
              <a:ext cx="242957" cy="556869"/>
            </a:xfrm>
            <a:prstGeom prst="rect">
              <a:avLst/>
            </a:prstGeom>
            <a:effectLst/>
          </p:spPr>
        </p:pic>
        <p:pic>
          <p:nvPicPr>
            <p:cNvPr id="9806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609009" y="1385597"/>
              <a:ext cx="258695" cy="242453"/>
            </a:xfrm>
            <a:prstGeom prst="rect">
              <a:avLst/>
            </a:prstGeom>
            <a:effectLst/>
          </p:spPr>
        </p:pic>
        <p:pic>
          <p:nvPicPr>
            <p:cNvPr id="9808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657197" y="1284116"/>
              <a:ext cx="95819" cy="512444"/>
            </a:xfrm>
            <a:prstGeom prst="rect">
              <a:avLst/>
            </a:prstGeom>
            <a:effectLst/>
          </p:spPr>
        </p:pic>
        <p:pic>
          <p:nvPicPr>
            <p:cNvPr id="9810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875354" y="1186458"/>
              <a:ext cx="225326" cy="624053"/>
            </a:xfrm>
            <a:prstGeom prst="rect">
              <a:avLst/>
            </a:prstGeom>
            <a:effectLst/>
          </p:spPr>
        </p:pic>
        <p:pic>
          <p:nvPicPr>
            <p:cNvPr id="9812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574794" y="145153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814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593843" y="1388751"/>
              <a:ext cx="372931" cy="86930"/>
            </a:xfrm>
            <a:prstGeom prst="rect">
              <a:avLst/>
            </a:prstGeom>
            <a:effectLst/>
          </p:spPr>
        </p:pic>
        <p:pic>
          <p:nvPicPr>
            <p:cNvPr id="9816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642672" y="1535239"/>
              <a:ext cx="372931" cy="79955"/>
            </a:xfrm>
            <a:prstGeom prst="rect">
              <a:avLst/>
            </a:prstGeom>
            <a:effectLst/>
          </p:spPr>
        </p:pic>
        <p:pic>
          <p:nvPicPr>
            <p:cNvPr id="9818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7137942" y="1274656"/>
              <a:ext cx="329759" cy="365270"/>
            </a:xfrm>
            <a:prstGeom prst="rect">
              <a:avLst/>
            </a:prstGeom>
            <a:effectLst/>
          </p:spPr>
        </p:pic>
        <p:pic>
          <p:nvPicPr>
            <p:cNvPr id="9820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079651" y="1328296"/>
              <a:ext cx="100882" cy="293873"/>
            </a:xfrm>
            <a:prstGeom prst="rect">
              <a:avLst/>
            </a:prstGeom>
            <a:effectLst/>
          </p:spPr>
        </p:pic>
        <p:pic>
          <p:nvPicPr>
            <p:cNvPr id="9822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088504" y="113762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824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247067" y="1159600"/>
              <a:ext cx="233418" cy="774195"/>
            </a:xfrm>
            <a:prstGeom prst="rect">
              <a:avLst/>
            </a:prstGeom>
            <a:effectLst/>
          </p:spPr>
        </p:pic>
        <p:pic>
          <p:nvPicPr>
            <p:cNvPr id="9826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167849" y="1203839"/>
              <a:ext cx="322232" cy="584873"/>
            </a:xfrm>
            <a:prstGeom prst="rect">
              <a:avLst/>
            </a:prstGeom>
            <a:effectLst/>
          </p:spPr>
        </p:pic>
        <p:pic>
          <p:nvPicPr>
            <p:cNvPr id="9828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568639" y="1563141"/>
              <a:ext cx="97703" cy="212492"/>
            </a:xfrm>
            <a:prstGeom prst="rect">
              <a:avLst/>
            </a:prstGeom>
            <a:effectLst/>
          </p:spPr>
        </p:pic>
        <p:pic>
          <p:nvPicPr>
            <p:cNvPr id="9830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614289" y="1364277"/>
              <a:ext cx="66004" cy="90477"/>
            </a:xfrm>
            <a:prstGeom prst="rect">
              <a:avLst/>
            </a:prstGeom>
            <a:effectLst/>
          </p:spPr>
        </p:pic>
        <p:pic>
          <p:nvPicPr>
            <p:cNvPr id="9832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854533" y="1125850"/>
              <a:ext cx="328005" cy="377156"/>
            </a:xfrm>
            <a:prstGeom prst="rect">
              <a:avLst/>
            </a:prstGeom>
            <a:effectLst/>
          </p:spPr>
        </p:pic>
        <p:pic>
          <p:nvPicPr>
            <p:cNvPr id="9834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879363" y="1305043"/>
              <a:ext cx="247370" cy="72979"/>
            </a:xfrm>
            <a:prstGeom prst="rect">
              <a:avLst/>
            </a:prstGeom>
            <a:effectLst/>
          </p:spPr>
        </p:pic>
        <p:pic>
          <p:nvPicPr>
            <p:cNvPr id="9836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9858437" y="1067872"/>
              <a:ext cx="331076" cy="617078"/>
            </a:xfrm>
            <a:prstGeom prst="rect">
              <a:avLst/>
            </a:prstGeom>
            <a:effectLst/>
          </p:spPr>
        </p:pic>
        <p:pic>
          <p:nvPicPr>
            <p:cNvPr id="9838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416486" y="1109726"/>
              <a:ext cx="45077" cy="345028"/>
            </a:xfrm>
            <a:prstGeom prst="rect">
              <a:avLst/>
            </a:prstGeom>
            <a:effectLst/>
          </p:spPr>
        </p:pic>
        <p:pic>
          <p:nvPicPr>
            <p:cNvPr id="9840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362551" y="1036191"/>
              <a:ext cx="311115" cy="448711"/>
            </a:xfrm>
            <a:prstGeom prst="rect">
              <a:avLst/>
            </a:prstGeom>
            <a:effectLst/>
          </p:spPr>
        </p:pic>
        <p:pic>
          <p:nvPicPr>
            <p:cNvPr id="9842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9467801" y="2013012"/>
              <a:ext cx="631030" cy="603442"/>
            </a:xfrm>
            <a:prstGeom prst="rect">
              <a:avLst/>
            </a:prstGeom>
            <a:effectLst/>
          </p:spPr>
        </p:pic>
        <p:pic>
          <p:nvPicPr>
            <p:cNvPr id="9844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402535" y="2048703"/>
              <a:ext cx="345616" cy="382084"/>
            </a:xfrm>
            <a:prstGeom prst="rect">
              <a:avLst/>
            </a:prstGeom>
            <a:effectLst/>
          </p:spPr>
        </p:pic>
        <p:pic>
          <p:nvPicPr>
            <p:cNvPr id="9846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766641" y="2129445"/>
              <a:ext cx="196617" cy="240806"/>
            </a:xfrm>
            <a:prstGeom prst="rect">
              <a:avLst/>
            </a:prstGeom>
            <a:effectLst/>
          </p:spPr>
        </p:pic>
        <p:pic>
          <p:nvPicPr>
            <p:cNvPr id="9848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988488" y="2065480"/>
              <a:ext cx="638004" cy="290473"/>
            </a:xfrm>
            <a:prstGeom prst="rect">
              <a:avLst/>
            </a:prstGeom>
            <a:effectLst/>
          </p:spPr>
        </p:pic>
        <p:pic>
          <p:nvPicPr>
            <p:cNvPr id="9850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1965075" y="2000281"/>
              <a:ext cx="128785" cy="312475"/>
            </a:xfrm>
            <a:prstGeom prst="rect">
              <a:avLst/>
            </a:prstGeom>
            <a:effectLst/>
          </p:spPr>
        </p:pic>
        <p:pic>
          <p:nvPicPr>
            <p:cNvPr id="9852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1992978" y="1797628"/>
              <a:ext cx="114833" cy="138445"/>
            </a:xfrm>
            <a:prstGeom prst="rect">
              <a:avLst/>
            </a:prstGeom>
            <a:effectLst/>
          </p:spPr>
        </p:pic>
        <p:pic>
          <p:nvPicPr>
            <p:cNvPr id="9854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2211099" y="2281631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10005" name="Drawing"/>
          <p:cNvGrpSpPr/>
          <p:nvPr/>
        </p:nvGrpSpPr>
        <p:grpSpPr>
          <a:xfrm>
            <a:off x="148365" y="4250033"/>
            <a:ext cx="12348204" cy="1944527"/>
            <a:chOff x="-19050" y="-14399"/>
            <a:chExt cx="12348203" cy="1944525"/>
          </a:xfrm>
        </p:grpSpPr>
        <p:pic>
          <p:nvPicPr>
            <p:cNvPr id="9857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-19050" y="508772"/>
              <a:ext cx="477565" cy="114833"/>
            </a:xfrm>
            <a:prstGeom prst="rect">
              <a:avLst/>
            </a:prstGeom>
            <a:effectLst/>
          </p:spPr>
        </p:pic>
        <p:pic>
          <p:nvPicPr>
            <p:cNvPr id="9859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15780" y="313454"/>
              <a:ext cx="352114" cy="505468"/>
            </a:xfrm>
            <a:prstGeom prst="rect">
              <a:avLst/>
            </a:prstGeom>
            <a:effectLst/>
          </p:spPr>
        </p:pic>
        <p:pic>
          <p:nvPicPr>
            <p:cNvPr id="9861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101045" y="174524"/>
              <a:ext cx="568744" cy="475170"/>
            </a:xfrm>
            <a:prstGeom prst="rect">
              <a:avLst/>
            </a:prstGeom>
            <a:effectLst/>
          </p:spPr>
        </p:pic>
        <p:pic>
          <p:nvPicPr>
            <p:cNvPr id="9863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544393" y="178231"/>
              <a:ext cx="62615" cy="68690"/>
            </a:xfrm>
            <a:prstGeom prst="rect">
              <a:avLst/>
            </a:prstGeom>
            <a:effectLst/>
          </p:spPr>
        </p:pic>
        <p:pic>
          <p:nvPicPr>
            <p:cNvPr id="9865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657678" y="346446"/>
              <a:ext cx="184434" cy="293842"/>
            </a:xfrm>
            <a:prstGeom prst="rect">
              <a:avLst/>
            </a:prstGeom>
            <a:effectLst/>
          </p:spPr>
        </p:pic>
        <p:pic>
          <p:nvPicPr>
            <p:cNvPr id="9867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866338" y="334381"/>
              <a:ext cx="221988" cy="276585"/>
            </a:xfrm>
            <a:prstGeom prst="rect">
              <a:avLst/>
            </a:prstGeom>
            <a:effectLst/>
          </p:spPr>
        </p:pic>
        <p:pic>
          <p:nvPicPr>
            <p:cNvPr id="9869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3140908" y="320430"/>
              <a:ext cx="205516" cy="283491"/>
            </a:xfrm>
            <a:prstGeom prst="rect">
              <a:avLst/>
            </a:prstGeom>
            <a:effectLst/>
          </p:spPr>
        </p:pic>
        <p:pic>
          <p:nvPicPr>
            <p:cNvPr id="9871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3315299" y="369395"/>
              <a:ext cx="289224" cy="254157"/>
            </a:xfrm>
            <a:prstGeom prst="rect">
              <a:avLst/>
            </a:prstGeom>
            <a:effectLst/>
          </p:spPr>
        </p:pic>
        <p:pic>
          <p:nvPicPr>
            <p:cNvPr id="9873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3592544" y="130576"/>
              <a:ext cx="472370" cy="532557"/>
            </a:xfrm>
            <a:prstGeom prst="rect">
              <a:avLst/>
            </a:prstGeom>
            <a:effectLst/>
          </p:spPr>
        </p:pic>
        <p:pic>
          <p:nvPicPr>
            <p:cNvPr id="9875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3587348" y="285552"/>
              <a:ext cx="331078" cy="66003"/>
            </a:xfrm>
            <a:prstGeom prst="rect">
              <a:avLst/>
            </a:prstGeom>
            <a:effectLst/>
          </p:spPr>
        </p:pic>
        <p:pic>
          <p:nvPicPr>
            <p:cNvPr id="9877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518059" y="170158"/>
              <a:ext cx="293247" cy="523203"/>
            </a:xfrm>
            <a:prstGeom prst="rect">
              <a:avLst/>
            </a:prstGeom>
            <a:effectLst/>
          </p:spPr>
        </p:pic>
        <p:pic>
          <p:nvPicPr>
            <p:cNvPr id="9879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5126716" y="160507"/>
              <a:ext cx="285735" cy="637488"/>
            </a:xfrm>
            <a:prstGeom prst="rect">
              <a:avLst/>
            </a:prstGeom>
            <a:effectLst/>
          </p:spPr>
        </p:pic>
        <p:pic>
          <p:nvPicPr>
            <p:cNvPr id="9881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5721890" y="56452"/>
              <a:ext cx="142735" cy="532275"/>
            </a:xfrm>
            <a:prstGeom prst="rect">
              <a:avLst/>
            </a:prstGeom>
            <a:effectLst/>
          </p:spPr>
        </p:pic>
        <p:pic>
          <p:nvPicPr>
            <p:cNvPr id="9883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5854427" y="274507"/>
              <a:ext cx="221547" cy="266632"/>
            </a:xfrm>
            <a:prstGeom prst="rect">
              <a:avLst/>
            </a:prstGeom>
            <a:effectLst/>
          </p:spPr>
        </p:pic>
        <p:pic>
          <p:nvPicPr>
            <p:cNvPr id="9885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6078737" y="187893"/>
              <a:ext cx="232329" cy="393858"/>
            </a:xfrm>
            <a:prstGeom prst="rect">
              <a:avLst/>
            </a:prstGeom>
            <a:effectLst/>
          </p:spPr>
        </p:pic>
        <p:pic>
          <p:nvPicPr>
            <p:cNvPr id="9887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307843" y="-1"/>
              <a:ext cx="603127" cy="546874"/>
            </a:xfrm>
            <a:prstGeom prst="rect">
              <a:avLst/>
            </a:prstGeom>
            <a:effectLst/>
          </p:spPr>
        </p:pic>
        <p:pic>
          <p:nvPicPr>
            <p:cNvPr id="9889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7219034" y="102442"/>
              <a:ext cx="236034" cy="370915"/>
            </a:xfrm>
            <a:prstGeom prst="rect">
              <a:avLst/>
            </a:prstGeom>
            <a:effectLst/>
          </p:spPr>
        </p:pic>
        <p:pic>
          <p:nvPicPr>
            <p:cNvPr id="9891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7540042" y="179771"/>
              <a:ext cx="242881" cy="320957"/>
            </a:xfrm>
            <a:prstGeom prst="rect">
              <a:avLst/>
            </a:prstGeom>
            <a:effectLst/>
          </p:spPr>
        </p:pic>
        <p:pic>
          <p:nvPicPr>
            <p:cNvPr id="9893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7763274" y="83913"/>
              <a:ext cx="933456" cy="409590"/>
            </a:xfrm>
            <a:prstGeom prst="rect">
              <a:avLst/>
            </a:prstGeom>
            <a:effectLst/>
          </p:spPr>
        </p:pic>
        <p:pic>
          <p:nvPicPr>
            <p:cNvPr id="9895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398045" y="282314"/>
              <a:ext cx="498493" cy="62265"/>
            </a:xfrm>
            <a:prstGeom prst="rect">
              <a:avLst/>
            </a:prstGeom>
            <a:effectLst/>
          </p:spPr>
        </p:pic>
        <p:pic>
          <p:nvPicPr>
            <p:cNvPr id="9897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425947" y="369259"/>
              <a:ext cx="519419" cy="72979"/>
            </a:xfrm>
            <a:prstGeom prst="rect">
              <a:avLst/>
            </a:prstGeom>
            <a:effectLst/>
          </p:spPr>
        </p:pic>
        <p:pic>
          <p:nvPicPr>
            <p:cNvPr id="9899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9816582" y="125112"/>
              <a:ext cx="226993" cy="449663"/>
            </a:xfrm>
            <a:prstGeom prst="rect">
              <a:avLst/>
            </a:prstGeom>
            <a:effectLst/>
          </p:spPr>
        </p:pic>
        <p:pic>
          <p:nvPicPr>
            <p:cNvPr id="9901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566172" y="97210"/>
              <a:ext cx="97685" cy="412460"/>
            </a:xfrm>
            <a:prstGeom prst="rect">
              <a:avLst/>
            </a:prstGeom>
            <a:effectLst/>
          </p:spPr>
        </p:pic>
        <p:pic>
          <p:nvPicPr>
            <p:cNvPr id="9903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0528096" y="42059"/>
              <a:ext cx="268297" cy="100227"/>
            </a:xfrm>
            <a:prstGeom prst="rect">
              <a:avLst/>
            </a:prstGeom>
            <a:effectLst/>
          </p:spPr>
        </p:pic>
        <p:pic>
          <p:nvPicPr>
            <p:cNvPr id="9905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0542047" y="271600"/>
              <a:ext cx="296200" cy="52053"/>
            </a:xfrm>
            <a:prstGeom prst="rect">
              <a:avLst/>
            </a:prstGeom>
            <a:effectLst/>
          </p:spPr>
        </p:pic>
        <p:pic>
          <p:nvPicPr>
            <p:cNvPr id="9907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905943" y="285552"/>
              <a:ext cx="64841" cy="226443"/>
            </a:xfrm>
            <a:prstGeom prst="rect">
              <a:avLst/>
            </a:prstGeom>
            <a:effectLst/>
          </p:spPr>
        </p:pic>
        <p:pic>
          <p:nvPicPr>
            <p:cNvPr id="990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906657" y="146039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911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1037317" y="263383"/>
              <a:ext cx="519419" cy="261928"/>
            </a:xfrm>
            <a:prstGeom prst="rect">
              <a:avLst/>
            </a:prstGeom>
            <a:effectLst/>
          </p:spPr>
        </p:pic>
        <p:pic>
          <p:nvPicPr>
            <p:cNvPr id="991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387976" y="48380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915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1596475" y="-14400"/>
              <a:ext cx="434604" cy="503876"/>
            </a:xfrm>
            <a:prstGeom prst="rect">
              <a:avLst/>
            </a:prstGeom>
            <a:effectLst/>
          </p:spPr>
        </p:pic>
        <p:pic>
          <p:nvPicPr>
            <p:cNvPr id="9917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1616294" y="143553"/>
              <a:ext cx="226443" cy="75466"/>
            </a:xfrm>
            <a:prstGeom prst="rect">
              <a:avLst/>
            </a:prstGeom>
            <a:effectLst/>
          </p:spPr>
        </p:pic>
        <p:pic>
          <p:nvPicPr>
            <p:cNvPr id="9919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680727" y="1117062"/>
              <a:ext cx="304506" cy="508708"/>
            </a:xfrm>
            <a:prstGeom prst="rect">
              <a:avLst/>
            </a:prstGeom>
            <a:effectLst/>
          </p:spPr>
        </p:pic>
        <p:pic>
          <p:nvPicPr>
            <p:cNvPr id="9921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968774" y="1211026"/>
              <a:ext cx="710476" cy="362593"/>
            </a:xfrm>
            <a:prstGeom prst="rect">
              <a:avLst/>
            </a:prstGeom>
            <a:effectLst/>
          </p:spPr>
        </p:pic>
        <p:pic>
          <p:nvPicPr>
            <p:cNvPr id="9923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585344" y="1031944"/>
              <a:ext cx="107340" cy="143978"/>
            </a:xfrm>
            <a:prstGeom prst="rect">
              <a:avLst/>
            </a:prstGeom>
            <a:effectLst/>
          </p:spPr>
        </p:pic>
        <p:pic>
          <p:nvPicPr>
            <p:cNvPr id="9925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717880" y="1249190"/>
              <a:ext cx="471299" cy="369408"/>
            </a:xfrm>
            <a:prstGeom prst="rect">
              <a:avLst/>
            </a:prstGeom>
            <a:effectLst/>
          </p:spPr>
        </p:pic>
        <p:pic>
          <p:nvPicPr>
            <p:cNvPr id="9927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2645639" y="1243189"/>
              <a:ext cx="428736" cy="323256"/>
            </a:xfrm>
            <a:prstGeom prst="rect">
              <a:avLst/>
            </a:prstGeom>
            <a:effectLst/>
          </p:spPr>
        </p:pic>
        <p:pic>
          <p:nvPicPr>
            <p:cNvPr id="9929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2973493" y="1129602"/>
              <a:ext cx="643608" cy="472745"/>
            </a:xfrm>
            <a:prstGeom prst="rect">
              <a:avLst/>
            </a:prstGeom>
            <a:effectLst/>
          </p:spPr>
        </p:pic>
        <p:pic>
          <p:nvPicPr>
            <p:cNvPr id="9931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3378080" y="1429555"/>
              <a:ext cx="59027" cy="331077"/>
            </a:xfrm>
            <a:prstGeom prst="rect">
              <a:avLst/>
            </a:prstGeom>
            <a:effectLst/>
          </p:spPr>
        </p:pic>
        <p:pic>
          <p:nvPicPr>
            <p:cNvPr id="9933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3635021" y="1221739"/>
              <a:ext cx="864586" cy="322131"/>
            </a:xfrm>
            <a:prstGeom prst="rect">
              <a:avLst/>
            </a:prstGeom>
            <a:effectLst/>
          </p:spPr>
        </p:pic>
        <p:pic>
          <p:nvPicPr>
            <p:cNvPr id="9935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4550690" y="1255164"/>
              <a:ext cx="86225" cy="271238"/>
            </a:xfrm>
            <a:prstGeom prst="rect">
              <a:avLst/>
            </a:prstGeom>
            <a:effectLst/>
          </p:spPr>
        </p:pic>
        <p:pic>
          <p:nvPicPr>
            <p:cNvPr id="9937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4590497" y="1075867"/>
              <a:ext cx="147823" cy="122471"/>
            </a:xfrm>
            <a:prstGeom prst="rect">
              <a:avLst/>
            </a:prstGeom>
            <a:effectLst/>
          </p:spPr>
        </p:pic>
        <p:pic>
          <p:nvPicPr>
            <p:cNvPr id="9939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4760348" y="1248933"/>
              <a:ext cx="632622" cy="295454"/>
            </a:xfrm>
            <a:prstGeom prst="rect">
              <a:avLst/>
            </a:prstGeom>
            <a:effectLst/>
          </p:spPr>
        </p:pic>
        <p:pic>
          <p:nvPicPr>
            <p:cNvPr id="9941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5867849" y="1101700"/>
              <a:ext cx="778047" cy="518548"/>
            </a:xfrm>
            <a:prstGeom prst="rect">
              <a:avLst/>
            </a:prstGeom>
            <a:effectLst/>
          </p:spPr>
        </p:pic>
        <p:pic>
          <p:nvPicPr>
            <p:cNvPr id="9943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8547019" y="1216489"/>
              <a:ext cx="205515" cy="48873"/>
            </a:xfrm>
            <a:prstGeom prst="rect">
              <a:avLst/>
            </a:prstGeom>
            <a:effectLst/>
          </p:spPr>
        </p:pic>
        <p:pic>
          <p:nvPicPr>
            <p:cNvPr id="9945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8498189" y="1331896"/>
              <a:ext cx="240394" cy="52052"/>
            </a:xfrm>
            <a:prstGeom prst="rect">
              <a:avLst/>
            </a:prstGeom>
            <a:effectLst/>
          </p:spPr>
        </p:pic>
        <p:pic>
          <p:nvPicPr>
            <p:cNvPr id="9947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9279459" y="1136578"/>
              <a:ext cx="93907" cy="365956"/>
            </a:xfrm>
            <a:prstGeom prst="rect">
              <a:avLst/>
            </a:prstGeom>
            <a:effectLst/>
          </p:spPr>
        </p:pic>
        <p:pic>
          <p:nvPicPr>
            <p:cNvPr id="9949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9415175" y="1101700"/>
              <a:ext cx="48874" cy="435712"/>
            </a:xfrm>
            <a:prstGeom prst="rect">
              <a:avLst/>
            </a:prstGeom>
            <a:effectLst/>
          </p:spPr>
        </p:pic>
        <p:pic>
          <p:nvPicPr>
            <p:cNvPr id="9951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9080176" y="1062420"/>
              <a:ext cx="467580" cy="119235"/>
            </a:xfrm>
            <a:prstGeom prst="rect">
              <a:avLst/>
            </a:prstGeom>
            <a:effectLst/>
          </p:spPr>
        </p:pic>
        <p:pic>
          <p:nvPicPr>
            <p:cNvPr id="9953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9015021" y="1687354"/>
              <a:ext cx="149075" cy="242773"/>
            </a:xfrm>
            <a:prstGeom prst="rect">
              <a:avLst/>
            </a:prstGeom>
            <a:effectLst/>
          </p:spPr>
        </p:pic>
        <p:pic>
          <p:nvPicPr>
            <p:cNvPr id="9955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9000434" y="1541165"/>
              <a:ext cx="72979" cy="107857"/>
            </a:xfrm>
            <a:prstGeom prst="rect">
              <a:avLst/>
            </a:prstGeom>
            <a:effectLst/>
          </p:spPr>
        </p:pic>
        <p:pic>
          <p:nvPicPr>
            <p:cNvPr id="9957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9244581" y="1719590"/>
              <a:ext cx="205516" cy="61969"/>
            </a:xfrm>
            <a:prstGeom prst="rect">
              <a:avLst/>
            </a:prstGeom>
            <a:effectLst/>
          </p:spPr>
        </p:pic>
        <p:pic>
          <p:nvPicPr>
            <p:cNvPr id="9959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9258532" y="1799263"/>
              <a:ext cx="254346" cy="59028"/>
            </a:xfrm>
            <a:prstGeom prst="rect">
              <a:avLst/>
            </a:prstGeom>
            <a:effectLst/>
          </p:spPr>
        </p:pic>
        <p:pic>
          <p:nvPicPr>
            <p:cNvPr id="9961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9516012" y="1701604"/>
              <a:ext cx="59647" cy="226443"/>
            </a:xfrm>
            <a:prstGeom prst="rect">
              <a:avLst/>
            </a:prstGeom>
            <a:effectLst/>
          </p:spPr>
        </p:pic>
        <p:pic>
          <p:nvPicPr>
            <p:cNvPr id="9963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9286902" y="759595"/>
              <a:ext cx="58561" cy="338353"/>
            </a:xfrm>
            <a:prstGeom prst="rect">
              <a:avLst/>
            </a:prstGeom>
            <a:effectLst/>
          </p:spPr>
        </p:pic>
        <p:pic>
          <p:nvPicPr>
            <p:cNvPr id="9965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9272484" y="837094"/>
              <a:ext cx="183547" cy="163195"/>
            </a:xfrm>
            <a:prstGeom prst="rect">
              <a:avLst/>
            </a:prstGeom>
            <a:effectLst/>
          </p:spPr>
        </p:pic>
        <p:pic>
          <p:nvPicPr>
            <p:cNvPr id="9967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9765068" y="1017993"/>
              <a:ext cx="308185" cy="679858"/>
            </a:xfrm>
            <a:prstGeom prst="rect">
              <a:avLst/>
            </a:prstGeom>
            <a:effectLst/>
          </p:spPr>
        </p:pic>
        <p:pic>
          <p:nvPicPr>
            <p:cNvPr id="9969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10168756" y="954792"/>
              <a:ext cx="209099" cy="645400"/>
            </a:xfrm>
            <a:prstGeom prst="rect">
              <a:avLst/>
            </a:prstGeom>
            <a:effectLst/>
          </p:spPr>
        </p:pic>
        <p:pic>
          <p:nvPicPr>
            <p:cNvPr id="9971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0430438" y="1112991"/>
              <a:ext cx="421760" cy="440874"/>
            </a:xfrm>
            <a:prstGeom prst="rect">
              <a:avLst/>
            </a:prstGeom>
            <a:effectLst/>
          </p:spPr>
        </p:pic>
        <p:pic>
          <p:nvPicPr>
            <p:cNvPr id="9973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0786140" y="1143256"/>
              <a:ext cx="59174" cy="108155"/>
            </a:xfrm>
            <a:prstGeom prst="rect">
              <a:avLst/>
            </a:prstGeom>
            <a:effectLst/>
          </p:spPr>
        </p:pic>
        <p:pic>
          <p:nvPicPr>
            <p:cNvPr id="9975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0925707" y="1372507"/>
              <a:ext cx="156687" cy="262564"/>
            </a:xfrm>
            <a:prstGeom prst="rect">
              <a:avLst/>
            </a:prstGeom>
            <a:effectLst/>
          </p:spPr>
        </p:pic>
        <p:pic>
          <p:nvPicPr>
            <p:cNvPr id="9977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1295415" y="1061716"/>
              <a:ext cx="190822" cy="378037"/>
            </a:xfrm>
            <a:prstGeom prst="rect">
              <a:avLst/>
            </a:prstGeom>
            <a:effectLst/>
          </p:spPr>
        </p:pic>
        <p:pic>
          <p:nvPicPr>
            <p:cNvPr id="9979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1351221" y="1017726"/>
              <a:ext cx="336242" cy="275539"/>
            </a:xfrm>
            <a:prstGeom prst="rect">
              <a:avLst/>
            </a:prstGeom>
            <a:effectLst/>
          </p:spPr>
        </p:pic>
        <p:pic>
          <p:nvPicPr>
            <p:cNvPr id="9981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1733638" y="971138"/>
              <a:ext cx="296787" cy="617835"/>
            </a:xfrm>
            <a:prstGeom prst="rect">
              <a:avLst/>
            </a:prstGeom>
            <a:effectLst/>
          </p:spPr>
        </p:pic>
        <p:pic>
          <p:nvPicPr>
            <p:cNvPr id="998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2252953" y="145048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985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6935649" y="1099724"/>
              <a:ext cx="584112" cy="338993"/>
            </a:xfrm>
            <a:prstGeom prst="rect">
              <a:avLst/>
            </a:prstGeom>
            <a:effectLst/>
          </p:spPr>
        </p:pic>
        <p:pic>
          <p:nvPicPr>
            <p:cNvPr id="9987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7207698" y="1143554"/>
              <a:ext cx="52052" cy="467816"/>
            </a:xfrm>
            <a:prstGeom prst="rect">
              <a:avLst/>
            </a:prstGeom>
            <a:effectLst/>
          </p:spPr>
        </p:pic>
        <p:pic>
          <p:nvPicPr>
            <p:cNvPr id="9989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7509668" y="984149"/>
              <a:ext cx="252328" cy="685800"/>
            </a:xfrm>
            <a:prstGeom prst="rect">
              <a:avLst/>
            </a:prstGeom>
            <a:effectLst/>
          </p:spPr>
        </p:pic>
        <p:pic>
          <p:nvPicPr>
            <p:cNvPr id="9991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7800626" y="1190058"/>
              <a:ext cx="232820" cy="384364"/>
            </a:xfrm>
            <a:prstGeom prst="rect">
              <a:avLst/>
            </a:prstGeom>
            <a:effectLst/>
          </p:spPr>
        </p:pic>
        <p:pic>
          <p:nvPicPr>
            <p:cNvPr id="9993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7835449" y="1139723"/>
              <a:ext cx="279382" cy="265152"/>
            </a:xfrm>
            <a:prstGeom prst="rect">
              <a:avLst/>
            </a:prstGeom>
            <a:effectLst/>
          </p:spPr>
        </p:pic>
        <p:pic>
          <p:nvPicPr>
            <p:cNvPr id="9995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8100579" y="1011017"/>
              <a:ext cx="228069" cy="582200"/>
            </a:xfrm>
            <a:prstGeom prst="rect">
              <a:avLst/>
            </a:prstGeom>
            <a:effectLst/>
          </p:spPr>
        </p:pic>
        <p:pic>
          <p:nvPicPr>
            <p:cNvPr id="9997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8477262" y="1185407"/>
              <a:ext cx="219467" cy="59028"/>
            </a:xfrm>
            <a:prstGeom prst="rect">
              <a:avLst/>
            </a:prstGeom>
            <a:effectLst/>
          </p:spPr>
        </p:pic>
        <p:pic>
          <p:nvPicPr>
            <p:cNvPr id="9999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8435409" y="1348172"/>
              <a:ext cx="268351" cy="63678"/>
            </a:xfrm>
            <a:prstGeom prst="rect">
              <a:avLst/>
            </a:prstGeom>
            <a:effectLst/>
          </p:spPr>
        </p:pic>
        <p:pic>
          <p:nvPicPr>
            <p:cNvPr id="10001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176246" y="83259"/>
              <a:ext cx="405345" cy="596151"/>
            </a:xfrm>
            <a:prstGeom prst="rect">
              <a:avLst/>
            </a:prstGeom>
            <a:effectLst/>
          </p:spPr>
        </p:pic>
        <p:pic>
          <p:nvPicPr>
            <p:cNvPr id="10003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215635" y="234643"/>
              <a:ext cx="346375" cy="4238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05" grpId="2"/>
      <p:bldP build="whole" bldLvl="1" animBg="1" rev="0" advAuto="0" spid="9723" grpId="3"/>
      <p:bldP build="whole" bldLvl="1" animBg="1" rev="0" advAuto="0" spid="985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8" name="Drawing"/>
          <p:cNvGrpSpPr/>
          <p:nvPr/>
        </p:nvGrpSpPr>
        <p:grpSpPr>
          <a:xfrm>
            <a:off x="3786664" y="165927"/>
            <a:ext cx="8221611" cy="1589182"/>
            <a:chOff x="-56270" y="-78219"/>
            <a:chExt cx="8221610" cy="1589181"/>
          </a:xfrm>
        </p:grpSpPr>
        <p:sp>
          <p:nvSpPr>
            <p:cNvPr id="10007" name="Line"/>
            <p:cNvSpPr/>
            <p:nvPr/>
          </p:nvSpPr>
          <p:spPr>
            <a:xfrm>
              <a:off x="634" y="-1"/>
              <a:ext cx="41855" cy="34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55"/>
                    <a:pt x="0" y="9110"/>
                    <a:pt x="3600" y="12710"/>
                  </a:cubicBezTo>
                  <a:cubicBezTo>
                    <a:pt x="7200" y="16310"/>
                    <a:pt x="14400" y="189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8" name="Line"/>
            <p:cNvSpPr/>
            <p:nvPr/>
          </p:nvSpPr>
          <p:spPr>
            <a:xfrm>
              <a:off x="-56271" y="-78220"/>
              <a:ext cx="232460" cy="24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325" fill="norm" stroke="1" extrusionOk="0">
                  <a:moveTo>
                    <a:pt x="1968" y="8607"/>
                  </a:moveTo>
                  <a:cubicBezTo>
                    <a:pt x="1345" y="7194"/>
                    <a:pt x="721" y="5781"/>
                    <a:pt x="306" y="4368"/>
                  </a:cubicBezTo>
                  <a:cubicBezTo>
                    <a:pt x="-109" y="2955"/>
                    <a:pt x="-317" y="1542"/>
                    <a:pt x="1137" y="734"/>
                  </a:cubicBezTo>
                  <a:cubicBezTo>
                    <a:pt x="2591" y="-73"/>
                    <a:pt x="5706" y="-275"/>
                    <a:pt x="9341" y="432"/>
                  </a:cubicBezTo>
                  <a:cubicBezTo>
                    <a:pt x="12975" y="1138"/>
                    <a:pt x="17129" y="2753"/>
                    <a:pt x="19206" y="4065"/>
                  </a:cubicBezTo>
                  <a:cubicBezTo>
                    <a:pt x="21283" y="5377"/>
                    <a:pt x="21283" y="6387"/>
                    <a:pt x="19206" y="8607"/>
                  </a:cubicBezTo>
                  <a:cubicBezTo>
                    <a:pt x="17129" y="10828"/>
                    <a:pt x="12975" y="14260"/>
                    <a:pt x="10068" y="16581"/>
                  </a:cubicBezTo>
                  <a:cubicBezTo>
                    <a:pt x="7160" y="18903"/>
                    <a:pt x="5498" y="20114"/>
                    <a:pt x="3837" y="2132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9" name="Line"/>
            <p:cNvSpPr/>
            <p:nvPr/>
          </p:nvSpPr>
          <p:spPr>
            <a:xfrm>
              <a:off x="307562" y="27902"/>
              <a:ext cx="6977" cy="3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749"/>
                    <a:pt x="0" y="9498"/>
                    <a:pt x="3600" y="13098"/>
                  </a:cubicBezTo>
                  <a:cubicBezTo>
                    <a:pt x="7200" y="16698"/>
                    <a:pt x="14400" y="191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0" name="Line"/>
            <p:cNvSpPr/>
            <p:nvPr/>
          </p:nvSpPr>
          <p:spPr>
            <a:xfrm>
              <a:off x="244781" y="41"/>
              <a:ext cx="259419" cy="38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68" fill="norm" stroke="1" extrusionOk="0">
                  <a:moveTo>
                    <a:pt x="0" y="7415"/>
                  </a:moveTo>
                  <a:cubicBezTo>
                    <a:pt x="758" y="5463"/>
                    <a:pt x="1516" y="3511"/>
                    <a:pt x="3505" y="2210"/>
                  </a:cubicBezTo>
                  <a:cubicBezTo>
                    <a:pt x="5495" y="909"/>
                    <a:pt x="8716" y="258"/>
                    <a:pt x="11747" y="63"/>
                  </a:cubicBezTo>
                  <a:cubicBezTo>
                    <a:pt x="14779" y="-132"/>
                    <a:pt x="17621" y="128"/>
                    <a:pt x="19326" y="844"/>
                  </a:cubicBezTo>
                  <a:cubicBezTo>
                    <a:pt x="21032" y="1560"/>
                    <a:pt x="21600" y="2731"/>
                    <a:pt x="20747" y="4097"/>
                  </a:cubicBezTo>
                  <a:cubicBezTo>
                    <a:pt x="19895" y="5463"/>
                    <a:pt x="17621" y="7025"/>
                    <a:pt x="14968" y="8196"/>
                  </a:cubicBezTo>
                  <a:cubicBezTo>
                    <a:pt x="12316" y="9367"/>
                    <a:pt x="9284" y="10148"/>
                    <a:pt x="7295" y="10603"/>
                  </a:cubicBezTo>
                  <a:cubicBezTo>
                    <a:pt x="5305" y="11058"/>
                    <a:pt x="4358" y="11188"/>
                    <a:pt x="4358" y="11188"/>
                  </a:cubicBezTo>
                  <a:cubicBezTo>
                    <a:pt x="4358" y="11188"/>
                    <a:pt x="5305" y="11058"/>
                    <a:pt x="6726" y="11188"/>
                  </a:cubicBezTo>
                  <a:cubicBezTo>
                    <a:pt x="8147" y="11319"/>
                    <a:pt x="10042" y="11709"/>
                    <a:pt x="11558" y="12490"/>
                  </a:cubicBezTo>
                  <a:cubicBezTo>
                    <a:pt x="13074" y="13270"/>
                    <a:pt x="14211" y="14441"/>
                    <a:pt x="15253" y="16003"/>
                  </a:cubicBezTo>
                  <a:cubicBezTo>
                    <a:pt x="16295" y="17564"/>
                    <a:pt x="17242" y="19516"/>
                    <a:pt x="18189" y="2146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1" name="Line"/>
            <p:cNvSpPr/>
            <p:nvPr/>
          </p:nvSpPr>
          <p:spPr>
            <a:xfrm>
              <a:off x="633091" y="52455"/>
              <a:ext cx="146743" cy="31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188" fill="norm" stroke="1" extrusionOk="0">
                  <a:moveTo>
                    <a:pt x="1350" y="1181"/>
                  </a:moveTo>
                  <a:cubicBezTo>
                    <a:pt x="675" y="5628"/>
                    <a:pt x="0" y="10076"/>
                    <a:pt x="0" y="13331"/>
                  </a:cubicBezTo>
                  <a:cubicBezTo>
                    <a:pt x="0" y="16587"/>
                    <a:pt x="675" y="18652"/>
                    <a:pt x="1856" y="19843"/>
                  </a:cubicBezTo>
                  <a:cubicBezTo>
                    <a:pt x="3037" y="21034"/>
                    <a:pt x="4725" y="21352"/>
                    <a:pt x="7425" y="21114"/>
                  </a:cubicBezTo>
                  <a:cubicBezTo>
                    <a:pt x="10125" y="20876"/>
                    <a:pt x="13838" y="20081"/>
                    <a:pt x="16706" y="17699"/>
                  </a:cubicBezTo>
                  <a:cubicBezTo>
                    <a:pt x="19575" y="15317"/>
                    <a:pt x="21600" y="11346"/>
                    <a:pt x="21262" y="8090"/>
                  </a:cubicBezTo>
                  <a:cubicBezTo>
                    <a:pt x="20925" y="4834"/>
                    <a:pt x="18225" y="2293"/>
                    <a:pt x="15187" y="1023"/>
                  </a:cubicBezTo>
                  <a:cubicBezTo>
                    <a:pt x="12150" y="-248"/>
                    <a:pt x="8775" y="-248"/>
                    <a:pt x="6412" y="546"/>
                  </a:cubicBezTo>
                  <a:cubicBezTo>
                    <a:pt x="4050" y="1340"/>
                    <a:pt x="2700" y="2928"/>
                    <a:pt x="2194" y="4358"/>
                  </a:cubicBezTo>
                  <a:cubicBezTo>
                    <a:pt x="1687" y="5787"/>
                    <a:pt x="2025" y="7058"/>
                    <a:pt x="2362" y="832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2" name="Line"/>
            <p:cNvSpPr/>
            <p:nvPr/>
          </p:nvSpPr>
          <p:spPr>
            <a:xfrm>
              <a:off x="837710" y="45670"/>
              <a:ext cx="180272" cy="31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42" fill="norm" stroke="1" extrusionOk="0">
                  <a:moveTo>
                    <a:pt x="4154" y="2106"/>
                  </a:moveTo>
                  <a:cubicBezTo>
                    <a:pt x="3600" y="4786"/>
                    <a:pt x="3046" y="7467"/>
                    <a:pt x="2769" y="10147"/>
                  </a:cubicBezTo>
                  <a:cubicBezTo>
                    <a:pt x="2492" y="12827"/>
                    <a:pt x="2492" y="15507"/>
                    <a:pt x="2908" y="17321"/>
                  </a:cubicBezTo>
                  <a:cubicBezTo>
                    <a:pt x="3323" y="19134"/>
                    <a:pt x="4154" y="20080"/>
                    <a:pt x="5262" y="20632"/>
                  </a:cubicBezTo>
                  <a:cubicBezTo>
                    <a:pt x="6369" y="21183"/>
                    <a:pt x="7754" y="21341"/>
                    <a:pt x="9831" y="21183"/>
                  </a:cubicBezTo>
                  <a:cubicBezTo>
                    <a:pt x="11908" y="21026"/>
                    <a:pt x="14677" y="20553"/>
                    <a:pt x="17031" y="19213"/>
                  </a:cubicBezTo>
                  <a:cubicBezTo>
                    <a:pt x="19385" y="17872"/>
                    <a:pt x="21323" y="15665"/>
                    <a:pt x="21462" y="13064"/>
                  </a:cubicBezTo>
                  <a:cubicBezTo>
                    <a:pt x="21600" y="10462"/>
                    <a:pt x="19938" y="7467"/>
                    <a:pt x="17585" y="5180"/>
                  </a:cubicBezTo>
                  <a:cubicBezTo>
                    <a:pt x="15231" y="2894"/>
                    <a:pt x="12185" y="1318"/>
                    <a:pt x="9969" y="529"/>
                  </a:cubicBezTo>
                  <a:cubicBezTo>
                    <a:pt x="7754" y="-259"/>
                    <a:pt x="6369" y="-259"/>
                    <a:pt x="4846" y="1160"/>
                  </a:cubicBezTo>
                  <a:cubicBezTo>
                    <a:pt x="3323" y="2579"/>
                    <a:pt x="1662" y="5417"/>
                    <a:pt x="0" y="825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3" name="Line"/>
            <p:cNvSpPr/>
            <p:nvPr/>
          </p:nvSpPr>
          <p:spPr>
            <a:xfrm>
              <a:off x="1099895" y="11061"/>
              <a:ext cx="44743" cy="35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291" fill="norm" stroke="1" extrusionOk="0">
                  <a:moveTo>
                    <a:pt x="11061" y="591"/>
                  </a:moveTo>
                  <a:cubicBezTo>
                    <a:pt x="6741" y="173"/>
                    <a:pt x="2421" y="-245"/>
                    <a:pt x="801" y="173"/>
                  </a:cubicBezTo>
                  <a:cubicBezTo>
                    <a:pt x="-819" y="591"/>
                    <a:pt x="261" y="1845"/>
                    <a:pt x="1881" y="4911"/>
                  </a:cubicBezTo>
                  <a:cubicBezTo>
                    <a:pt x="3501" y="7977"/>
                    <a:pt x="5661" y="12854"/>
                    <a:pt x="6741" y="15641"/>
                  </a:cubicBezTo>
                  <a:cubicBezTo>
                    <a:pt x="7821" y="18429"/>
                    <a:pt x="7821" y="19125"/>
                    <a:pt x="7821" y="19822"/>
                  </a:cubicBezTo>
                  <a:cubicBezTo>
                    <a:pt x="7821" y="20519"/>
                    <a:pt x="7821" y="21216"/>
                    <a:pt x="9981" y="21285"/>
                  </a:cubicBezTo>
                  <a:cubicBezTo>
                    <a:pt x="12141" y="21355"/>
                    <a:pt x="16461" y="20798"/>
                    <a:pt x="20781" y="2024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4" name="Line"/>
            <p:cNvSpPr/>
            <p:nvPr/>
          </p:nvSpPr>
          <p:spPr>
            <a:xfrm>
              <a:off x="1052378" y="-1"/>
              <a:ext cx="231773" cy="10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3994" y="21600"/>
                  </a:moveTo>
                  <a:cubicBezTo>
                    <a:pt x="2711" y="17760"/>
                    <a:pt x="1428" y="13920"/>
                    <a:pt x="679" y="10800"/>
                  </a:cubicBezTo>
                  <a:cubicBezTo>
                    <a:pt x="-69" y="7680"/>
                    <a:pt x="-283" y="5280"/>
                    <a:pt x="466" y="3600"/>
                  </a:cubicBezTo>
                  <a:cubicBezTo>
                    <a:pt x="1214" y="1920"/>
                    <a:pt x="2925" y="960"/>
                    <a:pt x="6561" y="480"/>
                  </a:cubicBezTo>
                  <a:cubicBezTo>
                    <a:pt x="10196" y="0"/>
                    <a:pt x="15757" y="0"/>
                    <a:pt x="21317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5" name="Line"/>
            <p:cNvSpPr/>
            <p:nvPr/>
          </p:nvSpPr>
          <p:spPr>
            <a:xfrm>
              <a:off x="1116735" y="167415"/>
              <a:ext cx="188343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6" name="Line"/>
            <p:cNvSpPr/>
            <p:nvPr/>
          </p:nvSpPr>
          <p:spPr>
            <a:xfrm>
              <a:off x="1753386" y="73523"/>
              <a:ext cx="206840" cy="26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0856" fill="norm" stroke="1" extrusionOk="0">
                  <a:moveTo>
                    <a:pt x="6854" y="4726"/>
                  </a:moveTo>
                  <a:cubicBezTo>
                    <a:pt x="5681" y="3422"/>
                    <a:pt x="4507" y="2119"/>
                    <a:pt x="3568" y="1839"/>
                  </a:cubicBezTo>
                  <a:cubicBezTo>
                    <a:pt x="2628" y="1560"/>
                    <a:pt x="1924" y="2305"/>
                    <a:pt x="1220" y="4539"/>
                  </a:cubicBezTo>
                  <a:cubicBezTo>
                    <a:pt x="515" y="6774"/>
                    <a:pt x="-189" y="10498"/>
                    <a:pt x="46" y="13477"/>
                  </a:cubicBezTo>
                  <a:cubicBezTo>
                    <a:pt x="281" y="16457"/>
                    <a:pt x="1454" y="18691"/>
                    <a:pt x="4037" y="19901"/>
                  </a:cubicBezTo>
                  <a:cubicBezTo>
                    <a:pt x="6620" y="21112"/>
                    <a:pt x="10611" y="21298"/>
                    <a:pt x="13898" y="19715"/>
                  </a:cubicBezTo>
                  <a:cubicBezTo>
                    <a:pt x="17185" y="18132"/>
                    <a:pt x="19768" y="14781"/>
                    <a:pt x="20589" y="11522"/>
                  </a:cubicBezTo>
                  <a:cubicBezTo>
                    <a:pt x="21411" y="8264"/>
                    <a:pt x="20472" y="5098"/>
                    <a:pt x="18359" y="2957"/>
                  </a:cubicBezTo>
                  <a:cubicBezTo>
                    <a:pt x="16246" y="815"/>
                    <a:pt x="12959" y="-302"/>
                    <a:pt x="9907" y="70"/>
                  </a:cubicBezTo>
                  <a:cubicBezTo>
                    <a:pt x="6854" y="443"/>
                    <a:pt x="4037" y="2305"/>
                    <a:pt x="2746" y="4353"/>
                  </a:cubicBezTo>
                  <a:cubicBezTo>
                    <a:pt x="1454" y="6401"/>
                    <a:pt x="1689" y="8636"/>
                    <a:pt x="1924" y="1087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7" name="Line"/>
            <p:cNvSpPr/>
            <p:nvPr/>
          </p:nvSpPr>
          <p:spPr>
            <a:xfrm>
              <a:off x="2031529" y="5732"/>
              <a:ext cx="51007" cy="3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542" fill="norm" stroke="1" extrusionOk="0">
                  <a:moveTo>
                    <a:pt x="5236" y="1198"/>
                  </a:moveTo>
                  <a:cubicBezTo>
                    <a:pt x="3357" y="570"/>
                    <a:pt x="1479" y="-58"/>
                    <a:pt x="540" y="5"/>
                  </a:cubicBezTo>
                  <a:cubicBezTo>
                    <a:pt x="-399" y="68"/>
                    <a:pt x="-399" y="821"/>
                    <a:pt x="2888" y="3270"/>
                  </a:cubicBezTo>
                  <a:cubicBezTo>
                    <a:pt x="6175" y="5719"/>
                    <a:pt x="12749" y="9863"/>
                    <a:pt x="16505" y="12940"/>
                  </a:cubicBezTo>
                  <a:cubicBezTo>
                    <a:pt x="20262" y="16016"/>
                    <a:pt x="21201" y="18026"/>
                    <a:pt x="20262" y="19282"/>
                  </a:cubicBezTo>
                  <a:cubicBezTo>
                    <a:pt x="19323" y="20537"/>
                    <a:pt x="16505" y="21040"/>
                    <a:pt x="13688" y="2154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8" name="Line"/>
            <p:cNvSpPr/>
            <p:nvPr/>
          </p:nvSpPr>
          <p:spPr>
            <a:xfrm>
              <a:off x="2012175" y="22123"/>
              <a:ext cx="190890" cy="8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15" fill="norm" stroke="1" extrusionOk="0">
                  <a:moveTo>
                    <a:pt x="1260" y="21315"/>
                  </a:moveTo>
                  <a:cubicBezTo>
                    <a:pt x="488" y="16330"/>
                    <a:pt x="-283" y="11346"/>
                    <a:pt x="103" y="8577"/>
                  </a:cubicBezTo>
                  <a:cubicBezTo>
                    <a:pt x="488" y="5807"/>
                    <a:pt x="2031" y="5253"/>
                    <a:pt x="5246" y="4146"/>
                  </a:cubicBezTo>
                  <a:cubicBezTo>
                    <a:pt x="8460" y="3038"/>
                    <a:pt x="13346" y="1377"/>
                    <a:pt x="16431" y="546"/>
                  </a:cubicBezTo>
                  <a:cubicBezTo>
                    <a:pt x="19517" y="-285"/>
                    <a:pt x="20803" y="-285"/>
                    <a:pt x="21060" y="1377"/>
                  </a:cubicBezTo>
                  <a:cubicBezTo>
                    <a:pt x="21317" y="3038"/>
                    <a:pt x="20546" y="6361"/>
                    <a:pt x="19774" y="968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9" name="Line"/>
            <p:cNvSpPr/>
            <p:nvPr/>
          </p:nvSpPr>
          <p:spPr>
            <a:xfrm>
              <a:off x="2037517" y="216244"/>
              <a:ext cx="188343" cy="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0" name="Line"/>
            <p:cNvSpPr/>
            <p:nvPr/>
          </p:nvSpPr>
          <p:spPr>
            <a:xfrm>
              <a:off x="2766127" y="34878"/>
              <a:ext cx="38710" cy="38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3273"/>
                    <a:pt x="-1623" y="6545"/>
                    <a:pt x="777" y="10145"/>
                  </a:cubicBezTo>
                  <a:cubicBezTo>
                    <a:pt x="3177" y="13745"/>
                    <a:pt x="11577" y="17673"/>
                    <a:pt x="1997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1" name="Line"/>
            <p:cNvSpPr/>
            <p:nvPr/>
          </p:nvSpPr>
          <p:spPr>
            <a:xfrm>
              <a:off x="2605932" y="13951"/>
              <a:ext cx="338418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116" y="21600"/>
                  </a:moveTo>
                  <a:cubicBezTo>
                    <a:pt x="524" y="16200"/>
                    <a:pt x="-68" y="10800"/>
                    <a:pt x="6" y="8100"/>
                  </a:cubicBezTo>
                  <a:cubicBezTo>
                    <a:pt x="80" y="5400"/>
                    <a:pt x="820" y="5400"/>
                    <a:pt x="3705" y="4950"/>
                  </a:cubicBezTo>
                  <a:cubicBezTo>
                    <a:pt x="6590" y="4500"/>
                    <a:pt x="11620" y="3600"/>
                    <a:pt x="14948" y="2700"/>
                  </a:cubicBezTo>
                  <a:cubicBezTo>
                    <a:pt x="18277" y="1800"/>
                    <a:pt x="19905" y="900"/>
                    <a:pt x="21532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2" name="Line"/>
            <p:cNvSpPr/>
            <p:nvPr/>
          </p:nvSpPr>
          <p:spPr>
            <a:xfrm>
              <a:off x="2951325" y="27902"/>
              <a:ext cx="69757" cy="3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523"/>
                    <a:pt x="4320" y="7047"/>
                    <a:pt x="7920" y="10647"/>
                  </a:cubicBezTo>
                  <a:cubicBezTo>
                    <a:pt x="11520" y="14247"/>
                    <a:pt x="16560" y="179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3" name="Line"/>
            <p:cNvSpPr/>
            <p:nvPr/>
          </p:nvSpPr>
          <p:spPr>
            <a:xfrm>
              <a:off x="3104788" y="-26534"/>
              <a:ext cx="20928" cy="4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2320"/>
                  </a:moveTo>
                  <a:cubicBezTo>
                    <a:pt x="21600" y="1297"/>
                    <a:pt x="21600" y="274"/>
                    <a:pt x="20400" y="46"/>
                  </a:cubicBezTo>
                  <a:cubicBezTo>
                    <a:pt x="19200" y="-181"/>
                    <a:pt x="16800" y="387"/>
                    <a:pt x="14400" y="2491"/>
                  </a:cubicBezTo>
                  <a:cubicBezTo>
                    <a:pt x="12000" y="4594"/>
                    <a:pt x="9600" y="8232"/>
                    <a:pt x="7200" y="11642"/>
                  </a:cubicBezTo>
                  <a:cubicBezTo>
                    <a:pt x="4800" y="15053"/>
                    <a:pt x="2400" y="18236"/>
                    <a:pt x="0" y="2141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4" name="Line"/>
            <p:cNvSpPr/>
            <p:nvPr/>
          </p:nvSpPr>
          <p:spPr>
            <a:xfrm>
              <a:off x="2986202" y="188341"/>
              <a:ext cx="265075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3" y="17486"/>
                    <a:pt x="4926" y="13371"/>
                    <a:pt x="8526" y="9771"/>
                  </a:cubicBezTo>
                  <a:cubicBezTo>
                    <a:pt x="12126" y="6171"/>
                    <a:pt x="16863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5" name="Line"/>
            <p:cNvSpPr/>
            <p:nvPr/>
          </p:nvSpPr>
          <p:spPr>
            <a:xfrm>
              <a:off x="3288034" y="15430"/>
              <a:ext cx="207390" cy="34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6" fill="norm" stroke="1" extrusionOk="0">
                  <a:moveTo>
                    <a:pt x="21406" y="5059"/>
                  </a:moveTo>
                  <a:cubicBezTo>
                    <a:pt x="19966" y="3485"/>
                    <a:pt x="18526" y="1912"/>
                    <a:pt x="16006" y="982"/>
                  </a:cubicBezTo>
                  <a:cubicBezTo>
                    <a:pt x="13486" y="52"/>
                    <a:pt x="9886" y="-234"/>
                    <a:pt x="7246" y="195"/>
                  </a:cubicBezTo>
                  <a:cubicBezTo>
                    <a:pt x="4606" y="624"/>
                    <a:pt x="2926" y="1769"/>
                    <a:pt x="1726" y="4487"/>
                  </a:cubicBezTo>
                  <a:cubicBezTo>
                    <a:pt x="526" y="7204"/>
                    <a:pt x="-194" y="11496"/>
                    <a:pt x="46" y="14571"/>
                  </a:cubicBezTo>
                  <a:cubicBezTo>
                    <a:pt x="286" y="17647"/>
                    <a:pt x="1486" y="19506"/>
                    <a:pt x="2686" y="2136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6" name="Line"/>
            <p:cNvSpPr/>
            <p:nvPr/>
          </p:nvSpPr>
          <p:spPr>
            <a:xfrm>
              <a:off x="3290644" y="195317"/>
              <a:ext cx="176878" cy="11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300" y="21600"/>
                  </a:moveTo>
                  <a:cubicBezTo>
                    <a:pt x="20" y="19482"/>
                    <a:pt x="-261" y="17365"/>
                    <a:pt x="440" y="14188"/>
                  </a:cubicBezTo>
                  <a:cubicBezTo>
                    <a:pt x="1142" y="11012"/>
                    <a:pt x="2825" y="6776"/>
                    <a:pt x="6471" y="4235"/>
                  </a:cubicBezTo>
                  <a:cubicBezTo>
                    <a:pt x="10118" y="1694"/>
                    <a:pt x="15729" y="847"/>
                    <a:pt x="21339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7" name="Line"/>
            <p:cNvSpPr/>
            <p:nvPr/>
          </p:nvSpPr>
          <p:spPr>
            <a:xfrm>
              <a:off x="3314057" y="313903"/>
              <a:ext cx="202294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8" name="Line"/>
            <p:cNvSpPr/>
            <p:nvPr/>
          </p:nvSpPr>
          <p:spPr>
            <a:xfrm>
              <a:off x="3610845" y="12744"/>
              <a:ext cx="232745" cy="3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937" fill="norm" stroke="1" extrusionOk="0">
                  <a:moveTo>
                    <a:pt x="4021" y="6468"/>
                  </a:moveTo>
                  <a:cubicBezTo>
                    <a:pt x="3190" y="5403"/>
                    <a:pt x="2359" y="4338"/>
                    <a:pt x="1632" y="4338"/>
                  </a:cubicBezTo>
                  <a:cubicBezTo>
                    <a:pt x="905" y="4338"/>
                    <a:pt x="282" y="5403"/>
                    <a:pt x="75" y="7761"/>
                  </a:cubicBezTo>
                  <a:cubicBezTo>
                    <a:pt x="-133" y="10119"/>
                    <a:pt x="75" y="13769"/>
                    <a:pt x="905" y="16355"/>
                  </a:cubicBezTo>
                  <a:cubicBezTo>
                    <a:pt x="1736" y="18941"/>
                    <a:pt x="3190" y="20462"/>
                    <a:pt x="6305" y="20843"/>
                  </a:cubicBezTo>
                  <a:cubicBezTo>
                    <a:pt x="9421" y="21223"/>
                    <a:pt x="14198" y="20462"/>
                    <a:pt x="17209" y="18409"/>
                  </a:cubicBezTo>
                  <a:cubicBezTo>
                    <a:pt x="20221" y="16355"/>
                    <a:pt x="21467" y="13009"/>
                    <a:pt x="20429" y="9662"/>
                  </a:cubicBezTo>
                  <a:cubicBezTo>
                    <a:pt x="19390" y="6316"/>
                    <a:pt x="16067" y="2969"/>
                    <a:pt x="13055" y="1296"/>
                  </a:cubicBezTo>
                  <a:cubicBezTo>
                    <a:pt x="10044" y="-377"/>
                    <a:pt x="7344" y="-377"/>
                    <a:pt x="5994" y="992"/>
                  </a:cubicBezTo>
                  <a:cubicBezTo>
                    <a:pt x="4644" y="2361"/>
                    <a:pt x="4644" y="5099"/>
                    <a:pt x="4644" y="783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9" name="Line"/>
            <p:cNvSpPr/>
            <p:nvPr/>
          </p:nvSpPr>
          <p:spPr>
            <a:xfrm>
              <a:off x="3930238" y="-1"/>
              <a:ext cx="25578" cy="3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9" y="0"/>
                  </a:moveTo>
                  <a:cubicBezTo>
                    <a:pt x="7855" y="1385"/>
                    <a:pt x="0" y="2769"/>
                    <a:pt x="0" y="5954"/>
                  </a:cubicBezTo>
                  <a:cubicBezTo>
                    <a:pt x="0" y="9138"/>
                    <a:pt x="7855" y="14123"/>
                    <a:pt x="12764" y="17031"/>
                  </a:cubicBezTo>
                  <a:cubicBezTo>
                    <a:pt x="17673" y="19938"/>
                    <a:pt x="19636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0" name="Line"/>
            <p:cNvSpPr/>
            <p:nvPr/>
          </p:nvSpPr>
          <p:spPr>
            <a:xfrm>
              <a:off x="3920937" y="-21857"/>
              <a:ext cx="244147" cy="38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4320"/>
                  </a:moveTo>
                  <a:cubicBezTo>
                    <a:pt x="2469" y="2897"/>
                    <a:pt x="4937" y="1474"/>
                    <a:pt x="7920" y="698"/>
                  </a:cubicBezTo>
                  <a:cubicBezTo>
                    <a:pt x="10903" y="-78"/>
                    <a:pt x="14400" y="-207"/>
                    <a:pt x="16869" y="310"/>
                  </a:cubicBezTo>
                  <a:cubicBezTo>
                    <a:pt x="19337" y="828"/>
                    <a:pt x="20777" y="1992"/>
                    <a:pt x="19954" y="3673"/>
                  </a:cubicBezTo>
                  <a:cubicBezTo>
                    <a:pt x="19131" y="5355"/>
                    <a:pt x="16046" y="7553"/>
                    <a:pt x="13269" y="9170"/>
                  </a:cubicBezTo>
                  <a:cubicBezTo>
                    <a:pt x="10491" y="10787"/>
                    <a:pt x="8023" y="11822"/>
                    <a:pt x="6274" y="12533"/>
                  </a:cubicBezTo>
                  <a:cubicBezTo>
                    <a:pt x="4526" y="13244"/>
                    <a:pt x="3497" y="13633"/>
                    <a:pt x="3909" y="13762"/>
                  </a:cubicBezTo>
                  <a:cubicBezTo>
                    <a:pt x="4320" y="13891"/>
                    <a:pt x="6171" y="13762"/>
                    <a:pt x="7406" y="13956"/>
                  </a:cubicBezTo>
                  <a:cubicBezTo>
                    <a:pt x="8640" y="14150"/>
                    <a:pt x="9257" y="14667"/>
                    <a:pt x="10080" y="15573"/>
                  </a:cubicBezTo>
                  <a:cubicBezTo>
                    <a:pt x="10903" y="16478"/>
                    <a:pt x="11931" y="17771"/>
                    <a:pt x="13886" y="18806"/>
                  </a:cubicBezTo>
                  <a:cubicBezTo>
                    <a:pt x="15840" y="19841"/>
                    <a:pt x="18720" y="20617"/>
                    <a:pt x="21600" y="213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1" name="Line"/>
            <p:cNvSpPr/>
            <p:nvPr/>
          </p:nvSpPr>
          <p:spPr>
            <a:xfrm>
              <a:off x="4207642" y="12758"/>
              <a:ext cx="194614" cy="3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57" fill="norm" stroke="1" extrusionOk="0">
                  <a:moveTo>
                    <a:pt x="21522" y="5484"/>
                  </a:moveTo>
                  <a:cubicBezTo>
                    <a:pt x="20493" y="3684"/>
                    <a:pt x="19465" y="1884"/>
                    <a:pt x="17665" y="902"/>
                  </a:cubicBezTo>
                  <a:cubicBezTo>
                    <a:pt x="15865" y="-79"/>
                    <a:pt x="13293" y="-243"/>
                    <a:pt x="10593" y="330"/>
                  </a:cubicBezTo>
                  <a:cubicBezTo>
                    <a:pt x="7893" y="902"/>
                    <a:pt x="5065" y="2212"/>
                    <a:pt x="3265" y="5157"/>
                  </a:cubicBezTo>
                  <a:cubicBezTo>
                    <a:pt x="1465" y="8102"/>
                    <a:pt x="693" y="12684"/>
                    <a:pt x="308" y="15384"/>
                  </a:cubicBezTo>
                  <a:cubicBezTo>
                    <a:pt x="-78" y="18084"/>
                    <a:pt x="-78" y="18902"/>
                    <a:pt x="179" y="19721"/>
                  </a:cubicBezTo>
                  <a:cubicBezTo>
                    <a:pt x="436" y="20539"/>
                    <a:pt x="951" y="21357"/>
                    <a:pt x="1336" y="21357"/>
                  </a:cubicBezTo>
                  <a:cubicBezTo>
                    <a:pt x="1722" y="21357"/>
                    <a:pt x="1979" y="20539"/>
                    <a:pt x="2108" y="18984"/>
                  </a:cubicBezTo>
                  <a:cubicBezTo>
                    <a:pt x="2236" y="17430"/>
                    <a:pt x="2236" y="15139"/>
                    <a:pt x="2879" y="13830"/>
                  </a:cubicBezTo>
                  <a:cubicBezTo>
                    <a:pt x="3522" y="12521"/>
                    <a:pt x="4808" y="12193"/>
                    <a:pt x="7636" y="12193"/>
                  </a:cubicBezTo>
                  <a:cubicBezTo>
                    <a:pt x="10465" y="12193"/>
                    <a:pt x="14836" y="12521"/>
                    <a:pt x="19208" y="1284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2" name="Line"/>
            <p:cNvSpPr/>
            <p:nvPr/>
          </p:nvSpPr>
          <p:spPr>
            <a:xfrm>
              <a:off x="4199962" y="299951"/>
              <a:ext cx="195318" cy="2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3" name="Line"/>
            <p:cNvSpPr/>
            <p:nvPr/>
          </p:nvSpPr>
          <p:spPr>
            <a:xfrm>
              <a:off x="4490206" y="32191"/>
              <a:ext cx="44587" cy="29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457" fill="norm" stroke="1" extrusionOk="0">
                  <a:moveTo>
                    <a:pt x="20709" y="1207"/>
                  </a:moveTo>
                  <a:cubicBezTo>
                    <a:pt x="14229" y="532"/>
                    <a:pt x="7749" y="-143"/>
                    <a:pt x="3969" y="26"/>
                  </a:cubicBezTo>
                  <a:cubicBezTo>
                    <a:pt x="189" y="195"/>
                    <a:pt x="-891" y="1207"/>
                    <a:pt x="729" y="3738"/>
                  </a:cubicBezTo>
                  <a:cubicBezTo>
                    <a:pt x="2349" y="6269"/>
                    <a:pt x="6669" y="10320"/>
                    <a:pt x="7209" y="13526"/>
                  </a:cubicBezTo>
                  <a:cubicBezTo>
                    <a:pt x="7749" y="16732"/>
                    <a:pt x="4509" y="19095"/>
                    <a:pt x="1269" y="214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4" name="Line"/>
            <p:cNvSpPr/>
            <p:nvPr/>
          </p:nvSpPr>
          <p:spPr>
            <a:xfrm>
              <a:off x="4492938" y="-10562"/>
              <a:ext cx="230197" cy="3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13781"/>
                  </a:moveTo>
                  <a:cubicBezTo>
                    <a:pt x="0" y="10935"/>
                    <a:pt x="0" y="8090"/>
                    <a:pt x="109" y="6214"/>
                  </a:cubicBezTo>
                  <a:cubicBezTo>
                    <a:pt x="218" y="4339"/>
                    <a:pt x="436" y="3433"/>
                    <a:pt x="873" y="3239"/>
                  </a:cubicBezTo>
                  <a:cubicBezTo>
                    <a:pt x="1309" y="3045"/>
                    <a:pt x="1964" y="3563"/>
                    <a:pt x="3055" y="4985"/>
                  </a:cubicBezTo>
                  <a:cubicBezTo>
                    <a:pt x="4145" y="6408"/>
                    <a:pt x="5673" y="8736"/>
                    <a:pt x="6873" y="10288"/>
                  </a:cubicBezTo>
                  <a:cubicBezTo>
                    <a:pt x="8073" y="11840"/>
                    <a:pt x="8945" y="12616"/>
                    <a:pt x="9709" y="12746"/>
                  </a:cubicBezTo>
                  <a:cubicBezTo>
                    <a:pt x="10473" y="12875"/>
                    <a:pt x="11127" y="12358"/>
                    <a:pt x="12327" y="10612"/>
                  </a:cubicBezTo>
                  <a:cubicBezTo>
                    <a:pt x="13527" y="8866"/>
                    <a:pt x="15273" y="5891"/>
                    <a:pt x="16255" y="4080"/>
                  </a:cubicBezTo>
                  <a:cubicBezTo>
                    <a:pt x="17236" y="2269"/>
                    <a:pt x="17455" y="1622"/>
                    <a:pt x="17891" y="1040"/>
                  </a:cubicBezTo>
                  <a:cubicBezTo>
                    <a:pt x="18327" y="458"/>
                    <a:pt x="18982" y="-59"/>
                    <a:pt x="19309" y="6"/>
                  </a:cubicBezTo>
                  <a:cubicBezTo>
                    <a:pt x="19636" y="70"/>
                    <a:pt x="19636" y="717"/>
                    <a:pt x="19745" y="3304"/>
                  </a:cubicBezTo>
                  <a:cubicBezTo>
                    <a:pt x="19855" y="5891"/>
                    <a:pt x="20073" y="10418"/>
                    <a:pt x="20400" y="13781"/>
                  </a:cubicBezTo>
                  <a:cubicBezTo>
                    <a:pt x="20727" y="17143"/>
                    <a:pt x="21164" y="19342"/>
                    <a:pt x="21600" y="2154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5" name="Line"/>
            <p:cNvSpPr/>
            <p:nvPr/>
          </p:nvSpPr>
          <p:spPr>
            <a:xfrm>
              <a:off x="5218403" y="-3386"/>
              <a:ext cx="279026" cy="30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6521"/>
                  </a:moveTo>
                  <a:cubicBezTo>
                    <a:pt x="0" y="5715"/>
                    <a:pt x="0" y="4909"/>
                    <a:pt x="1710" y="3781"/>
                  </a:cubicBezTo>
                  <a:cubicBezTo>
                    <a:pt x="3420" y="2652"/>
                    <a:pt x="6840" y="1202"/>
                    <a:pt x="9000" y="476"/>
                  </a:cubicBezTo>
                  <a:cubicBezTo>
                    <a:pt x="11160" y="-249"/>
                    <a:pt x="12060" y="-249"/>
                    <a:pt x="12600" y="1202"/>
                  </a:cubicBezTo>
                  <a:cubicBezTo>
                    <a:pt x="13140" y="2652"/>
                    <a:pt x="13320" y="5554"/>
                    <a:pt x="11790" y="8214"/>
                  </a:cubicBezTo>
                  <a:cubicBezTo>
                    <a:pt x="10260" y="10873"/>
                    <a:pt x="7020" y="13291"/>
                    <a:pt x="4950" y="14823"/>
                  </a:cubicBezTo>
                  <a:cubicBezTo>
                    <a:pt x="2880" y="16354"/>
                    <a:pt x="1980" y="16999"/>
                    <a:pt x="1260" y="17885"/>
                  </a:cubicBezTo>
                  <a:cubicBezTo>
                    <a:pt x="540" y="18772"/>
                    <a:pt x="0" y="19900"/>
                    <a:pt x="180" y="20545"/>
                  </a:cubicBezTo>
                  <a:cubicBezTo>
                    <a:pt x="360" y="21190"/>
                    <a:pt x="1260" y="21351"/>
                    <a:pt x="4050" y="21270"/>
                  </a:cubicBezTo>
                  <a:cubicBezTo>
                    <a:pt x="6840" y="21190"/>
                    <a:pt x="11520" y="20867"/>
                    <a:pt x="14760" y="20464"/>
                  </a:cubicBezTo>
                  <a:cubicBezTo>
                    <a:pt x="18000" y="20061"/>
                    <a:pt x="19800" y="19578"/>
                    <a:pt x="21600" y="1909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6" name="Line"/>
            <p:cNvSpPr/>
            <p:nvPr/>
          </p:nvSpPr>
          <p:spPr>
            <a:xfrm>
              <a:off x="5678795" y="230195"/>
              <a:ext cx="279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03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8642" y="1085121"/>
              <a:ext cx="359485" cy="413219"/>
            </a:xfrm>
            <a:prstGeom prst="rect">
              <a:avLst/>
            </a:prstGeom>
            <a:effectLst/>
          </p:spPr>
        </p:pic>
        <p:pic>
          <p:nvPicPr>
            <p:cNvPr id="1003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6075" y="985440"/>
              <a:ext cx="107857" cy="498492"/>
            </a:xfrm>
            <a:prstGeom prst="rect">
              <a:avLst/>
            </a:prstGeom>
            <a:effectLst/>
          </p:spPr>
        </p:pic>
        <p:pic>
          <p:nvPicPr>
            <p:cNvPr id="1004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4640" y="1077125"/>
              <a:ext cx="722130" cy="433837"/>
            </a:xfrm>
            <a:prstGeom prst="rect">
              <a:avLst/>
            </a:prstGeom>
            <a:effectLst/>
          </p:spPr>
        </p:pic>
        <p:pic>
          <p:nvPicPr>
            <p:cNvPr id="1004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20809" y="1166806"/>
              <a:ext cx="93906" cy="324102"/>
            </a:xfrm>
            <a:prstGeom prst="rect">
              <a:avLst/>
            </a:prstGeom>
            <a:effectLst/>
          </p:spPr>
        </p:pic>
        <p:pic>
          <p:nvPicPr>
            <p:cNvPr id="1004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04516" y="1000486"/>
              <a:ext cx="52052" cy="71884"/>
            </a:xfrm>
            <a:prstGeom prst="rect">
              <a:avLst/>
            </a:prstGeom>
            <a:effectLst/>
          </p:spPr>
        </p:pic>
        <p:pic>
          <p:nvPicPr>
            <p:cNvPr id="1004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41288" y="1089178"/>
              <a:ext cx="287330" cy="403642"/>
            </a:xfrm>
            <a:prstGeom prst="rect">
              <a:avLst/>
            </a:prstGeom>
            <a:effectLst/>
          </p:spPr>
        </p:pic>
        <p:pic>
          <p:nvPicPr>
            <p:cNvPr id="1004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70698" y="972830"/>
              <a:ext cx="553189" cy="513588"/>
            </a:xfrm>
            <a:prstGeom prst="rect">
              <a:avLst/>
            </a:prstGeom>
            <a:effectLst/>
          </p:spPr>
        </p:pic>
        <p:pic>
          <p:nvPicPr>
            <p:cNvPr id="1005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21116" y="950241"/>
              <a:ext cx="232871" cy="456959"/>
            </a:xfrm>
            <a:prstGeom prst="rect">
              <a:avLst/>
            </a:prstGeom>
            <a:effectLst/>
          </p:spPr>
        </p:pic>
        <p:pic>
          <p:nvPicPr>
            <p:cNvPr id="1005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41102" y="1117977"/>
              <a:ext cx="208202" cy="310749"/>
            </a:xfrm>
            <a:prstGeom prst="rect">
              <a:avLst/>
            </a:prstGeom>
            <a:effectLst/>
          </p:spPr>
        </p:pic>
        <p:pic>
          <p:nvPicPr>
            <p:cNvPr id="1005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95378" y="1066415"/>
              <a:ext cx="438831" cy="368688"/>
            </a:xfrm>
            <a:prstGeom prst="rect">
              <a:avLst/>
            </a:prstGeom>
            <a:effectLst/>
          </p:spPr>
        </p:pic>
        <p:pic>
          <p:nvPicPr>
            <p:cNvPr id="1005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22681" y="885456"/>
              <a:ext cx="577602" cy="533950"/>
            </a:xfrm>
            <a:prstGeom prst="rect">
              <a:avLst/>
            </a:prstGeom>
            <a:effectLst/>
          </p:spPr>
        </p:pic>
        <p:pic>
          <p:nvPicPr>
            <p:cNvPr id="1005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20434" y="1062116"/>
              <a:ext cx="599842" cy="345084"/>
            </a:xfrm>
            <a:prstGeom prst="rect">
              <a:avLst/>
            </a:prstGeom>
            <a:effectLst/>
          </p:spPr>
        </p:pic>
        <p:pic>
          <p:nvPicPr>
            <p:cNvPr id="1006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622541" y="804073"/>
              <a:ext cx="72160" cy="547322"/>
            </a:xfrm>
            <a:prstGeom prst="rect">
              <a:avLst/>
            </a:prstGeom>
            <a:effectLst/>
          </p:spPr>
        </p:pic>
        <p:pic>
          <p:nvPicPr>
            <p:cNvPr id="1006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524922" y="1020318"/>
              <a:ext cx="375217" cy="121808"/>
            </a:xfrm>
            <a:prstGeom prst="rect">
              <a:avLst/>
            </a:prstGeom>
            <a:effectLst/>
          </p:spPr>
        </p:pic>
        <p:pic>
          <p:nvPicPr>
            <p:cNvPr id="1006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38722" y="795855"/>
              <a:ext cx="79954" cy="478808"/>
            </a:xfrm>
            <a:prstGeom prst="rect">
              <a:avLst/>
            </a:prstGeom>
            <a:effectLst/>
          </p:spPr>
        </p:pic>
        <p:pic>
          <p:nvPicPr>
            <p:cNvPr id="1006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38722" y="751698"/>
              <a:ext cx="735663" cy="517231"/>
            </a:xfrm>
            <a:prstGeom prst="rect">
              <a:avLst/>
            </a:prstGeom>
            <a:effectLst/>
          </p:spPr>
        </p:pic>
        <p:pic>
          <p:nvPicPr>
            <p:cNvPr id="1006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38625" y="708629"/>
              <a:ext cx="442688" cy="586961"/>
            </a:xfrm>
            <a:prstGeom prst="rect">
              <a:avLst/>
            </a:prstGeom>
            <a:effectLst/>
          </p:spPr>
        </p:pic>
        <p:pic>
          <p:nvPicPr>
            <p:cNvPr id="1007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12968" y="961474"/>
              <a:ext cx="206069" cy="300497"/>
            </a:xfrm>
            <a:prstGeom prst="rect">
              <a:avLst/>
            </a:prstGeom>
            <a:effectLst/>
          </p:spPr>
        </p:pic>
        <p:pic>
          <p:nvPicPr>
            <p:cNvPr id="1007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29212" y="714666"/>
              <a:ext cx="352004" cy="525718"/>
            </a:xfrm>
            <a:prstGeom prst="rect">
              <a:avLst/>
            </a:prstGeom>
            <a:effectLst/>
          </p:spPr>
        </p:pic>
        <p:pic>
          <p:nvPicPr>
            <p:cNvPr id="1007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89139" y="1131928"/>
              <a:ext cx="76201" cy="38101"/>
            </a:xfrm>
            <a:prstGeom prst="rect">
              <a:avLst/>
            </a:prstGeom>
            <a:effectLst/>
          </p:spPr>
        </p:pic>
        <p:sp>
          <p:nvSpPr>
            <p:cNvPr id="10077" name="Line"/>
            <p:cNvSpPr/>
            <p:nvPr/>
          </p:nvSpPr>
          <p:spPr>
            <a:xfrm>
              <a:off x="-13317" y="434814"/>
              <a:ext cx="5454941" cy="10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706"/>
                  </a:moveTo>
                  <a:cubicBezTo>
                    <a:pt x="239" y="15166"/>
                    <a:pt x="479" y="15626"/>
                    <a:pt x="732" y="16085"/>
                  </a:cubicBezTo>
                  <a:cubicBezTo>
                    <a:pt x="985" y="16545"/>
                    <a:pt x="1252" y="17004"/>
                    <a:pt x="1542" y="17464"/>
                  </a:cubicBezTo>
                  <a:cubicBezTo>
                    <a:pt x="1832" y="17923"/>
                    <a:pt x="2145" y="18383"/>
                    <a:pt x="2445" y="19072"/>
                  </a:cubicBezTo>
                  <a:cubicBezTo>
                    <a:pt x="2744" y="19762"/>
                    <a:pt x="3029" y="20681"/>
                    <a:pt x="3370" y="21140"/>
                  </a:cubicBezTo>
                  <a:cubicBezTo>
                    <a:pt x="3710" y="21600"/>
                    <a:pt x="4106" y="21600"/>
                    <a:pt x="4488" y="21600"/>
                  </a:cubicBezTo>
                  <a:cubicBezTo>
                    <a:pt x="4871" y="21600"/>
                    <a:pt x="5239" y="21600"/>
                    <a:pt x="5612" y="21600"/>
                  </a:cubicBezTo>
                  <a:cubicBezTo>
                    <a:pt x="5985" y="21600"/>
                    <a:pt x="6362" y="21600"/>
                    <a:pt x="6712" y="21600"/>
                  </a:cubicBezTo>
                  <a:cubicBezTo>
                    <a:pt x="7062" y="21600"/>
                    <a:pt x="7384" y="21600"/>
                    <a:pt x="7706" y="21140"/>
                  </a:cubicBezTo>
                  <a:cubicBezTo>
                    <a:pt x="8029" y="20681"/>
                    <a:pt x="8351" y="19762"/>
                    <a:pt x="8650" y="18843"/>
                  </a:cubicBezTo>
                  <a:cubicBezTo>
                    <a:pt x="8949" y="17923"/>
                    <a:pt x="9226" y="17004"/>
                    <a:pt x="9562" y="16545"/>
                  </a:cubicBezTo>
                  <a:cubicBezTo>
                    <a:pt x="9898" y="16085"/>
                    <a:pt x="10294" y="16085"/>
                    <a:pt x="10625" y="15626"/>
                  </a:cubicBezTo>
                  <a:cubicBezTo>
                    <a:pt x="10957" y="15166"/>
                    <a:pt x="11224" y="14247"/>
                    <a:pt x="11546" y="13787"/>
                  </a:cubicBezTo>
                  <a:cubicBezTo>
                    <a:pt x="11868" y="13328"/>
                    <a:pt x="12246" y="13328"/>
                    <a:pt x="12632" y="13328"/>
                  </a:cubicBezTo>
                  <a:cubicBezTo>
                    <a:pt x="13019" y="13328"/>
                    <a:pt x="13415" y="13328"/>
                    <a:pt x="13774" y="13098"/>
                  </a:cubicBezTo>
                  <a:cubicBezTo>
                    <a:pt x="14133" y="12868"/>
                    <a:pt x="14455" y="12409"/>
                    <a:pt x="14782" y="12179"/>
                  </a:cubicBezTo>
                  <a:cubicBezTo>
                    <a:pt x="15109" y="11949"/>
                    <a:pt x="15440" y="11949"/>
                    <a:pt x="15753" y="11719"/>
                  </a:cubicBezTo>
                  <a:cubicBezTo>
                    <a:pt x="16066" y="11489"/>
                    <a:pt x="16361" y="11030"/>
                    <a:pt x="16679" y="10570"/>
                  </a:cubicBezTo>
                  <a:cubicBezTo>
                    <a:pt x="16996" y="10111"/>
                    <a:pt x="17337" y="9651"/>
                    <a:pt x="17636" y="8962"/>
                  </a:cubicBezTo>
                  <a:cubicBezTo>
                    <a:pt x="17936" y="8272"/>
                    <a:pt x="18193" y="7353"/>
                    <a:pt x="18474" y="6664"/>
                  </a:cubicBezTo>
                  <a:cubicBezTo>
                    <a:pt x="18755" y="5974"/>
                    <a:pt x="19059" y="5515"/>
                    <a:pt x="19367" y="4596"/>
                  </a:cubicBezTo>
                  <a:cubicBezTo>
                    <a:pt x="19676" y="3677"/>
                    <a:pt x="19989" y="2298"/>
                    <a:pt x="20237" y="1379"/>
                  </a:cubicBezTo>
                  <a:cubicBezTo>
                    <a:pt x="20486" y="460"/>
                    <a:pt x="20670" y="0"/>
                    <a:pt x="20854" y="0"/>
                  </a:cubicBezTo>
                  <a:cubicBezTo>
                    <a:pt x="21038" y="0"/>
                    <a:pt x="21223" y="460"/>
                    <a:pt x="21342" y="460"/>
                  </a:cubicBezTo>
                  <a:cubicBezTo>
                    <a:pt x="21462" y="460"/>
                    <a:pt x="21517" y="0"/>
                    <a:pt x="21549" y="0"/>
                  </a:cubicBezTo>
                  <a:cubicBezTo>
                    <a:pt x="21582" y="0"/>
                    <a:pt x="21591" y="460"/>
                    <a:pt x="21600" y="91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505" name="Drawing"/>
          <p:cNvGrpSpPr/>
          <p:nvPr/>
        </p:nvGrpSpPr>
        <p:grpSpPr>
          <a:xfrm>
            <a:off x="552951" y="1173782"/>
            <a:ext cx="12358944" cy="7704314"/>
            <a:chOff x="-18414" y="-151586"/>
            <a:chExt cx="12358942" cy="7704313"/>
          </a:xfrm>
        </p:grpSpPr>
        <p:pic>
          <p:nvPicPr>
            <p:cNvPr id="1007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8415" y="-30442"/>
              <a:ext cx="400833" cy="521955"/>
            </a:xfrm>
            <a:prstGeom prst="rect">
              <a:avLst/>
            </a:prstGeom>
            <a:effectLst/>
          </p:spPr>
        </p:pic>
        <p:pic>
          <p:nvPicPr>
            <p:cNvPr id="1008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2502" y="57163"/>
              <a:ext cx="831869" cy="429729"/>
            </a:xfrm>
            <a:prstGeom prst="rect">
              <a:avLst/>
            </a:prstGeom>
            <a:effectLst/>
          </p:spPr>
        </p:pic>
        <p:pic>
          <p:nvPicPr>
            <p:cNvPr id="1008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49903" y="-22379"/>
              <a:ext cx="62615" cy="83283"/>
            </a:xfrm>
            <a:prstGeom prst="rect">
              <a:avLst/>
            </a:prstGeom>
            <a:effectLst/>
          </p:spPr>
        </p:pic>
        <p:pic>
          <p:nvPicPr>
            <p:cNvPr id="1008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73818" y="121048"/>
              <a:ext cx="631628" cy="386296"/>
            </a:xfrm>
            <a:prstGeom prst="rect">
              <a:avLst/>
            </a:prstGeom>
            <a:effectLst/>
          </p:spPr>
        </p:pic>
        <p:pic>
          <p:nvPicPr>
            <p:cNvPr id="1008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71979" y="-151587"/>
              <a:ext cx="70434" cy="617078"/>
            </a:xfrm>
            <a:prstGeom prst="rect">
              <a:avLst/>
            </a:prstGeom>
            <a:effectLst/>
          </p:spPr>
        </p:pic>
        <p:pic>
          <p:nvPicPr>
            <p:cNvPr id="1008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06874" y="85584"/>
              <a:ext cx="333402" cy="66003"/>
            </a:xfrm>
            <a:prstGeom prst="rect">
              <a:avLst/>
            </a:prstGeom>
            <a:effectLst/>
          </p:spPr>
        </p:pic>
        <p:pic>
          <p:nvPicPr>
            <p:cNvPr id="1009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728740" y="-59008"/>
              <a:ext cx="395099" cy="890587"/>
            </a:xfrm>
            <a:prstGeom prst="rect">
              <a:avLst/>
            </a:prstGeom>
            <a:effectLst/>
          </p:spPr>
        </p:pic>
        <p:pic>
          <p:nvPicPr>
            <p:cNvPr id="1009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543" y="950553"/>
              <a:ext cx="334483" cy="556909"/>
            </a:xfrm>
            <a:prstGeom prst="rect">
              <a:avLst/>
            </a:prstGeom>
            <a:effectLst/>
          </p:spPr>
        </p:pic>
        <p:pic>
          <p:nvPicPr>
            <p:cNvPr id="1009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97781" y="1229587"/>
              <a:ext cx="59028" cy="282248"/>
            </a:xfrm>
            <a:prstGeom prst="rect">
              <a:avLst/>
            </a:prstGeom>
            <a:effectLst/>
          </p:spPr>
        </p:pic>
        <p:pic>
          <p:nvPicPr>
            <p:cNvPr id="1009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6610" y="1033026"/>
              <a:ext cx="52053" cy="109100"/>
            </a:xfrm>
            <a:prstGeom prst="rect">
              <a:avLst/>
            </a:prstGeom>
            <a:effectLst/>
          </p:spPr>
        </p:pic>
        <p:pic>
          <p:nvPicPr>
            <p:cNvPr id="1009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1245" y="1188773"/>
              <a:ext cx="728688" cy="352206"/>
            </a:xfrm>
            <a:prstGeom prst="rect">
              <a:avLst/>
            </a:prstGeom>
            <a:effectLst/>
          </p:spPr>
        </p:pic>
        <p:pic>
          <p:nvPicPr>
            <p:cNvPr id="1010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30222" y="940001"/>
              <a:ext cx="79082" cy="156881"/>
            </a:xfrm>
            <a:prstGeom prst="rect">
              <a:avLst/>
            </a:prstGeom>
            <a:effectLst/>
          </p:spPr>
        </p:pic>
        <p:pic>
          <p:nvPicPr>
            <p:cNvPr id="1010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68391" y="999391"/>
              <a:ext cx="74322" cy="526395"/>
            </a:xfrm>
            <a:prstGeom prst="rect">
              <a:avLst/>
            </a:prstGeom>
            <a:effectLst/>
          </p:spPr>
        </p:pic>
        <p:pic>
          <p:nvPicPr>
            <p:cNvPr id="1010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471210" y="1133488"/>
              <a:ext cx="752773" cy="403924"/>
            </a:xfrm>
            <a:prstGeom prst="rect">
              <a:avLst/>
            </a:prstGeom>
            <a:effectLst/>
          </p:spPr>
        </p:pic>
        <p:pic>
          <p:nvPicPr>
            <p:cNvPr id="1010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97396" y="1104025"/>
              <a:ext cx="67347" cy="449663"/>
            </a:xfrm>
            <a:prstGeom prst="rect">
              <a:avLst/>
            </a:prstGeom>
            <a:effectLst/>
          </p:spPr>
        </p:pic>
        <p:pic>
          <p:nvPicPr>
            <p:cNvPr id="1010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723006" y="1219323"/>
              <a:ext cx="379907" cy="83243"/>
            </a:xfrm>
            <a:prstGeom prst="rect">
              <a:avLst/>
            </a:prstGeom>
            <a:effectLst/>
          </p:spPr>
        </p:pic>
        <p:pic>
          <p:nvPicPr>
            <p:cNvPr id="1011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68665" y="1189881"/>
              <a:ext cx="302452" cy="324279"/>
            </a:xfrm>
            <a:prstGeom prst="rect">
              <a:avLst/>
            </a:prstGeom>
            <a:effectLst/>
          </p:spPr>
        </p:pic>
        <p:pic>
          <p:nvPicPr>
            <p:cNvPr id="1011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62855" y="2174690"/>
              <a:ext cx="421760" cy="574316"/>
            </a:xfrm>
            <a:prstGeom prst="rect">
              <a:avLst/>
            </a:prstGeom>
            <a:effectLst/>
          </p:spPr>
        </p:pic>
        <p:pic>
          <p:nvPicPr>
            <p:cNvPr id="1011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91797" y="2163080"/>
              <a:ext cx="509015" cy="601137"/>
            </a:xfrm>
            <a:prstGeom prst="rect">
              <a:avLst/>
            </a:prstGeom>
            <a:effectLst/>
          </p:spPr>
        </p:pic>
        <p:pic>
          <p:nvPicPr>
            <p:cNvPr id="1011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637693" y="2387541"/>
              <a:ext cx="262241" cy="600979"/>
            </a:xfrm>
            <a:prstGeom prst="rect">
              <a:avLst/>
            </a:prstGeom>
            <a:effectLst/>
          </p:spPr>
        </p:pic>
        <p:pic>
          <p:nvPicPr>
            <p:cNvPr id="1011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929373" y="2360934"/>
              <a:ext cx="245640" cy="362334"/>
            </a:xfrm>
            <a:prstGeom prst="rect">
              <a:avLst/>
            </a:prstGeom>
            <a:effectLst/>
          </p:spPr>
        </p:pic>
        <p:pic>
          <p:nvPicPr>
            <p:cNvPr id="1012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15709" y="2189051"/>
              <a:ext cx="280324" cy="571421"/>
            </a:xfrm>
            <a:prstGeom prst="rect">
              <a:avLst/>
            </a:prstGeom>
            <a:effectLst/>
          </p:spPr>
        </p:pic>
        <p:pic>
          <p:nvPicPr>
            <p:cNvPr id="1012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69579" y="2383675"/>
              <a:ext cx="310113" cy="341121"/>
            </a:xfrm>
            <a:prstGeom prst="rect">
              <a:avLst/>
            </a:prstGeom>
            <a:effectLst/>
          </p:spPr>
        </p:pic>
        <p:pic>
          <p:nvPicPr>
            <p:cNvPr id="1012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862536" y="2338711"/>
              <a:ext cx="310133" cy="362132"/>
            </a:xfrm>
            <a:prstGeom prst="rect">
              <a:avLst/>
            </a:prstGeom>
            <a:effectLst/>
          </p:spPr>
        </p:pic>
        <p:pic>
          <p:nvPicPr>
            <p:cNvPr id="1012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671797" y="2071433"/>
              <a:ext cx="254239" cy="739105"/>
            </a:xfrm>
            <a:prstGeom prst="rect">
              <a:avLst/>
            </a:prstGeom>
            <a:effectLst/>
          </p:spPr>
        </p:pic>
        <p:pic>
          <p:nvPicPr>
            <p:cNvPr id="1012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943741" y="2296857"/>
              <a:ext cx="86930" cy="386883"/>
            </a:xfrm>
            <a:prstGeom prst="rect">
              <a:avLst/>
            </a:prstGeom>
            <a:effectLst/>
          </p:spPr>
        </p:pic>
        <p:pic>
          <p:nvPicPr>
            <p:cNvPr id="1013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15885" y="2247490"/>
              <a:ext cx="242640" cy="494996"/>
            </a:xfrm>
            <a:prstGeom prst="rect">
              <a:avLst/>
            </a:prstGeom>
            <a:effectLst/>
          </p:spPr>
        </p:pic>
        <p:pic>
          <p:nvPicPr>
            <p:cNvPr id="1013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506079" y="2215687"/>
              <a:ext cx="157496" cy="523858"/>
            </a:xfrm>
            <a:prstGeom prst="rect">
              <a:avLst/>
            </a:prstGeom>
            <a:effectLst/>
          </p:spPr>
        </p:pic>
        <p:pic>
          <p:nvPicPr>
            <p:cNvPr id="1013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18083" y="2401492"/>
              <a:ext cx="352004" cy="66003"/>
            </a:xfrm>
            <a:prstGeom prst="rect">
              <a:avLst/>
            </a:prstGeom>
            <a:effectLst/>
          </p:spPr>
        </p:pic>
        <p:pic>
          <p:nvPicPr>
            <p:cNvPr id="1013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764539" y="2223323"/>
              <a:ext cx="235744" cy="508779"/>
            </a:xfrm>
            <a:prstGeom prst="rect">
              <a:avLst/>
            </a:prstGeom>
            <a:effectLst/>
          </p:spPr>
        </p:pic>
        <p:pic>
          <p:nvPicPr>
            <p:cNvPr id="1013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955206" y="2162948"/>
              <a:ext cx="375477" cy="653329"/>
            </a:xfrm>
            <a:prstGeom prst="rect">
              <a:avLst/>
            </a:prstGeom>
            <a:effectLst/>
          </p:spPr>
        </p:pic>
        <p:pic>
          <p:nvPicPr>
            <p:cNvPr id="1014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58748" y="2060219"/>
              <a:ext cx="252904" cy="770009"/>
            </a:xfrm>
            <a:prstGeom prst="rect">
              <a:avLst/>
            </a:prstGeom>
            <a:effectLst/>
          </p:spPr>
        </p:pic>
        <p:pic>
          <p:nvPicPr>
            <p:cNvPr id="1014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040919" y="2161950"/>
              <a:ext cx="310150" cy="471925"/>
            </a:xfrm>
            <a:prstGeom prst="rect">
              <a:avLst/>
            </a:prstGeom>
            <a:effectLst/>
          </p:spPr>
        </p:pic>
        <p:pic>
          <p:nvPicPr>
            <p:cNvPr id="1014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180431" y="2208244"/>
              <a:ext cx="156687" cy="377837"/>
            </a:xfrm>
            <a:prstGeom prst="rect">
              <a:avLst/>
            </a:prstGeom>
            <a:effectLst/>
          </p:spPr>
        </p:pic>
        <p:pic>
          <p:nvPicPr>
            <p:cNvPr id="1014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405646" y="1969414"/>
              <a:ext cx="196546" cy="498081"/>
            </a:xfrm>
            <a:prstGeom prst="rect">
              <a:avLst/>
            </a:prstGeom>
            <a:effectLst/>
          </p:spPr>
        </p:pic>
        <p:pic>
          <p:nvPicPr>
            <p:cNvPr id="1014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640822" y="2554956"/>
              <a:ext cx="163663" cy="254345"/>
            </a:xfrm>
            <a:prstGeom prst="rect">
              <a:avLst/>
            </a:prstGeom>
            <a:effectLst/>
          </p:spPr>
        </p:pic>
        <p:pic>
          <p:nvPicPr>
            <p:cNvPr id="1015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494334" y="1875633"/>
              <a:ext cx="93906" cy="312837"/>
            </a:xfrm>
            <a:prstGeom prst="rect">
              <a:avLst/>
            </a:prstGeom>
            <a:effectLst/>
          </p:spPr>
        </p:pic>
        <p:pic>
          <p:nvPicPr>
            <p:cNvPr id="1015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03603" y="2003881"/>
              <a:ext cx="192840" cy="801682"/>
            </a:xfrm>
            <a:prstGeom prst="rect">
              <a:avLst/>
            </a:prstGeom>
            <a:effectLst/>
          </p:spPr>
        </p:pic>
        <p:pic>
          <p:nvPicPr>
            <p:cNvPr id="1015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90757" y="3280421"/>
              <a:ext cx="52052" cy="393858"/>
            </a:xfrm>
            <a:prstGeom prst="rect">
              <a:avLst/>
            </a:prstGeom>
            <a:effectLst/>
          </p:spPr>
        </p:pic>
        <p:pic>
          <p:nvPicPr>
            <p:cNvPr id="1015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6806" y="3200108"/>
              <a:ext cx="379907" cy="467195"/>
            </a:xfrm>
            <a:prstGeom prst="rect">
              <a:avLst/>
            </a:prstGeom>
            <a:effectLst/>
          </p:spPr>
        </p:pic>
        <p:pic>
          <p:nvPicPr>
            <p:cNvPr id="1015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73084" y="3356850"/>
              <a:ext cx="576557" cy="355892"/>
            </a:xfrm>
            <a:prstGeom prst="rect">
              <a:avLst/>
            </a:prstGeom>
            <a:effectLst/>
          </p:spPr>
        </p:pic>
        <p:pic>
          <p:nvPicPr>
            <p:cNvPr id="1016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757684" y="3189738"/>
              <a:ext cx="89616" cy="484541"/>
            </a:xfrm>
            <a:prstGeom prst="rect">
              <a:avLst/>
            </a:prstGeom>
            <a:effectLst/>
          </p:spPr>
        </p:pic>
        <p:pic>
          <p:nvPicPr>
            <p:cNvPr id="1016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690613" y="3365225"/>
              <a:ext cx="296199" cy="370425"/>
            </a:xfrm>
            <a:prstGeom prst="rect">
              <a:avLst/>
            </a:prstGeom>
            <a:effectLst/>
          </p:spPr>
        </p:pic>
        <p:pic>
          <p:nvPicPr>
            <p:cNvPr id="1016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990565" y="3245542"/>
              <a:ext cx="52052" cy="79956"/>
            </a:xfrm>
            <a:prstGeom prst="rect">
              <a:avLst/>
            </a:prstGeom>
            <a:effectLst/>
          </p:spPr>
        </p:pic>
        <p:pic>
          <p:nvPicPr>
            <p:cNvPr id="1016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96195" y="3373429"/>
              <a:ext cx="222154" cy="356655"/>
            </a:xfrm>
            <a:prstGeom prst="rect">
              <a:avLst/>
            </a:prstGeom>
            <a:effectLst/>
          </p:spPr>
        </p:pic>
        <p:pic>
          <p:nvPicPr>
            <p:cNvPr id="1016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516128" y="3246578"/>
              <a:ext cx="391467" cy="504433"/>
            </a:xfrm>
            <a:prstGeom prst="rect">
              <a:avLst/>
            </a:prstGeom>
            <a:effectLst/>
          </p:spPr>
        </p:pic>
        <p:pic>
          <p:nvPicPr>
            <p:cNvPr id="1017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113641" y="3168515"/>
              <a:ext cx="323467" cy="599132"/>
            </a:xfrm>
            <a:prstGeom prst="rect">
              <a:avLst/>
            </a:prstGeom>
            <a:effectLst/>
          </p:spPr>
        </p:pic>
        <p:pic>
          <p:nvPicPr>
            <p:cNvPr id="1017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359782" y="3163915"/>
              <a:ext cx="482547" cy="601047"/>
            </a:xfrm>
            <a:prstGeom prst="rect">
              <a:avLst/>
            </a:prstGeom>
            <a:effectLst/>
          </p:spPr>
        </p:pic>
        <p:pic>
          <p:nvPicPr>
            <p:cNvPr id="1017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870423" y="3331576"/>
              <a:ext cx="216053" cy="408170"/>
            </a:xfrm>
            <a:prstGeom prst="rect">
              <a:avLst/>
            </a:prstGeom>
            <a:effectLst/>
          </p:spPr>
        </p:pic>
        <p:pic>
          <p:nvPicPr>
            <p:cNvPr id="1017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119003" y="3447836"/>
              <a:ext cx="113961" cy="268297"/>
            </a:xfrm>
            <a:prstGeom prst="rect">
              <a:avLst/>
            </a:prstGeom>
            <a:effectLst/>
          </p:spPr>
        </p:pic>
        <p:pic>
          <p:nvPicPr>
            <p:cNvPr id="1017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187887" y="3245542"/>
              <a:ext cx="45077" cy="79956"/>
            </a:xfrm>
            <a:prstGeom prst="rect">
              <a:avLst/>
            </a:prstGeom>
            <a:effectLst/>
          </p:spPr>
        </p:pic>
        <p:pic>
          <p:nvPicPr>
            <p:cNvPr id="1018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260806" y="3401332"/>
              <a:ext cx="216344" cy="356654"/>
            </a:xfrm>
            <a:prstGeom prst="rect">
              <a:avLst/>
            </a:prstGeom>
            <a:effectLst/>
          </p:spPr>
        </p:pic>
        <p:pic>
          <p:nvPicPr>
            <p:cNvPr id="1018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839640" y="3203689"/>
              <a:ext cx="251326" cy="631029"/>
            </a:xfrm>
            <a:prstGeom prst="rect">
              <a:avLst/>
            </a:prstGeom>
            <a:effectLst/>
          </p:spPr>
        </p:pic>
        <p:pic>
          <p:nvPicPr>
            <p:cNvPr id="1018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115646" y="3308323"/>
              <a:ext cx="86930" cy="400834"/>
            </a:xfrm>
            <a:prstGeom prst="rect">
              <a:avLst/>
            </a:prstGeom>
            <a:effectLst/>
          </p:spPr>
        </p:pic>
        <p:pic>
          <p:nvPicPr>
            <p:cNvPr id="1018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270853" y="3304737"/>
              <a:ext cx="224699" cy="411396"/>
            </a:xfrm>
            <a:prstGeom prst="rect">
              <a:avLst/>
            </a:prstGeom>
            <a:effectLst/>
          </p:spPr>
        </p:pic>
        <p:pic>
          <p:nvPicPr>
            <p:cNvPr id="1018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610915" y="3248035"/>
              <a:ext cx="200028" cy="450988"/>
            </a:xfrm>
            <a:prstGeom prst="rect">
              <a:avLst/>
            </a:prstGeom>
            <a:effectLst/>
          </p:spPr>
        </p:pic>
        <p:pic>
          <p:nvPicPr>
            <p:cNvPr id="1019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794897" y="3321065"/>
              <a:ext cx="269961" cy="373314"/>
            </a:xfrm>
            <a:prstGeom prst="rect">
              <a:avLst/>
            </a:prstGeom>
            <a:effectLst/>
          </p:spPr>
        </p:pic>
        <p:pic>
          <p:nvPicPr>
            <p:cNvPr id="1019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092233" y="3224616"/>
              <a:ext cx="210522" cy="519419"/>
            </a:xfrm>
            <a:prstGeom prst="rect">
              <a:avLst/>
            </a:prstGeom>
            <a:effectLst/>
          </p:spPr>
        </p:pic>
        <p:pic>
          <p:nvPicPr>
            <p:cNvPr id="1019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730407" y="3111168"/>
              <a:ext cx="257929" cy="707718"/>
            </a:xfrm>
            <a:prstGeom prst="rect">
              <a:avLst/>
            </a:prstGeom>
            <a:effectLst/>
          </p:spPr>
        </p:pic>
        <p:pic>
          <p:nvPicPr>
            <p:cNvPr id="1019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148942" y="3238567"/>
              <a:ext cx="62615" cy="421760"/>
            </a:xfrm>
            <a:prstGeom prst="rect">
              <a:avLst/>
            </a:prstGeom>
            <a:effectLst/>
          </p:spPr>
        </p:pic>
        <p:pic>
          <p:nvPicPr>
            <p:cNvPr id="1019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215309" y="3238567"/>
              <a:ext cx="72979" cy="421760"/>
            </a:xfrm>
            <a:prstGeom prst="rect">
              <a:avLst/>
            </a:prstGeom>
            <a:effectLst/>
          </p:spPr>
        </p:pic>
        <p:pic>
          <p:nvPicPr>
            <p:cNvPr id="1020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194382" y="3227836"/>
              <a:ext cx="303175" cy="453419"/>
            </a:xfrm>
            <a:prstGeom prst="rect">
              <a:avLst/>
            </a:prstGeom>
            <a:effectLst/>
          </p:spPr>
        </p:pic>
        <p:pic>
          <p:nvPicPr>
            <p:cNvPr id="1020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557785" y="2964901"/>
              <a:ext cx="218797" cy="472206"/>
            </a:xfrm>
            <a:prstGeom prst="rect">
              <a:avLst/>
            </a:prstGeom>
            <a:effectLst/>
          </p:spPr>
        </p:pic>
        <p:pic>
          <p:nvPicPr>
            <p:cNvPr id="1020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843115" y="3559446"/>
              <a:ext cx="149712" cy="226443"/>
            </a:xfrm>
            <a:prstGeom prst="rect">
              <a:avLst/>
            </a:prstGeom>
            <a:effectLst/>
          </p:spPr>
        </p:pic>
        <p:pic>
          <p:nvPicPr>
            <p:cNvPr id="1020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289556" y="3181421"/>
              <a:ext cx="358979" cy="446761"/>
            </a:xfrm>
            <a:prstGeom prst="rect">
              <a:avLst/>
            </a:prstGeom>
            <a:effectLst/>
          </p:spPr>
        </p:pic>
        <p:pic>
          <p:nvPicPr>
            <p:cNvPr id="1020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431635" y="3203689"/>
              <a:ext cx="237827" cy="372931"/>
            </a:xfrm>
            <a:prstGeom prst="rect">
              <a:avLst/>
            </a:prstGeom>
            <a:effectLst/>
          </p:spPr>
        </p:pic>
        <p:pic>
          <p:nvPicPr>
            <p:cNvPr id="1021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722045" y="2880485"/>
              <a:ext cx="183587" cy="500817"/>
            </a:xfrm>
            <a:prstGeom prst="rect">
              <a:avLst/>
            </a:prstGeom>
            <a:effectLst/>
          </p:spPr>
        </p:pic>
        <p:pic>
          <p:nvPicPr>
            <p:cNvPr id="1021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063850" y="3503641"/>
              <a:ext cx="156687" cy="191565"/>
            </a:xfrm>
            <a:prstGeom prst="rect">
              <a:avLst/>
            </a:prstGeom>
            <a:effectLst/>
          </p:spPr>
        </p:pic>
        <p:pic>
          <p:nvPicPr>
            <p:cNvPr id="1021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653192" y="3050692"/>
              <a:ext cx="282441" cy="567782"/>
            </a:xfrm>
            <a:prstGeom prst="rect">
              <a:avLst/>
            </a:prstGeom>
            <a:effectLst/>
          </p:spPr>
        </p:pic>
        <p:pic>
          <p:nvPicPr>
            <p:cNvPr id="1021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110194" y="3084485"/>
              <a:ext cx="219467" cy="59646"/>
            </a:xfrm>
            <a:prstGeom prst="rect">
              <a:avLst/>
            </a:prstGeom>
            <a:effectLst/>
          </p:spPr>
        </p:pic>
        <p:pic>
          <p:nvPicPr>
            <p:cNvPr id="1021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138096" y="3182762"/>
              <a:ext cx="212492" cy="45077"/>
            </a:xfrm>
            <a:prstGeom prst="rect">
              <a:avLst/>
            </a:prstGeom>
            <a:effectLst/>
          </p:spPr>
        </p:pic>
        <p:pic>
          <p:nvPicPr>
            <p:cNvPr id="1022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138096" y="3301348"/>
              <a:ext cx="198541" cy="38101"/>
            </a:xfrm>
            <a:prstGeom prst="rect">
              <a:avLst/>
            </a:prstGeom>
            <a:effectLst/>
          </p:spPr>
        </p:pic>
        <p:pic>
          <p:nvPicPr>
            <p:cNvPr id="1022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523652" y="2942918"/>
              <a:ext cx="196645" cy="410482"/>
            </a:xfrm>
            <a:prstGeom prst="rect">
              <a:avLst/>
            </a:prstGeom>
            <a:effectLst/>
          </p:spPr>
        </p:pic>
        <p:pic>
          <p:nvPicPr>
            <p:cNvPr id="1022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493854" y="3315299"/>
              <a:ext cx="338052" cy="66003"/>
            </a:xfrm>
            <a:prstGeom prst="rect">
              <a:avLst/>
            </a:prstGeom>
            <a:effectLst/>
          </p:spPr>
        </p:pic>
        <p:pic>
          <p:nvPicPr>
            <p:cNvPr id="10227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835659" y="2813054"/>
              <a:ext cx="342380" cy="805420"/>
            </a:xfrm>
            <a:prstGeom prst="rect">
              <a:avLst/>
            </a:prstGeom>
            <a:effectLst/>
          </p:spPr>
        </p:pic>
        <p:pic>
          <p:nvPicPr>
            <p:cNvPr id="10229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15655" y="4089593"/>
              <a:ext cx="75984" cy="484541"/>
            </a:xfrm>
            <a:prstGeom prst="rect">
              <a:avLst/>
            </a:prstGeom>
            <a:effectLst/>
          </p:spPr>
        </p:pic>
        <p:pic>
          <p:nvPicPr>
            <p:cNvPr id="10231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83782" y="4109182"/>
              <a:ext cx="311481" cy="492151"/>
            </a:xfrm>
            <a:prstGeom prst="rect">
              <a:avLst/>
            </a:prstGeom>
            <a:effectLst/>
          </p:spPr>
        </p:pic>
        <p:pic>
          <p:nvPicPr>
            <p:cNvPr id="10233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22001" y="4238156"/>
              <a:ext cx="578810" cy="356905"/>
            </a:xfrm>
            <a:prstGeom prst="rect">
              <a:avLst/>
            </a:prstGeom>
            <a:effectLst/>
          </p:spPr>
        </p:pic>
        <p:pic>
          <p:nvPicPr>
            <p:cNvPr id="10235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642488" y="4310127"/>
              <a:ext cx="263418" cy="521420"/>
            </a:xfrm>
            <a:prstGeom prst="rect">
              <a:avLst/>
            </a:prstGeom>
            <a:effectLst/>
          </p:spPr>
        </p:pic>
        <p:pic>
          <p:nvPicPr>
            <p:cNvPr id="10237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930742" y="4260398"/>
              <a:ext cx="210867" cy="326580"/>
            </a:xfrm>
            <a:prstGeom prst="rect">
              <a:avLst/>
            </a:prstGeom>
            <a:effectLst/>
          </p:spPr>
        </p:pic>
        <p:pic>
          <p:nvPicPr>
            <p:cNvPr id="10239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2151004" y="4117496"/>
              <a:ext cx="275273" cy="512444"/>
            </a:xfrm>
            <a:prstGeom prst="rect">
              <a:avLst/>
            </a:prstGeom>
            <a:effectLst/>
          </p:spPr>
        </p:pic>
        <p:pic>
          <p:nvPicPr>
            <p:cNvPr id="10241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430029" y="4319789"/>
              <a:ext cx="505468" cy="333403"/>
            </a:xfrm>
            <a:prstGeom prst="rect">
              <a:avLst/>
            </a:prstGeom>
            <a:effectLst/>
          </p:spPr>
        </p:pic>
        <p:pic>
          <p:nvPicPr>
            <p:cNvPr id="10243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757884" y="4166325"/>
              <a:ext cx="86930" cy="79955"/>
            </a:xfrm>
            <a:prstGeom prst="rect">
              <a:avLst/>
            </a:prstGeom>
            <a:effectLst/>
          </p:spPr>
        </p:pic>
        <p:pic>
          <p:nvPicPr>
            <p:cNvPr id="10245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935962" y="4159798"/>
              <a:ext cx="55340" cy="505020"/>
            </a:xfrm>
            <a:prstGeom prst="rect">
              <a:avLst/>
            </a:prstGeom>
            <a:effectLst/>
          </p:spPr>
        </p:pic>
        <p:pic>
          <p:nvPicPr>
            <p:cNvPr id="10247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932275" y="4311329"/>
              <a:ext cx="268296" cy="353489"/>
            </a:xfrm>
            <a:prstGeom prst="rect">
              <a:avLst/>
            </a:prstGeom>
            <a:effectLst/>
          </p:spPr>
        </p:pic>
        <p:pic>
          <p:nvPicPr>
            <p:cNvPr id="10249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191408" y="4343607"/>
              <a:ext cx="193711" cy="311910"/>
            </a:xfrm>
            <a:prstGeom prst="rect">
              <a:avLst/>
            </a:prstGeom>
            <a:effectLst/>
          </p:spPr>
        </p:pic>
        <p:pic>
          <p:nvPicPr>
            <p:cNvPr id="10251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413593" y="4259078"/>
              <a:ext cx="282248" cy="380163"/>
            </a:xfrm>
            <a:prstGeom prst="rect">
              <a:avLst/>
            </a:prstGeom>
            <a:effectLst/>
          </p:spPr>
        </p:pic>
        <p:pic>
          <p:nvPicPr>
            <p:cNvPr id="10253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894470" y="4173802"/>
              <a:ext cx="401275" cy="454684"/>
            </a:xfrm>
            <a:prstGeom prst="rect">
              <a:avLst/>
            </a:prstGeom>
            <a:effectLst/>
          </p:spPr>
        </p:pic>
        <p:pic>
          <p:nvPicPr>
            <p:cNvPr id="10255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486114" y="4178632"/>
              <a:ext cx="181344" cy="548966"/>
            </a:xfrm>
            <a:prstGeom prst="rect">
              <a:avLst/>
            </a:prstGeom>
            <a:effectLst/>
          </p:spPr>
        </p:pic>
        <p:pic>
          <p:nvPicPr>
            <p:cNvPr id="10257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643018" y="4308983"/>
              <a:ext cx="282537" cy="282391"/>
            </a:xfrm>
            <a:prstGeom prst="rect">
              <a:avLst/>
            </a:prstGeom>
            <a:effectLst/>
          </p:spPr>
        </p:pic>
        <p:pic>
          <p:nvPicPr>
            <p:cNvPr id="10259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936261" y="4319789"/>
              <a:ext cx="157952" cy="284779"/>
            </a:xfrm>
            <a:prstGeom prst="rect">
              <a:avLst/>
            </a:prstGeom>
            <a:effectLst/>
          </p:spPr>
        </p:pic>
        <p:pic>
          <p:nvPicPr>
            <p:cNvPr id="10261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7110675" y="4285470"/>
              <a:ext cx="175638" cy="295930"/>
            </a:xfrm>
            <a:prstGeom prst="rect">
              <a:avLst/>
            </a:prstGeom>
            <a:effectLst/>
          </p:spPr>
        </p:pic>
        <p:pic>
          <p:nvPicPr>
            <p:cNvPr id="10263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340870" y="4203677"/>
              <a:ext cx="175705" cy="433238"/>
            </a:xfrm>
            <a:prstGeom prst="rect">
              <a:avLst/>
            </a:prstGeom>
            <a:effectLst/>
          </p:spPr>
        </p:pic>
        <p:pic>
          <p:nvPicPr>
            <p:cNvPr id="10265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445505" y="4051134"/>
              <a:ext cx="330733" cy="676464"/>
            </a:xfrm>
            <a:prstGeom prst="rect">
              <a:avLst/>
            </a:prstGeom>
            <a:effectLst/>
          </p:spPr>
        </p:pic>
        <p:pic>
          <p:nvPicPr>
            <p:cNvPr id="10267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8152258" y="4091588"/>
              <a:ext cx="224228" cy="719718"/>
            </a:xfrm>
            <a:prstGeom prst="rect">
              <a:avLst/>
            </a:prstGeom>
            <a:effectLst/>
          </p:spPr>
        </p:pic>
        <p:pic>
          <p:nvPicPr>
            <p:cNvPr id="10269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8610434" y="4138423"/>
              <a:ext cx="45077" cy="400833"/>
            </a:xfrm>
            <a:prstGeom prst="rect">
              <a:avLst/>
            </a:prstGeom>
            <a:effectLst/>
          </p:spPr>
        </p:pic>
        <p:pic>
          <p:nvPicPr>
            <p:cNvPr id="10271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8547654" y="4081296"/>
              <a:ext cx="222262" cy="367277"/>
            </a:xfrm>
            <a:prstGeom prst="rect">
              <a:avLst/>
            </a:prstGeom>
            <a:effectLst/>
          </p:spPr>
        </p:pic>
        <p:pic>
          <p:nvPicPr>
            <p:cNvPr id="10273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8730316" y="4252517"/>
              <a:ext cx="178864" cy="258855"/>
            </a:xfrm>
            <a:prstGeom prst="rect">
              <a:avLst/>
            </a:prstGeom>
            <a:effectLst/>
          </p:spPr>
        </p:pic>
        <p:pic>
          <p:nvPicPr>
            <p:cNvPr id="10275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948952" y="4284911"/>
              <a:ext cx="55340" cy="254345"/>
            </a:xfrm>
            <a:prstGeom prst="rect">
              <a:avLst/>
            </a:prstGeom>
            <a:effectLst/>
          </p:spPr>
        </p:pic>
        <p:pic>
          <p:nvPicPr>
            <p:cNvPr id="10277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973167" y="4138423"/>
              <a:ext cx="93906" cy="114833"/>
            </a:xfrm>
            <a:prstGeom prst="rect">
              <a:avLst/>
            </a:prstGeom>
            <a:effectLst/>
          </p:spPr>
        </p:pic>
        <p:pic>
          <p:nvPicPr>
            <p:cNvPr id="10279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9090511" y="4241574"/>
              <a:ext cx="213734" cy="289705"/>
            </a:xfrm>
            <a:prstGeom prst="rect">
              <a:avLst/>
            </a:prstGeom>
            <a:effectLst/>
          </p:spPr>
        </p:pic>
        <p:pic>
          <p:nvPicPr>
            <p:cNvPr id="10281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307996" y="4205493"/>
              <a:ext cx="179791" cy="305861"/>
            </a:xfrm>
            <a:prstGeom prst="rect">
              <a:avLst/>
            </a:prstGeom>
            <a:effectLst/>
          </p:spPr>
        </p:pic>
        <p:pic>
          <p:nvPicPr>
            <p:cNvPr id="10283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499986" y="4258330"/>
              <a:ext cx="182127" cy="227955"/>
            </a:xfrm>
            <a:prstGeom prst="rect">
              <a:avLst/>
            </a:prstGeom>
            <a:effectLst/>
          </p:spPr>
        </p:pic>
        <p:pic>
          <p:nvPicPr>
            <p:cNvPr id="10285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706007" y="4207938"/>
              <a:ext cx="235706" cy="289465"/>
            </a:xfrm>
            <a:prstGeom prst="rect">
              <a:avLst/>
            </a:prstGeom>
            <a:effectLst/>
          </p:spPr>
        </p:pic>
        <p:pic>
          <p:nvPicPr>
            <p:cNvPr id="10287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305512" y="4026813"/>
              <a:ext cx="59027" cy="554297"/>
            </a:xfrm>
            <a:prstGeom prst="rect">
              <a:avLst/>
            </a:prstGeom>
            <a:effectLst/>
          </p:spPr>
        </p:pic>
        <p:pic>
          <p:nvPicPr>
            <p:cNvPr id="10289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0312487" y="4170164"/>
              <a:ext cx="216542" cy="229580"/>
            </a:xfrm>
            <a:prstGeom prst="rect">
              <a:avLst/>
            </a:prstGeom>
            <a:effectLst/>
          </p:spPr>
        </p:pic>
        <p:pic>
          <p:nvPicPr>
            <p:cNvPr id="10291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0525898" y="4169538"/>
              <a:ext cx="174506" cy="251134"/>
            </a:xfrm>
            <a:prstGeom prst="rect">
              <a:avLst/>
            </a:prstGeom>
            <a:effectLst/>
          </p:spPr>
        </p:pic>
        <p:pic>
          <p:nvPicPr>
            <p:cNvPr id="10293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0722705" y="4166325"/>
              <a:ext cx="74323" cy="289224"/>
            </a:xfrm>
            <a:prstGeom prst="rect">
              <a:avLst/>
            </a:prstGeom>
            <a:effectLst/>
          </p:spPr>
        </p:pic>
        <p:pic>
          <p:nvPicPr>
            <p:cNvPr id="1029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717073" y="4061691"/>
              <a:ext cx="52052" cy="79955"/>
            </a:xfrm>
            <a:prstGeom prst="rect">
              <a:avLst/>
            </a:prstGeom>
            <a:effectLst/>
          </p:spPr>
        </p:pic>
        <p:pic>
          <p:nvPicPr>
            <p:cNvPr id="10297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0828683" y="4171169"/>
              <a:ext cx="195362" cy="319258"/>
            </a:xfrm>
            <a:prstGeom prst="rect">
              <a:avLst/>
            </a:prstGeom>
            <a:effectLst/>
          </p:spPr>
        </p:pic>
        <p:pic>
          <p:nvPicPr>
            <p:cNvPr id="10299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1093757" y="3984959"/>
              <a:ext cx="52052" cy="484541"/>
            </a:xfrm>
            <a:prstGeom prst="rect">
              <a:avLst/>
            </a:prstGeom>
            <a:effectLst/>
          </p:spPr>
        </p:pic>
        <p:pic>
          <p:nvPicPr>
            <p:cNvPr id="10301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1056554" y="4180277"/>
              <a:ext cx="291549" cy="86930"/>
            </a:xfrm>
            <a:prstGeom prst="rect">
              <a:avLst/>
            </a:prstGeom>
            <a:effectLst/>
          </p:spPr>
        </p:pic>
        <p:pic>
          <p:nvPicPr>
            <p:cNvPr id="10303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1468117" y="3932750"/>
              <a:ext cx="103206" cy="585579"/>
            </a:xfrm>
            <a:prstGeom prst="rect">
              <a:avLst/>
            </a:prstGeom>
            <a:effectLst/>
          </p:spPr>
        </p:pic>
        <p:pic>
          <p:nvPicPr>
            <p:cNvPr id="10305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502994" y="4127076"/>
              <a:ext cx="195075" cy="216863"/>
            </a:xfrm>
            <a:prstGeom prst="rect">
              <a:avLst/>
            </a:prstGeom>
            <a:effectLst/>
          </p:spPr>
        </p:pic>
        <p:pic>
          <p:nvPicPr>
            <p:cNvPr id="10307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1700636" y="4096569"/>
              <a:ext cx="170638" cy="266589"/>
            </a:xfrm>
            <a:prstGeom prst="rect">
              <a:avLst/>
            </a:prstGeom>
            <a:effectLst/>
          </p:spPr>
        </p:pic>
        <p:pic>
          <p:nvPicPr>
            <p:cNvPr id="10309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1798296" y="4124612"/>
              <a:ext cx="130692" cy="236432"/>
            </a:xfrm>
            <a:prstGeom prst="rect">
              <a:avLst/>
            </a:prstGeom>
            <a:effectLst/>
          </p:spPr>
        </p:pic>
        <p:pic>
          <p:nvPicPr>
            <p:cNvPr id="10311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1922517" y="4034945"/>
              <a:ext cx="418011" cy="483384"/>
            </a:xfrm>
            <a:prstGeom prst="rect">
              <a:avLst/>
            </a:prstGeom>
            <a:effectLst/>
          </p:spPr>
        </p:pic>
        <p:pic>
          <p:nvPicPr>
            <p:cNvPr id="10313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035947" y="4905742"/>
              <a:ext cx="128785" cy="324102"/>
            </a:xfrm>
            <a:prstGeom prst="rect">
              <a:avLst/>
            </a:prstGeom>
            <a:effectLst/>
          </p:spPr>
        </p:pic>
        <p:pic>
          <p:nvPicPr>
            <p:cNvPr id="10315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161509" y="4898766"/>
              <a:ext cx="45076" cy="358980"/>
            </a:xfrm>
            <a:prstGeom prst="rect">
              <a:avLst/>
            </a:prstGeom>
            <a:effectLst/>
          </p:spPr>
        </p:pic>
        <p:pic>
          <p:nvPicPr>
            <p:cNvPr id="10317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9112679" y="4865963"/>
              <a:ext cx="275273" cy="363881"/>
            </a:xfrm>
            <a:prstGeom prst="rect">
              <a:avLst/>
            </a:prstGeom>
            <a:effectLst/>
          </p:spPr>
        </p:pic>
        <p:pic>
          <p:nvPicPr>
            <p:cNvPr id="10319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9344549" y="4751037"/>
              <a:ext cx="224769" cy="318367"/>
            </a:xfrm>
            <a:prstGeom prst="rect">
              <a:avLst/>
            </a:prstGeom>
            <a:effectLst/>
          </p:spPr>
        </p:pic>
        <p:pic>
          <p:nvPicPr>
            <p:cNvPr id="10321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9482387" y="4745302"/>
              <a:ext cx="356056" cy="721712"/>
            </a:xfrm>
            <a:prstGeom prst="rect">
              <a:avLst/>
            </a:prstGeom>
            <a:effectLst/>
          </p:spPr>
        </p:pic>
        <p:pic>
          <p:nvPicPr>
            <p:cNvPr id="10323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692808" y="5674969"/>
              <a:ext cx="265361" cy="617056"/>
            </a:xfrm>
            <a:prstGeom prst="rect">
              <a:avLst/>
            </a:prstGeom>
            <a:effectLst/>
          </p:spPr>
        </p:pic>
        <p:pic>
          <p:nvPicPr>
            <p:cNvPr id="10325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19145" y="5867799"/>
              <a:ext cx="284056" cy="349919"/>
            </a:xfrm>
            <a:prstGeom prst="rect">
              <a:avLst/>
            </a:prstGeom>
            <a:effectLst/>
          </p:spPr>
        </p:pic>
        <p:pic>
          <p:nvPicPr>
            <p:cNvPr id="10327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237197" y="5735841"/>
              <a:ext cx="331078" cy="477566"/>
            </a:xfrm>
            <a:prstGeom prst="rect">
              <a:avLst/>
            </a:prstGeom>
            <a:effectLst/>
          </p:spPr>
        </p:pic>
        <p:pic>
          <p:nvPicPr>
            <p:cNvPr id="10329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576318" y="5843869"/>
              <a:ext cx="354689" cy="350936"/>
            </a:xfrm>
            <a:prstGeom prst="rect">
              <a:avLst/>
            </a:prstGeom>
            <a:effectLst/>
          </p:spPr>
        </p:pic>
        <p:pic>
          <p:nvPicPr>
            <p:cNvPr id="10331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906858" y="5885105"/>
              <a:ext cx="428736" cy="327794"/>
            </a:xfrm>
            <a:prstGeom prst="rect">
              <a:avLst/>
            </a:prstGeom>
            <a:effectLst/>
          </p:spPr>
        </p:pic>
        <p:pic>
          <p:nvPicPr>
            <p:cNvPr id="10333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2164932" y="5608088"/>
              <a:ext cx="100905" cy="178767"/>
            </a:xfrm>
            <a:prstGeom prst="rect">
              <a:avLst/>
            </a:prstGeom>
            <a:effectLst/>
          </p:spPr>
        </p:pic>
        <p:pic>
          <p:nvPicPr>
            <p:cNvPr id="10335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2339346" y="5673061"/>
              <a:ext cx="66004" cy="498492"/>
            </a:xfrm>
            <a:prstGeom prst="rect">
              <a:avLst/>
            </a:prstGeom>
            <a:effectLst/>
          </p:spPr>
        </p:pic>
        <p:pic>
          <p:nvPicPr>
            <p:cNvPr id="10337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313344" y="5877940"/>
              <a:ext cx="274224" cy="320881"/>
            </a:xfrm>
            <a:prstGeom prst="rect">
              <a:avLst/>
            </a:prstGeom>
            <a:effectLst/>
          </p:spPr>
        </p:pic>
        <p:pic>
          <p:nvPicPr>
            <p:cNvPr id="10339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624270" y="5802462"/>
              <a:ext cx="660009" cy="405210"/>
            </a:xfrm>
            <a:prstGeom prst="rect">
              <a:avLst/>
            </a:prstGeom>
            <a:effectLst/>
          </p:spPr>
        </p:pic>
        <p:pic>
          <p:nvPicPr>
            <p:cNvPr id="10341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3711555" y="5686342"/>
              <a:ext cx="388872" cy="485211"/>
            </a:xfrm>
            <a:prstGeom prst="rect">
              <a:avLst/>
            </a:prstGeom>
            <a:effectLst/>
          </p:spPr>
        </p:pic>
        <p:pic>
          <p:nvPicPr>
            <p:cNvPr id="10343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4508766" y="5556544"/>
              <a:ext cx="319451" cy="580131"/>
            </a:xfrm>
            <a:prstGeom prst="rect">
              <a:avLst/>
            </a:prstGeom>
            <a:effectLst/>
          </p:spPr>
        </p:pic>
        <p:pic>
          <p:nvPicPr>
            <p:cNvPr id="10345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4836002" y="5826524"/>
              <a:ext cx="187893" cy="317063"/>
            </a:xfrm>
            <a:prstGeom prst="rect">
              <a:avLst/>
            </a:prstGeom>
            <a:effectLst/>
          </p:spPr>
        </p:pic>
        <p:pic>
          <p:nvPicPr>
            <p:cNvPr id="10347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4623579" y="4152374"/>
              <a:ext cx="326601" cy="533371"/>
            </a:xfrm>
            <a:prstGeom prst="rect">
              <a:avLst/>
            </a:prstGeom>
            <a:effectLst/>
          </p:spPr>
        </p:pic>
        <p:pic>
          <p:nvPicPr>
            <p:cNvPr id="10349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4955206" y="4382570"/>
              <a:ext cx="173774" cy="271219"/>
            </a:xfrm>
            <a:prstGeom prst="rect">
              <a:avLst/>
            </a:prstGeom>
            <a:effectLst/>
          </p:spPr>
        </p:pic>
        <p:pic>
          <p:nvPicPr>
            <p:cNvPr id="10351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5196668" y="4215155"/>
              <a:ext cx="64398" cy="449663"/>
            </a:xfrm>
            <a:prstGeom prst="rect">
              <a:avLst/>
            </a:prstGeom>
            <a:effectLst/>
          </p:spPr>
        </p:pic>
        <p:pic>
          <p:nvPicPr>
            <p:cNvPr id="10353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5197655" y="4337428"/>
              <a:ext cx="458337" cy="302164"/>
            </a:xfrm>
            <a:prstGeom prst="rect">
              <a:avLst/>
            </a:prstGeom>
            <a:effectLst/>
          </p:spPr>
        </p:pic>
        <p:pic>
          <p:nvPicPr>
            <p:cNvPr id="10355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5542031" y="4142714"/>
              <a:ext cx="99493" cy="164455"/>
            </a:xfrm>
            <a:prstGeom prst="rect">
              <a:avLst/>
            </a:prstGeom>
            <a:effectLst/>
          </p:spPr>
        </p:pic>
        <p:pic>
          <p:nvPicPr>
            <p:cNvPr id="10357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5704884" y="4313849"/>
              <a:ext cx="271987" cy="285863"/>
            </a:xfrm>
            <a:prstGeom prst="rect">
              <a:avLst/>
            </a:prstGeom>
            <a:effectLst/>
          </p:spPr>
        </p:pic>
        <p:pic>
          <p:nvPicPr>
            <p:cNvPr id="10359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5925109" y="4152374"/>
              <a:ext cx="201015" cy="568249"/>
            </a:xfrm>
            <a:prstGeom prst="rect">
              <a:avLst/>
            </a:prstGeom>
            <a:effectLst/>
          </p:spPr>
        </p:pic>
        <p:pic>
          <p:nvPicPr>
            <p:cNvPr id="10361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5087743" y="5617256"/>
              <a:ext cx="79488" cy="498492"/>
            </a:xfrm>
            <a:prstGeom prst="rect">
              <a:avLst/>
            </a:prstGeom>
            <a:effectLst/>
          </p:spPr>
        </p:pic>
        <p:pic>
          <p:nvPicPr>
            <p:cNvPr id="10363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5122621" y="5726101"/>
              <a:ext cx="463614" cy="354291"/>
            </a:xfrm>
            <a:prstGeom prst="rect">
              <a:avLst/>
            </a:prstGeom>
            <a:effectLst/>
          </p:spPr>
        </p:pic>
        <p:pic>
          <p:nvPicPr>
            <p:cNvPr id="10365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5493201" y="5562142"/>
              <a:ext cx="103784" cy="204825"/>
            </a:xfrm>
            <a:prstGeom prst="rect">
              <a:avLst/>
            </a:prstGeom>
            <a:effectLst/>
          </p:spPr>
        </p:pic>
        <p:pic>
          <p:nvPicPr>
            <p:cNvPr id="10367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5582460" y="5756243"/>
              <a:ext cx="282800" cy="322632"/>
            </a:xfrm>
            <a:prstGeom prst="rect">
              <a:avLst/>
            </a:prstGeom>
            <a:effectLst/>
          </p:spPr>
        </p:pic>
        <p:pic>
          <p:nvPicPr>
            <p:cNvPr id="10369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5827160" y="5582378"/>
              <a:ext cx="268335" cy="526394"/>
            </a:xfrm>
            <a:prstGeom prst="rect">
              <a:avLst/>
            </a:prstGeom>
            <a:effectLst/>
          </p:spPr>
        </p:pic>
        <p:pic>
          <p:nvPicPr>
            <p:cNvPr id="10371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6470114" y="5512622"/>
              <a:ext cx="155490" cy="624053"/>
            </a:xfrm>
            <a:prstGeom prst="rect">
              <a:avLst/>
            </a:prstGeom>
            <a:effectLst/>
          </p:spPr>
        </p:pic>
        <p:pic>
          <p:nvPicPr>
            <p:cNvPr id="10373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645182" y="5612188"/>
              <a:ext cx="315252" cy="350096"/>
            </a:xfrm>
            <a:prstGeom prst="rect">
              <a:avLst/>
            </a:prstGeom>
            <a:effectLst/>
          </p:spPr>
        </p:pic>
        <p:pic>
          <p:nvPicPr>
            <p:cNvPr id="10375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6930604" y="5637219"/>
              <a:ext cx="162517" cy="312344"/>
            </a:xfrm>
            <a:prstGeom prst="rect">
              <a:avLst/>
            </a:prstGeom>
            <a:effectLst/>
          </p:spPr>
        </p:pic>
        <p:pic>
          <p:nvPicPr>
            <p:cNvPr id="10377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142868" y="5619198"/>
              <a:ext cx="82640" cy="384941"/>
            </a:xfrm>
            <a:prstGeom prst="rect">
              <a:avLst/>
            </a:prstGeom>
            <a:effectLst/>
          </p:spPr>
        </p:pic>
        <p:pic>
          <p:nvPicPr>
            <p:cNvPr id="10379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290800" y="5625219"/>
              <a:ext cx="290464" cy="314843"/>
            </a:xfrm>
            <a:prstGeom prst="rect">
              <a:avLst/>
            </a:prstGeom>
            <a:effectLst/>
          </p:spPr>
        </p:pic>
        <p:pic>
          <p:nvPicPr>
            <p:cNvPr id="10381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591993" y="5555842"/>
              <a:ext cx="228238" cy="601760"/>
            </a:xfrm>
            <a:prstGeom prst="rect">
              <a:avLst/>
            </a:prstGeom>
            <a:effectLst/>
          </p:spPr>
        </p:pic>
        <p:pic>
          <p:nvPicPr>
            <p:cNvPr id="10383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8189224" y="5484719"/>
              <a:ext cx="263994" cy="641836"/>
            </a:xfrm>
            <a:prstGeom prst="rect">
              <a:avLst/>
            </a:prstGeom>
            <a:effectLst/>
          </p:spPr>
        </p:pic>
        <p:pic>
          <p:nvPicPr>
            <p:cNvPr id="10385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8479790" y="5571896"/>
              <a:ext cx="336161" cy="432242"/>
            </a:xfrm>
            <a:prstGeom prst="rect">
              <a:avLst/>
            </a:prstGeom>
            <a:effectLst/>
          </p:spPr>
        </p:pic>
        <p:pic>
          <p:nvPicPr>
            <p:cNvPr id="10387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8855688" y="5700964"/>
              <a:ext cx="71872" cy="303174"/>
            </a:xfrm>
            <a:prstGeom prst="rect">
              <a:avLst/>
            </a:prstGeom>
            <a:effectLst/>
          </p:spPr>
        </p:pic>
        <p:pic>
          <p:nvPicPr>
            <p:cNvPr id="10389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868533" y="5582378"/>
              <a:ext cx="72978" cy="59027"/>
            </a:xfrm>
            <a:prstGeom prst="rect">
              <a:avLst/>
            </a:prstGeom>
            <a:effectLst/>
          </p:spPr>
        </p:pic>
        <p:pic>
          <p:nvPicPr>
            <p:cNvPr id="10391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9030006" y="5561450"/>
              <a:ext cx="57993" cy="456639"/>
            </a:xfrm>
            <a:prstGeom prst="rect">
              <a:avLst/>
            </a:prstGeom>
            <a:effectLst/>
          </p:spPr>
        </p:pic>
        <p:pic>
          <p:nvPicPr>
            <p:cNvPr id="10393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9037042" y="5742870"/>
              <a:ext cx="173879" cy="240396"/>
            </a:xfrm>
            <a:prstGeom prst="rect">
              <a:avLst/>
            </a:prstGeom>
            <a:effectLst/>
          </p:spPr>
        </p:pic>
        <p:pic>
          <p:nvPicPr>
            <p:cNvPr id="10395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9246014" y="5589353"/>
              <a:ext cx="203921" cy="421761"/>
            </a:xfrm>
            <a:prstGeom prst="rect">
              <a:avLst/>
            </a:prstGeom>
            <a:effectLst/>
          </p:spPr>
        </p:pic>
        <p:pic>
          <p:nvPicPr>
            <p:cNvPr id="10397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9214549" y="5799660"/>
              <a:ext cx="224478" cy="217322"/>
            </a:xfrm>
            <a:prstGeom prst="rect">
              <a:avLst/>
            </a:prstGeom>
            <a:effectLst/>
          </p:spPr>
        </p:pic>
        <p:pic>
          <p:nvPicPr>
            <p:cNvPr id="10399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9266143" y="5798622"/>
              <a:ext cx="52052" cy="247370"/>
            </a:xfrm>
            <a:prstGeom prst="rect">
              <a:avLst/>
            </a:prstGeom>
            <a:effectLst/>
          </p:spPr>
        </p:pic>
        <p:pic>
          <p:nvPicPr>
            <p:cNvPr id="10401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9405656" y="5680078"/>
              <a:ext cx="222572" cy="291867"/>
            </a:xfrm>
            <a:prstGeom prst="rect">
              <a:avLst/>
            </a:prstGeom>
            <a:effectLst/>
          </p:spPr>
        </p:pic>
        <p:pic>
          <p:nvPicPr>
            <p:cNvPr id="10403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9928869" y="5491694"/>
              <a:ext cx="107816" cy="631029"/>
            </a:xfrm>
            <a:prstGeom prst="rect">
              <a:avLst/>
            </a:prstGeom>
            <a:effectLst/>
          </p:spPr>
        </p:pic>
        <p:pic>
          <p:nvPicPr>
            <p:cNvPr id="10405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9970682" y="5678135"/>
              <a:ext cx="248620" cy="207418"/>
            </a:xfrm>
            <a:prstGeom prst="rect">
              <a:avLst/>
            </a:prstGeom>
            <a:effectLst/>
          </p:spPr>
        </p:pic>
        <p:pic>
          <p:nvPicPr>
            <p:cNvPr id="10407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0174137" y="5658377"/>
              <a:ext cx="147511" cy="254037"/>
            </a:xfrm>
            <a:prstGeom prst="rect">
              <a:avLst/>
            </a:prstGeom>
            <a:effectLst/>
          </p:spPr>
        </p:pic>
        <p:pic>
          <p:nvPicPr>
            <p:cNvPr id="10409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0343581" y="5616971"/>
              <a:ext cx="62813" cy="282533"/>
            </a:xfrm>
            <a:prstGeom prst="rect">
              <a:avLst/>
            </a:prstGeom>
            <a:effectLst/>
          </p:spPr>
        </p:pic>
        <p:pic>
          <p:nvPicPr>
            <p:cNvPr id="10411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0337173" y="5484420"/>
              <a:ext cx="69220" cy="108156"/>
            </a:xfrm>
            <a:prstGeom prst="rect">
              <a:avLst/>
            </a:prstGeom>
            <a:effectLst/>
          </p:spPr>
        </p:pic>
        <p:pic>
          <p:nvPicPr>
            <p:cNvPr id="10413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0445024" y="5651553"/>
              <a:ext cx="212492" cy="275853"/>
            </a:xfrm>
            <a:prstGeom prst="rect">
              <a:avLst/>
            </a:prstGeom>
            <a:effectLst/>
          </p:spPr>
        </p:pic>
        <p:pic>
          <p:nvPicPr>
            <p:cNvPr id="10415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0728700" y="5428913"/>
              <a:ext cx="82280" cy="498493"/>
            </a:xfrm>
            <a:prstGeom prst="rect">
              <a:avLst/>
            </a:prstGeom>
            <a:effectLst/>
          </p:spPr>
        </p:pic>
        <p:pic>
          <p:nvPicPr>
            <p:cNvPr id="10417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10675220" y="5610280"/>
              <a:ext cx="282247" cy="79955"/>
            </a:xfrm>
            <a:prstGeom prst="rect">
              <a:avLst/>
            </a:prstGeom>
            <a:effectLst/>
          </p:spPr>
        </p:pic>
        <p:pic>
          <p:nvPicPr>
            <p:cNvPr id="10419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11187696" y="5421938"/>
              <a:ext cx="181334" cy="596151"/>
            </a:xfrm>
            <a:prstGeom prst="rect">
              <a:avLst/>
            </a:prstGeom>
            <a:effectLst/>
          </p:spPr>
        </p:pic>
        <p:pic>
          <p:nvPicPr>
            <p:cNvPr id="10421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11226294" y="5620578"/>
              <a:ext cx="223895" cy="203537"/>
            </a:xfrm>
            <a:prstGeom prst="rect">
              <a:avLst/>
            </a:prstGeom>
            <a:effectLst/>
          </p:spPr>
        </p:pic>
        <p:pic>
          <p:nvPicPr>
            <p:cNvPr id="10423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11463466" y="5575402"/>
              <a:ext cx="184589" cy="258740"/>
            </a:xfrm>
            <a:prstGeom prst="rect">
              <a:avLst/>
            </a:prstGeom>
            <a:effectLst/>
          </p:spPr>
        </p:pic>
        <p:pic>
          <p:nvPicPr>
            <p:cNvPr id="10425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1589027" y="5630738"/>
              <a:ext cx="141028" cy="209944"/>
            </a:xfrm>
            <a:prstGeom prst="rect">
              <a:avLst/>
            </a:prstGeom>
            <a:effectLst/>
          </p:spPr>
        </p:pic>
        <p:pic>
          <p:nvPicPr>
            <p:cNvPr id="10427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1698217" y="5490905"/>
              <a:ext cx="541097" cy="394647"/>
            </a:xfrm>
            <a:prstGeom prst="rect">
              <a:avLst/>
            </a:prstGeom>
            <a:effectLst/>
          </p:spPr>
        </p:pic>
        <p:pic>
          <p:nvPicPr>
            <p:cNvPr id="10429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2112199" y="5763743"/>
              <a:ext cx="226443" cy="212492"/>
            </a:xfrm>
            <a:prstGeom prst="rect">
              <a:avLst/>
            </a:prstGeom>
            <a:effectLst/>
          </p:spPr>
        </p:pic>
        <p:pic>
          <p:nvPicPr>
            <p:cNvPr id="10431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9322820" y="6238087"/>
              <a:ext cx="58156" cy="386882"/>
            </a:xfrm>
            <a:prstGeom prst="rect">
              <a:avLst/>
            </a:prstGeom>
            <a:effectLst/>
          </p:spPr>
        </p:pic>
        <p:pic>
          <p:nvPicPr>
            <p:cNvPr id="10433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9377753" y="6293892"/>
              <a:ext cx="72979" cy="345028"/>
            </a:xfrm>
            <a:prstGeom prst="rect">
              <a:avLst/>
            </a:prstGeom>
            <a:effectLst/>
          </p:spPr>
        </p:pic>
        <p:pic>
          <p:nvPicPr>
            <p:cNvPr id="10435" name="Line" descr="Lin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9377753" y="6243464"/>
              <a:ext cx="247370" cy="339652"/>
            </a:xfrm>
            <a:prstGeom prst="rect">
              <a:avLst/>
            </a:prstGeom>
            <a:effectLst/>
          </p:spPr>
        </p:pic>
        <p:pic>
          <p:nvPicPr>
            <p:cNvPr id="10437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9610274" y="6099325"/>
              <a:ext cx="182264" cy="309399"/>
            </a:xfrm>
            <a:prstGeom prst="rect">
              <a:avLst/>
            </a:prstGeom>
            <a:effectLst/>
          </p:spPr>
        </p:pic>
        <p:pic>
          <p:nvPicPr>
            <p:cNvPr id="10439" name="Line" descr="Lin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9831169" y="6175306"/>
              <a:ext cx="324142" cy="568248"/>
            </a:xfrm>
            <a:prstGeom prst="rect">
              <a:avLst/>
            </a:prstGeom>
            <a:effectLst/>
          </p:spPr>
        </p:pic>
        <p:pic>
          <p:nvPicPr>
            <p:cNvPr id="10441" name="Line" descr="Lin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804708" y="7006821"/>
              <a:ext cx="55857" cy="413369"/>
            </a:xfrm>
            <a:prstGeom prst="rect">
              <a:avLst/>
            </a:prstGeom>
            <a:effectLst/>
          </p:spPr>
        </p:pic>
        <p:pic>
          <p:nvPicPr>
            <p:cNvPr id="10443" name="Line" descr="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714526" y="6954073"/>
              <a:ext cx="393357" cy="441799"/>
            </a:xfrm>
            <a:prstGeom prst="rect">
              <a:avLst/>
            </a:prstGeom>
            <a:effectLst/>
          </p:spPr>
        </p:pic>
        <p:pic>
          <p:nvPicPr>
            <p:cNvPr id="10445" name="Line" descr="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1089467" y="7058405"/>
              <a:ext cx="381149" cy="326907"/>
            </a:xfrm>
            <a:prstGeom prst="rect">
              <a:avLst/>
            </a:prstGeom>
            <a:effectLst/>
          </p:spPr>
        </p:pic>
        <p:pic>
          <p:nvPicPr>
            <p:cNvPr id="10447" name="Line" descr="Lin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1439490" y="7033007"/>
              <a:ext cx="303175" cy="518613"/>
            </a:xfrm>
            <a:prstGeom prst="rect">
              <a:avLst/>
            </a:prstGeom>
            <a:effectLst/>
          </p:spPr>
        </p:pic>
        <p:pic>
          <p:nvPicPr>
            <p:cNvPr id="10449" name="Line" descr="Lin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1709265" y="7002189"/>
              <a:ext cx="654231" cy="418001"/>
            </a:xfrm>
            <a:prstGeom prst="rect">
              <a:avLst/>
            </a:prstGeom>
            <a:effectLst/>
          </p:spPr>
        </p:pic>
        <p:pic>
          <p:nvPicPr>
            <p:cNvPr id="10451" name="Line" descr="Lin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2405774" y="7062063"/>
              <a:ext cx="212869" cy="326402"/>
            </a:xfrm>
            <a:prstGeom prst="rect">
              <a:avLst/>
            </a:prstGeom>
            <a:effectLst/>
          </p:spPr>
        </p:pic>
        <p:pic>
          <p:nvPicPr>
            <p:cNvPr id="10453" name="Line" descr="Lin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2583493" y="7054235"/>
              <a:ext cx="282248" cy="344483"/>
            </a:xfrm>
            <a:prstGeom prst="rect">
              <a:avLst/>
            </a:prstGeom>
            <a:effectLst/>
          </p:spPr>
        </p:pic>
        <p:pic>
          <p:nvPicPr>
            <p:cNvPr id="10455" name="Line" descr="Lin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3080602" y="6907747"/>
              <a:ext cx="322262" cy="512443"/>
            </a:xfrm>
            <a:prstGeom prst="rect">
              <a:avLst/>
            </a:prstGeom>
            <a:effectLst/>
          </p:spPr>
        </p:pic>
        <p:pic>
          <p:nvPicPr>
            <p:cNvPr id="10457" name="Line" descr="Lin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3679202" y="6922199"/>
              <a:ext cx="351469" cy="504967"/>
            </a:xfrm>
            <a:prstGeom prst="rect">
              <a:avLst/>
            </a:prstGeom>
            <a:effectLst/>
          </p:spPr>
        </p:pic>
        <p:pic>
          <p:nvPicPr>
            <p:cNvPr id="10459" name="Line" descr="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3990907" y="7135695"/>
              <a:ext cx="197587" cy="288142"/>
            </a:xfrm>
            <a:prstGeom prst="rect">
              <a:avLst/>
            </a:prstGeom>
            <a:effectLst/>
          </p:spPr>
        </p:pic>
        <p:pic>
          <p:nvPicPr>
            <p:cNvPr id="10461" name="Line" descr="Lin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4253377" y="6916097"/>
              <a:ext cx="572515" cy="501141"/>
            </a:xfrm>
            <a:prstGeom prst="rect">
              <a:avLst/>
            </a:prstGeom>
            <a:effectLst/>
          </p:spPr>
        </p:pic>
        <p:pic>
          <p:nvPicPr>
            <p:cNvPr id="10463" name="Line" descr="Lin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4676580" y="6882030"/>
              <a:ext cx="112559" cy="175903"/>
            </a:xfrm>
            <a:prstGeom prst="rect">
              <a:avLst/>
            </a:prstGeom>
            <a:effectLst/>
          </p:spPr>
        </p:pic>
        <p:pic>
          <p:nvPicPr>
            <p:cNvPr id="10465" name="Line" descr="Lin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4850572" y="7155000"/>
              <a:ext cx="231579" cy="300068"/>
            </a:xfrm>
            <a:prstGeom prst="rect">
              <a:avLst/>
            </a:prstGeom>
            <a:effectLst/>
          </p:spPr>
        </p:pic>
        <p:pic>
          <p:nvPicPr>
            <p:cNvPr id="10467" name="Line" descr="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5585290" y="6830595"/>
              <a:ext cx="217190" cy="633361"/>
            </a:xfrm>
            <a:prstGeom prst="rect">
              <a:avLst/>
            </a:prstGeom>
            <a:effectLst/>
          </p:spPr>
        </p:pic>
        <p:pic>
          <p:nvPicPr>
            <p:cNvPr id="10469" name="Line" descr="Lin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5753817" y="6987104"/>
              <a:ext cx="271883" cy="363330"/>
            </a:xfrm>
            <a:prstGeom prst="rect">
              <a:avLst/>
            </a:prstGeom>
            <a:effectLst/>
          </p:spPr>
        </p:pic>
        <p:pic>
          <p:nvPicPr>
            <p:cNvPr id="10471" name="Line" descr="Lin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6019775" y="7015330"/>
              <a:ext cx="180608" cy="306162"/>
            </a:xfrm>
            <a:prstGeom prst="rect">
              <a:avLst/>
            </a:prstGeom>
            <a:effectLst/>
          </p:spPr>
        </p:pic>
        <p:pic>
          <p:nvPicPr>
            <p:cNvPr id="10473" name="Line" descr="Lin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6273600" y="6998430"/>
              <a:ext cx="59028" cy="365956"/>
            </a:xfrm>
            <a:prstGeom prst="rect">
              <a:avLst/>
            </a:prstGeom>
            <a:effectLst/>
          </p:spPr>
        </p:pic>
        <p:pic>
          <p:nvPicPr>
            <p:cNvPr id="10475" name="Line" descr="Lin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6381626" y="6977494"/>
              <a:ext cx="250953" cy="327327"/>
            </a:xfrm>
            <a:prstGeom prst="rect">
              <a:avLst/>
            </a:prstGeom>
            <a:effectLst/>
          </p:spPr>
        </p:pic>
        <p:pic>
          <p:nvPicPr>
            <p:cNvPr id="10477" name="Line" descr="Line"/>
            <p:cNvPicPr>
              <a:picLocks noChangeAspect="0"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6461942" y="6833694"/>
              <a:ext cx="343749" cy="684155"/>
            </a:xfrm>
            <a:prstGeom prst="rect">
              <a:avLst/>
            </a:prstGeom>
            <a:effectLst/>
          </p:spPr>
        </p:pic>
        <p:pic>
          <p:nvPicPr>
            <p:cNvPr id="10479" name="Line" descr="Line"/>
            <p:cNvPicPr>
              <a:picLocks noChangeAspect="0"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7486890" y="6752639"/>
              <a:ext cx="226911" cy="800088"/>
            </a:xfrm>
            <a:prstGeom prst="rect">
              <a:avLst/>
            </a:prstGeom>
            <a:effectLst/>
          </p:spPr>
        </p:pic>
        <p:pic>
          <p:nvPicPr>
            <p:cNvPr id="10481" name="Line" descr="Line"/>
            <p:cNvPicPr>
              <a:picLocks noChangeAspect="0"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8038424" y="6915427"/>
              <a:ext cx="283498" cy="602422"/>
            </a:xfrm>
            <a:prstGeom prst="rect">
              <a:avLst/>
            </a:prstGeom>
            <a:effectLst/>
          </p:spPr>
        </p:pic>
        <p:pic>
          <p:nvPicPr>
            <p:cNvPr id="10483" name="Line" descr="Line"/>
            <p:cNvPicPr>
              <a:picLocks noChangeAspect="0"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8491849" y="7025714"/>
              <a:ext cx="226443" cy="59646"/>
            </a:xfrm>
            <a:prstGeom prst="rect">
              <a:avLst/>
            </a:prstGeom>
            <a:effectLst/>
          </p:spPr>
        </p:pic>
        <p:pic>
          <p:nvPicPr>
            <p:cNvPr id="10485" name="Line" descr="Line"/>
            <p:cNvPicPr>
              <a:picLocks noChangeAspect="0"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8533703" y="7123991"/>
              <a:ext cx="198540" cy="66004"/>
            </a:xfrm>
            <a:prstGeom prst="rect">
              <a:avLst/>
            </a:prstGeom>
            <a:effectLst/>
          </p:spPr>
        </p:pic>
        <p:pic>
          <p:nvPicPr>
            <p:cNvPr id="10487" name="Line" descr="Line"/>
            <p:cNvPicPr>
              <a:picLocks noChangeAspect="0"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8526726" y="7277455"/>
              <a:ext cx="191566" cy="53396"/>
            </a:xfrm>
            <a:prstGeom prst="rect">
              <a:avLst/>
            </a:prstGeom>
            <a:effectLst/>
          </p:spPr>
        </p:pic>
        <p:pic>
          <p:nvPicPr>
            <p:cNvPr id="10489" name="Line" descr="Line"/>
            <p:cNvPicPr>
              <a:picLocks noChangeAspect="0"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8940179" y="7005963"/>
              <a:ext cx="189675" cy="414227"/>
            </a:xfrm>
            <a:prstGeom prst="rect">
              <a:avLst/>
            </a:prstGeom>
            <a:effectLst/>
          </p:spPr>
        </p:pic>
        <p:pic>
          <p:nvPicPr>
            <p:cNvPr id="10491" name="Line" descr="Line"/>
            <p:cNvPicPr>
              <a:picLocks noChangeAspect="0"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8903410" y="7340236"/>
              <a:ext cx="254346" cy="79954"/>
            </a:xfrm>
            <a:prstGeom prst="rect">
              <a:avLst/>
            </a:prstGeom>
            <a:effectLst/>
          </p:spPr>
        </p:pic>
        <p:pic>
          <p:nvPicPr>
            <p:cNvPr id="10493" name="Line" descr="Line"/>
            <p:cNvPicPr>
              <a:picLocks noChangeAspect="0"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9614257" y="7099446"/>
              <a:ext cx="505100" cy="292842"/>
            </a:xfrm>
            <a:prstGeom prst="rect">
              <a:avLst/>
            </a:prstGeom>
            <a:effectLst/>
          </p:spPr>
        </p:pic>
        <p:pic>
          <p:nvPicPr>
            <p:cNvPr id="10495" name="Line" descr="Line"/>
            <p:cNvPicPr>
              <a:picLocks noChangeAspect="0"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10479331" y="6971303"/>
              <a:ext cx="115404" cy="400058"/>
            </a:xfrm>
            <a:prstGeom prst="rect">
              <a:avLst/>
            </a:prstGeom>
            <a:effectLst/>
          </p:spPr>
        </p:pic>
        <p:pic>
          <p:nvPicPr>
            <p:cNvPr id="10497" name="Line" descr="Line"/>
            <p:cNvPicPr>
              <a:picLocks noChangeAspect="0"/>
            </p:cNvPicPr>
            <p:nvPr/>
          </p:nvPicPr>
          <p:blipFill>
            <a:blip r:embed="rId230">
              <a:extLst/>
            </a:blip>
            <a:stretch>
              <a:fillRect/>
            </a:stretch>
          </p:blipFill>
          <p:spPr>
            <a:xfrm>
              <a:off x="10577561" y="6949601"/>
              <a:ext cx="121808" cy="421760"/>
            </a:xfrm>
            <a:prstGeom prst="rect">
              <a:avLst/>
            </a:prstGeom>
            <a:effectLst/>
          </p:spPr>
        </p:pic>
        <p:pic>
          <p:nvPicPr>
            <p:cNvPr id="10499" name="Line" descr="Line"/>
            <p:cNvPicPr>
              <a:picLocks noChangeAspect="0"/>
            </p:cNvPicPr>
            <p:nvPr/>
          </p:nvPicPr>
          <p:blipFill>
            <a:blip r:embed="rId231">
              <a:extLst/>
            </a:blip>
            <a:stretch>
              <a:fillRect/>
            </a:stretch>
          </p:blipFill>
          <p:spPr>
            <a:xfrm>
              <a:off x="10521756" y="6951112"/>
              <a:ext cx="358980" cy="427224"/>
            </a:xfrm>
            <a:prstGeom prst="rect">
              <a:avLst/>
            </a:prstGeom>
            <a:effectLst/>
          </p:spPr>
        </p:pic>
        <p:pic>
          <p:nvPicPr>
            <p:cNvPr id="10501" name="Line" descr="Line"/>
            <p:cNvPicPr>
              <a:picLocks noChangeAspect="0"/>
            </p:cNvPicPr>
            <p:nvPr/>
          </p:nvPicPr>
          <p:blipFill>
            <a:blip r:embed="rId232">
              <a:extLst/>
            </a:blip>
            <a:stretch>
              <a:fillRect/>
            </a:stretch>
          </p:blipFill>
          <p:spPr>
            <a:xfrm>
              <a:off x="10857330" y="6661274"/>
              <a:ext cx="267553" cy="451989"/>
            </a:xfrm>
            <a:prstGeom prst="rect">
              <a:avLst/>
            </a:prstGeom>
            <a:effectLst/>
          </p:spPr>
        </p:pic>
        <p:pic>
          <p:nvPicPr>
            <p:cNvPr id="10503" name="Line" descr="Line"/>
            <p:cNvPicPr>
              <a:picLocks noChangeAspect="0"/>
            </p:cNvPicPr>
            <p:nvPr/>
          </p:nvPicPr>
          <p:blipFill>
            <a:blip r:embed="rId233">
              <a:extLst/>
            </a:blip>
            <a:stretch>
              <a:fillRect/>
            </a:stretch>
          </p:blipFill>
          <p:spPr>
            <a:xfrm>
              <a:off x="11330929" y="6871111"/>
              <a:ext cx="321861" cy="6397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4" name="Drawing"/>
          <p:cNvGrpSpPr/>
          <p:nvPr/>
        </p:nvGrpSpPr>
        <p:grpSpPr>
          <a:xfrm>
            <a:off x="3801716" y="195872"/>
            <a:ext cx="8748242" cy="6226804"/>
            <a:chOff x="-90048" y="-104079"/>
            <a:chExt cx="8748241" cy="6226802"/>
          </a:xfrm>
        </p:grpSpPr>
        <p:sp>
          <p:nvSpPr>
            <p:cNvPr id="10507" name="Line"/>
            <p:cNvSpPr/>
            <p:nvPr/>
          </p:nvSpPr>
          <p:spPr>
            <a:xfrm>
              <a:off x="635" y="-71000"/>
              <a:ext cx="551075" cy="48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3125"/>
                  </a:moveTo>
                  <a:cubicBezTo>
                    <a:pt x="0" y="2409"/>
                    <a:pt x="0" y="1692"/>
                    <a:pt x="46" y="1078"/>
                  </a:cubicBezTo>
                  <a:cubicBezTo>
                    <a:pt x="91" y="464"/>
                    <a:pt x="182" y="-48"/>
                    <a:pt x="228" y="3"/>
                  </a:cubicBezTo>
                  <a:cubicBezTo>
                    <a:pt x="273" y="54"/>
                    <a:pt x="273" y="669"/>
                    <a:pt x="228" y="2921"/>
                  </a:cubicBezTo>
                  <a:cubicBezTo>
                    <a:pt x="182" y="5173"/>
                    <a:pt x="91" y="9063"/>
                    <a:pt x="91" y="12185"/>
                  </a:cubicBezTo>
                  <a:cubicBezTo>
                    <a:pt x="91" y="15307"/>
                    <a:pt x="182" y="17662"/>
                    <a:pt x="365" y="19044"/>
                  </a:cubicBezTo>
                  <a:cubicBezTo>
                    <a:pt x="547" y="20426"/>
                    <a:pt x="820" y="20835"/>
                    <a:pt x="1276" y="21040"/>
                  </a:cubicBezTo>
                  <a:cubicBezTo>
                    <a:pt x="1732" y="21245"/>
                    <a:pt x="2370" y="21245"/>
                    <a:pt x="3327" y="20426"/>
                  </a:cubicBezTo>
                  <a:cubicBezTo>
                    <a:pt x="4284" y="19607"/>
                    <a:pt x="5559" y="17969"/>
                    <a:pt x="6516" y="16024"/>
                  </a:cubicBezTo>
                  <a:cubicBezTo>
                    <a:pt x="7473" y="14079"/>
                    <a:pt x="8111" y="11827"/>
                    <a:pt x="8522" y="10343"/>
                  </a:cubicBezTo>
                  <a:cubicBezTo>
                    <a:pt x="8932" y="8858"/>
                    <a:pt x="9114" y="8142"/>
                    <a:pt x="9251" y="8039"/>
                  </a:cubicBezTo>
                  <a:cubicBezTo>
                    <a:pt x="9387" y="7937"/>
                    <a:pt x="9478" y="8449"/>
                    <a:pt x="10025" y="10189"/>
                  </a:cubicBezTo>
                  <a:cubicBezTo>
                    <a:pt x="10572" y="11929"/>
                    <a:pt x="11575" y="14898"/>
                    <a:pt x="12987" y="16997"/>
                  </a:cubicBezTo>
                  <a:cubicBezTo>
                    <a:pt x="14400" y="19095"/>
                    <a:pt x="16223" y="20324"/>
                    <a:pt x="17408" y="20938"/>
                  </a:cubicBezTo>
                  <a:cubicBezTo>
                    <a:pt x="18592" y="21552"/>
                    <a:pt x="19139" y="21552"/>
                    <a:pt x="19732" y="21040"/>
                  </a:cubicBezTo>
                  <a:cubicBezTo>
                    <a:pt x="20324" y="20528"/>
                    <a:pt x="20962" y="19505"/>
                    <a:pt x="21281" y="17252"/>
                  </a:cubicBezTo>
                  <a:cubicBezTo>
                    <a:pt x="21600" y="15000"/>
                    <a:pt x="21600" y="11520"/>
                    <a:pt x="21600" y="9114"/>
                  </a:cubicBezTo>
                  <a:cubicBezTo>
                    <a:pt x="21600" y="6708"/>
                    <a:pt x="21600" y="5378"/>
                    <a:pt x="21554" y="4354"/>
                  </a:cubicBezTo>
                  <a:cubicBezTo>
                    <a:pt x="21509" y="3330"/>
                    <a:pt x="21418" y="2614"/>
                    <a:pt x="21327" y="2511"/>
                  </a:cubicBezTo>
                  <a:cubicBezTo>
                    <a:pt x="21235" y="2409"/>
                    <a:pt x="21144" y="2921"/>
                    <a:pt x="21053" y="343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8" name="Line"/>
            <p:cNvSpPr/>
            <p:nvPr/>
          </p:nvSpPr>
          <p:spPr>
            <a:xfrm>
              <a:off x="709663" y="6975"/>
              <a:ext cx="37365" cy="43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0"/>
                    <a:pt x="5170" y="0"/>
                    <a:pt x="1993" y="639"/>
                  </a:cubicBezTo>
                  <a:cubicBezTo>
                    <a:pt x="-1183" y="1277"/>
                    <a:pt x="88" y="2555"/>
                    <a:pt x="1358" y="5342"/>
                  </a:cubicBezTo>
                  <a:cubicBezTo>
                    <a:pt x="2629" y="8129"/>
                    <a:pt x="3899" y="12426"/>
                    <a:pt x="3899" y="15155"/>
                  </a:cubicBezTo>
                  <a:cubicBezTo>
                    <a:pt x="3899" y="17884"/>
                    <a:pt x="2629" y="19045"/>
                    <a:pt x="3899" y="19858"/>
                  </a:cubicBezTo>
                  <a:cubicBezTo>
                    <a:pt x="5170" y="20671"/>
                    <a:pt x="8982" y="21135"/>
                    <a:pt x="12793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9" name="Line"/>
            <p:cNvSpPr/>
            <p:nvPr/>
          </p:nvSpPr>
          <p:spPr>
            <a:xfrm>
              <a:off x="917002" y="0"/>
              <a:ext cx="27829" cy="47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5" h="21600" fill="norm" stroke="1" extrusionOk="0">
                  <a:moveTo>
                    <a:pt x="7558" y="0"/>
                  </a:moveTo>
                  <a:cubicBezTo>
                    <a:pt x="2930" y="3071"/>
                    <a:pt x="-1699" y="6141"/>
                    <a:pt x="615" y="9000"/>
                  </a:cubicBezTo>
                  <a:cubicBezTo>
                    <a:pt x="2930" y="11859"/>
                    <a:pt x="12187" y="14506"/>
                    <a:pt x="16044" y="16571"/>
                  </a:cubicBezTo>
                  <a:cubicBezTo>
                    <a:pt x="19901" y="18635"/>
                    <a:pt x="18358" y="20118"/>
                    <a:pt x="16815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0" name="Line"/>
            <p:cNvSpPr/>
            <p:nvPr/>
          </p:nvSpPr>
          <p:spPr>
            <a:xfrm>
              <a:off x="733075" y="258098"/>
              <a:ext cx="237173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7280"/>
                    <a:pt x="10588" y="12960"/>
                    <a:pt x="14188" y="9360"/>
                  </a:cubicBezTo>
                  <a:cubicBezTo>
                    <a:pt x="17788" y="5760"/>
                    <a:pt x="19694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1" name="Line"/>
            <p:cNvSpPr/>
            <p:nvPr/>
          </p:nvSpPr>
          <p:spPr>
            <a:xfrm>
              <a:off x="1099634" y="32334"/>
              <a:ext cx="198468" cy="42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92" fill="norm" stroke="1" extrusionOk="0">
                  <a:moveTo>
                    <a:pt x="12396" y="4046"/>
                  </a:moveTo>
                  <a:cubicBezTo>
                    <a:pt x="10638" y="5470"/>
                    <a:pt x="8880" y="6894"/>
                    <a:pt x="7247" y="8971"/>
                  </a:cubicBezTo>
                  <a:cubicBezTo>
                    <a:pt x="5615" y="11048"/>
                    <a:pt x="4108" y="13778"/>
                    <a:pt x="3229" y="15439"/>
                  </a:cubicBezTo>
                  <a:cubicBezTo>
                    <a:pt x="2350" y="17101"/>
                    <a:pt x="2098" y="17694"/>
                    <a:pt x="1596" y="18466"/>
                  </a:cubicBezTo>
                  <a:cubicBezTo>
                    <a:pt x="1094" y="19237"/>
                    <a:pt x="340" y="20187"/>
                    <a:pt x="89" y="20246"/>
                  </a:cubicBezTo>
                  <a:cubicBezTo>
                    <a:pt x="-162" y="20305"/>
                    <a:pt x="89" y="19474"/>
                    <a:pt x="1219" y="17397"/>
                  </a:cubicBezTo>
                  <a:cubicBezTo>
                    <a:pt x="2350" y="15321"/>
                    <a:pt x="4359" y="11997"/>
                    <a:pt x="6243" y="9149"/>
                  </a:cubicBezTo>
                  <a:cubicBezTo>
                    <a:pt x="8126" y="6301"/>
                    <a:pt x="9885" y="3927"/>
                    <a:pt x="11140" y="2325"/>
                  </a:cubicBezTo>
                  <a:cubicBezTo>
                    <a:pt x="12396" y="723"/>
                    <a:pt x="13150" y="-108"/>
                    <a:pt x="13526" y="11"/>
                  </a:cubicBezTo>
                  <a:cubicBezTo>
                    <a:pt x="13903" y="129"/>
                    <a:pt x="13903" y="1197"/>
                    <a:pt x="14657" y="3808"/>
                  </a:cubicBezTo>
                  <a:cubicBezTo>
                    <a:pt x="15410" y="6419"/>
                    <a:pt x="16917" y="10573"/>
                    <a:pt x="18173" y="13778"/>
                  </a:cubicBezTo>
                  <a:cubicBezTo>
                    <a:pt x="19429" y="16982"/>
                    <a:pt x="20433" y="19237"/>
                    <a:pt x="21438" y="2149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2" name="Line"/>
            <p:cNvSpPr/>
            <p:nvPr/>
          </p:nvSpPr>
          <p:spPr>
            <a:xfrm>
              <a:off x="1088832" y="251122"/>
              <a:ext cx="244148" cy="8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8600"/>
                    <a:pt x="411" y="15600"/>
                    <a:pt x="1646" y="13200"/>
                  </a:cubicBezTo>
                  <a:cubicBezTo>
                    <a:pt x="2880" y="10800"/>
                    <a:pt x="5143" y="9000"/>
                    <a:pt x="8640" y="6900"/>
                  </a:cubicBezTo>
                  <a:cubicBezTo>
                    <a:pt x="12137" y="4800"/>
                    <a:pt x="1686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3" name="Line"/>
            <p:cNvSpPr/>
            <p:nvPr/>
          </p:nvSpPr>
          <p:spPr>
            <a:xfrm>
              <a:off x="1441301" y="34878"/>
              <a:ext cx="17241" cy="39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500"/>
                    <a:pt x="3818" y="9000"/>
                    <a:pt x="1118" y="12600"/>
                  </a:cubicBezTo>
                  <a:cubicBezTo>
                    <a:pt x="-1582" y="16200"/>
                    <a:pt x="1118" y="189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4" name="Line"/>
            <p:cNvSpPr/>
            <p:nvPr/>
          </p:nvSpPr>
          <p:spPr>
            <a:xfrm>
              <a:off x="1331736" y="0"/>
              <a:ext cx="336074" cy="9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421" y="21600"/>
                  </a:moveTo>
                  <a:cubicBezTo>
                    <a:pt x="676" y="17486"/>
                    <a:pt x="-69" y="13371"/>
                    <a:pt x="5" y="11057"/>
                  </a:cubicBezTo>
                  <a:cubicBezTo>
                    <a:pt x="80" y="8743"/>
                    <a:pt x="974" y="8229"/>
                    <a:pt x="4251" y="6686"/>
                  </a:cubicBezTo>
                  <a:cubicBezTo>
                    <a:pt x="7528" y="5143"/>
                    <a:pt x="13189" y="2571"/>
                    <a:pt x="16466" y="1286"/>
                  </a:cubicBezTo>
                  <a:cubicBezTo>
                    <a:pt x="19743" y="0"/>
                    <a:pt x="20637" y="0"/>
                    <a:pt x="21531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5" name="Line"/>
            <p:cNvSpPr/>
            <p:nvPr/>
          </p:nvSpPr>
          <p:spPr>
            <a:xfrm>
              <a:off x="2407226" y="25577"/>
              <a:ext cx="1" cy="40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5678"/>
                  </a:moveTo>
                  <a:cubicBezTo>
                    <a:pt x="21600" y="4197"/>
                    <a:pt x="21600" y="2715"/>
                    <a:pt x="0" y="1666"/>
                  </a:cubicBezTo>
                  <a:cubicBezTo>
                    <a:pt x="21600" y="617"/>
                    <a:pt x="21600" y="0"/>
                    <a:pt x="0" y="0"/>
                  </a:cubicBezTo>
                  <a:cubicBezTo>
                    <a:pt x="21600" y="0"/>
                    <a:pt x="21600" y="617"/>
                    <a:pt x="0" y="2901"/>
                  </a:cubicBezTo>
                  <a:cubicBezTo>
                    <a:pt x="21600" y="5184"/>
                    <a:pt x="21600" y="9134"/>
                    <a:pt x="0" y="12528"/>
                  </a:cubicBezTo>
                  <a:cubicBezTo>
                    <a:pt x="21600" y="15922"/>
                    <a:pt x="21600" y="187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6" name="Line"/>
            <p:cNvSpPr/>
            <p:nvPr/>
          </p:nvSpPr>
          <p:spPr>
            <a:xfrm>
              <a:off x="2442104" y="-29786"/>
              <a:ext cx="292977" cy="46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5143"/>
                  </a:moveTo>
                  <a:cubicBezTo>
                    <a:pt x="0" y="3984"/>
                    <a:pt x="0" y="2825"/>
                    <a:pt x="171" y="2562"/>
                  </a:cubicBezTo>
                  <a:cubicBezTo>
                    <a:pt x="343" y="2298"/>
                    <a:pt x="686" y="2930"/>
                    <a:pt x="1800" y="4564"/>
                  </a:cubicBezTo>
                  <a:cubicBezTo>
                    <a:pt x="2914" y="6197"/>
                    <a:pt x="4800" y="8831"/>
                    <a:pt x="6086" y="10411"/>
                  </a:cubicBezTo>
                  <a:cubicBezTo>
                    <a:pt x="7371" y="11992"/>
                    <a:pt x="8057" y="12519"/>
                    <a:pt x="8829" y="12835"/>
                  </a:cubicBezTo>
                  <a:cubicBezTo>
                    <a:pt x="9600" y="13151"/>
                    <a:pt x="10457" y="13256"/>
                    <a:pt x="11657" y="12677"/>
                  </a:cubicBezTo>
                  <a:cubicBezTo>
                    <a:pt x="12857" y="12097"/>
                    <a:pt x="14400" y="10833"/>
                    <a:pt x="15686" y="9252"/>
                  </a:cubicBezTo>
                  <a:cubicBezTo>
                    <a:pt x="16971" y="7672"/>
                    <a:pt x="18000" y="5775"/>
                    <a:pt x="18771" y="4037"/>
                  </a:cubicBezTo>
                  <a:cubicBezTo>
                    <a:pt x="19543" y="2298"/>
                    <a:pt x="20057" y="718"/>
                    <a:pt x="20314" y="191"/>
                  </a:cubicBezTo>
                  <a:cubicBezTo>
                    <a:pt x="20571" y="-336"/>
                    <a:pt x="20571" y="191"/>
                    <a:pt x="20400" y="2245"/>
                  </a:cubicBezTo>
                  <a:cubicBezTo>
                    <a:pt x="20229" y="4300"/>
                    <a:pt x="19886" y="7883"/>
                    <a:pt x="19629" y="10885"/>
                  </a:cubicBezTo>
                  <a:cubicBezTo>
                    <a:pt x="19371" y="13888"/>
                    <a:pt x="19200" y="16312"/>
                    <a:pt x="19114" y="17787"/>
                  </a:cubicBezTo>
                  <a:cubicBezTo>
                    <a:pt x="19029" y="19262"/>
                    <a:pt x="19029" y="19789"/>
                    <a:pt x="19457" y="20210"/>
                  </a:cubicBezTo>
                  <a:cubicBezTo>
                    <a:pt x="19886" y="20632"/>
                    <a:pt x="20743" y="20948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7" name="Line"/>
            <p:cNvSpPr/>
            <p:nvPr/>
          </p:nvSpPr>
          <p:spPr>
            <a:xfrm>
              <a:off x="2826468" y="50573"/>
              <a:ext cx="180136" cy="35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088" fill="norm" stroke="1" extrusionOk="0">
                  <a:moveTo>
                    <a:pt x="3968" y="3999"/>
                  </a:moveTo>
                  <a:cubicBezTo>
                    <a:pt x="3698" y="3178"/>
                    <a:pt x="3428" y="2358"/>
                    <a:pt x="3023" y="2427"/>
                  </a:cubicBezTo>
                  <a:cubicBezTo>
                    <a:pt x="2618" y="2495"/>
                    <a:pt x="2078" y="3452"/>
                    <a:pt x="1538" y="5981"/>
                  </a:cubicBezTo>
                  <a:cubicBezTo>
                    <a:pt x="998" y="8510"/>
                    <a:pt x="458" y="12611"/>
                    <a:pt x="188" y="15004"/>
                  </a:cubicBezTo>
                  <a:cubicBezTo>
                    <a:pt x="-82" y="17396"/>
                    <a:pt x="-82" y="18080"/>
                    <a:pt x="323" y="18832"/>
                  </a:cubicBezTo>
                  <a:cubicBezTo>
                    <a:pt x="728" y="19583"/>
                    <a:pt x="1538" y="20404"/>
                    <a:pt x="3158" y="20814"/>
                  </a:cubicBezTo>
                  <a:cubicBezTo>
                    <a:pt x="4778" y="21224"/>
                    <a:pt x="7208" y="21224"/>
                    <a:pt x="10043" y="20472"/>
                  </a:cubicBezTo>
                  <a:cubicBezTo>
                    <a:pt x="12878" y="19720"/>
                    <a:pt x="16118" y="18216"/>
                    <a:pt x="18278" y="15687"/>
                  </a:cubicBezTo>
                  <a:cubicBezTo>
                    <a:pt x="20438" y="13158"/>
                    <a:pt x="21518" y="9604"/>
                    <a:pt x="20573" y="6801"/>
                  </a:cubicBezTo>
                  <a:cubicBezTo>
                    <a:pt x="19628" y="3999"/>
                    <a:pt x="16658" y="1948"/>
                    <a:pt x="14498" y="854"/>
                  </a:cubicBezTo>
                  <a:cubicBezTo>
                    <a:pt x="12338" y="-239"/>
                    <a:pt x="10988" y="-376"/>
                    <a:pt x="9098" y="991"/>
                  </a:cubicBezTo>
                  <a:cubicBezTo>
                    <a:pt x="7208" y="2358"/>
                    <a:pt x="4778" y="5229"/>
                    <a:pt x="3833" y="7416"/>
                  </a:cubicBezTo>
                  <a:cubicBezTo>
                    <a:pt x="2888" y="9604"/>
                    <a:pt x="3428" y="11108"/>
                    <a:pt x="3968" y="1261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8" name="Line"/>
            <p:cNvSpPr/>
            <p:nvPr/>
          </p:nvSpPr>
          <p:spPr>
            <a:xfrm>
              <a:off x="3097813" y="16276"/>
              <a:ext cx="55806" cy="40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18"/>
                  </a:moveTo>
                  <a:cubicBezTo>
                    <a:pt x="17100" y="859"/>
                    <a:pt x="12600" y="0"/>
                    <a:pt x="10350" y="0"/>
                  </a:cubicBezTo>
                  <a:cubicBezTo>
                    <a:pt x="8100" y="0"/>
                    <a:pt x="8100" y="859"/>
                    <a:pt x="8100" y="3436"/>
                  </a:cubicBezTo>
                  <a:cubicBezTo>
                    <a:pt x="8100" y="6014"/>
                    <a:pt x="8100" y="10309"/>
                    <a:pt x="6750" y="13623"/>
                  </a:cubicBezTo>
                  <a:cubicBezTo>
                    <a:pt x="5400" y="16936"/>
                    <a:pt x="2700" y="192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9" name="Line"/>
            <p:cNvSpPr/>
            <p:nvPr/>
          </p:nvSpPr>
          <p:spPr>
            <a:xfrm>
              <a:off x="3118740" y="-17537"/>
              <a:ext cx="233649" cy="43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547" fill="norm" stroke="1" extrusionOk="0">
                  <a:moveTo>
                    <a:pt x="0" y="5692"/>
                  </a:moveTo>
                  <a:cubicBezTo>
                    <a:pt x="635" y="4198"/>
                    <a:pt x="1271" y="2704"/>
                    <a:pt x="3812" y="1670"/>
                  </a:cubicBezTo>
                  <a:cubicBezTo>
                    <a:pt x="6353" y="636"/>
                    <a:pt x="10800" y="62"/>
                    <a:pt x="14082" y="4"/>
                  </a:cubicBezTo>
                  <a:cubicBezTo>
                    <a:pt x="17365" y="-53"/>
                    <a:pt x="19482" y="407"/>
                    <a:pt x="20541" y="1268"/>
                  </a:cubicBezTo>
                  <a:cubicBezTo>
                    <a:pt x="21600" y="2130"/>
                    <a:pt x="21600" y="3394"/>
                    <a:pt x="20012" y="4945"/>
                  </a:cubicBezTo>
                  <a:cubicBezTo>
                    <a:pt x="18424" y="6496"/>
                    <a:pt x="15247" y="8334"/>
                    <a:pt x="12600" y="9656"/>
                  </a:cubicBezTo>
                  <a:cubicBezTo>
                    <a:pt x="9953" y="10977"/>
                    <a:pt x="7835" y="11781"/>
                    <a:pt x="5929" y="12241"/>
                  </a:cubicBezTo>
                  <a:cubicBezTo>
                    <a:pt x="4024" y="12700"/>
                    <a:pt x="2329" y="12815"/>
                    <a:pt x="1906" y="12700"/>
                  </a:cubicBezTo>
                  <a:cubicBezTo>
                    <a:pt x="1482" y="12585"/>
                    <a:pt x="2329" y="12241"/>
                    <a:pt x="3071" y="12356"/>
                  </a:cubicBezTo>
                  <a:cubicBezTo>
                    <a:pt x="3812" y="12470"/>
                    <a:pt x="4447" y="13045"/>
                    <a:pt x="5294" y="14251"/>
                  </a:cubicBezTo>
                  <a:cubicBezTo>
                    <a:pt x="6141" y="15458"/>
                    <a:pt x="7200" y="17296"/>
                    <a:pt x="8576" y="18617"/>
                  </a:cubicBezTo>
                  <a:cubicBezTo>
                    <a:pt x="9953" y="19938"/>
                    <a:pt x="11647" y="20743"/>
                    <a:pt x="13341" y="2154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0" name="Line"/>
            <p:cNvSpPr/>
            <p:nvPr/>
          </p:nvSpPr>
          <p:spPr>
            <a:xfrm>
              <a:off x="3419898" y="10305"/>
              <a:ext cx="194112" cy="39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19" fill="norm" stroke="1" extrusionOk="0">
                  <a:moveTo>
                    <a:pt x="21214" y="2093"/>
                  </a:moveTo>
                  <a:cubicBezTo>
                    <a:pt x="19689" y="1208"/>
                    <a:pt x="18165" y="324"/>
                    <a:pt x="15623" y="72"/>
                  </a:cubicBezTo>
                  <a:cubicBezTo>
                    <a:pt x="13082" y="-181"/>
                    <a:pt x="9525" y="198"/>
                    <a:pt x="6602" y="1777"/>
                  </a:cubicBezTo>
                  <a:cubicBezTo>
                    <a:pt x="3680" y="3356"/>
                    <a:pt x="1393" y="6135"/>
                    <a:pt x="503" y="9293"/>
                  </a:cubicBezTo>
                  <a:cubicBezTo>
                    <a:pt x="-386" y="12451"/>
                    <a:pt x="122" y="15987"/>
                    <a:pt x="376" y="18072"/>
                  </a:cubicBezTo>
                  <a:cubicBezTo>
                    <a:pt x="631" y="20156"/>
                    <a:pt x="631" y="20787"/>
                    <a:pt x="631" y="2141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1" name="Line"/>
            <p:cNvSpPr/>
            <p:nvPr/>
          </p:nvSpPr>
          <p:spPr>
            <a:xfrm>
              <a:off x="3437861" y="202905"/>
              <a:ext cx="162197" cy="11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82" fill="norm" stroke="1" extrusionOk="0">
                  <a:moveTo>
                    <a:pt x="230" y="21482"/>
                  </a:moveTo>
                  <a:cubicBezTo>
                    <a:pt x="-74" y="17432"/>
                    <a:pt x="-378" y="13382"/>
                    <a:pt x="1447" y="9782"/>
                  </a:cubicBezTo>
                  <a:cubicBezTo>
                    <a:pt x="3273" y="6182"/>
                    <a:pt x="7228" y="3032"/>
                    <a:pt x="10118" y="1457"/>
                  </a:cubicBezTo>
                  <a:cubicBezTo>
                    <a:pt x="13008" y="-118"/>
                    <a:pt x="14833" y="-118"/>
                    <a:pt x="16507" y="107"/>
                  </a:cubicBezTo>
                  <a:cubicBezTo>
                    <a:pt x="18180" y="332"/>
                    <a:pt x="19701" y="782"/>
                    <a:pt x="20461" y="1682"/>
                  </a:cubicBezTo>
                  <a:cubicBezTo>
                    <a:pt x="21222" y="2582"/>
                    <a:pt x="21222" y="3932"/>
                    <a:pt x="21222" y="52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2" name="Line"/>
            <p:cNvSpPr/>
            <p:nvPr/>
          </p:nvSpPr>
          <p:spPr>
            <a:xfrm>
              <a:off x="3418692" y="397610"/>
              <a:ext cx="188342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3" name="Line"/>
            <p:cNvSpPr/>
            <p:nvPr/>
          </p:nvSpPr>
          <p:spPr>
            <a:xfrm>
              <a:off x="3985084" y="-46835"/>
              <a:ext cx="134089" cy="40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21494" fill="norm" stroke="1" extrusionOk="0">
                  <a:moveTo>
                    <a:pt x="3976" y="4363"/>
                  </a:moveTo>
                  <a:cubicBezTo>
                    <a:pt x="3628" y="3494"/>
                    <a:pt x="3279" y="2625"/>
                    <a:pt x="4673" y="1880"/>
                  </a:cubicBezTo>
                  <a:cubicBezTo>
                    <a:pt x="6066" y="1135"/>
                    <a:pt x="9202" y="515"/>
                    <a:pt x="11641" y="204"/>
                  </a:cubicBezTo>
                  <a:cubicBezTo>
                    <a:pt x="14079" y="-106"/>
                    <a:pt x="15821" y="-106"/>
                    <a:pt x="17563" y="515"/>
                  </a:cubicBezTo>
                  <a:cubicBezTo>
                    <a:pt x="19305" y="1135"/>
                    <a:pt x="21047" y="2377"/>
                    <a:pt x="19479" y="4239"/>
                  </a:cubicBezTo>
                  <a:cubicBezTo>
                    <a:pt x="17912" y="6101"/>
                    <a:pt x="13034" y="8584"/>
                    <a:pt x="9028" y="10818"/>
                  </a:cubicBezTo>
                  <a:cubicBezTo>
                    <a:pt x="5021" y="13053"/>
                    <a:pt x="1886" y="15039"/>
                    <a:pt x="666" y="16777"/>
                  </a:cubicBezTo>
                  <a:cubicBezTo>
                    <a:pt x="-553" y="18515"/>
                    <a:pt x="144" y="20004"/>
                    <a:pt x="841" y="2149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4" name="Line"/>
            <p:cNvSpPr/>
            <p:nvPr/>
          </p:nvSpPr>
          <p:spPr>
            <a:xfrm>
              <a:off x="3942971" y="454450"/>
              <a:ext cx="71847" cy="9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050" fill="norm" stroke="1" extrusionOk="0">
                  <a:moveTo>
                    <a:pt x="5753" y="7485"/>
                  </a:moveTo>
                  <a:cubicBezTo>
                    <a:pt x="3728" y="9542"/>
                    <a:pt x="1703" y="11600"/>
                    <a:pt x="690" y="13914"/>
                  </a:cubicBezTo>
                  <a:cubicBezTo>
                    <a:pt x="-322" y="16228"/>
                    <a:pt x="-322" y="18800"/>
                    <a:pt x="1365" y="20085"/>
                  </a:cubicBezTo>
                  <a:cubicBezTo>
                    <a:pt x="3053" y="21371"/>
                    <a:pt x="6428" y="21371"/>
                    <a:pt x="9803" y="20085"/>
                  </a:cubicBezTo>
                  <a:cubicBezTo>
                    <a:pt x="13178" y="18800"/>
                    <a:pt x="16553" y="16228"/>
                    <a:pt x="18578" y="13400"/>
                  </a:cubicBezTo>
                  <a:cubicBezTo>
                    <a:pt x="20603" y="10571"/>
                    <a:pt x="21278" y="7485"/>
                    <a:pt x="20603" y="4914"/>
                  </a:cubicBezTo>
                  <a:cubicBezTo>
                    <a:pt x="19928" y="2342"/>
                    <a:pt x="17903" y="285"/>
                    <a:pt x="15878" y="28"/>
                  </a:cubicBezTo>
                  <a:cubicBezTo>
                    <a:pt x="13853" y="-229"/>
                    <a:pt x="11828" y="1314"/>
                    <a:pt x="9803" y="28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5" name="Line"/>
            <p:cNvSpPr/>
            <p:nvPr/>
          </p:nvSpPr>
          <p:spPr>
            <a:xfrm>
              <a:off x="4338159" y="-89576"/>
              <a:ext cx="210442" cy="49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52" fill="norm" stroke="1" extrusionOk="0">
                  <a:moveTo>
                    <a:pt x="9190" y="1473"/>
                  </a:moveTo>
                  <a:cubicBezTo>
                    <a:pt x="9654" y="966"/>
                    <a:pt x="10119" y="459"/>
                    <a:pt x="11628" y="206"/>
                  </a:cubicBezTo>
                  <a:cubicBezTo>
                    <a:pt x="13138" y="-48"/>
                    <a:pt x="15693" y="-48"/>
                    <a:pt x="17551" y="104"/>
                  </a:cubicBezTo>
                  <a:cubicBezTo>
                    <a:pt x="19409" y="256"/>
                    <a:pt x="20570" y="560"/>
                    <a:pt x="20919" y="1422"/>
                  </a:cubicBezTo>
                  <a:cubicBezTo>
                    <a:pt x="21267" y="2284"/>
                    <a:pt x="20802" y="3704"/>
                    <a:pt x="18248" y="5732"/>
                  </a:cubicBezTo>
                  <a:cubicBezTo>
                    <a:pt x="15693" y="7760"/>
                    <a:pt x="11048" y="10397"/>
                    <a:pt x="7564" y="12780"/>
                  </a:cubicBezTo>
                  <a:cubicBezTo>
                    <a:pt x="4080" y="15163"/>
                    <a:pt x="1757" y="17293"/>
                    <a:pt x="712" y="18611"/>
                  </a:cubicBezTo>
                  <a:cubicBezTo>
                    <a:pt x="-333" y="19929"/>
                    <a:pt x="-101" y="20437"/>
                    <a:pt x="596" y="20741"/>
                  </a:cubicBezTo>
                  <a:cubicBezTo>
                    <a:pt x="1293" y="21045"/>
                    <a:pt x="2454" y="21146"/>
                    <a:pt x="3615" y="21248"/>
                  </a:cubicBezTo>
                  <a:cubicBezTo>
                    <a:pt x="4777" y="21349"/>
                    <a:pt x="5938" y="21451"/>
                    <a:pt x="7099" y="2155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6" name="Line"/>
            <p:cNvSpPr/>
            <p:nvPr/>
          </p:nvSpPr>
          <p:spPr>
            <a:xfrm>
              <a:off x="4360401" y="482425"/>
              <a:ext cx="93009" cy="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722" fill="norm" stroke="1" extrusionOk="0">
                  <a:moveTo>
                    <a:pt x="0" y="4184"/>
                  </a:moveTo>
                  <a:cubicBezTo>
                    <a:pt x="0" y="6639"/>
                    <a:pt x="0" y="9093"/>
                    <a:pt x="263" y="12039"/>
                  </a:cubicBezTo>
                  <a:cubicBezTo>
                    <a:pt x="527" y="14984"/>
                    <a:pt x="1054" y="18421"/>
                    <a:pt x="2634" y="19893"/>
                  </a:cubicBezTo>
                  <a:cubicBezTo>
                    <a:pt x="4215" y="21366"/>
                    <a:pt x="6849" y="20875"/>
                    <a:pt x="10010" y="18421"/>
                  </a:cubicBezTo>
                  <a:cubicBezTo>
                    <a:pt x="13171" y="15966"/>
                    <a:pt x="16858" y="11548"/>
                    <a:pt x="18966" y="8111"/>
                  </a:cubicBezTo>
                  <a:cubicBezTo>
                    <a:pt x="21073" y="4675"/>
                    <a:pt x="21600" y="2221"/>
                    <a:pt x="20546" y="993"/>
                  </a:cubicBezTo>
                  <a:cubicBezTo>
                    <a:pt x="19493" y="-234"/>
                    <a:pt x="16859" y="-234"/>
                    <a:pt x="14488" y="502"/>
                  </a:cubicBezTo>
                  <a:cubicBezTo>
                    <a:pt x="12117" y="1239"/>
                    <a:pt x="10010" y="2711"/>
                    <a:pt x="7903" y="418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7" name="Line"/>
            <p:cNvSpPr/>
            <p:nvPr/>
          </p:nvSpPr>
          <p:spPr>
            <a:xfrm>
              <a:off x="4792890" y="-104080"/>
              <a:ext cx="203460" cy="50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76" fill="norm" stroke="1" extrusionOk="0">
                  <a:moveTo>
                    <a:pt x="12240" y="1455"/>
                  </a:moveTo>
                  <a:cubicBezTo>
                    <a:pt x="12240" y="962"/>
                    <a:pt x="12240" y="469"/>
                    <a:pt x="12960" y="223"/>
                  </a:cubicBezTo>
                  <a:cubicBezTo>
                    <a:pt x="13680" y="-24"/>
                    <a:pt x="15120" y="-24"/>
                    <a:pt x="16440" y="25"/>
                  </a:cubicBezTo>
                  <a:cubicBezTo>
                    <a:pt x="17760" y="75"/>
                    <a:pt x="18960" y="173"/>
                    <a:pt x="19920" y="716"/>
                  </a:cubicBezTo>
                  <a:cubicBezTo>
                    <a:pt x="20880" y="1258"/>
                    <a:pt x="21600" y="2244"/>
                    <a:pt x="20280" y="3724"/>
                  </a:cubicBezTo>
                  <a:cubicBezTo>
                    <a:pt x="18960" y="5203"/>
                    <a:pt x="15600" y="7176"/>
                    <a:pt x="12600" y="9444"/>
                  </a:cubicBezTo>
                  <a:cubicBezTo>
                    <a:pt x="9600" y="11713"/>
                    <a:pt x="6960" y="14277"/>
                    <a:pt x="4920" y="16349"/>
                  </a:cubicBezTo>
                  <a:cubicBezTo>
                    <a:pt x="2880" y="18420"/>
                    <a:pt x="1440" y="19998"/>
                    <a:pt x="0" y="2157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8" name="Line"/>
            <p:cNvSpPr/>
            <p:nvPr/>
          </p:nvSpPr>
          <p:spPr>
            <a:xfrm>
              <a:off x="4723134" y="545295"/>
              <a:ext cx="97618" cy="6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0649" fill="norm" stroke="1" extrusionOk="0">
                  <a:moveTo>
                    <a:pt x="0" y="6109"/>
                  </a:moveTo>
                  <a:cubicBezTo>
                    <a:pt x="0" y="9709"/>
                    <a:pt x="0" y="13309"/>
                    <a:pt x="1005" y="16189"/>
                  </a:cubicBezTo>
                  <a:cubicBezTo>
                    <a:pt x="2009" y="19069"/>
                    <a:pt x="4019" y="21229"/>
                    <a:pt x="7284" y="20509"/>
                  </a:cubicBezTo>
                  <a:cubicBezTo>
                    <a:pt x="10549" y="19789"/>
                    <a:pt x="15070" y="16189"/>
                    <a:pt x="17833" y="12229"/>
                  </a:cubicBezTo>
                  <a:cubicBezTo>
                    <a:pt x="20595" y="8269"/>
                    <a:pt x="21600" y="3949"/>
                    <a:pt x="20847" y="1789"/>
                  </a:cubicBezTo>
                  <a:cubicBezTo>
                    <a:pt x="20093" y="-371"/>
                    <a:pt x="17581" y="-371"/>
                    <a:pt x="15572" y="709"/>
                  </a:cubicBezTo>
                  <a:cubicBezTo>
                    <a:pt x="13563" y="1789"/>
                    <a:pt x="12056" y="3949"/>
                    <a:pt x="10549" y="610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52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8172" y="1139371"/>
              <a:ext cx="326427" cy="777050"/>
            </a:xfrm>
            <a:prstGeom prst="rect">
              <a:avLst/>
            </a:prstGeom>
            <a:effectLst/>
          </p:spPr>
        </p:pic>
        <p:pic>
          <p:nvPicPr>
            <p:cNvPr id="1053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91027" y="1032892"/>
              <a:ext cx="229604" cy="771919"/>
            </a:xfrm>
            <a:prstGeom prst="rect">
              <a:avLst/>
            </a:prstGeom>
            <a:effectLst/>
          </p:spPr>
        </p:pic>
        <p:pic>
          <p:nvPicPr>
            <p:cNvPr id="1053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60369" y="1271440"/>
              <a:ext cx="254346" cy="358980"/>
            </a:xfrm>
            <a:prstGeom prst="rect">
              <a:avLst/>
            </a:prstGeom>
            <a:effectLst/>
          </p:spPr>
        </p:pic>
        <p:pic>
          <p:nvPicPr>
            <p:cNvPr id="1053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5035" y="1231662"/>
              <a:ext cx="248753" cy="447588"/>
            </a:xfrm>
            <a:prstGeom prst="rect">
              <a:avLst/>
            </a:prstGeom>
            <a:effectLst/>
          </p:spPr>
        </p:pic>
        <p:pic>
          <p:nvPicPr>
            <p:cNvPr id="1053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74272" y="1501636"/>
              <a:ext cx="38101" cy="254345"/>
            </a:xfrm>
            <a:prstGeom prst="rect">
              <a:avLst/>
            </a:prstGeom>
            <a:effectLst/>
          </p:spPr>
        </p:pic>
        <p:pic>
          <p:nvPicPr>
            <p:cNvPr id="1053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02175" y="1341197"/>
              <a:ext cx="79955" cy="86930"/>
            </a:xfrm>
            <a:prstGeom prst="rect">
              <a:avLst/>
            </a:prstGeom>
            <a:effectLst/>
          </p:spPr>
        </p:pic>
        <p:pic>
          <p:nvPicPr>
            <p:cNvPr id="1054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11444" y="1529539"/>
              <a:ext cx="149711" cy="226442"/>
            </a:xfrm>
            <a:prstGeom prst="rect">
              <a:avLst/>
            </a:prstGeom>
            <a:effectLst/>
          </p:spPr>
        </p:pic>
        <p:pic>
          <p:nvPicPr>
            <p:cNvPr id="1054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83493" y="1145879"/>
              <a:ext cx="309112" cy="449663"/>
            </a:xfrm>
            <a:prstGeom prst="rect">
              <a:avLst/>
            </a:prstGeom>
            <a:effectLst/>
          </p:spPr>
        </p:pic>
        <p:pic>
          <p:nvPicPr>
            <p:cNvPr id="1054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90421" y="1494660"/>
              <a:ext cx="48873" cy="233419"/>
            </a:xfrm>
            <a:prstGeom prst="rect">
              <a:avLst/>
            </a:prstGeom>
            <a:effectLst/>
          </p:spPr>
        </p:pic>
        <p:pic>
          <p:nvPicPr>
            <p:cNvPr id="1054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95055" y="1294257"/>
              <a:ext cx="76758" cy="159701"/>
            </a:xfrm>
            <a:prstGeom prst="rect">
              <a:avLst/>
            </a:prstGeom>
            <a:effectLst/>
          </p:spPr>
        </p:pic>
        <p:pic>
          <p:nvPicPr>
            <p:cNvPr id="1054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34616" y="1083099"/>
              <a:ext cx="79955" cy="261321"/>
            </a:xfrm>
            <a:prstGeom prst="rect">
              <a:avLst/>
            </a:prstGeom>
            <a:effectLst/>
          </p:spPr>
        </p:pic>
        <p:pic>
          <p:nvPicPr>
            <p:cNvPr id="1055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11300" y="1552544"/>
              <a:ext cx="184589" cy="238316"/>
            </a:xfrm>
            <a:prstGeom prst="rect">
              <a:avLst/>
            </a:prstGeom>
            <a:effectLst/>
          </p:spPr>
        </p:pic>
        <p:pic>
          <p:nvPicPr>
            <p:cNvPr id="1055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67056" y="1127422"/>
              <a:ext cx="243455" cy="502998"/>
            </a:xfrm>
            <a:prstGeom prst="rect">
              <a:avLst/>
            </a:prstGeom>
            <a:effectLst/>
          </p:spPr>
        </p:pic>
        <p:pic>
          <p:nvPicPr>
            <p:cNvPr id="1055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22861" y="1088165"/>
              <a:ext cx="397458" cy="409718"/>
            </a:xfrm>
            <a:prstGeom prst="rect">
              <a:avLst/>
            </a:prstGeom>
            <a:effectLst/>
          </p:spPr>
        </p:pic>
        <p:pic>
          <p:nvPicPr>
            <p:cNvPr id="1055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08862" y="1060577"/>
              <a:ext cx="442919" cy="737258"/>
            </a:xfrm>
            <a:prstGeom prst="rect">
              <a:avLst/>
            </a:prstGeom>
            <a:effectLst/>
          </p:spPr>
        </p:pic>
        <p:pic>
          <p:nvPicPr>
            <p:cNvPr id="1055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55542" y="1906222"/>
              <a:ext cx="979811" cy="598218"/>
            </a:xfrm>
            <a:prstGeom prst="rect">
              <a:avLst/>
            </a:prstGeom>
            <a:effectLst/>
          </p:spPr>
        </p:pic>
        <p:pic>
          <p:nvPicPr>
            <p:cNvPr id="1056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92618" y="2199199"/>
              <a:ext cx="276678" cy="491517"/>
            </a:xfrm>
            <a:prstGeom prst="rect">
              <a:avLst/>
            </a:prstGeom>
            <a:effectLst/>
          </p:spPr>
        </p:pic>
        <p:pic>
          <p:nvPicPr>
            <p:cNvPr id="1056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53891" y="2064337"/>
              <a:ext cx="303075" cy="500817"/>
            </a:xfrm>
            <a:prstGeom prst="rect">
              <a:avLst/>
            </a:prstGeom>
            <a:effectLst/>
          </p:spPr>
        </p:pic>
        <p:pic>
          <p:nvPicPr>
            <p:cNvPr id="1056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92521" y="2373590"/>
              <a:ext cx="212492" cy="66003"/>
            </a:xfrm>
            <a:prstGeom prst="rect">
              <a:avLst/>
            </a:prstGeom>
            <a:effectLst/>
          </p:spPr>
        </p:pic>
        <p:pic>
          <p:nvPicPr>
            <p:cNvPr id="1056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89792" y="2038759"/>
              <a:ext cx="361661" cy="505468"/>
            </a:xfrm>
            <a:prstGeom prst="rect">
              <a:avLst/>
            </a:prstGeom>
            <a:effectLst/>
          </p:spPr>
        </p:pic>
        <p:pic>
          <p:nvPicPr>
            <p:cNvPr id="1056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935423" y="1959368"/>
              <a:ext cx="399690" cy="553938"/>
            </a:xfrm>
            <a:prstGeom prst="rect">
              <a:avLst/>
            </a:prstGeom>
            <a:effectLst/>
          </p:spPr>
        </p:pic>
        <p:pic>
          <p:nvPicPr>
            <p:cNvPr id="1057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53398" y="2207270"/>
              <a:ext cx="79373" cy="316030"/>
            </a:xfrm>
            <a:prstGeom prst="rect">
              <a:avLst/>
            </a:prstGeom>
            <a:effectLst/>
          </p:spPr>
        </p:pic>
        <p:pic>
          <p:nvPicPr>
            <p:cNvPr id="1057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362353" y="1995669"/>
              <a:ext cx="70418" cy="81191"/>
            </a:xfrm>
            <a:prstGeom prst="rect">
              <a:avLst/>
            </a:prstGeom>
            <a:effectLst/>
          </p:spPr>
        </p:pic>
        <p:pic>
          <p:nvPicPr>
            <p:cNvPr id="1057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62086" y="2045735"/>
              <a:ext cx="66003" cy="463614"/>
            </a:xfrm>
            <a:prstGeom prst="rect">
              <a:avLst/>
            </a:prstGeom>
            <a:effectLst/>
          </p:spPr>
        </p:pic>
        <p:pic>
          <p:nvPicPr>
            <p:cNvPr id="1057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06280" y="2248028"/>
              <a:ext cx="254346" cy="121809"/>
            </a:xfrm>
            <a:prstGeom prst="rect">
              <a:avLst/>
            </a:prstGeom>
            <a:effectLst/>
          </p:spPr>
        </p:pic>
        <p:pic>
          <p:nvPicPr>
            <p:cNvPr id="1057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12864" y="2164039"/>
              <a:ext cx="68689" cy="387164"/>
            </a:xfrm>
            <a:prstGeom prst="rect">
              <a:avLst/>
            </a:prstGeom>
            <a:effectLst/>
          </p:spPr>
        </p:pic>
        <p:pic>
          <p:nvPicPr>
            <p:cNvPr id="1058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772389" y="2019814"/>
              <a:ext cx="99847" cy="133778"/>
            </a:xfrm>
            <a:prstGeom prst="rect">
              <a:avLst/>
            </a:prstGeom>
            <a:effectLst/>
          </p:spPr>
        </p:pic>
        <p:pic>
          <p:nvPicPr>
            <p:cNvPr id="1058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830788" y="2203544"/>
              <a:ext cx="639483" cy="389513"/>
            </a:xfrm>
            <a:prstGeom prst="rect">
              <a:avLst/>
            </a:prstGeom>
            <a:effectLst/>
          </p:spPr>
        </p:pic>
        <p:pic>
          <p:nvPicPr>
            <p:cNvPr id="1058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04891" y="1995825"/>
              <a:ext cx="574129" cy="590256"/>
            </a:xfrm>
            <a:prstGeom prst="rect">
              <a:avLst/>
            </a:prstGeom>
            <a:effectLst/>
          </p:spPr>
        </p:pic>
        <p:pic>
          <p:nvPicPr>
            <p:cNvPr id="1058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530894" y="2952567"/>
              <a:ext cx="55342" cy="352003"/>
            </a:xfrm>
            <a:prstGeom prst="rect">
              <a:avLst/>
            </a:prstGeom>
            <a:effectLst/>
          </p:spPr>
        </p:pic>
        <p:pic>
          <p:nvPicPr>
            <p:cNvPr id="1058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92036" y="2817536"/>
              <a:ext cx="356577" cy="487034"/>
            </a:xfrm>
            <a:prstGeom prst="rect">
              <a:avLst/>
            </a:prstGeom>
            <a:effectLst/>
          </p:spPr>
        </p:pic>
        <p:pic>
          <p:nvPicPr>
            <p:cNvPr id="1059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802969" y="2964665"/>
              <a:ext cx="551197" cy="310094"/>
            </a:xfrm>
            <a:prstGeom prst="rect">
              <a:avLst/>
            </a:prstGeom>
            <a:effectLst/>
          </p:spPr>
        </p:pic>
        <p:pic>
          <p:nvPicPr>
            <p:cNvPr id="1059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53378" y="2816033"/>
              <a:ext cx="397787" cy="439708"/>
            </a:xfrm>
            <a:prstGeom prst="rect">
              <a:avLst/>
            </a:prstGeom>
            <a:effectLst/>
          </p:spPr>
        </p:pic>
        <p:pic>
          <p:nvPicPr>
            <p:cNvPr id="1059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59419" y="2957135"/>
              <a:ext cx="235211" cy="315230"/>
            </a:xfrm>
            <a:prstGeom prst="rect">
              <a:avLst/>
            </a:prstGeom>
            <a:effectLst/>
          </p:spPr>
        </p:pic>
        <p:pic>
          <p:nvPicPr>
            <p:cNvPr id="1059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37114" y="2908651"/>
              <a:ext cx="362203" cy="340115"/>
            </a:xfrm>
            <a:prstGeom prst="rect">
              <a:avLst/>
            </a:prstGeom>
            <a:effectLst/>
          </p:spPr>
        </p:pic>
        <p:pic>
          <p:nvPicPr>
            <p:cNvPr id="1059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518948" y="2798541"/>
              <a:ext cx="856501" cy="428743"/>
            </a:xfrm>
            <a:prstGeom prst="rect">
              <a:avLst/>
            </a:prstGeom>
            <a:effectLst/>
          </p:spPr>
        </p:pic>
        <p:pic>
          <p:nvPicPr>
            <p:cNvPr id="1060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33703" y="3126957"/>
              <a:ext cx="124490" cy="79964"/>
            </a:xfrm>
            <a:prstGeom prst="rect">
              <a:avLst/>
            </a:prstGeom>
            <a:effectLst/>
          </p:spPr>
        </p:pic>
        <p:pic>
          <p:nvPicPr>
            <p:cNvPr id="1060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51545" y="3670430"/>
              <a:ext cx="43157" cy="374182"/>
            </a:xfrm>
            <a:prstGeom prst="rect">
              <a:avLst/>
            </a:prstGeom>
            <a:effectLst/>
          </p:spPr>
        </p:pic>
        <p:pic>
          <p:nvPicPr>
            <p:cNvPr id="1060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2813" y="3649503"/>
              <a:ext cx="248621" cy="67255"/>
            </a:xfrm>
            <a:prstGeom prst="rect">
              <a:avLst/>
            </a:prstGeom>
            <a:effectLst/>
          </p:spPr>
        </p:pic>
        <p:pic>
          <p:nvPicPr>
            <p:cNvPr id="1060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32081" y="3719260"/>
              <a:ext cx="67255" cy="325353"/>
            </a:xfrm>
            <a:prstGeom prst="rect">
              <a:avLst/>
            </a:prstGeom>
            <a:effectLst/>
          </p:spPr>
        </p:pic>
        <p:pic>
          <p:nvPicPr>
            <p:cNvPr id="1060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92521" y="3677932"/>
              <a:ext cx="47671" cy="401559"/>
            </a:xfrm>
            <a:prstGeom prst="rect">
              <a:avLst/>
            </a:prstGeom>
            <a:effectLst/>
          </p:spPr>
        </p:pic>
        <p:pic>
          <p:nvPicPr>
            <p:cNvPr id="1061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33950" y="3879699"/>
              <a:ext cx="260704" cy="74231"/>
            </a:xfrm>
            <a:prstGeom prst="rect">
              <a:avLst/>
            </a:prstGeom>
            <a:effectLst/>
          </p:spPr>
        </p:pic>
        <p:pic>
          <p:nvPicPr>
            <p:cNvPr id="1061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0418" y="3707634"/>
              <a:ext cx="212334" cy="371857"/>
            </a:xfrm>
            <a:prstGeom prst="rect">
              <a:avLst/>
            </a:prstGeom>
            <a:effectLst/>
          </p:spPr>
        </p:pic>
        <p:pic>
          <p:nvPicPr>
            <p:cNvPr id="1061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21072" y="3837845"/>
              <a:ext cx="243290" cy="109109"/>
            </a:xfrm>
            <a:prstGeom prst="rect">
              <a:avLst/>
            </a:prstGeom>
            <a:effectLst/>
          </p:spPr>
        </p:pic>
        <p:pic>
          <p:nvPicPr>
            <p:cNvPr id="1061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6492" y="3747162"/>
              <a:ext cx="59724" cy="304426"/>
            </a:xfrm>
            <a:prstGeom prst="rect">
              <a:avLst/>
            </a:prstGeom>
            <a:effectLst/>
          </p:spPr>
        </p:pic>
        <p:pic>
          <p:nvPicPr>
            <p:cNvPr id="1061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73839" y="3684382"/>
              <a:ext cx="276524" cy="353255"/>
            </a:xfrm>
            <a:prstGeom prst="rect">
              <a:avLst/>
            </a:prstGeom>
            <a:effectLst/>
          </p:spPr>
        </p:pic>
        <p:pic>
          <p:nvPicPr>
            <p:cNvPr id="1062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683567" y="3568836"/>
              <a:ext cx="338749" cy="608314"/>
            </a:xfrm>
            <a:prstGeom prst="rect">
              <a:avLst/>
            </a:prstGeom>
            <a:effectLst/>
          </p:spPr>
        </p:pic>
        <p:pic>
          <p:nvPicPr>
            <p:cNvPr id="1062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135088" y="3691357"/>
              <a:ext cx="242985" cy="337424"/>
            </a:xfrm>
            <a:prstGeom prst="rect">
              <a:avLst/>
            </a:prstGeom>
            <a:effectLst/>
          </p:spPr>
        </p:pic>
        <p:pic>
          <p:nvPicPr>
            <p:cNvPr id="1062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402536" y="3650064"/>
              <a:ext cx="247587" cy="422451"/>
            </a:xfrm>
            <a:prstGeom prst="rect">
              <a:avLst/>
            </a:prstGeom>
            <a:effectLst/>
          </p:spPr>
        </p:pic>
        <p:pic>
          <p:nvPicPr>
            <p:cNvPr id="1062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475908" y="3870398"/>
              <a:ext cx="216068" cy="69580"/>
            </a:xfrm>
            <a:prstGeom prst="rect">
              <a:avLst/>
            </a:prstGeom>
            <a:effectLst/>
          </p:spPr>
        </p:pic>
        <p:pic>
          <p:nvPicPr>
            <p:cNvPr id="1062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685177" y="3666070"/>
              <a:ext cx="209092" cy="378075"/>
            </a:xfrm>
            <a:prstGeom prst="rect">
              <a:avLst/>
            </a:prstGeom>
            <a:effectLst/>
          </p:spPr>
        </p:pic>
        <p:pic>
          <p:nvPicPr>
            <p:cNvPr id="1063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949635" y="3700202"/>
              <a:ext cx="49269" cy="379289"/>
            </a:xfrm>
            <a:prstGeom prst="rect">
              <a:avLst/>
            </a:prstGeom>
            <a:effectLst/>
          </p:spPr>
        </p:pic>
        <p:pic>
          <p:nvPicPr>
            <p:cNvPr id="1063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19991" y="3872724"/>
              <a:ext cx="199792" cy="46328"/>
            </a:xfrm>
            <a:prstGeom prst="rect">
              <a:avLst/>
            </a:prstGeom>
            <a:effectLst/>
          </p:spPr>
        </p:pic>
        <p:pic>
          <p:nvPicPr>
            <p:cNvPr id="1063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547829" y="3666885"/>
              <a:ext cx="288150" cy="418307"/>
            </a:xfrm>
            <a:prstGeom prst="rect">
              <a:avLst/>
            </a:prstGeom>
            <a:effectLst/>
          </p:spPr>
        </p:pic>
        <p:pic>
          <p:nvPicPr>
            <p:cNvPr id="1063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796627" y="3766458"/>
              <a:ext cx="181676" cy="285563"/>
            </a:xfrm>
            <a:prstGeom prst="rect">
              <a:avLst/>
            </a:prstGeom>
            <a:effectLst/>
          </p:spPr>
        </p:pic>
        <p:pic>
          <p:nvPicPr>
            <p:cNvPr id="1063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39580" y="3666465"/>
              <a:ext cx="235864" cy="364196"/>
            </a:xfrm>
            <a:prstGeom prst="rect">
              <a:avLst/>
            </a:prstGeom>
            <a:effectLst/>
          </p:spPr>
        </p:pic>
        <p:pic>
          <p:nvPicPr>
            <p:cNvPr id="1064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60215" y="3673912"/>
              <a:ext cx="213835" cy="377677"/>
            </a:xfrm>
            <a:prstGeom prst="rect">
              <a:avLst/>
            </a:prstGeom>
            <a:effectLst/>
          </p:spPr>
        </p:pic>
        <p:pic>
          <p:nvPicPr>
            <p:cNvPr id="1064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265863" y="3872724"/>
              <a:ext cx="225825" cy="74230"/>
            </a:xfrm>
            <a:prstGeom prst="rect">
              <a:avLst/>
            </a:prstGeom>
            <a:effectLst/>
          </p:spPr>
        </p:pic>
        <p:pic>
          <p:nvPicPr>
            <p:cNvPr id="1064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532246" y="3657058"/>
              <a:ext cx="308223" cy="400399"/>
            </a:xfrm>
            <a:prstGeom prst="rect">
              <a:avLst/>
            </a:prstGeom>
            <a:effectLst/>
          </p:spPr>
        </p:pic>
        <p:pic>
          <p:nvPicPr>
            <p:cNvPr id="1064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219655" y="3710372"/>
              <a:ext cx="105370" cy="93310"/>
            </a:xfrm>
            <a:prstGeom prst="rect">
              <a:avLst/>
            </a:prstGeom>
            <a:effectLst/>
          </p:spPr>
        </p:pic>
        <p:pic>
          <p:nvPicPr>
            <p:cNvPr id="1064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221108" y="3956431"/>
              <a:ext cx="85432" cy="82545"/>
            </a:xfrm>
            <a:prstGeom prst="rect">
              <a:avLst/>
            </a:prstGeom>
            <a:effectLst/>
          </p:spPr>
        </p:pic>
        <p:pic>
          <p:nvPicPr>
            <p:cNvPr id="1065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38186" y="4487204"/>
              <a:ext cx="648770" cy="531469"/>
            </a:xfrm>
            <a:prstGeom prst="rect">
              <a:avLst/>
            </a:prstGeom>
            <a:effectLst/>
          </p:spPr>
        </p:pic>
        <p:pic>
          <p:nvPicPr>
            <p:cNvPr id="1065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65817" y="4584863"/>
              <a:ext cx="188554" cy="407809"/>
            </a:xfrm>
            <a:prstGeom prst="rect">
              <a:avLst/>
            </a:prstGeom>
            <a:effectLst/>
          </p:spPr>
        </p:pic>
        <p:pic>
          <p:nvPicPr>
            <p:cNvPr id="1065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48476" y="4673086"/>
              <a:ext cx="298872" cy="343198"/>
            </a:xfrm>
            <a:prstGeom prst="rect">
              <a:avLst/>
            </a:prstGeom>
            <a:effectLst/>
          </p:spPr>
        </p:pic>
        <p:pic>
          <p:nvPicPr>
            <p:cNvPr id="1065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530174" y="4651037"/>
              <a:ext cx="287813" cy="632286"/>
            </a:xfrm>
            <a:prstGeom prst="rect">
              <a:avLst/>
            </a:prstGeom>
            <a:effectLst/>
          </p:spPr>
        </p:pic>
        <p:pic>
          <p:nvPicPr>
            <p:cNvPr id="1065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732467" y="4690745"/>
              <a:ext cx="388859" cy="371739"/>
            </a:xfrm>
            <a:prstGeom prst="rect">
              <a:avLst/>
            </a:prstGeom>
            <a:effectLst/>
          </p:spPr>
        </p:pic>
        <p:pic>
          <p:nvPicPr>
            <p:cNvPr id="1066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834561" y="4605790"/>
              <a:ext cx="66058" cy="414785"/>
            </a:xfrm>
            <a:prstGeom prst="rect">
              <a:avLst/>
            </a:prstGeom>
            <a:effectLst/>
          </p:spPr>
        </p:pic>
        <p:pic>
          <p:nvPicPr>
            <p:cNvPr id="1066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813689" y="4529592"/>
              <a:ext cx="100882" cy="553763"/>
            </a:xfrm>
            <a:prstGeom prst="rect">
              <a:avLst/>
            </a:prstGeom>
            <a:effectLst/>
          </p:spPr>
        </p:pic>
        <p:pic>
          <p:nvPicPr>
            <p:cNvPr id="1066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855542" y="4666746"/>
              <a:ext cx="338833" cy="268308"/>
            </a:xfrm>
            <a:prstGeom prst="rect">
              <a:avLst/>
            </a:prstGeom>
            <a:effectLst/>
          </p:spPr>
        </p:pic>
        <p:pic>
          <p:nvPicPr>
            <p:cNvPr id="1066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183397" y="4626396"/>
              <a:ext cx="265971" cy="286898"/>
            </a:xfrm>
            <a:prstGeom prst="rect">
              <a:avLst/>
            </a:prstGeom>
            <a:effectLst/>
          </p:spPr>
        </p:pic>
        <p:pic>
          <p:nvPicPr>
            <p:cNvPr id="1066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490792" y="4495276"/>
              <a:ext cx="79488" cy="406713"/>
            </a:xfrm>
            <a:prstGeom prst="rect">
              <a:avLst/>
            </a:prstGeom>
            <a:effectLst/>
          </p:spPr>
        </p:pic>
        <p:pic>
          <p:nvPicPr>
            <p:cNvPr id="1067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615886" y="4647644"/>
              <a:ext cx="252342" cy="528720"/>
            </a:xfrm>
            <a:prstGeom prst="rect">
              <a:avLst/>
            </a:prstGeom>
            <a:effectLst/>
          </p:spPr>
        </p:pic>
        <p:pic>
          <p:nvPicPr>
            <p:cNvPr id="1067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891622" y="4632353"/>
              <a:ext cx="264649" cy="311490"/>
            </a:xfrm>
            <a:prstGeom prst="rect">
              <a:avLst/>
            </a:prstGeom>
            <a:effectLst/>
          </p:spPr>
        </p:pic>
        <p:pic>
          <p:nvPicPr>
            <p:cNvPr id="1067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238369" y="4568341"/>
              <a:ext cx="242568" cy="343096"/>
            </a:xfrm>
            <a:prstGeom prst="rect">
              <a:avLst/>
            </a:prstGeom>
            <a:effectLst/>
          </p:spPr>
        </p:pic>
        <p:pic>
          <p:nvPicPr>
            <p:cNvPr id="1067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543644" y="4569011"/>
              <a:ext cx="791469" cy="337884"/>
            </a:xfrm>
            <a:prstGeom prst="rect">
              <a:avLst/>
            </a:prstGeom>
            <a:effectLst/>
          </p:spPr>
        </p:pic>
        <p:pic>
          <p:nvPicPr>
            <p:cNvPr id="1067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127517" y="4396521"/>
              <a:ext cx="95986" cy="121809"/>
            </a:xfrm>
            <a:prstGeom prst="rect">
              <a:avLst/>
            </a:prstGeom>
            <a:effectLst/>
          </p:spPr>
        </p:pic>
        <p:pic>
          <p:nvPicPr>
            <p:cNvPr id="1068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261142" y="4320346"/>
              <a:ext cx="687826" cy="539789"/>
            </a:xfrm>
            <a:prstGeom prst="rect">
              <a:avLst/>
            </a:prstGeom>
            <a:effectLst/>
          </p:spPr>
        </p:pic>
        <p:pic>
          <p:nvPicPr>
            <p:cNvPr id="1068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701598" y="4584863"/>
              <a:ext cx="511789" cy="437053"/>
            </a:xfrm>
            <a:prstGeom prst="rect">
              <a:avLst/>
            </a:prstGeom>
            <a:effectLst/>
          </p:spPr>
        </p:pic>
        <p:pic>
          <p:nvPicPr>
            <p:cNvPr id="1068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108670" y="4418732"/>
              <a:ext cx="92029" cy="106573"/>
            </a:xfrm>
            <a:prstGeom prst="rect">
              <a:avLst/>
            </a:prstGeom>
            <a:effectLst/>
          </p:spPr>
        </p:pic>
        <p:pic>
          <p:nvPicPr>
            <p:cNvPr id="1068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752875" y="4265020"/>
              <a:ext cx="381950" cy="836071"/>
            </a:xfrm>
            <a:prstGeom prst="rect">
              <a:avLst/>
            </a:prstGeom>
            <a:effectLst/>
          </p:spPr>
        </p:pic>
        <p:pic>
          <p:nvPicPr>
            <p:cNvPr id="1068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044736" y="4438974"/>
              <a:ext cx="503258" cy="405252"/>
            </a:xfrm>
            <a:prstGeom prst="rect">
              <a:avLst/>
            </a:prstGeom>
            <a:effectLst/>
          </p:spPr>
        </p:pic>
        <p:pic>
          <p:nvPicPr>
            <p:cNvPr id="1069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664309" y="4257009"/>
              <a:ext cx="105297" cy="575224"/>
            </a:xfrm>
            <a:prstGeom prst="rect">
              <a:avLst/>
            </a:prstGeom>
            <a:effectLst/>
          </p:spPr>
        </p:pic>
        <p:pic>
          <p:nvPicPr>
            <p:cNvPr id="1069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543163" y="4447676"/>
              <a:ext cx="310151" cy="70654"/>
            </a:xfrm>
            <a:prstGeom prst="rect">
              <a:avLst/>
            </a:prstGeom>
            <a:effectLst/>
          </p:spPr>
        </p:pic>
        <p:pic>
          <p:nvPicPr>
            <p:cNvPr id="1069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942651" y="474530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069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177957" y="5491096"/>
              <a:ext cx="271732" cy="610701"/>
            </a:xfrm>
            <a:prstGeom prst="rect">
              <a:avLst/>
            </a:prstGeom>
            <a:effectLst/>
          </p:spPr>
        </p:pic>
        <p:pic>
          <p:nvPicPr>
            <p:cNvPr id="1069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537149" y="5588110"/>
              <a:ext cx="100882" cy="429979"/>
            </a:xfrm>
            <a:prstGeom prst="rect">
              <a:avLst/>
            </a:prstGeom>
            <a:effectLst/>
          </p:spPr>
        </p:pic>
        <p:pic>
          <p:nvPicPr>
            <p:cNvPr id="1070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725491" y="5589353"/>
              <a:ext cx="52052" cy="456639"/>
            </a:xfrm>
            <a:prstGeom prst="rect">
              <a:avLst/>
            </a:prstGeom>
            <a:effectLst/>
          </p:spPr>
        </p:pic>
        <p:pic>
          <p:nvPicPr>
            <p:cNvPr id="1070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491709" y="5814898"/>
              <a:ext cx="299785" cy="70654"/>
            </a:xfrm>
            <a:prstGeom prst="rect">
              <a:avLst/>
            </a:prstGeom>
            <a:effectLst/>
          </p:spPr>
        </p:pic>
        <p:pic>
          <p:nvPicPr>
            <p:cNvPr id="1070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854238" y="5840998"/>
              <a:ext cx="216282" cy="253823"/>
            </a:xfrm>
            <a:prstGeom prst="rect">
              <a:avLst/>
            </a:prstGeom>
            <a:effectLst/>
          </p:spPr>
        </p:pic>
        <p:pic>
          <p:nvPicPr>
            <p:cNvPr id="1070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095199" y="5582369"/>
              <a:ext cx="207791" cy="540355"/>
            </a:xfrm>
            <a:prstGeom prst="rect">
              <a:avLst/>
            </a:prstGeom>
            <a:effectLst/>
          </p:spPr>
        </p:pic>
        <p:pic>
          <p:nvPicPr>
            <p:cNvPr id="1070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729981" y="5745142"/>
              <a:ext cx="254346" cy="77630"/>
            </a:xfrm>
            <a:prstGeom prst="rect">
              <a:avLst/>
            </a:prstGeom>
            <a:effectLst/>
          </p:spPr>
        </p:pic>
        <p:pic>
          <p:nvPicPr>
            <p:cNvPr id="1071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716030" y="5875354"/>
              <a:ext cx="268297" cy="45077"/>
            </a:xfrm>
            <a:prstGeom prst="rect">
              <a:avLst/>
            </a:prstGeom>
            <a:effectLst/>
          </p:spPr>
        </p:pic>
        <p:pic>
          <p:nvPicPr>
            <p:cNvPr id="1071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308958" y="5491622"/>
              <a:ext cx="884477" cy="476933"/>
            </a:xfrm>
            <a:prstGeom prst="rect">
              <a:avLst/>
            </a:prstGeom>
            <a:effectLst/>
          </p:spPr>
        </p:pic>
        <p:pic>
          <p:nvPicPr>
            <p:cNvPr id="1071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351572" y="5455342"/>
              <a:ext cx="258076" cy="541876"/>
            </a:xfrm>
            <a:prstGeom prst="rect">
              <a:avLst/>
            </a:prstGeom>
            <a:effectLst/>
          </p:spPr>
        </p:pic>
        <p:pic>
          <p:nvPicPr>
            <p:cNvPr id="10717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599449" y="5571179"/>
              <a:ext cx="267100" cy="314373"/>
            </a:xfrm>
            <a:prstGeom prst="rect">
              <a:avLst/>
            </a:prstGeom>
            <a:effectLst/>
          </p:spPr>
        </p:pic>
        <p:pic>
          <p:nvPicPr>
            <p:cNvPr id="10719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934279" y="5442865"/>
              <a:ext cx="169022" cy="552426"/>
            </a:xfrm>
            <a:prstGeom prst="rect">
              <a:avLst/>
            </a:prstGeom>
            <a:effectLst/>
          </p:spPr>
        </p:pic>
        <p:pic>
          <p:nvPicPr>
            <p:cNvPr id="10721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310963" y="5842345"/>
              <a:ext cx="103167" cy="101217"/>
            </a:xfrm>
            <a:prstGeom prst="rect">
              <a:avLst/>
            </a:prstGeom>
            <a:effectLst/>
          </p:spPr>
        </p:pic>
        <p:sp>
          <p:nvSpPr>
            <p:cNvPr id="10723" name="Line"/>
            <p:cNvSpPr/>
            <p:nvPr/>
          </p:nvSpPr>
          <p:spPr>
            <a:xfrm>
              <a:off x="-90049" y="603089"/>
              <a:ext cx="4973623" cy="10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7643"/>
                  </a:moveTo>
                  <a:cubicBezTo>
                    <a:pt x="192" y="6724"/>
                    <a:pt x="384" y="5804"/>
                    <a:pt x="591" y="5115"/>
                  </a:cubicBezTo>
                  <a:cubicBezTo>
                    <a:pt x="798" y="4426"/>
                    <a:pt x="1020" y="3966"/>
                    <a:pt x="1247" y="3277"/>
                  </a:cubicBezTo>
                  <a:cubicBezTo>
                    <a:pt x="1474" y="2587"/>
                    <a:pt x="1707" y="1668"/>
                    <a:pt x="1979" y="979"/>
                  </a:cubicBezTo>
                  <a:cubicBezTo>
                    <a:pt x="2252" y="290"/>
                    <a:pt x="2565" y="-170"/>
                    <a:pt x="2888" y="60"/>
                  </a:cubicBezTo>
                  <a:cubicBezTo>
                    <a:pt x="3211" y="290"/>
                    <a:pt x="3544" y="1209"/>
                    <a:pt x="3888" y="1668"/>
                  </a:cubicBezTo>
                  <a:cubicBezTo>
                    <a:pt x="4231" y="2128"/>
                    <a:pt x="4585" y="2128"/>
                    <a:pt x="4913" y="2358"/>
                  </a:cubicBezTo>
                  <a:cubicBezTo>
                    <a:pt x="5241" y="2587"/>
                    <a:pt x="5544" y="3047"/>
                    <a:pt x="5887" y="3507"/>
                  </a:cubicBezTo>
                  <a:cubicBezTo>
                    <a:pt x="6231" y="3966"/>
                    <a:pt x="6614" y="4426"/>
                    <a:pt x="6958" y="4885"/>
                  </a:cubicBezTo>
                  <a:cubicBezTo>
                    <a:pt x="7301" y="5345"/>
                    <a:pt x="7604" y="5804"/>
                    <a:pt x="7907" y="5804"/>
                  </a:cubicBezTo>
                  <a:cubicBezTo>
                    <a:pt x="8210" y="5804"/>
                    <a:pt x="8513" y="5345"/>
                    <a:pt x="8876" y="5115"/>
                  </a:cubicBezTo>
                  <a:cubicBezTo>
                    <a:pt x="9240" y="4885"/>
                    <a:pt x="9664" y="4885"/>
                    <a:pt x="10073" y="5115"/>
                  </a:cubicBezTo>
                  <a:cubicBezTo>
                    <a:pt x="10482" y="5345"/>
                    <a:pt x="10876" y="5804"/>
                    <a:pt x="11234" y="6264"/>
                  </a:cubicBezTo>
                  <a:cubicBezTo>
                    <a:pt x="11593" y="6724"/>
                    <a:pt x="11916" y="7183"/>
                    <a:pt x="12269" y="7643"/>
                  </a:cubicBezTo>
                  <a:cubicBezTo>
                    <a:pt x="12623" y="8102"/>
                    <a:pt x="13006" y="8562"/>
                    <a:pt x="13355" y="9251"/>
                  </a:cubicBezTo>
                  <a:cubicBezTo>
                    <a:pt x="13703" y="9941"/>
                    <a:pt x="14016" y="10860"/>
                    <a:pt x="14395" y="11319"/>
                  </a:cubicBezTo>
                  <a:cubicBezTo>
                    <a:pt x="14774" y="11779"/>
                    <a:pt x="15218" y="11779"/>
                    <a:pt x="15622" y="11779"/>
                  </a:cubicBezTo>
                  <a:cubicBezTo>
                    <a:pt x="16026" y="11779"/>
                    <a:pt x="16389" y="11779"/>
                    <a:pt x="16712" y="11549"/>
                  </a:cubicBezTo>
                  <a:cubicBezTo>
                    <a:pt x="17036" y="11319"/>
                    <a:pt x="17318" y="10860"/>
                    <a:pt x="17586" y="10860"/>
                  </a:cubicBezTo>
                  <a:cubicBezTo>
                    <a:pt x="17854" y="10860"/>
                    <a:pt x="18106" y="11319"/>
                    <a:pt x="18369" y="12468"/>
                  </a:cubicBezTo>
                  <a:cubicBezTo>
                    <a:pt x="18631" y="13617"/>
                    <a:pt x="18904" y="15456"/>
                    <a:pt x="19192" y="17064"/>
                  </a:cubicBezTo>
                  <a:cubicBezTo>
                    <a:pt x="19479" y="18673"/>
                    <a:pt x="19782" y="20051"/>
                    <a:pt x="20105" y="20741"/>
                  </a:cubicBezTo>
                  <a:cubicBezTo>
                    <a:pt x="20429" y="21430"/>
                    <a:pt x="20772" y="21430"/>
                    <a:pt x="21024" y="20511"/>
                  </a:cubicBezTo>
                  <a:cubicBezTo>
                    <a:pt x="21277" y="19592"/>
                    <a:pt x="21438" y="17753"/>
                    <a:pt x="21600" y="1591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757" name="Drawing"/>
          <p:cNvGrpSpPr/>
          <p:nvPr/>
        </p:nvGrpSpPr>
        <p:grpSpPr>
          <a:xfrm>
            <a:off x="507511" y="1503336"/>
            <a:ext cx="3640700" cy="567174"/>
            <a:chOff x="-35952" y="-324277"/>
            <a:chExt cx="3640699" cy="567173"/>
          </a:xfrm>
        </p:grpSpPr>
        <p:pic>
          <p:nvPicPr>
            <p:cNvPr id="10725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-35953" y="-46953"/>
              <a:ext cx="476501" cy="66004"/>
            </a:xfrm>
            <a:prstGeom prst="rect">
              <a:avLst/>
            </a:prstGeom>
            <a:effectLst/>
          </p:spPr>
        </p:pic>
        <p:pic>
          <p:nvPicPr>
            <p:cNvPr id="10727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65244" y="-207392"/>
              <a:ext cx="227605" cy="414784"/>
            </a:xfrm>
            <a:prstGeom prst="rect">
              <a:avLst/>
            </a:prstGeom>
            <a:effectLst/>
          </p:spPr>
        </p:pic>
        <p:pic>
          <p:nvPicPr>
            <p:cNvPr id="10729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38913" y="-228945"/>
              <a:ext cx="53303" cy="443939"/>
            </a:xfrm>
            <a:prstGeom prst="rect">
              <a:avLst/>
            </a:prstGeom>
            <a:effectLst/>
          </p:spPr>
        </p:pic>
        <p:pic>
          <p:nvPicPr>
            <p:cNvPr id="10731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24962" y="-295272"/>
              <a:ext cx="360231" cy="524217"/>
            </a:xfrm>
            <a:prstGeom prst="rect">
              <a:avLst/>
            </a:prstGeom>
            <a:effectLst/>
          </p:spPr>
        </p:pic>
        <p:pic>
          <p:nvPicPr>
            <p:cNvPr id="10733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533401" y="-163839"/>
              <a:ext cx="230817" cy="406735"/>
            </a:xfrm>
            <a:prstGeom prst="rect">
              <a:avLst/>
            </a:prstGeom>
            <a:effectLst/>
          </p:spPr>
        </p:pic>
        <p:pic>
          <p:nvPicPr>
            <p:cNvPr id="10735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536524" y="1251"/>
              <a:ext cx="297450" cy="116084"/>
            </a:xfrm>
            <a:prstGeom prst="rect">
              <a:avLst/>
            </a:prstGeom>
            <a:effectLst/>
          </p:spPr>
        </p:pic>
        <p:pic>
          <p:nvPicPr>
            <p:cNvPr id="10737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843451" y="-180116"/>
              <a:ext cx="39352" cy="360232"/>
            </a:xfrm>
            <a:prstGeom prst="rect">
              <a:avLst/>
            </a:prstGeom>
            <a:effectLst/>
          </p:spPr>
        </p:pic>
        <p:pic>
          <p:nvPicPr>
            <p:cNvPr id="10739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800355" y="-185204"/>
              <a:ext cx="256839" cy="393222"/>
            </a:xfrm>
            <a:prstGeom prst="rect">
              <a:avLst/>
            </a:prstGeom>
            <a:effectLst/>
          </p:spPr>
        </p:pic>
        <p:pic>
          <p:nvPicPr>
            <p:cNvPr id="10741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158059" y="-292490"/>
              <a:ext cx="227045" cy="413013"/>
            </a:xfrm>
            <a:prstGeom prst="rect">
              <a:avLst/>
            </a:prstGeom>
            <a:effectLst/>
          </p:spPr>
        </p:pic>
        <p:pic>
          <p:nvPicPr>
            <p:cNvPr id="10743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164330" y="-12700"/>
              <a:ext cx="241645" cy="137010"/>
            </a:xfrm>
            <a:prstGeom prst="rect">
              <a:avLst/>
            </a:prstGeom>
            <a:effectLst/>
          </p:spPr>
        </p:pic>
        <p:pic>
          <p:nvPicPr>
            <p:cNvPr id="10745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457306" y="-201042"/>
              <a:ext cx="46328" cy="318377"/>
            </a:xfrm>
            <a:prstGeom prst="rect">
              <a:avLst/>
            </a:prstGeom>
            <a:effectLst/>
          </p:spPr>
        </p:pic>
        <p:pic>
          <p:nvPicPr>
            <p:cNvPr id="10747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589843" y="-218539"/>
              <a:ext cx="81206" cy="321923"/>
            </a:xfrm>
            <a:prstGeom prst="rect">
              <a:avLst/>
            </a:prstGeom>
            <a:effectLst/>
          </p:spPr>
        </p:pic>
        <p:pic>
          <p:nvPicPr>
            <p:cNvPr id="10749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2596819" y="-264118"/>
              <a:ext cx="318377" cy="383598"/>
            </a:xfrm>
            <a:prstGeom prst="rect">
              <a:avLst/>
            </a:prstGeom>
            <a:effectLst/>
          </p:spPr>
        </p:pic>
        <p:pic>
          <p:nvPicPr>
            <p:cNvPr id="10751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2932806" y="-324278"/>
              <a:ext cx="256416" cy="553223"/>
            </a:xfrm>
            <a:prstGeom prst="rect">
              <a:avLst/>
            </a:prstGeom>
            <a:effectLst/>
          </p:spPr>
        </p:pic>
        <p:pic>
          <p:nvPicPr>
            <p:cNvPr id="10753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482723" y="-236700"/>
              <a:ext cx="122024" cy="116864"/>
            </a:xfrm>
            <a:prstGeom prst="rect">
              <a:avLst/>
            </a:prstGeom>
            <a:effectLst/>
          </p:spPr>
        </p:pic>
        <p:pic>
          <p:nvPicPr>
            <p:cNvPr id="10755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475748" y="84958"/>
              <a:ext cx="102720" cy="108072"/>
            </a:xfrm>
            <a:prstGeom prst="rect">
              <a:avLst/>
            </a:prstGeom>
            <a:effectLst/>
          </p:spPr>
        </p:pic>
      </p:grpSp>
      <p:grpSp>
        <p:nvGrpSpPr>
          <p:cNvPr id="10968" name="Drawing"/>
          <p:cNvGrpSpPr/>
          <p:nvPr/>
        </p:nvGrpSpPr>
        <p:grpSpPr>
          <a:xfrm>
            <a:off x="293610" y="3831966"/>
            <a:ext cx="11963454" cy="5223565"/>
            <a:chOff x="-40584" y="-339457"/>
            <a:chExt cx="11963453" cy="5223564"/>
          </a:xfrm>
        </p:grpSpPr>
        <p:pic>
          <p:nvPicPr>
            <p:cNvPr id="10758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-40585" y="-53929"/>
              <a:ext cx="676812" cy="72979"/>
            </a:xfrm>
            <a:prstGeom prst="rect">
              <a:avLst/>
            </a:prstGeom>
            <a:effectLst/>
          </p:spPr>
        </p:pic>
        <p:pic>
          <p:nvPicPr>
            <p:cNvPr id="10760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87517" y="-279474"/>
              <a:ext cx="188352" cy="577550"/>
            </a:xfrm>
            <a:prstGeom prst="rect">
              <a:avLst/>
            </a:prstGeom>
            <a:effectLst/>
          </p:spPr>
        </p:pic>
        <p:pic>
          <p:nvPicPr>
            <p:cNvPr id="10762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190939" y="-339458"/>
              <a:ext cx="398888" cy="511556"/>
            </a:xfrm>
            <a:prstGeom prst="rect">
              <a:avLst/>
            </a:prstGeom>
            <a:effectLst/>
          </p:spPr>
        </p:pic>
        <p:pic>
          <p:nvPicPr>
            <p:cNvPr id="10764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668442" y="-159189"/>
              <a:ext cx="46946" cy="304427"/>
            </a:xfrm>
            <a:prstGeom prst="rect">
              <a:avLst/>
            </a:prstGeom>
            <a:effectLst/>
          </p:spPr>
        </p:pic>
        <p:pic>
          <p:nvPicPr>
            <p:cNvPr id="10766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638473" y="-179717"/>
              <a:ext cx="216428" cy="73832"/>
            </a:xfrm>
            <a:prstGeom prst="rect">
              <a:avLst/>
            </a:prstGeom>
            <a:effectLst/>
          </p:spPr>
        </p:pic>
        <p:pic>
          <p:nvPicPr>
            <p:cNvPr id="10768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641158" y="-22001"/>
              <a:ext cx="192816" cy="34701"/>
            </a:xfrm>
            <a:prstGeom prst="rect">
              <a:avLst/>
            </a:prstGeom>
            <a:effectLst/>
          </p:spPr>
        </p:pic>
        <p:pic>
          <p:nvPicPr>
            <p:cNvPr id="10770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662085" y="119837"/>
              <a:ext cx="199792" cy="25401"/>
            </a:xfrm>
            <a:prstGeom prst="rect">
              <a:avLst/>
            </a:prstGeom>
            <a:effectLst/>
          </p:spPr>
        </p:pic>
        <p:pic>
          <p:nvPicPr>
            <p:cNvPr id="10772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939768" y="-193031"/>
              <a:ext cx="242987" cy="352220"/>
            </a:xfrm>
            <a:prstGeom prst="rect">
              <a:avLst/>
            </a:prstGeom>
            <a:effectLst/>
          </p:spPr>
        </p:pic>
        <p:pic>
          <p:nvPicPr>
            <p:cNvPr id="10774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969012" y="-12701"/>
              <a:ext cx="227695" cy="81206"/>
            </a:xfrm>
            <a:prstGeom prst="rect">
              <a:avLst/>
            </a:prstGeom>
            <a:effectLst/>
          </p:spPr>
        </p:pic>
        <p:pic>
          <p:nvPicPr>
            <p:cNvPr id="10776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255013" y="-184977"/>
              <a:ext cx="230379" cy="283710"/>
            </a:xfrm>
            <a:prstGeom prst="rect">
              <a:avLst/>
            </a:prstGeom>
            <a:effectLst/>
          </p:spPr>
        </p:pic>
        <p:pic>
          <p:nvPicPr>
            <p:cNvPr id="10778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317794" y="-33627"/>
              <a:ext cx="199791" cy="150962"/>
            </a:xfrm>
            <a:prstGeom prst="rect">
              <a:avLst/>
            </a:prstGeom>
            <a:effectLst/>
          </p:spPr>
        </p:pic>
        <p:pic>
          <p:nvPicPr>
            <p:cNvPr id="10780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581678" y="-201499"/>
              <a:ext cx="221908" cy="332785"/>
            </a:xfrm>
            <a:prstGeom prst="rect">
              <a:avLst/>
            </a:prstGeom>
            <a:effectLst/>
          </p:spPr>
        </p:pic>
        <p:pic>
          <p:nvPicPr>
            <p:cNvPr id="10782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603794" y="-26652"/>
              <a:ext cx="185841" cy="60279"/>
            </a:xfrm>
            <a:prstGeom prst="rect">
              <a:avLst/>
            </a:prstGeom>
            <a:effectLst/>
          </p:spPr>
        </p:pic>
        <p:pic>
          <p:nvPicPr>
            <p:cNvPr id="10784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582867" y="112861"/>
              <a:ext cx="199792" cy="39352"/>
            </a:xfrm>
            <a:prstGeom prst="rect">
              <a:avLst/>
            </a:prstGeom>
            <a:effectLst/>
          </p:spPr>
        </p:pic>
        <p:pic>
          <p:nvPicPr>
            <p:cNvPr id="10786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2889795" y="-187091"/>
              <a:ext cx="53304" cy="325353"/>
            </a:xfrm>
            <a:prstGeom prst="rect">
              <a:avLst/>
            </a:prstGeom>
            <a:effectLst/>
          </p:spPr>
        </p:pic>
        <p:pic>
          <p:nvPicPr>
            <p:cNvPr id="10788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882819" y="-220240"/>
              <a:ext cx="311402" cy="379429"/>
            </a:xfrm>
            <a:prstGeom prst="rect">
              <a:avLst/>
            </a:prstGeom>
            <a:effectLst/>
          </p:spPr>
        </p:pic>
        <p:pic>
          <p:nvPicPr>
            <p:cNvPr id="10790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272075" y="628469"/>
              <a:ext cx="58323" cy="555511"/>
            </a:xfrm>
            <a:prstGeom prst="rect">
              <a:avLst/>
            </a:prstGeom>
            <a:effectLst/>
          </p:spPr>
        </p:pic>
        <p:pic>
          <p:nvPicPr>
            <p:cNvPr id="10792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237197" y="662708"/>
              <a:ext cx="387535" cy="604980"/>
            </a:xfrm>
            <a:prstGeom prst="rect">
              <a:avLst/>
            </a:prstGeom>
            <a:effectLst/>
          </p:spPr>
        </p:pic>
        <p:pic>
          <p:nvPicPr>
            <p:cNvPr id="10794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806874" y="594655"/>
              <a:ext cx="200865" cy="659082"/>
            </a:xfrm>
            <a:prstGeom prst="rect">
              <a:avLst/>
            </a:prstGeom>
            <a:effectLst/>
          </p:spPr>
        </p:pic>
        <p:pic>
          <p:nvPicPr>
            <p:cNvPr id="10796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138922" y="950561"/>
              <a:ext cx="104400" cy="107405"/>
            </a:xfrm>
            <a:prstGeom prst="rect">
              <a:avLst/>
            </a:prstGeom>
            <a:effectLst/>
          </p:spPr>
        </p:pic>
        <p:pic>
          <p:nvPicPr>
            <p:cNvPr id="10798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2374224" y="1027294"/>
              <a:ext cx="149711" cy="275272"/>
            </a:xfrm>
            <a:prstGeom prst="rect">
              <a:avLst/>
            </a:prstGeom>
            <a:effectLst/>
          </p:spPr>
        </p:pic>
        <p:pic>
          <p:nvPicPr>
            <p:cNvPr id="10800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2757884" y="662662"/>
              <a:ext cx="172232" cy="486440"/>
            </a:xfrm>
            <a:prstGeom prst="rect">
              <a:avLst/>
            </a:prstGeom>
            <a:effectLst/>
          </p:spPr>
        </p:pic>
        <p:pic>
          <p:nvPicPr>
            <p:cNvPr id="10802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771835" y="618227"/>
              <a:ext cx="371887" cy="419265"/>
            </a:xfrm>
            <a:prstGeom prst="rect">
              <a:avLst/>
            </a:prstGeom>
            <a:effectLst/>
          </p:spPr>
        </p:pic>
        <p:pic>
          <p:nvPicPr>
            <p:cNvPr id="10804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3113641" y="600272"/>
              <a:ext cx="197233" cy="618586"/>
            </a:xfrm>
            <a:prstGeom prst="rect">
              <a:avLst/>
            </a:prstGeom>
            <a:effectLst/>
          </p:spPr>
        </p:pic>
        <p:pic>
          <p:nvPicPr>
            <p:cNvPr id="10806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354440" y="1733943"/>
              <a:ext cx="52928" cy="468479"/>
            </a:xfrm>
            <a:prstGeom prst="rect">
              <a:avLst/>
            </a:prstGeom>
            <a:effectLst/>
          </p:spPr>
        </p:pic>
        <p:pic>
          <p:nvPicPr>
            <p:cNvPr id="10808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352495" y="1726000"/>
              <a:ext cx="383195" cy="436893"/>
            </a:xfrm>
            <a:prstGeom prst="rect">
              <a:avLst/>
            </a:prstGeom>
            <a:effectLst/>
          </p:spPr>
        </p:pic>
        <p:pic>
          <p:nvPicPr>
            <p:cNvPr id="10810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816174" y="1854282"/>
              <a:ext cx="582200" cy="343636"/>
            </a:xfrm>
            <a:prstGeom prst="rect">
              <a:avLst/>
            </a:prstGeom>
            <a:effectLst/>
          </p:spPr>
        </p:pic>
        <p:pic>
          <p:nvPicPr>
            <p:cNvPr id="10812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2334696" y="1639509"/>
              <a:ext cx="377581" cy="527899"/>
            </a:xfrm>
            <a:prstGeom prst="rect">
              <a:avLst/>
            </a:prstGeom>
            <a:effectLst/>
          </p:spPr>
        </p:pic>
        <p:pic>
          <p:nvPicPr>
            <p:cNvPr id="10814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3348487" y="1723002"/>
              <a:ext cx="454523" cy="484070"/>
            </a:xfrm>
            <a:prstGeom prst="rect">
              <a:avLst/>
            </a:prstGeom>
            <a:effectLst/>
          </p:spPr>
        </p:pic>
        <p:pic>
          <p:nvPicPr>
            <p:cNvPr id="10816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3814965" y="1815993"/>
              <a:ext cx="669122" cy="393404"/>
            </a:xfrm>
            <a:prstGeom prst="rect">
              <a:avLst/>
            </a:prstGeom>
            <a:effectLst/>
          </p:spPr>
        </p:pic>
        <p:pic>
          <p:nvPicPr>
            <p:cNvPr id="10818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23438" y="3008371"/>
              <a:ext cx="477566" cy="66004"/>
            </a:xfrm>
            <a:prstGeom prst="rect">
              <a:avLst/>
            </a:prstGeom>
            <a:effectLst/>
          </p:spPr>
        </p:pic>
        <p:pic>
          <p:nvPicPr>
            <p:cNvPr id="10820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398501" y="2773275"/>
              <a:ext cx="224828" cy="510369"/>
            </a:xfrm>
            <a:prstGeom prst="rect">
              <a:avLst/>
            </a:prstGeom>
            <a:effectLst/>
          </p:spPr>
        </p:pic>
        <p:pic>
          <p:nvPicPr>
            <p:cNvPr id="10822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264991" y="2802766"/>
              <a:ext cx="52787" cy="460576"/>
            </a:xfrm>
            <a:prstGeom prst="rect">
              <a:avLst/>
            </a:prstGeom>
            <a:effectLst/>
          </p:spPr>
        </p:pic>
        <p:pic>
          <p:nvPicPr>
            <p:cNvPr id="10824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149278" y="2732547"/>
              <a:ext cx="433860" cy="368031"/>
            </a:xfrm>
            <a:prstGeom prst="rect">
              <a:avLst/>
            </a:prstGeom>
            <a:effectLst/>
          </p:spPr>
        </p:pic>
        <p:pic>
          <p:nvPicPr>
            <p:cNvPr id="10826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601896" y="2972915"/>
              <a:ext cx="258090" cy="357428"/>
            </a:xfrm>
            <a:prstGeom prst="rect">
              <a:avLst/>
            </a:prstGeom>
            <a:effectLst/>
          </p:spPr>
        </p:pic>
        <p:pic>
          <p:nvPicPr>
            <p:cNvPr id="10828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906177" y="3007746"/>
              <a:ext cx="88236" cy="311401"/>
            </a:xfrm>
            <a:prstGeom prst="rect">
              <a:avLst/>
            </a:prstGeom>
            <a:effectLst/>
          </p:spPr>
        </p:pic>
        <p:pic>
          <p:nvPicPr>
            <p:cNvPr id="10830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043201" y="2946261"/>
              <a:ext cx="181408" cy="295687"/>
            </a:xfrm>
            <a:prstGeom prst="rect">
              <a:avLst/>
            </a:prstGeom>
            <a:effectLst/>
          </p:spPr>
        </p:pic>
        <p:pic>
          <p:nvPicPr>
            <p:cNvPr id="10832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2220668" y="2951941"/>
              <a:ext cx="232213" cy="296869"/>
            </a:xfrm>
            <a:prstGeom prst="rect">
              <a:avLst/>
            </a:prstGeom>
            <a:effectLst/>
          </p:spPr>
        </p:pic>
        <p:pic>
          <p:nvPicPr>
            <p:cNvPr id="10834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2492184" y="2944965"/>
              <a:ext cx="202117" cy="281174"/>
            </a:xfrm>
            <a:prstGeom prst="rect">
              <a:avLst/>
            </a:prstGeom>
            <a:effectLst/>
          </p:spPr>
        </p:pic>
        <p:pic>
          <p:nvPicPr>
            <p:cNvPr id="10836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2785628" y="3005834"/>
              <a:ext cx="73763" cy="285411"/>
            </a:xfrm>
            <a:prstGeom prst="rect">
              <a:avLst/>
            </a:prstGeom>
            <a:effectLst/>
          </p:spPr>
        </p:pic>
        <p:pic>
          <p:nvPicPr>
            <p:cNvPr id="10838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2806088" y="2944965"/>
              <a:ext cx="318377" cy="313064"/>
            </a:xfrm>
            <a:prstGeom prst="rect">
              <a:avLst/>
            </a:prstGeom>
            <a:effectLst/>
          </p:spPr>
        </p:pic>
        <p:pic>
          <p:nvPicPr>
            <p:cNvPr id="10840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3561569" y="2686434"/>
              <a:ext cx="270322" cy="528079"/>
            </a:xfrm>
            <a:prstGeom prst="rect">
              <a:avLst/>
            </a:prstGeom>
            <a:effectLst/>
          </p:spPr>
        </p:pic>
        <p:pic>
          <p:nvPicPr>
            <p:cNvPr id="10842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3622236" y="2979843"/>
              <a:ext cx="283499" cy="74231"/>
            </a:xfrm>
            <a:prstGeom prst="rect">
              <a:avLst/>
            </a:prstGeom>
            <a:effectLst/>
          </p:spPr>
        </p:pic>
        <p:pic>
          <p:nvPicPr>
            <p:cNvPr id="10844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3957066" y="2861258"/>
              <a:ext cx="53303" cy="333571"/>
            </a:xfrm>
            <a:prstGeom prst="rect">
              <a:avLst/>
            </a:prstGeom>
            <a:effectLst/>
          </p:spPr>
        </p:pic>
        <p:pic>
          <p:nvPicPr>
            <p:cNvPr id="10846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3929719" y="2862554"/>
              <a:ext cx="256048" cy="226398"/>
            </a:xfrm>
            <a:prstGeom prst="rect">
              <a:avLst/>
            </a:prstGeom>
            <a:effectLst/>
          </p:spPr>
        </p:pic>
        <p:pic>
          <p:nvPicPr>
            <p:cNvPr id="10848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4213819" y="2876304"/>
              <a:ext cx="40697" cy="317282"/>
            </a:xfrm>
            <a:prstGeom prst="rect">
              <a:avLst/>
            </a:prstGeom>
            <a:effectLst/>
          </p:spPr>
        </p:pic>
        <p:pic>
          <p:nvPicPr>
            <p:cNvPr id="10850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4159359" y="2829183"/>
              <a:ext cx="248167" cy="252794"/>
            </a:xfrm>
            <a:prstGeom prst="rect">
              <a:avLst/>
            </a:prstGeom>
            <a:effectLst/>
          </p:spPr>
        </p:pic>
        <p:pic>
          <p:nvPicPr>
            <p:cNvPr id="10852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442071" y="2847306"/>
              <a:ext cx="42641" cy="311402"/>
            </a:xfrm>
            <a:prstGeom prst="rect">
              <a:avLst/>
            </a:prstGeom>
            <a:effectLst/>
          </p:spPr>
        </p:pic>
        <p:pic>
          <p:nvPicPr>
            <p:cNvPr id="10854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4431408" y="2800924"/>
              <a:ext cx="241646" cy="364760"/>
            </a:xfrm>
            <a:prstGeom prst="rect">
              <a:avLst/>
            </a:prstGeom>
            <a:effectLst/>
          </p:spPr>
        </p:pic>
        <p:pic>
          <p:nvPicPr>
            <p:cNvPr id="10856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710434" y="2846665"/>
              <a:ext cx="189600" cy="312043"/>
            </a:xfrm>
            <a:prstGeom prst="rect">
              <a:avLst/>
            </a:prstGeom>
            <a:effectLst/>
          </p:spPr>
        </p:pic>
        <p:pic>
          <p:nvPicPr>
            <p:cNvPr id="10858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4968532" y="2854282"/>
              <a:ext cx="171889" cy="290474"/>
            </a:xfrm>
            <a:prstGeom prst="rect">
              <a:avLst/>
            </a:prstGeom>
            <a:effectLst/>
          </p:spPr>
        </p:pic>
        <p:pic>
          <p:nvPicPr>
            <p:cNvPr id="10860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4968532" y="2840331"/>
              <a:ext cx="241645" cy="311402"/>
            </a:xfrm>
            <a:prstGeom prst="rect">
              <a:avLst/>
            </a:prstGeom>
            <a:effectLst/>
          </p:spPr>
        </p:pic>
        <p:pic>
          <p:nvPicPr>
            <p:cNvPr id="10862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5268484" y="2875209"/>
              <a:ext cx="32376" cy="297450"/>
            </a:xfrm>
            <a:prstGeom prst="rect">
              <a:avLst/>
            </a:prstGeom>
            <a:effectLst/>
          </p:spPr>
        </p:pic>
        <p:pic>
          <p:nvPicPr>
            <p:cNvPr id="10864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5414972" y="2833355"/>
              <a:ext cx="53303" cy="318378"/>
            </a:xfrm>
            <a:prstGeom prst="rect">
              <a:avLst/>
            </a:prstGeom>
            <a:effectLst/>
          </p:spPr>
        </p:pic>
        <p:pic>
          <p:nvPicPr>
            <p:cNvPr id="10866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5414972" y="2787285"/>
              <a:ext cx="289278" cy="392350"/>
            </a:xfrm>
            <a:prstGeom prst="rect">
              <a:avLst/>
            </a:prstGeom>
            <a:effectLst/>
          </p:spPr>
        </p:pic>
        <p:pic>
          <p:nvPicPr>
            <p:cNvPr id="10868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5766956" y="2769333"/>
              <a:ext cx="322150" cy="374637"/>
            </a:xfrm>
            <a:prstGeom prst="rect">
              <a:avLst/>
            </a:prstGeom>
            <a:effectLst/>
          </p:spPr>
        </p:pic>
        <p:pic>
          <p:nvPicPr>
            <p:cNvPr id="10870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5826534" y="2972867"/>
              <a:ext cx="213743" cy="53304"/>
            </a:xfrm>
            <a:prstGeom prst="rect">
              <a:avLst/>
            </a:prstGeom>
            <a:effectLst/>
          </p:spPr>
        </p:pic>
        <p:pic>
          <p:nvPicPr>
            <p:cNvPr id="10872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6217169" y="2770574"/>
              <a:ext cx="67255" cy="318378"/>
            </a:xfrm>
            <a:prstGeom prst="rect">
              <a:avLst/>
            </a:prstGeom>
            <a:effectLst/>
          </p:spPr>
        </p:pic>
        <p:pic>
          <p:nvPicPr>
            <p:cNvPr id="10874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6102874" y="2735697"/>
              <a:ext cx="286184" cy="95157"/>
            </a:xfrm>
            <a:prstGeom prst="rect">
              <a:avLst/>
            </a:prstGeom>
            <a:effectLst/>
          </p:spPr>
        </p:pic>
        <p:pic>
          <p:nvPicPr>
            <p:cNvPr id="10876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6435973" y="2805453"/>
              <a:ext cx="57719" cy="311401"/>
            </a:xfrm>
            <a:prstGeom prst="rect">
              <a:avLst/>
            </a:prstGeom>
            <a:effectLst/>
          </p:spPr>
        </p:pic>
        <p:pic>
          <p:nvPicPr>
            <p:cNvPr id="10878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6587345" y="2778917"/>
              <a:ext cx="197437" cy="325562"/>
            </a:xfrm>
            <a:prstGeom prst="rect">
              <a:avLst/>
            </a:prstGeom>
            <a:effectLst/>
          </p:spPr>
        </p:pic>
        <p:pic>
          <p:nvPicPr>
            <p:cNvPr id="10880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6817073" y="2798477"/>
              <a:ext cx="81206" cy="283500"/>
            </a:xfrm>
            <a:prstGeom prst="rect">
              <a:avLst/>
            </a:prstGeom>
            <a:effectLst/>
          </p:spPr>
        </p:pic>
        <p:pic>
          <p:nvPicPr>
            <p:cNvPr id="10882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6831024" y="2728720"/>
              <a:ext cx="297451" cy="331222"/>
            </a:xfrm>
            <a:prstGeom prst="rect">
              <a:avLst/>
            </a:prstGeom>
            <a:effectLst/>
          </p:spPr>
        </p:pic>
        <p:pic>
          <p:nvPicPr>
            <p:cNvPr id="10884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7334521" y="302867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886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153549" y="4020385"/>
              <a:ext cx="369093" cy="551265"/>
            </a:xfrm>
            <a:prstGeom prst="rect">
              <a:avLst/>
            </a:prstGeom>
            <a:effectLst/>
          </p:spPr>
        </p:pic>
        <p:pic>
          <p:nvPicPr>
            <p:cNvPr id="10888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558076" y="4145398"/>
              <a:ext cx="198541" cy="379908"/>
            </a:xfrm>
            <a:prstGeom prst="rect">
              <a:avLst/>
            </a:prstGeom>
            <a:effectLst/>
          </p:spPr>
        </p:pic>
        <p:pic>
          <p:nvPicPr>
            <p:cNvPr id="10890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767345" y="4284912"/>
              <a:ext cx="121808" cy="38101"/>
            </a:xfrm>
            <a:prstGeom prst="rect">
              <a:avLst/>
            </a:prstGeom>
            <a:effectLst/>
          </p:spPr>
        </p:pic>
        <p:pic>
          <p:nvPicPr>
            <p:cNvPr id="10892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1948901" y="4132857"/>
              <a:ext cx="303619" cy="698743"/>
            </a:xfrm>
            <a:prstGeom prst="rect">
              <a:avLst/>
            </a:prstGeom>
            <a:effectLst/>
          </p:spPr>
        </p:pic>
        <p:pic>
          <p:nvPicPr>
            <p:cNvPr id="10894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2300040" y="4189956"/>
              <a:ext cx="221681" cy="314956"/>
            </a:xfrm>
            <a:prstGeom prst="rect">
              <a:avLst/>
            </a:prstGeom>
            <a:effectLst/>
          </p:spPr>
        </p:pic>
        <p:pic>
          <p:nvPicPr>
            <p:cNvPr id="10896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2563364" y="4222131"/>
              <a:ext cx="65206" cy="296199"/>
            </a:xfrm>
            <a:prstGeom prst="rect">
              <a:avLst/>
            </a:prstGeom>
            <a:effectLst/>
          </p:spPr>
        </p:pic>
        <p:pic>
          <p:nvPicPr>
            <p:cNvPr id="10898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2604887" y="4069762"/>
              <a:ext cx="58561" cy="134665"/>
            </a:xfrm>
            <a:prstGeom prst="rect">
              <a:avLst/>
            </a:prstGeom>
            <a:effectLst/>
          </p:spPr>
        </p:pic>
        <p:pic>
          <p:nvPicPr>
            <p:cNvPr id="10900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2730272" y="4254474"/>
              <a:ext cx="247079" cy="291758"/>
            </a:xfrm>
            <a:prstGeom prst="rect">
              <a:avLst/>
            </a:prstGeom>
            <a:effectLst/>
          </p:spPr>
        </p:pic>
        <p:pic>
          <p:nvPicPr>
            <p:cNvPr id="10902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2855816" y="4225726"/>
              <a:ext cx="391989" cy="658381"/>
            </a:xfrm>
            <a:prstGeom prst="rect">
              <a:avLst/>
            </a:prstGeom>
            <a:effectLst/>
          </p:spPr>
        </p:pic>
        <p:pic>
          <p:nvPicPr>
            <p:cNvPr id="10904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3769350" y="4127862"/>
              <a:ext cx="450995" cy="351145"/>
            </a:xfrm>
            <a:prstGeom prst="rect">
              <a:avLst/>
            </a:prstGeom>
            <a:effectLst/>
          </p:spPr>
        </p:pic>
        <p:pic>
          <p:nvPicPr>
            <p:cNvPr id="10906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4309659" y="4186012"/>
              <a:ext cx="62817" cy="304415"/>
            </a:xfrm>
            <a:prstGeom prst="rect">
              <a:avLst/>
            </a:prstGeom>
            <a:effectLst/>
          </p:spPr>
        </p:pic>
        <p:pic>
          <p:nvPicPr>
            <p:cNvPr id="10908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4302700" y="3941863"/>
              <a:ext cx="76752" cy="130027"/>
            </a:xfrm>
            <a:prstGeom prst="rect">
              <a:avLst/>
            </a:prstGeom>
            <a:effectLst/>
          </p:spPr>
        </p:pic>
        <p:pic>
          <p:nvPicPr>
            <p:cNvPr id="10910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4539847" y="4083893"/>
              <a:ext cx="76776" cy="413510"/>
            </a:xfrm>
            <a:prstGeom prst="rect">
              <a:avLst/>
            </a:prstGeom>
            <a:effectLst/>
          </p:spPr>
        </p:pic>
        <p:pic>
          <p:nvPicPr>
            <p:cNvPr id="10912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4459937" y="4033872"/>
              <a:ext cx="452428" cy="484458"/>
            </a:xfrm>
            <a:prstGeom prst="rect">
              <a:avLst/>
            </a:prstGeom>
            <a:effectLst/>
          </p:spPr>
        </p:pic>
        <p:pic>
          <p:nvPicPr>
            <p:cNvPr id="10914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5624866" y="3989387"/>
              <a:ext cx="59028" cy="431284"/>
            </a:xfrm>
            <a:prstGeom prst="rect">
              <a:avLst/>
            </a:prstGeom>
            <a:effectLst/>
          </p:spPr>
        </p:pic>
        <p:pic>
          <p:nvPicPr>
            <p:cNvPr id="10916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5611950" y="3867783"/>
              <a:ext cx="361527" cy="547253"/>
            </a:xfrm>
            <a:prstGeom prst="rect">
              <a:avLst/>
            </a:prstGeom>
            <a:effectLst/>
          </p:spPr>
        </p:pic>
        <p:pic>
          <p:nvPicPr>
            <p:cNvPr id="10918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6033108" y="3852422"/>
              <a:ext cx="111178" cy="588082"/>
            </a:xfrm>
            <a:prstGeom prst="rect">
              <a:avLst/>
            </a:prstGeom>
            <a:effectLst/>
          </p:spPr>
        </p:pic>
        <p:pic>
          <p:nvPicPr>
            <p:cNvPr id="10920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6139820" y="4067261"/>
              <a:ext cx="290466" cy="337517"/>
            </a:xfrm>
            <a:prstGeom prst="rect">
              <a:avLst/>
            </a:prstGeom>
            <a:effectLst/>
          </p:spPr>
        </p:pic>
        <p:pic>
          <p:nvPicPr>
            <p:cNvPr id="10922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6371259" y="4029521"/>
              <a:ext cx="229578" cy="370223"/>
            </a:xfrm>
            <a:prstGeom prst="rect">
              <a:avLst/>
            </a:prstGeom>
            <a:effectLst/>
          </p:spPr>
        </p:pic>
        <p:pic>
          <p:nvPicPr>
            <p:cNvPr id="10924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6661715" y="3996963"/>
              <a:ext cx="242913" cy="357782"/>
            </a:xfrm>
            <a:prstGeom prst="rect">
              <a:avLst/>
            </a:prstGeom>
            <a:effectLst/>
          </p:spPr>
        </p:pic>
        <p:pic>
          <p:nvPicPr>
            <p:cNvPr id="10926" name="Line" descr="Lin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6836300" y="4028650"/>
              <a:ext cx="256670" cy="585750"/>
            </a:xfrm>
            <a:prstGeom prst="rect">
              <a:avLst/>
            </a:prstGeom>
            <a:effectLst/>
          </p:spPr>
        </p:pic>
        <p:pic>
          <p:nvPicPr>
            <p:cNvPr id="10928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7124626" y="3958730"/>
              <a:ext cx="322510" cy="427063"/>
            </a:xfrm>
            <a:prstGeom prst="rect">
              <a:avLst/>
            </a:prstGeom>
            <a:effectLst/>
          </p:spPr>
        </p:pic>
        <p:pic>
          <p:nvPicPr>
            <p:cNvPr id="10930" name="Line" descr="Lin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7434309" y="4031104"/>
              <a:ext cx="223688" cy="507151"/>
            </a:xfrm>
            <a:prstGeom prst="rect">
              <a:avLst/>
            </a:prstGeom>
            <a:effectLst/>
          </p:spPr>
        </p:pic>
        <p:pic>
          <p:nvPicPr>
            <p:cNvPr id="10932" name="Line" descr="Lin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7702366" y="4075642"/>
              <a:ext cx="219115" cy="485868"/>
            </a:xfrm>
            <a:prstGeom prst="rect">
              <a:avLst/>
            </a:prstGeom>
            <a:effectLst/>
          </p:spPr>
        </p:pic>
        <p:pic>
          <p:nvPicPr>
            <p:cNvPr id="10934" name="Line" descr="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8016941" y="3978111"/>
              <a:ext cx="254910" cy="347449"/>
            </a:xfrm>
            <a:prstGeom prst="rect">
              <a:avLst/>
            </a:prstGeom>
            <a:effectLst/>
          </p:spPr>
        </p:pic>
        <p:pic>
          <p:nvPicPr>
            <p:cNvPr id="10936" name="Line" descr="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8263563" y="3984063"/>
              <a:ext cx="252436" cy="505377"/>
            </a:xfrm>
            <a:prstGeom prst="rect">
              <a:avLst/>
            </a:prstGeom>
            <a:effectLst/>
          </p:spPr>
        </p:pic>
        <p:pic>
          <p:nvPicPr>
            <p:cNvPr id="10938" name="Line" descr="Lin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8492646" y="4033508"/>
              <a:ext cx="239635" cy="570430"/>
            </a:xfrm>
            <a:prstGeom prst="rect">
              <a:avLst/>
            </a:prstGeom>
            <a:effectLst/>
          </p:spPr>
        </p:pic>
        <p:pic>
          <p:nvPicPr>
            <p:cNvPr id="10940" name="Line" descr="Lin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8788004" y="4002861"/>
              <a:ext cx="222065" cy="382932"/>
            </a:xfrm>
            <a:prstGeom prst="rect">
              <a:avLst/>
            </a:prstGeom>
            <a:effectLst/>
          </p:spPr>
        </p:pic>
        <p:pic>
          <p:nvPicPr>
            <p:cNvPr id="10942" name="Line" descr="Lin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9383950" y="3735745"/>
              <a:ext cx="380685" cy="562129"/>
            </a:xfrm>
            <a:prstGeom prst="rect">
              <a:avLst/>
            </a:prstGeom>
            <a:effectLst/>
          </p:spPr>
        </p:pic>
        <p:pic>
          <p:nvPicPr>
            <p:cNvPr id="10944" name="Line" descr="Lin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10075316" y="3681461"/>
              <a:ext cx="345028" cy="599697"/>
            </a:xfrm>
            <a:prstGeom prst="rect">
              <a:avLst/>
            </a:prstGeom>
            <a:effectLst/>
          </p:spPr>
        </p:pic>
        <p:pic>
          <p:nvPicPr>
            <p:cNvPr id="10946" name="Line" descr="Lin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10338700" y="3964033"/>
              <a:ext cx="202388" cy="312716"/>
            </a:xfrm>
            <a:prstGeom prst="rect">
              <a:avLst/>
            </a:prstGeom>
            <a:effectLst/>
          </p:spPr>
        </p:pic>
        <p:pic>
          <p:nvPicPr>
            <p:cNvPr id="10948" name="Line" descr="Lin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10631041" y="3776784"/>
              <a:ext cx="81725" cy="553204"/>
            </a:xfrm>
            <a:prstGeom prst="rect">
              <a:avLst/>
            </a:prstGeom>
            <a:effectLst/>
          </p:spPr>
        </p:pic>
        <p:pic>
          <p:nvPicPr>
            <p:cNvPr id="10950" name="Line" descr="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10640341" y="3957617"/>
              <a:ext cx="442688" cy="359758"/>
            </a:xfrm>
            <a:prstGeom prst="rect">
              <a:avLst/>
            </a:prstGeom>
            <a:effectLst/>
          </p:spPr>
        </p:pic>
        <p:pic>
          <p:nvPicPr>
            <p:cNvPr id="10952" name="Line" descr="Lin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11001736" y="3789642"/>
              <a:ext cx="115616" cy="120772"/>
            </a:xfrm>
            <a:prstGeom prst="rect">
              <a:avLst/>
            </a:prstGeom>
            <a:effectLst/>
          </p:spPr>
        </p:pic>
        <p:pic>
          <p:nvPicPr>
            <p:cNvPr id="10954" name="Line" descr="Lin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11098408" y="3938004"/>
              <a:ext cx="305500" cy="340010"/>
            </a:xfrm>
            <a:prstGeom prst="rect">
              <a:avLst/>
            </a:prstGeom>
            <a:effectLst/>
          </p:spPr>
        </p:pic>
        <p:pic>
          <p:nvPicPr>
            <p:cNvPr id="10956" name="Line" descr="Lin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11408533" y="3796617"/>
              <a:ext cx="240120" cy="526396"/>
            </a:xfrm>
            <a:prstGeom prst="rect">
              <a:avLst/>
            </a:prstGeom>
            <a:effectLst/>
          </p:spPr>
        </p:pic>
        <p:pic>
          <p:nvPicPr>
            <p:cNvPr id="10958" name="Line" descr="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11819222" y="4175861"/>
              <a:ext cx="103647" cy="116923"/>
            </a:xfrm>
            <a:prstGeom prst="rect">
              <a:avLst/>
            </a:prstGeom>
            <a:effectLst/>
          </p:spPr>
        </p:pic>
        <p:pic>
          <p:nvPicPr>
            <p:cNvPr id="10960" name="Line" descr="Lin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12707" y="3857215"/>
              <a:ext cx="332830" cy="641428"/>
            </a:xfrm>
            <a:prstGeom prst="rect">
              <a:avLst/>
            </a:prstGeom>
            <a:effectLst/>
          </p:spPr>
        </p:pic>
        <p:pic>
          <p:nvPicPr>
            <p:cNvPr id="10962" name="Line" descr="Lin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86219" y="4208179"/>
              <a:ext cx="275272" cy="38101"/>
            </a:xfrm>
            <a:prstGeom prst="rect">
              <a:avLst/>
            </a:prstGeom>
            <a:effectLst/>
          </p:spPr>
        </p:pic>
        <p:pic>
          <p:nvPicPr>
            <p:cNvPr id="10964" name="Line" descr="Lin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400122" y="3902349"/>
              <a:ext cx="128784" cy="559638"/>
            </a:xfrm>
            <a:prstGeom prst="rect">
              <a:avLst/>
            </a:prstGeom>
            <a:effectLst/>
          </p:spPr>
        </p:pic>
        <p:pic>
          <p:nvPicPr>
            <p:cNvPr id="10966" name="Line" descr="Lin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595730" y="3950081"/>
              <a:ext cx="44786" cy="5403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0" name="Infant Crawling"/>
          <p:cNvSpPr/>
          <p:nvPr/>
        </p:nvSpPr>
        <p:spPr>
          <a:xfrm>
            <a:off x="512128" y="1694504"/>
            <a:ext cx="4782711" cy="3602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192" fill="norm" stroke="1" extrusionOk="0">
                <a:moveTo>
                  <a:pt x="17338" y="0"/>
                </a:moveTo>
                <a:cubicBezTo>
                  <a:pt x="17184" y="-1"/>
                  <a:pt x="17026" y="7"/>
                  <a:pt x="16863" y="24"/>
                </a:cubicBezTo>
                <a:cubicBezTo>
                  <a:pt x="14606" y="265"/>
                  <a:pt x="14522" y="3352"/>
                  <a:pt x="14539" y="4168"/>
                </a:cubicBezTo>
                <a:cubicBezTo>
                  <a:pt x="14541" y="4260"/>
                  <a:pt x="14481" y="4330"/>
                  <a:pt x="14411" y="4320"/>
                </a:cubicBezTo>
                <a:cubicBezTo>
                  <a:pt x="14232" y="4292"/>
                  <a:pt x="13926" y="4358"/>
                  <a:pt x="13804" y="5056"/>
                </a:cubicBezTo>
                <a:cubicBezTo>
                  <a:pt x="13742" y="5414"/>
                  <a:pt x="13780" y="5842"/>
                  <a:pt x="13857" y="6244"/>
                </a:cubicBezTo>
                <a:cubicBezTo>
                  <a:pt x="13883" y="6381"/>
                  <a:pt x="13856" y="6527"/>
                  <a:pt x="13779" y="6627"/>
                </a:cubicBezTo>
                <a:cubicBezTo>
                  <a:pt x="12987" y="7643"/>
                  <a:pt x="10776" y="8319"/>
                  <a:pt x="8310" y="8841"/>
                </a:cubicBezTo>
                <a:cubicBezTo>
                  <a:pt x="8211" y="8862"/>
                  <a:pt x="8112" y="8810"/>
                  <a:pt x="8054" y="8703"/>
                </a:cubicBezTo>
                <a:cubicBezTo>
                  <a:pt x="7971" y="8549"/>
                  <a:pt x="7886" y="8424"/>
                  <a:pt x="7798" y="8336"/>
                </a:cubicBezTo>
                <a:cubicBezTo>
                  <a:pt x="7727" y="8264"/>
                  <a:pt x="7633" y="8237"/>
                  <a:pt x="7545" y="8261"/>
                </a:cubicBezTo>
                <a:cubicBezTo>
                  <a:pt x="7040" y="8396"/>
                  <a:pt x="6790" y="8497"/>
                  <a:pt x="6586" y="8791"/>
                </a:cubicBezTo>
                <a:cubicBezTo>
                  <a:pt x="6506" y="8905"/>
                  <a:pt x="6372" y="8930"/>
                  <a:pt x="6258" y="8890"/>
                </a:cubicBezTo>
                <a:cubicBezTo>
                  <a:pt x="6044" y="8815"/>
                  <a:pt x="5602" y="8774"/>
                  <a:pt x="4759" y="9083"/>
                </a:cubicBezTo>
                <a:cubicBezTo>
                  <a:pt x="3289" y="9623"/>
                  <a:pt x="1479" y="12638"/>
                  <a:pt x="3692" y="17008"/>
                </a:cubicBezTo>
                <a:cubicBezTo>
                  <a:pt x="3742" y="17106"/>
                  <a:pt x="3660" y="17226"/>
                  <a:pt x="3580" y="17173"/>
                </a:cubicBezTo>
                <a:cubicBezTo>
                  <a:pt x="3480" y="17107"/>
                  <a:pt x="3373" y="17049"/>
                  <a:pt x="3248" y="17008"/>
                </a:cubicBezTo>
                <a:cubicBezTo>
                  <a:pt x="2672" y="16817"/>
                  <a:pt x="2147" y="17532"/>
                  <a:pt x="2066" y="18125"/>
                </a:cubicBezTo>
                <a:cubicBezTo>
                  <a:pt x="1985" y="18717"/>
                  <a:pt x="1466" y="19287"/>
                  <a:pt x="1030" y="19447"/>
                </a:cubicBezTo>
                <a:cubicBezTo>
                  <a:pt x="745" y="19551"/>
                  <a:pt x="601" y="19831"/>
                  <a:pt x="536" y="20012"/>
                </a:cubicBezTo>
                <a:cubicBezTo>
                  <a:pt x="504" y="20099"/>
                  <a:pt x="434" y="20154"/>
                  <a:pt x="361" y="20146"/>
                </a:cubicBezTo>
                <a:cubicBezTo>
                  <a:pt x="216" y="20131"/>
                  <a:pt x="0" y="20176"/>
                  <a:pt x="0" y="20586"/>
                </a:cubicBezTo>
                <a:cubicBezTo>
                  <a:pt x="0" y="21201"/>
                  <a:pt x="1520" y="21134"/>
                  <a:pt x="2353" y="21134"/>
                </a:cubicBezTo>
                <a:cubicBezTo>
                  <a:pt x="3186" y="21134"/>
                  <a:pt x="3178" y="20359"/>
                  <a:pt x="3531" y="20359"/>
                </a:cubicBezTo>
                <a:cubicBezTo>
                  <a:pt x="3884" y="20359"/>
                  <a:pt x="4908" y="21156"/>
                  <a:pt x="5956" y="21156"/>
                </a:cubicBezTo>
                <a:cubicBezTo>
                  <a:pt x="7004" y="21156"/>
                  <a:pt x="5747" y="21156"/>
                  <a:pt x="9170" y="21156"/>
                </a:cubicBezTo>
                <a:cubicBezTo>
                  <a:pt x="10984" y="21156"/>
                  <a:pt x="10988" y="19548"/>
                  <a:pt x="10592" y="18037"/>
                </a:cubicBezTo>
                <a:cubicBezTo>
                  <a:pt x="10553" y="17888"/>
                  <a:pt x="10642" y="17734"/>
                  <a:pt x="10762" y="17742"/>
                </a:cubicBezTo>
                <a:cubicBezTo>
                  <a:pt x="11100" y="17764"/>
                  <a:pt x="11458" y="17753"/>
                  <a:pt x="11826" y="17689"/>
                </a:cubicBezTo>
                <a:cubicBezTo>
                  <a:pt x="11915" y="17674"/>
                  <a:pt x="11999" y="17751"/>
                  <a:pt x="12016" y="17868"/>
                </a:cubicBezTo>
                <a:cubicBezTo>
                  <a:pt x="12285" y="19718"/>
                  <a:pt x="13061" y="21599"/>
                  <a:pt x="14512" y="21048"/>
                </a:cubicBezTo>
                <a:cubicBezTo>
                  <a:pt x="15083" y="21296"/>
                  <a:pt x="15499" y="21198"/>
                  <a:pt x="15749" y="20949"/>
                </a:cubicBezTo>
                <a:cubicBezTo>
                  <a:pt x="16298" y="21270"/>
                  <a:pt x="16674" y="20792"/>
                  <a:pt x="16356" y="20439"/>
                </a:cubicBezTo>
                <a:cubicBezTo>
                  <a:pt x="16054" y="20103"/>
                  <a:pt x="15486" y="19298"/>
                  <a:pt x="14573" y="19299"/>
                </a:cubicBezTo>
                <a:cubicBezTo>
                  <a:pt x="14475" y="19299"/>
                  <a:pt x="14390" y="19209"/>
                  <a:pt x="14371" y="19084"/>
                </a:cubicBezTo>
                <a:cubicBezTo>
                  <a:pt x="14277" y="18494"/>
                  <a:pt x="14527" y="17143"/>
                  <a:pt x="14662" y="15972"/>
                </a:cubicBezTo>
                <a:cubicBezTo>
                  <a:pt x="14676" y="15852"/>
                  <a:pt x="14715" y="15741"/>
                  <a:pt x="14777" y="15651"/>
                </a:cubicBezTo>
                <a:cubicBezTo>
                  <a:pt x="15000" y="15325"/>
                  <a:pt x="15213" y="14954"/>
                  <a:pt x="15412" y="14529"/>
                </a:cubicBezTo>
                <a:cubicBezTo>
                  <a:pt x="15469" y="14408"/>
                  <a:pt x="15604" y="14409"/>
                  <a:pt x="15656" y="14533"/>
                </a:cubicBezTo>
                <a:cubicBezTo>
                  <a:pt x="15799" y="14870"/>
                  <a:pt x="15975" y="15184"/>
                  <a:pt x="16192" y="15439"/>
                </a:cubicBezTo>
                <a:cubicBezTo>
                  <a:pt x="16266" y="15526"/>
                  <a:pt x="16318" y="15639"/>
                  <a:pt x="16337" y="15765"/>
                </a:cubicBezTo>
                <a:cubicBezTo>
                  <a:pt x="16585" y="17373"/>
                  <a:pt x="18080" y="20842"/>
                  <a:pt x="19101" y="20942"/>
                </a:cubicBezTo>
                <a:cubicBezTo>
                  <a:pt x="20107" y="20917"/>
                  <a:pt x="20135" y="21172"/>
                  <a:pt x="20508" y="21173"/>
                </a:cubicBezTo>
                <a:cubicBezTo>
                  <a:pt x="20743" y="21174"/>
                  <a:pt x="20862" y="20793"/>
                  <a:pt x="20628" y="20540"/>
                </a:cubicBezTo>
                <a:cubicBezTo>
                  <a:pt x="20609" y="20519"/>
                  <a:pt x="20620" y="20478"/>
                  <a:pt x="20645" y="20478"/>
                </a:cubicBezTo>
                <a:cubicBezTo>
                  <a:pt x="20759" y="20479"/>
                  <a:pt x="20848" y="20482"/>
                  <a:pt x="20899" y="20485"/>
                </a:cubicBezTo>
                <a:cubicBezTo>
                  <a:pt x="20930" y="20486"/>
                  <a:pt x="20958" y="20504"/>
                  <a:pt x="20977" y="20535"/>
                </a:cubicBezTo>
                <a:cubicBezTo>
                  <a:pt x="21021" y="20606"/>
                  <a:pt x="21114" y="20741"/>
                  <a:pt x="21241" y="20815"/>
                </a:cubicBezTo>
                <a:cubicBezTo>
                  <a:pt x="21415" y="20916"/>
                  <a:pt x="21600" y="20710"/>
                  <a:pt x="21553" y="20469"/>
                </a:cubicBezTo>
                <a:cubicBezTo>
                  <a:pt x="21517" y="20281"/>
                  <a:pt x="21459" y="20059"/>
                  <a:pt x="21408" y="19878"/>
                </a:cubicBezTo>
                <a:cubicBezTo>
                  <a:pt x="21348" y="19662"/>
                  <a:pt x="21223" y="19489"/>
                  <a:pt x="21061" y="19398"/>
                </a:cubicBezTo>
                <a:cubicBezTo>
                  <a:pt x="20606" y="19143"/>
                  <a:pt x="20185" y="18944"/>
                  <a:pt x="19469" y="18789"/>
                </a:cubicBezTo>
                <a:cubicBezTo>
                  <a:pt x="19345" y="18762"/>
                  <a:pt x="19240" y="18647"/>
                  <a:pt x="19204" y="18490"/>
                </a:cubicBezTo>
                <a:cubicBezTo>
                  <a:pt x="19002" y="17615"/>
                  <a:pt x="19276" y="15944"/>
                  <a:pt x="18469" y="14355"/>
                </a:cubicBezTo>
                <a:cubicBezTo>
                  <a:pt x="18330" y="13193"/>
                  <a:pt x="18240" y="12130"/>
                  <a:pt x="17985" y="11219"/>
                </a:cubicBezTo>
                <a:cubicBezTo>
                  <a:pt x="17946" y="11077"/>
                  <a:pt x="18017" y="10926"/>
                  <a:pt x="18132" y="10909"/>
                </a:cubicBezTo>
                <a:cubicBezTo>
                  <a:pt x="19469" y="10712"/>
                  <a:pt x="20004" y="9093"/>
                  <a:pt x="20031" y="8149"/>
                </a:cubicBezTo>
                <a:cubicBezTo>
                  <a:pt x="20067" y="6948"/>
                  <a:pt x="21518" y="5148"/>
                  <a:pt x="21235" y="3532"/>
                </a:cubicBezTo>
                <a:cubicBezTo>
                  <a:pt x="20969" y="2017"/>
                  <a:pt x="19647" y="16"/>
                  <a:pt x="17338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grpSp>
        <p:nvGrpSpPr>
          <p:cNvPr id="10997" name="Drawing"/>
          <p:cNvGrpSpPr/>
          <p:nvPr/>
        </p:nvGrpSpPr>
        <p:grpSpPr>
          <a:xfrm>
            <a:off x="6161041" y="4709282"/>
            <a:ext cx="6535788" cy="335036"/>
            <a:chOff x="-220211" y="-153245"/>
            <a:chExt cx="6535787" cy="335035"/>
          </a:xfrm>
        </p:grpSpPr>
        <p:pic>
          <p:nvPicPr>
            <p:cNvPr id="1097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20212" y="-110431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7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7845" y="-89023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7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6389" y="-89023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7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4300" y="-67615"/>
              <a:ext cx="441723" cy="220861"/>
            </a:xfrm>
            <a:prstGeom prst="rect">
              <a:avLst/>
            </a:prstGeom>
            <a:effectLst/>
          </p:spPr>
        </p:pic>
        <p:pic>
          <p:nvPicPr>
            <p:cNvPr id="1097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037" y="-89023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8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20269" y="-74751"/>
              <a:ext cx="441722" cy="220861"/>
            </a:xfrm>
            <a:prstGeom prst="rect">
              <a:avLst/>
            </a:prstGeom>
            <a:effectLst/>
          </p:spPr>
        </p:pic>
        <p:pic>
          <p:nvPicPr>
            <p:cNvPr id="1098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34054" y="-60480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8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04927" y="-39072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8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54489" y="-74751"/>
              <a:ext cx="441723" cy="220861"/>
            </a:xfrm>
            <a:prstGeom prst="rect">
              <a:avLst/>
            </a:prstGeom>
            <a:effectLst/>
          </p:spPr>
        </p:pic>
        <p:pic>
          <p:nvPicPr>
            <p:cNvPr id="1098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46770" y="-74751"/>
              <a:ext cx="441722" cy="220861"/>
            </a:xfrm>
            <a:prstGeom prst="rect">
              <a:avLst/>
            </a:prstGeom>
            <a:effectLst/>
          </p:spPr>
        </p:pic>
        <p:pic>
          <p:nvPicPr>
            <p:cNvPr id="1099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10603" y="-138975"/>
              <a:ext cx="441723" cy="220862"/>
            </a:xfrm>
            <a:prstGeom prst="rect">
              <a:avLst/>
            </a:prstGeom>
            <a:effectLst/>
          </p:spPr>
        </p:pic>
        <p:pic>
          <p:nvPicPr>
            <p:cNvPr id="1099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17253" y="-153246"/>
              <a:ext cx="441723" cy="220861"/>
            </a:xfrm>
            <a:prstGeom prst="rect">
              <a:avLst/>
            </a:prstGeom>
            <a:effectLst/>
          </p:spPr>
        </p:pic>
        <p:pic>
          <p:nvPicPr>
            <p:cNvPr id="1099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73854" y="-81887"/>
              <a:ext cx="441722" cy="2208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Drawing"/>
          <p:cNvGrpSpPr/>
          <p:nvPr/>
        </p:nvGrpSpPr>
        <p:grpSpPr>
          <a:xfrm>
            <a:off x="159196" y="237204"/>
            <a:ext cx="12371266" cy="739384"/>
            <a:chOff x="148425" y="-29095"/>
            <a:chExt cx="12371264" cy="739383"/>
          </a:xfrm>
        </p:grpSpPr>
        <p:sp>
          <p:nvSpPr>
            <p:cNvPr id="890" name="Line"/>
            <p:cNvSpPr/>
            <p:nvPr/>
          </p:nvSpPr>
          <p:spPr>
            <a:xfrm>
              <a:off x="8515487" y="628530"/>
              <a:ext cx="4004203" cy="4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0"/>
                  </a:moveTo>
                  <a:cubicBezTo>
                    <a:pt x="219" y="558"/>
                    <a:pt x="431" y="1034"/>
                    <a:pt x="641" y="1371"/>
                  </a:cubicBezTo>
                  <a:cubicBezTo>
                    <a:pt x="1148" y="2180"/>
                    <a:pt x="1645" y="2180"/>
                    <a:pt x="2098" y="2989"/>
                  </a:cubicBezTo>
                  <a:cubicBezTo>
                    <a:pt x="2552" y="3798"/>
                    <a:pt x="2960" y="5417"/>
                    <a:pt x="3298" y="7844"/>
                  </a:cubicBezTo>
                  <a:cubicBezTo>
                    <a:pt x="3635" y="10272"/>
                    <a:pt x="3902" y="13508"/>
                    <a:pt x="4257" y="15936"/>
                  </a:cubicBezTo>
                  <a:cubicBezTo>
                    <a:pt x="4613" y="18363"/>
                    <a:pt x="5057" y="19982"/>
                    <a:pt x="5483" y="19982"/>
                  </a:cubicBezTo>
                  <a:cubicBezTo>
                    <a:pt x="5910" y="19982"/>
                    <a:pt x="6319" y="18363"/>
                    <a:pt x="6781" y="18363"/>
                  </a:cubicBezTo>
                  <a:cubicBezTo>
                    <a:pt x="7243" y="18363"/>
                    <a:pt x="7758" y="19982"/>
                    <a:pt x="8406" y="20791"/>
                  </a:cubicBezTo>
                  <a:cubicBezTo>
                    <a:pt x="9055" y="21600"/>
                    <a:pt x="9837" y="21600"/>
                    <a:pt x="10530" y="20791"/>
                  </a:cubicBezTo>
                  <a:cubicBezTo>
                    <a:pt x="11223" y="19982"/>
                    <a:pt x="11827" y="18363"/>
                    <a:pt x="12351" y="16745"/>
                  </a:cubicBezTo>
                  <a:cubicBezTo>
                    <a:pt x="12875" y="15127"/>
                    <a:pt x="13320" y="13508"/>
                    <a:pt x="13897" y="12699"/>
                  </a:cubicBezTo>
                  <a:cubicBezTo>
                    <a:pt x="14475" y="11890"/>
                    <a:pt x="15185" y="11890"/>
                    <a:pt x="15798" y="12699"/>
                  </a:cubicBezTo>
                  <a:cubicBezTo>
                    <a:pt x="16411" y="13508"/>
                    <a:pt x="16927" y="15127"/>
                    <a:pt x="17495" y="15936"/>
                  </a:cubicBezTo>
                  <a:cubicBezTo>
                    <a:pt x="18064" y="16745"/>
                    <a:pt x="18686" y="16745"/>
                    <a:pt x="19281" y="16745"/>
                  </a:cubicBezTo>
                  <a:cubicBezTo>
                    <a:pt x="19876" y="16745"/>
                    <a:pt x="20445" y="16745"/>
                    <a:pt x="20774" y="17554"/>
                  </a:cubicBezTo>
                  <a:cubicBezTo>
                    <a:pt x="21102" y="18363"/>
                    <a:pt x="21191" y="19982"/>
                    <a:pt x="21280" y="19982"/>
                  </a:cubicBezTo>
                  <a:cubicBezTo>
                    <a:pt x="21369" y="19982"/>
                    <a:pt x="21458" y="18363"/>
                    <a:pt x="21511" y="17554"/>
                  </a:cubicBezTo>
                  <a:cubicBezTo>
                    <a:pt x="21564" y="16745"/>
                    <a:pt x="21582" y="16745"/>
                    <a:pt x="21600" y="1674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756066" y="617278"/>
              <a:ext cx="4820159" cy="8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21600" y="2335"/>
                  </a:moveTo>
                  <a:cubicBezTo>
                    <a:pt x="21360" y="1168"/>
                    <a:pt x="21121" y="0"/>
                    <a:pt x="20886" y="0"/>
                  </a:cubicBezTo>
                  <a:cubicBezTo>
                    <a:pt x="20652" y="0"/>
                    <a:pt x="20423" y="1168"/>
                    <a:pt x="20167" y="2335"/>
                  </a:cubicBezTo>
                  <a:cubicBezTo>
                    <a:pt x="19912" y="3503"/>
                    <a:pt x="19631" y="4670"/>
                    <a:pt x="19334" y="5546"/>
                  </a:cubicBezTo>
                  <a:cubicBezTo>
                    <a:pt x="19037" y="6422"/>
                    <a:pt x="18724" y="7005"/>
                    <a:pt x="18396" y="7881"/>
                  </a:cubicBezTo>
                  <a:cubicBezTo>
                    <a:pt x="18068" y="8757"/>
                    <a:pt x="17724" y="9924"/>
                    <a:pt x="17385" y="11092"/>
                  </a:cubicBezTo>
                  <a:cubicBezTo>
                    <a:pt x="17047" y="12259"/>
                    <a:pt x="16713" y="13427"/>
                    <a:pt x="16375" y="14303"/>
                  </a:cubicBezTo>
                  <a:cubicBezTo>
                    <a:pt x="16036" y="15178"/>
                    <a:pt x="15692" y="15762"/>
                    <a:pt x="15307" y="16346"/>
                  </a:cubicBezTo>
                  <a:cubicBezTo>
                    <a:pt x="14921" y="16930"/>
                    <a:pt x="14494" y="17514"/>
                    <a:pt x="14103" y="18097"/>
                  </a:cubicBezTo>
                  <a:cubicBezTo>
                    <a:pt x="13712" y="18681"/>
                    <a:pt x="13358" y="19265"/>
                    <a:pt x="13004" y="19557"/>
                  </a:cubicBezTo>
                  <a:cubicBezTo>
                    <a:pt x="12649" y="19849"/>
                    <a:pt x="12295" y="19849"/>
                    <a:pt x="11931" y="20141"/>
                  </a:cubicBezTo>
                  <a:cubicBezTo>
                    <a:pt x="11566" y="20432"/>
                    <a:pt x="11191" y="21016"/>
                    <a:pt x="10779" y="21308"/>
                  </a:cubicBezTo>
                  <a:cubicBezTo>
                    <a:pt x="10368" y="21600"/>
                    <a:pt x="9920" y="21600"/>
                    <a:pt x="9513" y="21308"/>
                  </a:cubicBezTo>
                  <a:cubicBezTo>
                    <a:pt x="9107" y="21016"/>
                    <a:pt x="8742" y="20432"/>
                    <a:pt x="8351" y="20141"/>
                  </a:cubicBezTo>
                  <a:cubicBezTo>
                    <a:pt x="7961" y="19849"/>
                    <a:pt x="7544" y="19849"/>
                    <a:pt x="7169" y="19557"/>
                  </a:cubicBezTo>
                  <a:cubicBezTo>
                    <a:pt x="6794" y="19265"/>
                    <a:pt x="6460" y="18681"/>
                    <a:pt x="6122" y="18097"/>
                  </a:cubicBezTo>
                  <a:cubicBezTo>
                    <a:pt x="5783" y="17514"/>
                    <a:pt x="5439" y="16930"/>
                    <a:pt x="5038" y="16638"/>
                  </a:cubicBezTo>
                  <a:cubicBezTo>
                    <a:pt x="4637" y="16346"/>
                    <a:pt x="4178" y="16346"/>
                    <a:pt x="3730" y="16346"/>
                  </a:cubicBezTo>
                  <a:cubicBezTo>
                    <a:pt x="3282" y="16346"/>
                    <a:pt x="2845" y="16346"/>
                    <a:pt x="2433" y="16638"/>
                  </a:cubicBezTo>
                  <a:cubicBezTo>
                    <a:pt x="2021" y="16930"/>
                    <a:pt x="1636" y="17514"/>
                    <a:pt x="1282" y="17805"/>
                  </a:cubicBezTo>
                  <a:cubicBezTo>
                    <a:pt x="927" y="18097"/>
                    <a:pt x="604" y="18097"/>
                    <a:pt x="396" y="17514"/>
                  </a:cubicBezTo>
                  <a:cubicBezTo>
                    <a:pt x="188" y="16930"/>
                    <a:pt x="94" y="15762"/>
                    <a:pt x="0" y="1459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48425" y="656807"/>
              <a:ext cx="3635545" cy="5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21594" y="21600"/>
                  </a:moveTo>
                  <a:cubicBezTo>
                    <a:pt x="21539" y="18783"/>
                    <a:pt x="21484" y="15965"/>
                    <a:pt x="21304" y="14557"/>
                  </a:cubicBezTo>
                  <a:cubicBezTo>
                    <a:pt x="21124" y="13148"/>
                    <a:pt x="20821" y="13148"/>
                    <a:pt x="20365" y="13148"/>
                  </a:cubicBezTo>
                  <a:cubicBezTo>
                    <a:pt x="19909" y="13148"/>
                    <a:pt x="19301" y="13148"/>
                    <a:pt x="18694" y="13148"/>
                  </a:cubicBezTo>
                  <a:cubicBezTo>
                    <a:pt x="18086" y="13148"/>
                    <a:pt x="17478" y="13148"/>
                    <a:pt x="16878" y="13148"/>
                  </a:cubicBezTo>
                  <a:cubicBezTo>
                    <a:pt x="16277" y="13148"/>
                    <a:pt x="15683" y="13148"/>
                    <a:pt x="15124" y="12209"/>
                  </a:cubicBezTo>
                  <a:cubicBezTo>
                    <a:pt x="14564" y="11270"/>
                    <a:pt x="14040" y="9391"/>
                    <a:pt x="13522" y="7513"/>
                  </a:cubicBezTo>
                  <a:cubicBezTo>
                    <a:pt x="13004" y="5635"/>
                    <a:pt x="12493" y="3757"/>
                    <a:pt x="11996" y="2817"/>
                  </a:cubicBezTo>
                  <a:cubicBezTo>
                    <a:pt x="11498" y="1878"/>
                    <a:pt x="11015" y="1878"/>
                    <a:pt x="10518" y="1409"/>
                  </a:cubicBezTo>
                  <a:cubicBezTo>
                    <a:pt x="10021" y="939"/>
                    <a:pt x="9510" y="0"/>
                    <a:pt x="8992" y="0"/>
                  </a:cubicBezTo>
                  <a:cubicBezTo>
                    <a:pt x="8474" y="0"/>
                    <a:pt x="7949" y="939"/>
                    <a:pt x="7473" y="1878"/>
                  </a:cubicBezTo>
                  <a:cubicBezTo>
                    <a:pt x="6996" y="2817"/>
                    <a:pt x="6568" y="3757"/>
                    <a:pt x="6105" y="5635"/>
                  </a:cubicBezTo>
                  <a:cubicBezTo>
                    <a:pt x="5643" y="7513"/>
                    <a:pt x="5145" y="10330"/>
                    <a:pt x="4648" y="12678"/>
                  </a:cubicBezTo>
                  <a:cubicBezTo>
                    <a:pt x="4151" y="15026"/>
                    <a:pt x="3654" y="16904"/>
                    <a:pt x="3136" y="17843"/>
                  </a:cubicBezTo>
                  <a:cubicBezTo>
                    <a:pt x="2618" y="18783"/>
                    <a:pt x="2079" y="18783"/>
                    <a:pt x="1644" y="17843"/>
                  </a:cubicBezTo>
                  <a:cubicBezTo>
                    <a:pt x="1209" y="16904"/>
                    <a:pt x="878" y="15026"/>
                    <a:pt x="643" y="14087"/>
                  </a:cubicBezTo>
                  <a:cubicBezTo>
                    <a:pt x="408" y="13148"/>
                    <a:pt x="270" y="13148"/>
                    <a:pt x="167" y="12678"/>
                  </a:cubicBezTo>
                  <a:cubicBezTo>
                    <a:pt x="63" y="12209"/>
                    <a:pt x="-6" y="11270"/>
                    <a:pt x="1" y="11739"/>
                  </a:cubicBezTo>
                  <a:cubicBezTo>
                    <a:pt x="8" y="12209"/>
                    <a:pt x="91" y="14087"/>
                    <a:pt x="174" y="1596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240351" y="166188"/>
              <a:ext cx="20927" cy="28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0"/>
                  </a:moveTo>
                  <a:cubicBezTo>
                    <a:pt x="7200" y="5574"/>
                    <a:pt x="14400" y="11148"/>
                    <a:pt x="18000" y="14371"/>
                  </a:cubicBezTo>
                  <a:cubicBezTo>
                    <a:pt x="21600" y="17594"/>
                    <a:pt x="21600" y="18465"/>
                    <a:pt x="21600" y="19335"/>
                  </a:cubicBezTo>
                  <a:cubicBezTo>
                    <a:pt x="21600" y="20206"/>
                    <a:pt x="21600" y="21077"/>
                    <a:pt x="20400" y="21339"/>
                  </a:cubicBezTo>
                  <a:cubicBezTo>
                    <a:pt x="19200" y="21600"/>
                    <a:pt x="16800" y="21252"/>
                    <a:pt x="14400" y="2090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213246" y="75224"/>
              <a:ext cx="354960" cy="42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7" fill="norm" stroke="1" extrusionOk="0">
                  <a:moveTo>
                    <a:pt x="2070" y="15510"/>
                  </a:moveTo>
                  <a:cubicBezTo>
                    <a:pt x="1646" y="12106"/>
                    <a:pt x="1223" y="8701"/>
                    <a:pt x="870" y="6588"/>
                  </a:cubicBezTo>
                  <a:cubicBezTo>
                    <a:pt x="517" y="4475"/>
                    <a:pt x="234" y="3654"/>
                    <a:pt x="93" y="2890"/>
                  </a:cubicBezTo>
                  <a:cubicBezTo>
                    <a:pt x="-48" y="2127"/>
                    <a:pt x="-48" y="1423"/>
                    <a:pt x="234" y="1247"/>
                  </a:cubicBezTo>
                  <a:cubicBezTo>
                    <a:pt x="517" y="1071"/>
                    <a:pt x="1081" y="1423"/>
                    <a:pt x="1858" y="3008"/>
                  </a:cubicBezTo>
                  <a:cubicBezTo>
                    <a:pt x="2634" y="4593"/>
                    <a:pt x="3623" y="7410"/>
                    <a:pt x="4681" y="9582"/>
                  </a:cubicBezTo>
                  <a:cubicBezTo>
                    <a:pt x="5740" y="11754"/>
                    <a:pt x="6870" y="13280"/>
                    <a:pt x="8140" y="14160"/>
                  </a:cubicBezTo>
                  <a:cubicBezTo>
                    <a:pt x="9411" y="15040"/>
                    <a:pt x="10823" y="15275"/>
                    <a:pt x="11881" y="15275"/>
                  </a:cubicBezTo>
                  <a:cubicBezTo>
                    <a:pt x="12940" y="15275"/>
                    <a:pt x="13646" y="15040"/>
                    <a:pt x="14352" y="13690"/>
                  </a:cubicBezTo>
                  <a:cubicBezTo>
                    <a:pt x="15058" y="12340"/>
                    <a:pt x="15764" y="9875"/>
                    <a:pt x="16187" y="8056"/>
                  </a:cubicBezTo>
                  <a:cubicBezTo>
                    <a:pt x="16611" y="6236"/>
                    <a:pt x="16752" y="5062"/>
                    <a:pt x="16823" y="4123"/>
                  </a:cubicBezTo>
                  <a:cubicBezTo>
                    <a:pt x="16893" y="3184"/>
                    <a:pt x="16893" y="2480"/>
                    <a:pt x="16964" y="1717"/>
                  </a:cubicBezTo>
                  <a:cubicBezTo>
                    <a:pt x="17034" y="954"/>
                    <a:pt x="17176" y="132"/>
                    <a:pt x="17317" y="14"/>
                  </a:cubicBezTo>
                  <a:cubicBezTo>
                    <a:pt x="17458" y="-103"/>
                    <a:pt x="17599" y="484"/>
                    <a:pt x="17811" y="2714"/>
                  </a:cubicBezTo>
                  <a:cubicBezTo>
                    <a:pt x="18023" y="4945"/>
                    <a:pt x="18305" y="8819"/>
                    <a:pt x="18658" y="11988"/>
                  </a:cubicBezTo>
                  <a:cubicBezTo>
                    <a:pt x="19011" y="15158"/>
                    <a:pt x="19434" y="17623"/>
                    <a:pt x="19928" y="19090"/>
                  </a:cubicBezTo>
                  <a:cubicBezTo>
                    <a:pt x="20423" y="20558"/>
                    <a:pt x="20987" y="21027"/>
                    <a:pt x="21552" y="2149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656087" y="136709"/>
              <a:ext cx="128968" cy="33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347" fill="norm" stroke="1" extrusionOk="0">
                  <a:moveTo>
                    <a:pt x="8415" y="3676"/>
                  </a:moveTo>
                  <a:cubicBezTo>
                    <a:pt x="8036" y="2633"/>
                    <a:pt x="7657" y="1591"/>
                    <a:pt x="6899" y="1367"/>
                  </a:cubicBezTo>
                  <a:cubicBezTo>
                    <a:pt x="6141" y="1144"/>
                    <a:pt x="5004" y="1740"/>
                    <a:pt x="3678" y="3974"/>
                  </a:cubicBezTo>
                  <a:cubicBezTo>
                    <a:pt x="2352" y="6209"/>
                    <a:pt x="836" y="10082"/>
                    <a:pt x="267" y="12912"/>
                  </a:cubicBezTo>
                  <a:cubicBezTo>
                    <a:pt x="-301" y="15742"/>
                    <a:pt x="78" y="17530"/>
                    <a:pt x="1025" y="18722"/>
                  </a:cubicBezTo>
                  <a:cubicBezTo>
                    <a:pt x="1973" y="19913"/>
                    <a:pt x="3488" y="20509"/>
                    <a:pt x="5383" y="20882"/>
                  </a:cubicBezTo>
                  <a:cubicBezTo>
                    <a:pt x="7278" y="21254"/>
                    <a:pt x="9552" y="21403"/>
                    <a:pt x="11636" y="21329"/>
                  </a:cubicBezTo>
                  <a:cubicBezTo>
                    <a:pt x="13720" y="21254"/>
                    <a:pt x="15615" y="20956"/>
                    <a:pt x="17320" y="20062"/>
                  </a:cubicBezTo>
                  <a:cubicBezTo>
                    <a:pt x="19025" y="19169"/>
                    <a:pt x="20541" y="17679"/>
                    <a:pt x="20920" y="14700"/>
                  </a:cubicBezTo>
                  <a:cubicBezTo>
                    <a:pt x="21299" y="11720"/>
                    <a:pt x="20541" y="7251"/>
                    <a:pt x="19404" y="4570"/>
                  </a:cubicBezTo>
                  <a:cubicBezTo>
                    <a:pt x="18267" y="1889"/>
                    <a:pt x="16752" y="995"/>
                    <a:pt x="15046" y="473"/>
                  </a:cubicBezTo>
                  <a:cubicBezTo>
                    <a:pt x="13341" y="-48"/>
                    <a:pt x="11446" y="-197"/>
                    <a:pt x="9173" y="324"/>
                  </a:cubicBezTo>
                  <a:cubicBezTo>
                    <a:pt x="6899" y="846"/>
                    <a:pt x="4246" y="2037"/>
                    <a:pt x="2920" y="3304"/>
                  </a:cubicBezTo>
                  <a:cubicBezTo>
                    <a:pt x="1594" y="4570"/>
                    <a:pt x="1594" y="5911"/>
                    <a:pt x="1594" y="725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951865" y="82480"/>
              <a:ext cx="27903" cy="4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249"/>
                    <a:pt x="10800" y="8498"/>
                    <a:pt x="7200" y="12098"/>
                  </a:cubicBezTo>
                  <a:cubicBezTo>
                    <a:pt x="3600" y="15698"/>
                    <a:pt x="1800" y="186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812352" y="54578"/>
              <a:ext cx="306929" cy="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7" y="18327"/>
                    <a:pt x="4255" y="15055"/>
                    <a:pt x="7855" y="11455"/>
                  </a:cubicBezTo>
                  <a:cubicBezTo>
                    <a:pt x="11455" y="7855"/>
                    <a:pt x="16527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175538" y="124334"/>
              <a:ext cx="34426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1887" y="5040"/>
                    <a:pt x="3787" y="10080"/>
                    <a:pt x="1087" y="13590"/>
                  </a:cubicBezTo>
                  <a:cubicBezTo>
                    <a:pt x="-1613" y="17100"/>
                    <a:pt x="1087" y="19080"/>
                    <a:pt x="5137" y="20160"/>
                  </a:cubicBezTo>
                  <a:cubicBezTo>
                    <a:pt x="9187" y="21240"/>
                    <a:pt x="14587" y="21420"/>
                    <a:pt x="1998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314597" y="82480"/>
              <a:ext cx="202294" cy="33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1775"/>
                  </a:moveTo>
                  <a:cubicBezTo>
                    <a:pt x="0" y="5770"/>
                    <a:pt x="0" y="9764"/>
                    <a:pt x="745" y="12945"/>
                  </a:cubicBezTo>
                  <a:cubicBezTo>
                    <a:pt x="1490" y="16126"/>
                    <a:pt x="2979" y="18493"/>
                    <a:pt x="4345" y="19825"/>
                  </a:cubicBezTo>
                  <a:cubicBezTo>
                    <a:pt x="5710" y="21156"/>
                    <a:pt x="6952" y="21452"/>
                    <a:pt x="8193" y="21526"/>
                  </a:cubicBezTo>
                  <a:cubicBezTo>
                    <a:pt x="9434" y="21600"/>
                    <a:pt x="10676" y="21452"/>
                    <a:pt x="11793" y="20564"/>
                  </a:cubicBezTo>
                  <a:cubicBezTo>
                    <a:pt x="12910" y="19677"/>
                    <a:pt x="13903" y="18049"/>
                    <a:pt x="14648" y="15312"/>
                  </a:cubicBezTo>
                  <a:cubicBezTo>
                    <a:pt x="15393" y="12575"/>
                    <a:pt x="15890" y="8729"/>
                    <a:pt x="17007" y="5992"/>
                  </a:cubicBezTo>
                  <a:cubicBezTo>
                    <a:pt x="18124" y="3255"/>
                    <a:pt x="19862" y="16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571362" y="51290"/>
              <a:ext cx="224554" cy="36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85" fill="norm" stroke="1" extrusionOk="0">
                  <a:moveTo>
                    <a:pt x="8812" y="7528"/>
                  </a:moveTo>
                  <a:cubicBezTo>
                    <a:pt x="8590" y="6577"/>
                    <a:pt x="8367" y="5627"/>
                    <a:pt x="7921" y="5559"/>
                  </a:cubicBezTo>
                  <a:cubicBezTo>
                    <a:pt x="7476" y="5491"/>
                    <a:pt x="6808" y="6306"/>
                    <a:pt x="5695" y="8411"/>
                  </a:cubicBezTo>
                  <a:cubicBezTo>
                    <a:pt x="4581" y="10517"/>
                    <a:pt x="3023" y="13913"/>
                    <a:pt x="1909" y="16087"/>
                  </a:cubicBezTo>
                  <a:cubicBezTo>
                    <a:pt x="796" y="18260"/>
                    <a:pt x="128" y="19211"/>
                    <a:pt x="16" y="19076"/>
                  </a:cubicBezTo>
                  <a:cubicBezTo>
                    <a:pt x="-95" y="18940"/>
                    <a:pt x="350" y="17717"/>
                    <a:pt x="1686" y="14796"/>
                  </a:cubicBezTo>
                  <a:cubicBezTo>
                    <a:pt x="3023" y="11876"/>
                    <a:pt x="5249" y="7257"/>
                    <a:pt x="6697" y="4608"/>
                  </a:cubicBezTo>
                  <a:cubicBezTo>
                    <a:pt x="8144" y="1959"/>
                    <a:pt x="8812" y="1279"/>
                    <a:pt x="9592" y="736"/>
                  </a:cubicBezTo>
                  <a:cubicBezTo>
                    <a:pt x="10371" y="193"/>
                    <a:pt x="11262" y="-215"/>
                    <a:pt x="12041" y="125"/>
                  </a:cubicBezTo>
                  <a:cubicBezTo>
                    <a:pt x="12820" y="464"/>
                    <a:pt x="13489" y="1551"/>
                    <a:pt x="14602" y="3657"/>
                  </a:cubicBezTo>
                  <a:cubicBezTo>
                    <a:pt x="15715" y="5762"/>
                    <a:pt x="17274" y="8887"/>
                    <a:pt x="18499" y="12011"/>
                  </a:cubicBezTo>
                  <a:cubicBezTo>
                    <a:pt x="19724" y="15136"/>
                    <a:pt x="20614" y="18260"/>
                    <a:pt x="21505" y="2138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635476" y="263847"/>
              <a:ext cx="111611" cy="8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2025" y="8100"/>
                  </a:cubicBezTo>
                  <a:cubicBezTo>
                    <a:pt x="4050" y="5400"/>
                    <a:pt x="8100" y="5400"/>
                    <a:pt x="11700" y="4500"/>
                  </a:cubicBezTo>
                  <a:cubicBezTo>
                    <a:pt x="15300" y="3600"/>
                    <a:pt x="184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942403" y="40627"/>
              <a:ext cx="27904" cy="34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752"/>
                    <a:pt x="14400" y="9504"/>
                    <a:pt x="10800" y="13104"/>
                  </a:cubicBezTo>
                  <a:cubicBezTo>
                    <a:pt x="7200" y="16704"/>
                    <a:pt x="3600" y="191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858696" y="40627"/>
              <a:ext cx="223221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200"/>
                    <a:pt x="7650" y="10800"/>
                    <a:pt x="11250" y="7200"/>
                  </a:cubicBezTo>
                  <a:cubicBezTo>
                    <a:pt x="14850" y="3600"/>
                    <a:pt x="1822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2102843" y="103407"/>
              <a:ext cx="20928" cy="29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86"/>
                    <a:pt x="12000" y="8571"/>
                    <a:pt x="8400" y="12171"/>
                  </a:cubicBezTo>
                  <a:cubicBezTo>
                    <a:pt x="4800" y="15771"/>
                    <a:pt x="2400" y="186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2261248" y="60949"/>
              <a:ext cx="186730" cy="31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49" fill="norm" stroke="1" extrusionOk="0">
                  <a:moveTo>
                    <a:pt x="4912" y="4329"/>
                  </a:moveTo>
                  <a:cubicBezTo>
                    <a:pt x="3871" y="3694"/>
                    <a:pt x="2830" y="3058"/>
                    <a:pt x="2049" y="3217"/>
                  </a:cubicBezTo>
                  <a:cubicBezTo>
                    <a:pt x="1268" y="3376"/>
                    <a:pt x="748" y="4329"/>
                    <a:pt x="358" y="6711"/>
                  </a:cubicBezTo>
                  <a:cubicBezTo>
                    <a:pt x="-33" y="9094"/>
                    <a:pt x="-293" y="12906"/>
                    <a:pt x="618" y="15606"/>
                  </a:cubicBezTo>
                  <a:cubicBezTo>
                    <a:pt x="1529" y="18306"/>
                    <a:pt x="3611" y="19894"/>
                    <a:pt x="6343" y="20688"/>
                  </a:cubicBezTo>
                  <a:cubicBezTo>
                    <a:pt x="9076" y="21482"/>
                    <a:pt x="12459" y="21482"/>
                    <a:pt x="15191" y="20370"/>
                  </a:cubicBezTo>
                  <a:cubicBezTo>
                    <a:pt x="17924" y="19258"/>
                    <a:pt x="20006" y="17035"/>
                    <a:pt x="20656" y="13858"/>
                  </a:cubicBezTo>
                  <a:cubicBezTo>
                    <a:pt x="21307" y="10682"/>
                    <a:pt x="20526" y="6553"/>
                    <a:pt x="19746" y="4170"/>
                  </a:cubicBezTo>
                  <a:cubicBezTo>
                    <a:pt x="18965" y="1788"/>
                    <a:pt x="18184" y="1153"/>
                    <a:pt x="17143" y="676"/>
                  </a:cubicBezTo>
                  <a:cubicBezTo>
                    <a:pt x="16102" y="200"/>
                    <a:pt x="14801" y="-118"/>
                    <a:pt x="13760" y="41"/>
                  </a:cubicBezTo>
                  <a:cubicBezTo>
                    <a:pt x="12719" y="200"/>
                    <a:pt x="11938" y="835"/>
                    <a:pt x="11418" y="2344"/>
                  </a:cubicBezTo>
                  <a:cubicBezTo>
                    <a:pt x="10897" y="3853"/>
                    <a:pt x="10637" y="6235"/>
                    <a:pt x="10377" y="861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2580873" y="75505"/>
              <a:ext cx="17240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138"/>
                    <a:pt x="3818" y="6277"/>
                    <a:pt x="1118" y="9877"/>
                  </a:cubicBezTo>
                  <a:cubicBezTo>
                    <a:pt x="-1582" y="13477"/>
                    <a:pt x="1118" y="17538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563234" y="69624"/>
              <a:ext cx="279026" cy="29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4477"/>
                  </a:moveTo>
                  <a:cubicBezTo>
                    <a:pt x="720" y="3296"/>
                    <a:pt x="1440" y="2115"/>
                    <a:pt x="2160" y="1777"/>
                  </a:cubicBezTo>
                  <a:cubicBezTo>
                    <a:pt x="2880" y="1440"/>
                    <a:pt x="3600" y="1946"/>
                    <a:pt x="4950" y="4055"/>
                  </a:cubicBezTo>
                  <a:cubicBezTo>
                    <a:pt x="6300" y="6165"/>
                    <a:pt x="8280" y="9877"/>
                    <a:pt x="9540" y="12577"/>
                  </a:cubicBezTo>
                  <a:cubicBezTo>
                    <a:pt x="10800" y="15277"/>
                    <a:pt x="11340" y="16965"/>
                    <a:pt x="11790" y="18230"/>
                  </a:cubicBezTo>
                  <a:cubicBezTo>
                    <a:pt x="12240" y="19496"/>
                    <a:pt x="12600" y="20340"/>
                    <a:pt x="13320" y="20846"/>
                  </a:cubicBezTo>
                  <a:cubicBezTo>
                    <a:pt x="14040" y="21352"/>
                    <a:pt x="15120" y="21521"/>
                    <a:pt x="15840" y="21183"/>
                  </a:cubicBezTo>
                  <a:cubicBezTo>
                    <a:pt x="16560" y="20846"/>
                    <a:pt x="16920" y="20002"/>
                    <a:pt x="17460" y="17471"/>
                  </a:cubicBezTo>
                  <a:cubicBezTo>
                    <a:pt x="18000" y="14940"/>
                    <a:pt x="18720" y="10721"/>
                    <a:pt x="19170" y="7852"/>
                  </a:cubicBezTo>
                  <a:cubicBezTo>
                    <a:pt x="19620" y="4984"/>
                    <a:pt x="19800" y="3465"/>
                    <a:pt x="20070" y="2199"/>
                  </a:cubicBezTo>
                  <a:cubicBezTo>
                    <a:pt x="20340" y="934"/>
                    <a:pt x="20700" y="-79"/>
                    <a:pt x="20970" y="5"/>
                  </a:cubicBezTo>
                  <a:cubicBezTo>
                    <a:pt x="21240" y="90"/>
                    <a:pt x="21420" y="1271"/>
                    <a:pt x="21600" y="245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051528" y="96432"/>
              <a:ext cx="6977" cy="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3009674" y="312676"/>
              <a:ext cx="13953" cy="1"/>
            </a:xfrm>
            <a:prstGeom prst="ellipse">
              <a:avLst/>
            </a:pr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3383939" y="35359"/>
              <a:ext cx="208416" cy="37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45" fill="norm" stroke="1" extrusionOk="0">
                  <a:moveTo>
                    <a:pt x="18558" y="3902"/>
                  </a:moveTo>
                  <a:cubicBezTo>
                    <a:pt x="19027" y="3235"/>
                    <a:pt x="19497" y="2569"/>
                    <a:pt x="19732" y="1902"/>
                  </a:cubicBezTo>
                  <a:cubicBezTo>
                    <a:pt x="19966" y="1235"/>
                    <a:pt x="19966" y="569"/>
                    <a:pt x="19145" y="235"/>
                  </a:cubicBezTo>
                  <a:cubicBezTo>
                    <a:pt x="18323" y="-98"/>
                    <a:pt x="16679" y="-98"/>
                    <a:pt x="14449" y="369"/>
                  </a:cubicBezTo>
                  <a:cubicBezTo>
                    <a:pt x="12218" y="835"/>
                    <a:pt x="9401" y="1769"/>
                    <a:pt x="7405" y="2569"/>
                  </a:cubicBezTo>
                  <a:cubicBezTo>
                    <a:pt x="5410" y="3369"/>
                    <a:pt x="4236" y="4035"/>
                    <a:pt x="4705" y="4902"/>
                  </a:cubicBezTo>
                  <a:cubicBezTo>
                    <a:pt x="5175" y="5769"/>
                    <a:pt x="7288" y="6835"/>
                    <a:pt x="10105" y="7969"/>
                  </a:cubicBezTo>
                  <a:cubicBezTo>
                    <a:pt x="12923" y="9102"/>
                    <a:pt x="16445" y="10302"/>
                    <a:pt x="18558" y="11702"/>
                  </a:cubicBezTo>
                  <a:cubicBezTo>
                    <a:pt x="20671" y="13102"/>
                    <a:pt x="21375" y="14702"/>
                    <a:pt x="20905" y="16102"/>
                  </a:cubicBezTo>
                  <a:cubicBezTo>
                    <a:pt x="20436" y="17502"/>
                    <a:pt x="18792" y="18702"/>
                    <a:pt x="16327" y="19569"/>
                  </a:cubicBezTo>
                  <a:cubicBezTo>
                    <a:pt x="13862" y="20435"/>
                    <a:pt x="10575" y="20969"/>
                    <a:pt x="8345" y="21235"/>
                  </a:cubicBezTo>
                  <a:cubicBezTo>
                    <a:pt x="6114" y="21502"/>
                    <a:pt x="4940" y="21502"/>
                    <a:pt x="3766" y="21302"/>
                  </a:cubicBezTo>
                  <a:cubicBezTo>
                    <a:pt x="2592" y="21102"/>
                    <a:pt x="1418" y="20702"/>
                    <a:pt x="714" y="20169"/>
                  </a:cubicBezTo>
                  <a:cubicBezTo>
                    <a:pt x="10" y="19635"/>
                    <a:pt x="-225" y="18969"/>
                    <a:pt x="245" y="18302"/>
                  </a:cubicBezTo>
                  <a:cubicBezTo>
                    <a:pt x="714" y="17635"/>
                    <a:pt x="1888" y="16969"/>
                    <a:pt x="3062" y="1630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3796577" y="80155"/>
              <a:ext cx="14591" cy="34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1600" fill="norm" stroke="1" extrusionOk="0">
                  <a:moveTo>
                    <a:pt x="1782" y="1459"/>
                  </a:moveTo>
                  <a:cubicBezTo>
                    <a:pt x="7954" y="730"/>
                    <a:pt x="14125" y="0"/>
                    <a:pt x="17211" y="0"/>
                  </a:cubicBezTo>
                  <a:cubicBezTo>
                    <a:pt x="20297" y="0"/>
                    <a:pt x="20297" y="730"/>
                    <a:pt x="15668" y="2773"/>
                  </a:cubicBezTo>
                  <a:cubicBezTo>
                    <a:pt x="11040" y="4816"/>
                    <a:pt x="1783" y="8173"/>
                    <a:pt x="240" y="11530"/>
                  </a:cubicBezTo>
                  <a:cubicBezTo>
                    <a:pt x="-1303" y="14886"/>
                    <a:pt x="4869" y="18243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3683824" y="82480"/>
              <a:ext cx="274536" cy="8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94" y="21600"/>
                  </a:moveTo>
                  <a:cubicBezTo>
                    <a:pt x="13" y="18000"/>
                    <a:pt x="-169" y="14400"/>
                    <a:pt x="285" y="12300"/>
                  </a:cubicBezTo>
                  <a:cubicBezTo>
                    <a:pt x="739" y="10200"/>
                    <a:pt x="1828" y="9600"/>
                    <a:pt x="5186" y="8100"/>
                  </a:cubicBezTo>
                  <a:cubicBezTo>
                    <a:pt x="8544" y="6600"/>
                    <a:pt x="14171" y="4200"/>
                    <a:pt x="17256" y="2700"/>
                  </a:cubicBezTo>
                  <a:cubicBezTo>
                    <a:pt x="20342" y="1200"/>
                    <a:pt x="20886" y="600"/>
                    <a:pt x="21431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3947635" y="96408"/>
              <a:ext cx="199068" cy="29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36" fill="norm" stroke="1" extrusionOk="0">
                  <a:moveTo>
                    <a:pt x="9447" y="4987"/>
                  </a:moveTo>
                  <a:cubicBezTo>
                    <a:pt x="8191" y="4821"/>
                    <a:pt x="6936" y="4654"/>
                    <a:pt x="6182" y="4987"/>
                  </a:cubicBezTo>
                  <a:cubicBezTo>
                    <a:pt x="5429" y="5319"/>
                    <a:pt x="5177" y="6150"/>
                    <a:pt x="4424" y="8144"/>
                  </a:cubicBezTo>
                  <a:cubicBezTo>
                    <a:pt x="3670" y="10138"/>
                    <a:pt x="2415" y="13294"/>
                    <a:pt x="1787" y="15288"/>
                  </a:cubicBezTo>
                  <a:cubicBezTo>
                    <a:pt x="1159" y="17282"/>
                    <a:pt x="1159" y="18113"/>
                    <a:pt x="908" y="18944"/>
                  </a:cubicBezTo>
                  <a:cubicBezTo>
                    <a:pt x="656" y="19774"/>
                    <a:pt x="154" y="20605"/>
                    <a:pt x="29" y="20439"/>
                  </a:cubicBezTo>
                  <a:cubicBezTo>
                    <a:pt x="-97" y="20273"/>
                    <a:pt x="154" y="19110"/>
                    <a:pt x="1661" y="15953"/>
                  </a:cubicBezTo>
                  <a:cubicBezTo>
                    <a:pt x="3168" y="12796"/>
                    <a:pt x="5931" y="7645"/>
                    <a:pt x="7689" y="4738"/>
                  </a:cubicBezTo>
                  <a:cubicBezTo>
                    <a:pt x="9447" y="1830"/>
                    <a:pt x="10201" y="1165"/>
                    <a:pt x="11205" y="667"/>
                  </a:cubicBezTo>
                  <a:cubicBezTo>
                    <a:pt x="12210" y="168"/>
                    <a:pt x="13466" y="-164"/>
                    <a:pt x="14470" y="85"/>
                  </a:cubicBezTo>
                  <a:cubicBezTo>
                    <a:pt x="15475" y="334"/>
                    <a:pt x="16229" y="1165"/>
                    <a:pt x="17359" y="3907"/>
                  </a:cubicBezTo>
                  <a:cubicBezTo>
                    <a:pt x="18489" y="6648"/>
                    <a:pt x="19996" y="11301"/>
                    <a:pt x="20750" y="14541"/>
                  </a:cubicBezTo>
                  <a:cubicBezTo>
                    <a:pt x="21503" y="17781"/>
                    <a:pt x="21503" y="19608"/>
                    <a:pt x="21503" y="214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3979286" y="256871"/>
              <a:ext cx="195319" cy="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771" y="12436"/>
                  </a:cubicBezTo>
                  <a:cubicBezTo>
                    <a:pt x="1543" y="9818"/>
                    <a:pt x="3086" y="7855"/>
                    <a:pt x="6686" y="5891"/>
                  </a:cubicBezTo>
                  <a:cubicBezTo>
                    <a:pt x="10286" y="3927"/>
                    <a:pt x="15943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4300165" y="96432"/>
              <a:ext cx="1" cy="2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4188555" y="68529"/>
              <a:ext cx="237173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7100"/>
                    <a:pt x="3388" y="12600"/>
                    <a:pt x="6988" y="9000"/>
                  </a:cubicBezTo>
                  <a:cubicBezTo>
                    <a:pt x="10588" y="5400"/>
                    <a:pt x="1609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483857" y="93745"/>
              <a:ext cx="25578" cy="29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1207"/>
                  </a:moveTo>
                  <a:cubicBezTo>
                    <a:pt x="15709" y="532"/>
                    <a:pt x="9818" y="-143"/>
                    <a:pt x="6873" y="26"/>
                  </a:cubicBezTo>
                  <a:cubicBezTo>
                    <a:pt x="3927" y="195"/>
                    <a:pt x="3927" y="1207"/>
                    <a:pt x="2946" y="4413"/>
                  </a:cubicBezTo>
                  <a:cubicBezTo>
                    <a:pt x="1964" y="7619"/>
                    <a:pt x="0" y="13019"/>
                    <a:pt x="0" y="16226"/>
                  </a:cubicBezTo>
                  <a:cubicBezTo>
                    <a:pt x="0" y="19432"/>
                    <a:pt x="1964" y="20444"/>
                    <a:pt x="3927" y="2145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4637293" y="63548"/>
              <a:ext cx="154256" cy="29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23" fill="norm" stroke="1" extrusionOk="0">
                  <a:moveTo>
                    <a:pt x="12074" y="2368"/>
                  </a:moveTo>
                  <a:cubicBezTo>
                    <a:pt x="11757" y="1530"/>
                    <a:pt x="11439" y="693"/>
                    <a:pt x="10486" y="275"/>
                  </a:cubicBezTo>
                  <a:cubicBezTo>
                    <a:pt x="9533" y="-144"/>
                    <a:pt x="7945" y="-144"/>
                    <a:pt x="6039" y="693"/>
                  </a:cubicBezTo>
                  <a:cubicBezTo>
                    <a:pt x="4133" y="1530"/>
                    <a:pt x="1910" y="3205"/>
                    <a:pt x="798" y="4879"/>
                  </a:cubicBezTo>
                  <a:cubicBezTo>
                    <a:pt x="-314" y="6554"/>
                    <a:pt x="-314" y="8228"/>
                    <a:pt x="1115" y="9568"/>
                  </a:cubicBezTo>
                  <a:cubicBezTo>
                    <a:pt x="2545" y="10907"/>
                    <a:pt x="5404" y="11912"/>
                    <a:pt x="8898" y="12833"/>
                  </a:cubicBezTo>
                  <a:cubicBezTo>
                    <a:pt x="12392" y="13754"/>
                    <a:pt x="16521" y="14591"/>
                    <a:pt x="18745" y="15428"/>
                  </a:cubicBezTo>
                  <a:cubicBezTo>
                    <a:pt x="20968" y="16265"/>
                    <a:pt x="21286" y="17103"/>
                    <a:pt x="20968" y="17856"/>
                  </a:cubicBezTo>
                  <a:cubicBezTo>
                    <a:pt x="20651" y="18609"/>
                    <a:pt x="19698" y="19279"/>
                    <a:pt x="17633" y="19865"/>
                  </a:cubicBezTo>
                  <a:cubicBezTo>
                    <a:pt x="15568" y="20451"/>
                    <a:pt x="12392" y="20954"/>
                    <a:pt x="10010" y="21205"/>
                  </a:cubicBezTo>
                  <a:cubicBezTo>
                    <a:pt x="7627" y="21456"/>
                    <a:pt x="6039" y="21456"/>
                    <a:pt x="4451" y="21372"/>
                  </a:cubicBezTo>
                  <a:cubicBezTo>
                    <a:pt x="2862" y="21289"/>
                    <a:pt x="1274" y="21121"/>
                    <a:pt x="1274" y="20703"/>
                  </a:cubicBezTo>
                  <a:cubicBezTo>
                    <a:pt x="1274" y="20284"/>
                    <a:pt x="2862" y="19614"/>
                    <a:pt x="4451" y="1894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4886118" y="77575"/>
              <a:ext cx="17272" cy="30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454" fill="norm" stroke="1" extrusionOk="0">
                  <a:moveTo>
                    <a:pt x="0" y="1818"/>
                  </a:moveTo>
                  <a:cubicBezTo>
                    <a:pt x="0" y="836"/>
                    <a:pt x="0" y="-146"/>
                    <a:pt x="4050" y="18"/>
                  </a:cubicBezTo>
                  <a:cubicBezTo>
                    <a:pt x="8100" y="181"/>
                    <a:pt x="16200" y="1490"/>
                    <a:pt x="18900" y="4436"/>
                  </a:cubicBezTo>
                  <a:cubicBezTo>
                    <a:pt x="21600" y="7381"/>
                    <a:pt x="18900" y="11963"/>
                    <a:pt x="17550" y="15072"/>
                  </a:cubicBezTo>
                  <a:cubicBezTo>
                    <a:pt x="16200" y="18181"/>
                    <a:pt x="16200" y="19818"/>
                    <a:pt x="16200" y="2145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4816362" y="75505"/>
              <a:ext cx="181367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6800"/>
                    <a:pt x="1662" y="12000"/>
                    <a:pt x="5262" y="8400"/>
                  </a:cubicBezTo>
                  <a:cubicBezTo>
                    <a:pt x="8862" y="4800"/>
                    <a:pt x="1523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5029921" y="96432"/>
              <a:ext cx="30589" cy="29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5314"/>
                    <a:pt x="-1304" y="10629"/>
                    <a:pt x="1782" y="14229"/>
                  </a:cubicBezTo>
                  <a:cubicBezTo>
                    <a:pt x="4867" y="17829"/>
                    <a:pt x="12582" y="19714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154309" y="76546"/>
              <a:ext cx="171274" cy="29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38" fill="norm" stroke="1" extrusionOk="0">
                  <a:moveTo>
                    <a:pt x="14302" y="1443"/>
                  </a:moveTo>
                  <a:cubicBezTo>
                    <a:pt x="13438" y="768"/>
                    <a:pt x="12574" y="93"/>
                    <a:pt x="11422" y="8"/>
                  </a:cubicBezTo>
                  <a:cubicBezTo>
                    <a:pt x="10270" y="-76"/>
                    <a:pt x="8830" y="430"/>
                    <a:pt x="6814" y="2286"/>
                  </a:cubicBezTo>
                  <a:cubicBezTo>
                    <a:pt x="4798" y="4143"/>
                    <a:pt x="2206" y="7349"/>
                    <a:pt x="910" y="10049"/>
                  </a:cubicBezTo>
                  <a:cubicBezTo>
                    <a:pt x="-386" y="12749"/>
                    <a:pt x="-386" y="14943"/>
                    <a:pt x="1486" y="16799"/>
                  </a:cubicBezTo>
                  <a:cubicBezTo>
                    <a:pt x="3358" y="18655"/>
                    <a:pt x="7102" y="20174"/>
                    <a:pt x="10702" y="20849"/>
                  </a:cubicBezTo>
                  <a:cubicBezTo>
                    <a:pt x="14302" y="21524"/>
                    <a:pt x="17758" y="21355"/>
                    <a:pt x="21214" y="2118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353485" y="63425"/>
              <a:ext cx="214843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54" fill="norm" stroke="1" extrusionOk="0">
                  <a:moveTo>
                    <a:pt x="18116" y="2544"/>
                  </a:moveTo>
                  <a:cubicBezTo>
                    <a:pt x="17419" y="1952"/>
                    <a:pt x="16723" y="1360"/>
                    <a:pt x="15910" y="843"/>
                  </a:cubicBezTo>
                  <a:cubicBezTo>
                    <a:pt x="15097" y="325"/>
                    <a:pt x="14168" y="-119"/>
                    <a:pt x="13239" y="29"/>
                  </a:cubicBezTo>
                  <a:cubicBezTo>
                    <a:pt x="12310" y="177"/>
                    <a:pt x="11381" y="917"/>
                    <a:pt x="10103" y="2026"/>
                  </a:cubicBezTo>
                  <a:cubicBezTo>
                    <a:pt x="8826" y="3136"/>
                    <a:pt x="7200" y="4615"/>
                    <a:pt x="6619" y="6169"/>
                  </a:cubicBezTo>
                  <a:cubicBezTo>
                    <a:pt x="6039" y="7722"/>
                    <a:pt x="6503" y="9349"/>
                    <a:pt x="8013" y="10237"/>
                  </a:cubicBezTo>
                  <a:cubicBezTo>
                    <a:pt x="9523" y="11125"/>
                    <a:pt x="12077" y="11273"/>
                    <a:pt x="14168" y="11495"/>
                  </a:cubicBezTo>
                  <a:cubicBezTo>
                    <a:pt x="16258" y="11717"/>
                    <a:pt x="17884" y="12013"/>
                    <a:pt x="19045" y="12456"/>
                  </a:cubicBezTo>
                  <a:cubicBezTo>
                    <a:pt x="20206" y="12900"/>
                    <a:pt x="20903" y="13492"/>
                    <a:pt x="21252" y="14306"/>
                  </a:cubicBezTo>
                  <a:cubicBezTo>
                    <a:pt x="21600" y="15119"/>
                    <a:pt x="21600" y="16155"/>
                    <a:pt x="20555" y="17339"/>
                  </a:cubicBezTo>
                  <a:cubicBezTo>
                    <a:pt x="19510" y="18522"/>
                    <a:pt x="17419" y="19854"/>
                    <a:pt x="14981" y="20593"/>
                  </a:cubicBezTo>
                  <a:cubicBezTo>
                    <a:pt x="12542" y="21333"/>
                    <a:pt x="9755" y="21481"/>
                    <a:pt x="7200" y="21259"/>
                  </a:cubicBezTo>
                  <a:cubicBezTo>
                    <a:pt x="4645" y="21037"/>
                    <a:pt x="2323" y="20445"/>
                    <a:pt x="0" y="1985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5899495" y="100134"/>
              <a:ext cx="205355" cy="24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746" fill="norm" stroke="1" extrusionOk="0">
                  <a:moveTo>
                    <a:pt x="9163" y="3811"/>
                  </a:moveTo>
                  <a:cubicBezTo>
                    <a:pt x="8203" y="3222"/>
                    <a:pt x="7243" y="2633"/>
                    <a:pt x="6163" y="2927"/>
                  </a:cubicBezTo>
                  <a:cubicBezTo>
                    <a:pt x="5083" y="3222"/>
                    <a:pt x="3883" y="4400"/>
                    <a:pt x="2683" y="6560"/>
                  </a:cubicBezTo>
                  <a:cubicBezTo>
                    <a:pt x="1483" y="8720"/>
                    <a:pt x="283" y="11862"/>
                    <a:pt x="43" y="14316"/>
                  </a:cubicBezTo>
                  <a:cubicBezTo>
                    <a:pt x="-197" y="16771"/>
                    <a:pt x="523" y="18538"/>
                    <a:pt x="3523" y="19618"/>
                  </a:cubicBezTo>
                  <a:cubicBezTo>
                    <a:pt x="6523" y="20698"/>
                    <a:pt x="11803" y="21091"/>
                    <a:pt x="15163" y="20404"/>
                  </a:cubicBezTo>
                  <a:cubicBezTo>
                    <a:pt x="18523" y="19716"/>
                    <a:pt x="19963" y="17949"/>
                    <a:pt x="20683" y="15396"/>
                  </a:cubicBezTo>
                  <a:cubicBezTo>
                    <a:pt x="21403" y="12844"/>
                    <a:pt x="21403" y="9506"/>
                    <a:pt x="20443" y="6560"/>
                  </a:cubicBezTo>
                  <a:cubicBezTo>
                    <a:pt x="19483" y="3615"/>
                    <a:pt x="17563" y="1062"/>
                    <a:pt x="15283" y="276"/>
                  </a:cubicBezTo>
                  <a:cubicBezTo>
                    <a:pt x="13003" y="-509"/>
                    <a:pt x="10363" y="473"/>
                    <a:pt x="8443" y="2044"/>
                  </a:cubicBezTo>
                  <a:cubicBezTo>
                    <a:pt x="6523" y="3615"/>
                    <a:pt x="5323" y="5775"/>
                    <a:pt x="4123" y="793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6203268" y="43575"/>
              <a:ext cx="140757" cy="31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02" fill="norm" stroke="1" extrusionOk="0">
                  <a:moveTo>
                    <a:pt x="21435" y="3089"/>
                  </a:moveTo>
                  <a:cubicBezTo>
                    <a:pt x="17540" y="1993"/>
                    <a:pt x="13645" y="898"/>
                    <a:pt x="10812" y="350"/>
                  </a:cubicBezTo>
                  <a:cubicBezTo>
                    <a:pt x="7979" y="-198"/>
                    <a:pt x="6209" y="-198"/>
                    <a:pt x="4261" y="1054"/>
                  </a:cubicBezTo>
                  <a:cubicBezTo>
                    <a:pt x="2314" y="2306"/>
                    <a:pt x="189" y="4811"/>
                    <a:pt x="12" y="8411"/>
                  </a:cubicBezTo>
                  <a:cubicBezTo>
                    <a:pt x="-165" y="12011"/>
                    <a:pt x="1605" y="16706"/>
                    <a:pt x="3376" y="2140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6211487" y="201066"/>
              <a:ext cx="139513" cy="2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6738318" y="64769"/>
              <a:ext cx="282950" cy="35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46" fill="norm" stroke="1" extrusionOk="0">
                  <a:moveTo>
                    <a:pt x="14243" y="3617"/>
                  </a:moveTo>
                  <a:cubicBezTo>
                    <a:pt x="14243" y="2487"/>
                    <a:pt x="14243" y="1358"/>
                    <a:pt x="13811" y="722"/>
                  </a:cubicBezTo>
                  <a:cubicBezTo>
                    <a:pt x="13379" y="87"/>
                    <a:pt x="12515" y="-54"/>
                    <a:pt x="10701" y="17"/>
                  </a:cubicBezTo>
                  <a:cubicBezTo>
                    <a:pt x="8886" y="87"/>
                    <a:pt x="6122" y="370"/>
                    <a:pt x="4134" y="1075"/>
                  </a:cubicBezTo>
                  <a:cubicBezTo>
                    <a:pt x="2147" y="1781"/>
                    <a:pt x="938" y="2911"/>
                    <a:pt x="333" y="3899"/>
                  </a:cubicBezTo>
                  <a:cubicBezTo>
                    <a:pt x="-272" y="4887"/>
                    <a:pt x="-272" y="5734"/>
                    <a:pt x="2234" y="7005"/>
                  </a:cubicBezTo>
                  <a:cubicBezTo>
                    <a:pt x="4739" y="8275"/>
                    <a:pt x="9750" y="9970"/>
                    <a:pt x="13293" y="11381"/>
                  </a:cubicBezTo>
                  <a:cubicBezTo>
                    <a:pt x="16835" y="12793"/>
                    <a:pt x="18909" y="13922"/>
                    <a:pt x="20032" y="14981"/>
                  </a:cubicBezTo>
                  <a:cubicBezTo>
                    <a:pt x="21155" y="16040"/>
                    <a:pt x="21328" y="17028"/>
                    <a:pt x="20550" y="18017"/>
                  </a:cubicBezTo>
                  <a:cubicBezTo>
                    <a:pt x="19773" y="19005"/>
                    <a:pt x="18045" y="19993"/>
                    <a:pt x="15626" y="20628"/>
                  </a:cubicBezTo>
                  <a:cubicBezTo>
                    <a:pt x="13206" y="21264"/>
                    <a:pt x="10096" y="21546"/>
                    <a:pt x="8022" y="21546"/>
                  </a:cubicBezTo>
                  <a:cubicBezTo>
                    <a:pt x="5949" y="21546"/>
                    <a:pt x="4912" y="21264"/>
                    <a:pt x="4221" y="20770"/>
                  </a:cubicBezTo>
                  <a:cubicBezTo>
                    <a:pt x="3530" y="20275"/>
                    <a:pt x="3184" y="19570"/>
                    <a:pt x="3530" y="18934"/>
                  </a:cubicBezTo>
                  <a:cubicBezTo>
                    <a:pt x="3875" y="18299"/>
                    <a:pt x="4912" y="17734"/>
                    <a:pt x="5949" y="1717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7104367" y="82440"/>
              <a:ext cx="41855" cy="35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1675"/>
                  </a:moveTo>
                  <a:cubicBezTo>
                    <a:pt x="2400" y="699"/>
                    <a:pt x="4800" y="-276"/>
                    <a:pt x="5400" y="72"/>
                  </a:cubicBezTo>
                  <a:cubicBezTo>
                    <a:pt x="6000" y="421"/>
                    <a:pt x="4800" y="2093"/>
                    <a:pt x="6000" y="4880"/>
                  </a:cubicBezTo>
                  <a:cubicBezTo>
                    <a:pt x="7200" y="7667"/>
                    <a:pt x="10800" y="11569"/>
                    <a:pt x="13800" y="14496"/>
                  </a:cubicBezTo>
                  <a:cubicBezTo>
                    <a:pt x="16800" y="17422"/>
                    <a:pt x="19200" y="19373"/>
                    <a:pt x="21600" y="2132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7069489" y="60225"/>
              <a:ext cx="148398" cy="25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33" fill="norm" stroke="1" extrusionOk="0">
                  <a:moveTo>
                    <a:pt x="0" y="7771"/>
                  </a:moveTo>
                  <a:cubicBezTo>
                    <a:pt x="665" y="5611"/>
                    <a:pt x="1329" y="3451"/>
                    <a:pt x="3655" y="2076"/>
                  </a:cubicBezTo>
                  <a:cubicBezTo>
                    <a:pt x="5982" y="701"/>
                    <a:pt x="9969" y="112"/>
                    <a:pt x="12794" y="14"/>
                  </a:cubicBezTo>
                  <a:cubicBezTo>
                    <a:pt x="15618" y="-84"/>
                    <a:pt x="17280" y="309"/>
                    <a:pt x="18775" y="1978"/>
                  </a:cubicBezTo>
                  <a:cubicBezTo>
                    <a:pt x="20271" y="3647"/>
                    <a:pt x="21600" y="6592"/>
                    <a:pt x="21102" y="9538"/>
                  </a:cubicBezTo>
                  <a:cubicBezTo>
                    <a:pt x="20603" y="12483"/>
                    <a:pt x="18277" y="15429"/>
                    <a:pt x="16283" y="17196"/>
                  </a:cubicBezTo>
                  <a:cubicBezTo>
                    <a:pt x="14289" y="18963"/>
                    <a:pt x="12628" y="19552"/>
                    <a:pt x="10468" y="20141"/>
                  </a:cubicBezTo>
                  <a:cubicBezTo>
                    <a:pt x="8308" y="20731"/>
                    <a:pt x="5649" y="21320"/>
                    <a:pt x="4652" y="21418"/>
                  </a:cubicBezTo>
                  <a:cubicBezTo>
                    <a:pt x="3655" y="21516"/>
                    <a:pt x="4320" y="21123"/>
                    <a:pt x="4985" y="207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7310420" y="104363"/>
              <a:ext cx="175719" cy="3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236" fill="norm" stroke="1" extrusionOk="0">
                  <a:moveTo>
                    <a:pt x="7962" y="6282"/>
                  </a:moveTo>
                  <a:cubicBezTo>
                    <a:pt x="7401" y="5376"/>
                    <a:pt x="6840" y="4470"/>
                    <a:pt x="6139" y="4545"/>
                  </a:cubicBezTo>
                  <a:cubicBezTo>
                    <a:pt x="5437" y="4621"/>
                    <a:pt x="4596" y="5678"/>
                    <a:pt x="3614" y="8170"/>
                  </a:cubicBezTo>
                  <a:cubicBezTo>
                    <a:pt x="2632" y="10663"/>
                    <a:pt x="1510" y="14590"/>
                    <a:pt x="809" y="16931"/>
                  </a:cubicBezTo>
                  <a:cubicBezTo>
                    <a:pt x="108" y="19272"/>
                    <a:pt x="-173" y="20028"/>
                    <a:pt x="108" y="19650"/>
                  </a:cubicBezTo>
                  <a:cubicBezTo>
                    <a:pt x="388" y="19272"/>
                    <a:pt x="1230" y="17762"/>
                    <a:pt x="2071" y="15194"/>
                  </a:cubicBezTo>
                  <a:cubicBezTo>
                    <a:pt x="2913" y="12626"/>
                    <a:pt x="3754" y="9001"/>
                    <a:pt x="4596" y="6433"/>
                  </a:cubicBezTo>
                  <a:cubicBezTo>
                    <a:pt x="5437" y="3865"/>
                    <a:pt x="6279" y="2355"/>
                    <a:pt x="7261" y="1298"/>
                  </a:cubicBezTo>
                  <a:cubicBezTo>
                    <a:pt x="8243" y="240"/>
                    <a:pt x="9365" y="-364"/>
                    <a:pt x="11469" y="240"/>
                  </a:cubicBezTo>
                  <a:cubicBezTo>
                    <a:pt x="13572" y="844"/>
                    <a:pt x="16658" y="2657"/>
                    <a:pt x="18622" y="5678"/>
                  </a:cubicBezTo>
                  <a:cubicBezTo>
                    <a:pt x="20585" y="8699"/>
                    <a:pt x="21427" y="12928"/>
                    <a:pt x="21146" y="15723"/>
                  </a:cubicBezTo>
                  <a:cubicBezTo>
                    <a:pt x="20866" y="18517"/>
                    <a:pt x="19463" y="19877"/>
                    <a:pt x="18061" y="212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7327587" y="249896"/>
              <a:ext cx="181368" cy="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8400"/>
                    <a:pt x="1662" y="15200"/>
                    <a:pt x="5262" y="11600"/>
                  </a:cubicBezTo>
                  <a:cubicBezTo>
                    <a:pt x="8862" y="8000"/>
                    <a:pt x="15231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7613587" y="103407"/>
              <a:ext cx="10775" cy="2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1" y="0"/>
                  </a:moveTo>
                  <a:cubicBezTo>
                    <a:pt x="17280" y="4680"/>
                    <a:pt x="21600" y="9360"/>
                    <a:pt x="19440" y="12960"/>
                  </a:cubicBezTo>
                  <a:cubicBezTo>
                    <a:pt x="17280" y="16560"/>
                    <a:pt x="8640" y="190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7502377" y="96432"/>
              <a:ext cx="173992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804" y="21600"/>
                  </a:moveTo>
                  <a:cubicBezTo>
                    <a:pt x="235" y="16200"/>
                    <a:pt x="-333" y="10800"/>
                    <a:pt x="235" y="8100"/>
                  </a:cubicBezTo>
                  <a:cubicBezTo>
                    <a:pt x="804" y="5400"/>
                    <a:pt x="2509" y="5400"/>
                    <a:pt x="6204" y="4500"/>
                  </a:cubicBezTo>
                  <a:cubicBezTo>
                    <a:pt x="9899" y="3600"/>
                    <a:pt x="15583" y="1800"/>
                    <a:pt x="21267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7711247" y="124334"/>
              <a:ext cx="27903" cy="27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985"/>
                    <a:pt x="21600" y="9969"/>
                    <a:pt x="18000" y="13569"/>
                  </a:cubicBezTo>
                  <a:cubicBezTo>
                    <a:pt x="14400" y="17169"/>
                    <a:pt x="7200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7844488" y="77409"/>
              <a:ext cx="145784" cy="30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67" fill="norm" stroke="1" extrusionOk="0">
                  <a:moveTo>
                    <a:pt x="7096" y="6201"/>
                  </a:moveTo>
                  <a:cubicBezTo>
                    <a:pt x="5382" y="9936"/>
                    <a:pt x="3667" y="13672"/>
                    <a:pt x="2467" y="15945"/>
                  </a:cubicBezTo>
                  <a:cubicBezTo>
                    <a:pt x="1267" y="18219"/>
                    <a:pt x="582" y="19031"/>
                    <a:pt x="239" y="19843"/>
                  </a:cubicBezTo>
                  <a:cubicBezTo>
                    <a:pt x="-104" y="20655"/>
                    <a:pt x="-104" y="21467"/>
                    <a:pt x="410" y="21467"/>
                  </a:cubicBezTo>
                  <a:cubicBezTo>
                    <a:pt x="925" y="21467"/>
                    <a:pt x="1953" y="20655"/>
                    <a:pt x="3153" y="17813"/>
                  </a:cubicBezTo>
                  <a:cubicBezTo>
                    <a:pt x="4353" y="14971"/>
                    <a:pt x="5725" y="10099"/>
                    <a:pt x="6582" y="7094"/>
                  </a:cubicBezTo>
                  <a:cubicBezTo>
                    <a:pt x="7439" y="4090"/>
                    <a:pt x="7782" y="2953"/>
                    <a:pt x="8467" y="1978"/>
                  </a:cubicBezTo>
                  <a:cubicBezTo>
                    <a:pt x="9153" y="1004"/>
                    <a:pt x="10182" y="192"/>
                    <a:pt x="11382" y="29"/>
                  </a:cubicBezTo>
                  <a:cubicBezTo>
                    <a:pt x="12582" y="-133"/>
                    <a:pt x="13953" y="354"/>
                    <a:pt x="15496" y="2059"/>
                  </a:cubicBezTo>
                  <a:cubicBezTo>
                    <a:pt x="17039" y="3765"/>
                    <a:pt x="18753" y="6688"/>
                    <a:pt x="19782" y="10099"/>
                  </a:cubicBezTo>
                  <a:cubicBezTo>
                    <a:pt x="20810" y="13509"/>
                    <a:pt x="21153" y="17407"/>
                    <a:pt x="21496" y="2130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7822857" y="256871"/>
              <a:ext cx="181367" cy="4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8087931" y="69624"/>
              <a:ext cx="244147" cy="31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804"/>
                  </a:moveTo>
                  <a:cubicBezTo>
                    <a:pt x="411" y="865"/>
                    <a:pt x="823" y="-74"/>
                    <a:pt x="1234" y="4"/>
                  </a:cubicBezTo>
                  <a:cubicBezTo>
                    <a:pt x="1646" y="83"/>
                    <a:pt x="2057" y="1178"/>
                    <a:pt x="2263" y="3761"/>
                  </a:cubicBezTo>
                  <a:cubicBezTo>
                    <a:pt x="2469" y="6343"/>
                    <a:pt x="2469" y="10413"/>
                    <a:pt x="2366" y="13230"/>
                  </a:cubicBezTo>
                  <a:cubicBezTo>
                    <a:pt x="2263" y="16048"/>
                    <a:pt x="2057" y="17613"/>
                    <a:pt x="2057" y="18787"/>
                  </a:cubicBezTo>
                  <a:cubicBezTo>
                    <a:pt x="2057" y="19961"/>
                    <a:pt x="2263" y="20743"/>
                    <a:pt x="2880" y="21135"/>
                  </a:cubicBezTo>
                  <a:cubicBezTo>
                    <a:pt x="3497" y="21526"/>
                    <a:pt x="4526" y="21526"/>
                    <a:pt x="6994" y="21291"/>
                  </a:cubicBezTo>
                  <a:cubicBezTo>
                    <a:pt x="9463" y="21056"/>
                    <a:pt x="13371" y="20587"/>
                    <a:pt x="16046" y="20196"/>
                  </a:cubicBezTo>
                  <a:cubicBezTo>
                    <a:pt x="18720" y="19804"/>
                    <a:pt x="20160" y="19491"/>
                    <a:pt x="21600" y="1917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8722713" y="117076"/>
              <a:ext cx="31223" cy="3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463" fill="norm" stroke="1" extrusionOk="0">
                  <a:moveTo>
                    <a:pt x="18514" y="4680"/>
                  </a:moveTo>
                  <a:cubicBezTo>
                    <a:pt x="18514" y="3903"/>
                    <a:pt x="18514" y="3126"/>
                    <a:pt x="19286" y="2194"/>
                  </a:cubicBezTo>
                  <a:cubicBezTo>
                    <a:pt x="20057" y="1262"/>
                    <a:pt x="21600" y="174"/>
                    <a:pt x="20057" y="18"/>
                  </a:cubicBezTo>
                  <a:cubicBezTo>
                    <a:pt x="18514" y="-137"/>
                    <a:pt x="13886" y="640"/>
                    <a:pt x="10029" y="3359"/>
                  </a:cubicBezTo>
                  <a:cubicBezTo>
                    <a:pt x="6171" y="6079"/>
                    <a:pt x="3086" y="10741"/>
                    <a:pt x="1543" y="14082"/>
                  </a:cubicBezTo>
                  <a:cubicBezTo>
                    <a:pt x="0" y="17423"/>
                    <a:pt x="0" y="19443"/>
                    <a:pt x="0" y="2146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8680859" y="56484"/>
              <a:ext cx="279026" cy="34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5930"/>
                  </a:moveTo>
                  <a:cubicBezTo>
                    <a:pt x="1440" y="4490"/>
                    <a:pt x="2880" y="3050"/>
                    <a:pt x="5310" y="1970"/>
                  </a:cubicBezTo>
                  <a:cubicBezTo>
                    <a:pt x="7740" y="890"/>
                    <a:pt x="11160" y="170"/>
                    <a:pt x="13230" y="26"/>
                  </a:cubicBezTo>
                  <a:cubicBezTo>
                    <a:pt x="15300" y="-118"/>
                    <a:pt x="16020" y="314"/>
                    <a:pt x="16470" y="1898"/>
                  </a:cubicBezTo>
                  <a:cubicBezTo>
                    <a:pt x="16920" y="3482"/>
                    <a:pt x="17100" y="6218"/>
                    <a:pt x="16110" y="8234"/>
                  </a:cubicBezTo>
                  <a:cubicBezTo>
                    <a:pt x="15120" y="10250"/>
                    <a:pt x="12960" y="11546"/>
                    <a:pt x="10980" y="12482"/>
                  </a:cubicBezTo>
                  <a:cubicBezTo>
                    <a:pt x="9000" y="13418"/>
                    <a:pt x="7200" y="13994"/>
                    <a:pt x="5850" y="14354"/>
                  </a:cubicBezTo>
                  <a:cubicBezTo>
                    <a:pt x="4500" y="14714"/>
                    <a:pt x="3600" y="14858"/>
                    <a:pt x="3870" y="14714"/>
                  </a:cubicBezTo>
                  <a:cubicBezTo>
                    <a:pt x="4140" y="14570"/>
                    <a:pt x="5580" y="14138"/>
                    <a:pt x="6750" y="13922"/>
                  </a:cubicBezTo>
                  <a:cubicBezTo>
                    <a:pt x="7920" y="13706"/>
                    <a:pt x="8820" y="13706"/>
                    <a:pt x="9900" y="14498"/>
                  </a:cubicBezTo>
                  <a:cubicBezTo>
                    <a:pt x="10980" y="15290"/>
                    <a:pt x="12240" y="16874"/>
                    <a:pt x="13770" y="18170"/>
                  </a:cubicBezTo>
                  <a:cubicBezTo>
                    <a:pt x="15300" y="19466"/>
                    <a:pt x="17100" y="20474"/>
                    <a:pt x="18450" y="20978"/>
                  </a:cubicBezTo>
                  <a:cubicBezTo>
                    <a:pt x="19800" y="21482"/>
                    <a:pt x="20700" y="21482"/>
                    <a:pt x="21600" y="214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8996358" y="70826"/>
              <a:ext cx="207674" cy="32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49" fill="norm" stroke="1" extrusionOk="0">
                  <a:moveTo>
                    <a:pt x="7035" y="6195"/>
                  </a:moveTo>
                  <a:cubicBezTo>
                    <a:pt x="5835" y="9518"/>
                    <a:pt x="4635" y="12841"/>
                    <a:pt x="3915" y="14880"/>
                  </a:cubicBezTo>
                  <a:cubicBezTo>
                    <a:pt x="3195" y="16920"/>
                    <a:pt x="2955" y="17675"/>
                    <a:pt x="2355" y="18355"/>
                  </a:cubicBezTo>
                  <a:cubicBezTo>
                    <a:pt x="1755" y="19034"/>
                    <a:pt x="795" y="19639"/>
                    <a:pt x="315" y="19336"/>
                  </a:cubicBezTo>
                  <a:cubicBezTo>
                    <a:pt x="-165" y="19034"/>
                    <a:pt x="-165" y="17826"/>
                    <a:pt x="795" y="15032"/>
                  </a:cubicBezTo>
                  <a:cubicBezTo>
                    <a:pt x="1755" y="12237"/>
                    <a:pt x="3675" y="7857"/>
                    <a:pt x="4995" y="5213"/>
                  </a:cubicBezTo>
                  <a:cubicBezTo>
                    <a:pt x="6315" y="2570"/>
                    <a:pt x="7035" y="1664"/>
                    <a:pt x="8115" y="908"/>
                  </a:cubicBezTo>
                  <a:cubicBezTo>
                    <a:pt x="9195" y="153"/>
                    <a:pt x="10635" y="-451"/>
                    <a:pt x="12675" y="455"/>
                  </a:cubicBezTo>
                  <a:cubicBezTo>
                    <a:pt x="14715" y="1362"/>
                    <a:pt x="17355" y="3778"/>
                    <a:pt x="18915" y="7479"/>
                  </a:cubicBezTo>
                  <a:cubicBezTo>
                    <a:pt x="20475" y="11180"/>
                    <a:pt x="20955" y="16164"/>
                    <a:pt x="21435" y="2114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9050567" y="235944"/>
              <a:ext cx="174391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9266811" y="120503"/>
              <a:ext cx="62782" cy="26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858"/>
                  </a:moveTo>
                  <a:cubicBezTo>
                    <a:pt x="18400" y="304"/>
                    <a:pt x="15200" y="-250"/>
                    <a:pt x="13600" y="119"/>
                  </a:cubicBezTo>
                  <a:cubicBezTo>
                    <a:pt x="12000" y="488"/>
                    <a:pt x="12000" y="1781"/>
                    <a:pt x="11600" y="4642"/>
                  </a:cubicBezTo>
                  <a:cubicBezTo>
                    <a:pt x="11200" y="7504"/>
                    <a:pt x="10400" y="11935"/>
                    <a:pt x="8400" y="14981"/>
                  </a:cubicBezTo>
                  <a:cubicBezTo>
                    <a:pt x="6400" y="18027"/>
                    <a:pt x="3200" y="19688"/>
                    <a:pt x="0" y="2135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9273787" y="117359"/>
              <a:ext cx="209270" cy="24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6789"/>
                  </a:moveTo>
                  <a:cubicBezTo>
                    <a:pt x="0" y="4937"/>
                    <a:pt x="0" y="3086"/>
                    <a:pt x="720" y="2366"/>
                  </a:cubicBezTo>
                  <a:cubicBezTo>
                    <a:pt x="1440" y="1646"/>
                    <a:pt x="2880" y="2057"/>
                    <a:pt x="5040" y="4320"/>
                  </a:cubicBezTo>
                  <a:cubicBezTo>
                    <a:pt x="7200" y="6583"/>
                    <a:pt x="10080" y="10697"/>
                    <a:pt x="11760" y="13269"/>
                  </a:cubicBezTo>
                  <a:cubicBezTo>
                    <a:pt x="13440" y="15840"/>
                    <a:pt x="13920" y="16869"/>
                    <a:pt x="14280" y="18000"/>
                  </a:cubicBezTo>
                  <a:cubicBezTo>
                    <a:pt x="14640" y="19131"/>
                    <a:pt x="14880" y="20366"/>
                    <a:pt x="15600" y="20983"/>
                  </a:cubicBezTo>
                  <a:cubicBezTo>
                    <a:pt x="16320" y="21600"/>
                    <a:pt x="17520" y="21600"/>
                    <a:pt x="18360" y="19337"/>
                  </a:cubicBezTo>
                  <a:cubicBezTo>
                    <a:pt x="19200" y="17074"/>
                    <a:pt x="19680" y="12549"/>
                    <a:pt x="19920" y="9154"/>
                  </a:cubicBezTo>
                  <a:cubicBezTo>
                    <a:pt x="20160" y="5760"/>
                    <a:pt x="20160" y="3497"/>
                    <a:pt x="20400" y="2160"/>
                  </a:cubicBezTo>
                  <a:cubicBezTo>
                    <a:pt x="20640" y="823"/>
                    <a:pt x="21120" y="41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9587690" y="82480"/>
              <a:ext cx="20928" cy="2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41"/>
                    <a:pt x="21600" y="9483"/>
                    <a:pt x="18000" y="13083"/>
                  </a:cubicBezTo>
                  <a:cubicBezTo>
                    <a:pt x="14400" y="16683"/>
                    <a:pt x="7200" y="191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9548930" y="53554"/>
              <a:ext cx="219620" cy="33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318" fill="norm" stroke="1" extrusionOk="0">
                  <a:moveTo>
                    <a:pt x="4947" y="2284"/>
                  </a:moveTo>
                  <a:cubicBezTo>
                    <a:pt x="5383" y="1544"/>
                    <a:pt x="5819" y="805"/>
                    <a:pt x="7128" y="361"/>
                  </a:cubicBezTo>
                  <a:cubicBezTo>
                    <a:pt x="8437" y="-83"/>
                    <a:pt x="10619" y="-231"/>
                    <a:pt x="13128" y="583"/>
                  </a:cubicBezTo>
                  <a:cubicBezTo>
                    <a:pt x="15637" y="1396"/>
                    <a:pt x="18474" y="3172"/>
                    <a:pt x="19783" y="5687"/>
                  </a:cubicBezTo>
                  <a:cubicBezTo>
                    <a:pt x="21092" y="8202"/>
                    <a:pt x="20874" y="11457"/>
                    <a:pt x="18910" y="14046"/>
                  </a:cubicBezTo>
                  <a:cubicBezTo>
                    <a:pt x="16947" y="16635"/>
                    <a:pt x="13237" y="18558"/>
                    <a:pt x="10837" y="19668"/>
                  </a:cubicBezTo>
                  <a:cubicBezTo>
                    <a:pt x="8437" y="20777"/>
                    <a:pt x="7347" y="21073"/>
                    <a:pt x="5492" y="21221"/>
                  </a:cubicBezTo>
                  <a:cubicBezTo>
                    <a:pt x="3637" y="21369"/>
                    <a:pt x="1019" y="21369"/>
                    <a:pt x="256" y="21073"/>
                  </a:cubicBezTo>
                  <a:cubicBezTo>
                    <a:pt x="-508" y="20777"/>
                    <a:pt x="583" y="20185"/>
                    <a:pt x="1674" y="1959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9748129" y="113287"/>
              <a:ext cx="258876" cy="24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903" fill="norm" stroke="1" extrusionOk="0">
                  <a:moveTo>
                    <a:pt x="4014" y="2150"/>
                  </a:moveTo>
                  <a:cubicBezTo>
                    <a:pt x="3823" y="6350"/>
                    <a:pt x="3632" y="10550"/>
                    <a:pt x="3536" y="13250"/>
                  </a:cubicBezTo>
                  <a:cubicBezTo>
                    <a:pt x="3441" y="15950"/>
                    <a:pt x="3441" y="17150"/>
                    <a:pt x="3919" y="18150"/>
                  </a:cubicBezTo>
                  <a:cubicBezTo>
                    <a:pt x="4396" y="19150"/>
                    <a:pt x="5352" y="19950"/>
                    <a:pt x="7455" y="20450"/>
                  </a:cubicBezTo>
                  <a:cubicBezTo>
                    <a:pt x="9558" y="20950"/>
                    <a:pt x="12807" y="21150"/>
                    <a:pt x="15388" y="20450"/>
                  </a:cubicBezTo>
                  <a:cubicBezTo>
                    <a:pt x="17968" y="19750"/>
                    <a:pt x="19880" y="18150"/>
                    <a:pt x="20740" y="15650"/>
                  </a:cubicBezTo>
                  <a:cubicBezTo>
                    <a:pt x="21600" y="13150"/>
                    <a:pt x="21409" y="9750"/>
                    <a:pt x="20358" y="6850"/>
                  </a:cubicBezTo>
                  <a:cubicBezTo>
                    <a:pt x="19306" y="3950"/>
                    <a:pt x="17395" y="1550"/>
                    <a:pt x="14719" y="550"/>
                  </a:cubicBezTo>
                  <a:cubicBezTo>
                    <a:pt x="12042" y="-450"/>
                    <a:pt x="8602" y="-50"/>
                    <a:pt x="6021" y="1450"/>
                  </a:cubicBezTo>
                  <a:cubicBezTo>
                    <a:pt x="3441" y="2950"/>
                    <a:pt x="1720" y="5550"/>
                    <a:pt x="0" y="815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0110862" y="66204"/>
              <a:ext cx="9302" cy="28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1742"/>
                  </a:moveTo>
                  <a:cubicBezTo>
                    <a:pt x="16200" y="871"/>
                    <a:pt x="16200" y="0"/>
                    <a:pt x="13500" y="0"/>
                  </a:cubicBezTo>
                  <a:cubicBezTo>
                    <a:pt x="10800" y="0"/>
                    <a:pt x="5400" y="871"/>
                    <a:pt x="8100" y="3310"/>
                  </a:cubicBezTo>
                  <a:cubicBezTo>
                    <a:pt x="10800" y="5748"/>
                    <a:pt x="21600" y="9755"/>
                    <a:pt x="21600" y="13065"/>
                  </a:cubicBezTo>
                  <a:cubicBezTo>
                    <a:pt x="21600" y="16374"/>
                    <a:pt x="10800" y="189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10096911" y="53338"/>
              <a:ext cx="236617" cy="36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36" fill="norm" stroke="1" extrusionOk="0">
                  <a:moveTo>
                    <a:pt x="0" y="3788"/>
                  </a:moveTo>
                  <a:cubicBezTo>
                    <a:pt x="212" y="3100"/>
                    <a:pt x="424" y="2412"/>
                    <a:pt x="847" y="1725"/>
                  </a:cubicBezTo>
                  <a:cubicBezTo>
                    <a:pt x="1271" y="1037"/>
                    <a:pt x="1906" y="349"/>
                    <a:pt x="2753" y="349"/>
                  </a:cubicBezTo>
                  <a:cubicBezTo>
                    <a:pt x="3600" y="349"/>
                    <a:pt x="4659" y="1037"/>
                    <a:pt x="6459" y="2619"/>
                  </a:cubicBezTo>
                  <a:cubicBezTo>
                    <a:pt x="8259" y="4201"/>
                    <a:pt x="10800" y="6677"/>
                    <a:pt x="12600" y="8122"/>
                  </a:cubicBezTo>
                  <a:cubicBezTo>
                    <a:pt x="14400" y="9567"/>
                    <a:pt x="15459" y="9979"/>
                    <a:pt x="16306" y="9911"/>
                  </a:cubicBezTo>
                  <a:cubicBezTo>
                    <a:pt x="17153" y="9842"/>
                    <a:pt x="17788" y="9291"/>
                    <a:pt x="18635" y="7847"/>
                  </a:cubicBezTo>
                  <a:cubicBezTo>
                    <a:pt x="19482" y="6402"/>
                    <a:pt x="20541" y="4063"/>
                    <a:pt x="21071" y="2481"/>
                  </a:cubicBezTo>
                  <a:cubicBezTo>
                    <a:pt x="21600" y="899"/>
                    <a:pt x="21600" y="74"/>
                    <a:pt x="21494" y="5"/>
                  </a:cubicBezTo>
                  <a:cubicBezTo>
                    <a:pt x="21388" y="-64"/>
                    <a:pt x="21176" y="624"/>
                    <a:pt x="20753" y="3100"/>
                  </a:cubicBezTo>
                  <a:cubicBezTo>
                    <a:pt x="20329" y="5577"/>
                    <a:pt x="19694" y="9842"/>
                    <a:pt x="19482" y="13212"/>
                  </a:cubicBezTo>
                  <a:cubicBezTo>
                    <a:pt x="19271" y="16583"/>
                    <a:pt x="19482" y="19060"/>
                    <a:pt x="19694" y="215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0747215" y="-29096"/>
              <a:ext cx="310008" cy="43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72" fill="norm" stroke="1" extrusionOk="0">
                  <a:moveTo>
                    <a:pt x="10375" y="8819"/>
                  </a:moveTo>
                  <a:cubicBezTo>
                    <a:pt x="9422" y="8367"/>
                    <a:pt x="8469" y="7914"/>
                    <a:pt x="8390" y="7745"/>
                  </a:cubicBezTo>
                  <a:cubicBezTo>
                    <a:pt x="8310" y="7575"/>
                    <a:pt x="9104" y="7688"/>
                    <a:pt x="10454" y="7519"/>
                  </a:cubicBezTo>
                  <a:cubicBezTo>
                    <a:pt x="11804" y="7349"/>
                    <a:pt x="13710" y="6897"/>
                    <a:pt x="15219" y="6105"/>
                  </a:cubicBezTo>
                  <a:cubicBezTo>
                    <a:pt x="16728" y="5313"/>
                    <a:pt x="17840" y="4182"/>
                    <a:pt x="18157" y="2938"/>
                  </a:cubicBezTo>
                  <a:cubicBezTo>
                    <a:pt x="18475" y="1695"/>
                    <a:pt x="17999" y="337"/>
                    <a:pt x="16251" y="55"/>
                  </a:cubicBezTo>
                  <a:cubicBezTo>
                    <a:pt x="14504" y="-228"/>
                    <a:pt x="11487" y="564"/>
                    <a:pt x="8469" y="2825"/>
                  </a:cubicBezTo>
                  <a:cubicBezTo>
                    <a:pt x="5451" y="5087"/>
                    <a:pt x="2434" y="8819"/>
                    <a:pt x="1004" y="11533"/>
                  </a:cubicBezTo>
                  <a:cubicBezTo>
                    <a:pt x="-425" y="14247"/>
                    <a:pt x="-266" y="15944"/>
                    <a:pt x="1084" y="17075"/>
                  </a:cubicBezTo>
                  <a:cubicBezTo>
                    <a:pt x="2434" y="18206"/>
                    <a:pt x="4975" y="18771"/>
                    <a:pt x="6722" y="19054"/>
                  </a:cubicBezTo>
                  <a:cubicBezTo>
                    <a:pt x="8469" y="19336"/>
                    <a:pt x="9422" y="19336"/>
                    <a:pt x="10454" y="19223"/>
                  </a:cubicBezTo>
                  <a:cubicBezTo>
                    <a:pt x="11487" y="19110"/>
                    <a:pt x="12599" y="18884"/>
                    <a:pt x="12996" y="18488"/>
                  </a:cubicBezTo>
                  <a:cubicBezTo>
                    <a:pt x="13393" y="18092"/>
                    <a:pt x="13075" y="17527"/>
                    <a:pt x="12599" y="17075"/>
                  </a:cubicBezTo>
                  <a:cubicBezTo>
                    <a:pt x="12122" y="16622"/>
                    <a:pt x="11487" y="16283"/>
                    <a:pt x="10772" y="16000"/>
                  </a:cubicBezTo>
                  <a:cubicBezTo>
                    <a:pt x="10057" y="15718"/>
                    <a:pt x="9263" y="15491"/>
                    <a:pt x="9184" y="15152"/>
                  </a:cubicBezTo>
                  <a:cubicBezTo>
                    <a:pt x="9104" y="14813"/>
                    <a:pt x="9740" y="14360"/>
                    <a:pt x="10931" y="14078"/>
                  </a:cubicBezTo>
                  <a:cubicBezTo>
                    <a:pt x="12122" y="13795"/>
                    <a:pt x="13869" y="13682"/>
                    <a:pt x="15140" y="13512"/>
                  </a:cubicBezTo>
                  <a:cubicBezTo>
                    <a:pt x="16410" y="13343"/>
                    <a:pt x="17204" y="13117"/>
                    <a:pt x="17760" y="12721"/>
                  </a:cubicBezTo>
                  <a:cubicBezTo>
                    <a:pt x="18316" y="12325"/>
                    <a:pt x="18634" y="11759"/>
                    <a:pt x="19110" y="11307"/>
                  </a:cubicBezTo>
                  <a:cubicBezTo>
                    <a:pt x="19587" y="10855"/>
                    <a:pt x="20222" y="10515"/>
                    <a:pt x="20619" y="10742"/>
                  </a:cubicBezTo>
                  <a:cubicBezTo>
                    <a:pt x="21016" y="10968"/>
                    <a:pt x="21175" y="11759"/>
                    <a:pt x="21175" y="13625"/>
                  </a:cubicBezTo>
                  <a:cubicBezTo>
                    <a:pt x="21175" y="15491"/>
                    <a:pt x="21016" y="18432"/>
                    <a:pt x="20857" y="2137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1157206" y="46359"/>
              <a:ext cx="44637" cy="30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524" fill="norm" stroke="1" extrusionOk="0">
                  <a:moveTo>
                    <a:pt x="19440" y="1548"/>
                  </a:moveTo>
                  <a:cubicBezTo>
                    <a:pt x="19440" y="736"/>
                    <a:pt x="19440" y="-76"/>
                    <a:pt x="19980" y="5"/>
                  </a:cubicBezTo>
                  <a:cubicBezTo>
                    <a:pt x="20520" y="86"/>
                    <a:pt x="21600" y="1061"/>
                    <a:pt x="19440" y="3416"/>
                  </a:cubicBezTo>
                  <a:cubicBezTo>
                    <a:pt x="17280" y="5771"/>
                    <a:pt x="11880" y="9506"/>
                    <a:pt x="7560" y="12429"/>
                  </a:cubicBezTo>
                  <a:cubicBezTo>
                    <a:pt x="3240" y="15353"/>
                    <a:pt x="0" y="17464"/>
                    <a:pt x="0" y="18844"/>
                  </a:cubicBezTo>
                  <a:cubicBezTo>
                    <a:pt x="0" y="20225"/>
                    <a:pt x="3240" y="20874"/>
                    <a:pt x="6480" y="2152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1164182" y="52601"/>
              <a:ext cx="243112" cy="2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96" fill="norm" stroke="1" extrusionOk="0">
                  <a:moveTo>
                    <a:pt x="0" y="8648"/>
                  </a:moveTo>
                  <a:cubicBezTo>
                    <a:pt x="1234" y="6878"/>
                    <a:pt x="2469" y="5107"/>
                    <a:pt x="5349" y="3603"/>
                  </a:cubicBezTo>
                  <a:cubicBezTo>
                    <a:pt x="8229" y="2098"/>
                    <a:pt x="12754" y="858"/>
                    <a:pt x="15531" y="327"/>
                  </a:cubicBezTo>
                  <a:cubicBezTo>
                    <a:pt x="18309" y="-204"/>
                    <a:pt x="19337" y="-27"/>
                    <a:pt x="20160" y="416"/>
                  </a:cubicBezTo>
                  <a:cubicBezTo>
                    <a:pt x="20983" y="858"/>
                    <a:pt x="21600" y="1566"/>
                    <a:pt x="21497" y="2717"/>
                  </a:cubicBezTo>
                  <a:cubicBezTo>
                    <a:pt x="21394" y="3868"/>
                    <a:pt x="20571" y="5462"/>
                    <a:pt x="18000" y="7409"/>
                  </a:cubicBezTo>
                  <a:cubicBezTo>
                    <a:pt x="15429" y="9357"/>
                    <a:pt x="11109" y="11658"/>
                    <a:pt x="8331" y="12986"/>
                  </a:cubicBezTo>
                  <a:cubicBezTo>
                    <a:pt x="5554" y="14314"/>
                    <a:pt x="4320" y="14668"/>
                    <a:pt x="4114" y="14580"/>
                  </a:cubicBezTo>
                  <a:cubicBezTo>
                    <a:pt x="3909" y="14491"/>
                    <a:pt x="4731" y="13960"/>
                    <a:pt x="5657" y="13871"/>
                  </a:cubicBezTo>
                  <a:cubicBezTo>
                    <a:pt x="6583" y="13783"/>
                    <a:pt x="7611" y="14137"/>
                    <a:pt x="9566" y="15465"/>
                  </a:cubicBezTo>
                  <a:cubicBezTo>
                    <a:pt x="11520" y="16793"/>
                    <a:pt x="14400" y="19094"/>
                    <a:pt x="17280" y="2139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1439451" y="51290"/>
              <a:ext cx="195427" cy="3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76" fill="norm" stroke="1" extrusionOk="0">
                  <a:moveTo>
                    <a:pt x="7187" y="3588"/>
                  </a:moveTo>
                  <a:cubicBezTo>
                    <a:pt x="6433" y="6270"/>
                    <a:pt x="5680" y="8952"/>
                    <a:pt x="4675" y="11000"/>
                  </a:cubicBezTo>
                  <a:cubicBezTo>
                    <a:pt x="3670" y="13047"/>
                    <a:pt x="2415" y="14458"/>
                    <a:pt x="1536" y="15517"/>
                  </a:cubicBezTo>
                  <a:cubicBezTo>
                    <a:pt x="657" y="16576"/>
                    <a:pt x="154" y="17282"/>
                    <a:pt x="29" y="17070"/>
                  </a:cubicBezTo>
                  <a:cubicBezTo>
                    <a:pt x="-97" y="16858"/>
                    <a:pt x="154" y="15729"/>
                    <a:pt x="1410" y="13188"/>
                  </a:cubicBezTo>
                  <a:cubicBezTo>
                    <a:pt x="2666" y="10647"/>
                    <a:pt x="4926" y="6694"/>
                    <a:pt x="6308" y="4364"/>
                  </a:cubicBezTo>
                  <a:cubicBezTo>
                    <a:pt x="7689" y="2035"/>
                    <a:pt x="8191" y="1329"/>
                    <a:pt x="8945" y="764"/>
                  </a:cubicBezTo>
                  <a:cubicBezTo>
                    <a:pt x="9698" y="200"/>
                    <a:pt x="10703" y="-224"/>
                    <a:pt x="11959" y="129"/>
                  </a:cubicBezTo>
                  <a:cubicBezTo>
                    <a:pt x="13215" y="482"/>
                    <a:pt x="14722" y="1611"/>
                    <a:pt x="16480" y="3729"/>
                  </a:cubicBezTo>
                  <a:cubicBezTo>
                    <a:pt x="18238" y="5847"/>
                    <a:pt x="20247" y="8952"/>
                    <a:pt x="20875" y="12058"/>
                  </a:cubicBezTo>
                  <a:cubicBezTo>
                    <a:pt x="21503" y="15164"/>
                    <a:pt x="20749" y="18270"/>
                    <a:pt x="19996" y="2137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1485060" y="215017"/>
              <a:ext cx="216246" cy="2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1791988" y="68529"/>
              <a:ext cx="20928" cy="2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566"/>
                    <a:pt x="16800" y="9132"/>
                    <a:pt x="13200" y="12732"/>
                  </a:cubicBezTo>
                  <a:cubicBezTo>
                    <a:pt x="9600" y="16332"/>
                    <a:pt x="4800" y="189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1750134" y="27547"/>
              <a:ext cx="249247" cy="25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25" fill="norm" stroke="1" extrusionOk="0">
                  <a:moveTo>
                    <a:pt x="0" y="10125"/>
                  </a:moveTo>
                  <a:cubicBezTo>
                    <a:pt x="1200" y="7325"/>
                    <a:pt x="2400" y="4525"/>
                    <a:pt x="5100" y="2825"/>
                  </a:cubicBezTo>
                  <a:cubicBezTo>
                    <a:pt x="7800" y="1125"/>
                    <a:pt x="12000" y="525"/>
                    <a:pt x="14600" y="225"/>
                  </a:cubicBezTo>
                  <a:cubicBezTo>
                    <a:pt x="17200" y="-75"/>
                    <a:pt x="18200" y="-75"/>
                    <a:pt x="19200" y="225"/>
                  </a:cubicBezTo>
                  <a:cubicBezTo>
                    <a:pt x="20200" y="525"/>
                    <a:pt x="21200" y="1125"/>
                    <a:pt x="21400" y="2925"/>
                  </a:cubicBezTo>
                  <a:cubicBezTo>
                    <a:pt x="21600" y="4725"/>
                    <a:pt x="21000" y="7725"/>
                    <a:pt x="20100" y="10225"/>
                  </a:cubicBezTo>
                  <a:cubicBezTo>
                    <a:pt x="19200" y="12725"/>
                    <a:pt x="18000" y="14725"/>
                    <a:pt x="16400" y="16225"/>
                  </a:cubicBezTo>
                  <a:cubicBezTo>
                    <a:pt x="14800" y="17725"/>
                    <a:pt x="12800" y="18725"/>
                    <a:pt x="10300" y="19525"/>
                  </a:cubicBezTo>
                  <a:cubicBezTo>
                    <a:pt x="7800" y="20325"/>
                    <a:pt x="4800" y="20925"/>
                    <a:pt x="1800" y="21525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2044274" y="76038"/>
              <a:ext cx="37520" cy="29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396" fill="norm" stroke="1" extrusionOk="0">
                  <a:moveTo>
                    <a:pt x="18424" y="3950"/>
                  </a:moveTo>
                  <a:cubicBezTo>
                    <a:pt x="18424" y="3119"/>
                    <a:pt x="18424" y="2288"/>
                    <a:pt x="19059" y="1458"/>
                  </a:cubicBezTo>
                  <a:cubicBezTo>
                    <a:pt x="19694" y="627"/>
                    <a:pt x="20965" y="-204"/>
                    <a:pt x="20330" y="45"/>
                  </a:cubicBezTo>
                  <a:cubicBezTo>
                    <a:pt x="19694" y="294"/>
                    <a:pt x="17153" y="1624"/>
                    <a:pt x="13341" y="4614"/>
                  </a:cubicBezTo>
                  <a:cubicBezTo>
                    <a:pt x="9530" y="7605"/>
                    <a:pt x="4447" y="12258"/>
                    <a:pt x="1906" y="14999"/>
                  </a:cubicBezTo>
                  <a:cubicBezTo>
                    <a:pt x="-635" y="17741"/>
                    <a:pt x="-635" y="18571"/>
                    <a:pt x="1906" y="19319"/>
                  </a:cubicBezTo>
                  <a:cubicBezTo>
                    <a:pt x="4447" y="20067"/>
                    <a:pt x="9530" y="20731"/>
                    <a:pt x="14612" y="2139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2189599" y="23130"/>
              <a:ext cx="40853" cy="38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37" fill="norm" stroke="1" extrusionOk="0">
                  <a:moveTo>
                    <a:pt x="10800" y="2176"/>
                  </a:moveTo>
                  <a:cubicBezTo>
                    <a:pt x="14400" y="1122"/>
                    <a:pt x="18000" y="69"/>
                    <a:pt x="19800" y="3"/>
                  </a:cubicBezTo>
                  <a:cubicBezTo>
                    <a:pt x="21600" y="-63"/>
                    <a:pt x="21600" y="859"/>
                    <a:pt x="19200" y="2966"/>
                  </a:cubicBezTo>
                  <a:cubicBezTo>
                    <a:pt x="16800" y="5074"/>
                    <a:pt x="12000" y="8366"/>
                    <a:pt x="8400" y="11659"/>
                  </a:cubicBezTo>
                  <a:cubicBezTo>
                    <a:pt x="4800" y="14952"/>
                    <a:pt x="2400" y="18244"/>
                    <a:pt x="0" y="2153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12022184" y="215017"/>
              <a:ext cx="223221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486"/>
                    <a:pt x="7200" y="13371"/>
                    <a:pt x="10800" y="9771"/>
                  </a:cubicBezTo>
                  <a:cubicBezTo>
                    <a:pt x="14400" y="6171"/>
                    <a:pt x="1800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12203550" y="56167"/>
              <a:ext cx="284895" cy="31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93" fill="norm" stroke="1" extrusionOk="0">
                  <a:moveTo>
                    <a:pt x="17385" y="4589"/>
                  </a:moveTo>
                  <a:cubicBezTo>
                    <a:pt x="17385" y="3806"/>
                    <a:pt x="17385" y="3023"/>
                    <a:pt x="17561" y="2241"/>
                  </a:cubicBezTo>
                  <a:cubicBezTo>
                    <a:pt x="17737" y="1458"/>
                    <a:pt x="18088" y="676"/>
                    <a:pt x="17737" y="284"/>
                  </a:cubicBezTo>
                  <a:cubicBezTo>
                    <a:pt x="17385" y="-107"/>
                    <a:pt x="16332" y="-107"/>
                    <a:pt x="14839" y="363"/>
                  </a:cubicBezTo>
                  <a:cubicBezTo>
                    <a:pt x="13346" y="832"/>
                    <a:pt x="11415" y="1771"/>
                    <a:pt x="10449" y="3023"/>
                  </a:cubicBezTo>
                  <a:cubicBezTo>
                    <a:pt x="9483" y="4276"/>
                    <a:pt x="9483" y="5841"/>
                    <a:pt x="10361" y="7328"/>
                  </a:cubicBezTo>
                  <a:cubicBezTo>
                    <a:pt x="11239" y="8815"/>
                    <a:pt x="12995" y="10223"/>
                    <a:pt x="14751" y="11319"/>
                  </a:cubicBezTo>
                  <a:cubicBezTo>
                    <a:pt x="16507" y="12415"/>
                    <a:pt x="18263" y="13197"/>
                    <a:pt x="19405" y="13902"/>
                  </a:cubicBezTo>
                  <a:cubicBezTo>
                    <a:pt x="20546" y="14606"/>
                    <a:pt x="21073" y="15232"/>
                    <a:pt x="21337" y="15936"/>
                  </a:cubicBezTo>
                  <a:cubicBezTo>
                    <a:pt x="21600" y="16641"/>
                    <a:pt x="21600" y="17423"/>
                    <a:pt x="21161" y="18128"/>
                  </a:cubicBezTo>
                  <a:cubicBezTo>
                    <a:pt x="20722" y="18832"/>
                    <a:pt x="19844" y="19458"/>
                    <a:pt x="16244" y="20006"/>
                  </a:cubicBezTo>
                  <a:cubicBezTo>
                    <a:pt x="12644" y="20554"/>
                    <a:pt x="6322" y="21023"/>
                    <a:pt x="0" y="2149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61" name="Drawing"/>
          <p:cNvGrpSpPr/>
          <p:nvPr/>
        </p:nvGrpSpPr>
        <p:grpSpPr>
          <a:xfrm>
            <a:off x="1083099" y="1117696"/>
            <a:ext cx="11310260" cy="1531166"/>
            <a:chOff x="1072327" y="-19050"/>
            <a:chExt cx="11310259" cy="1531164"/>
          </a:xfrm>
        </p:grpSpPr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72327" y="109994"/>
              <a:ext cx="331077" cy="623962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9059" y="246304"/>
              <a:ext cx="303175" cy="446518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58232" y="363546"/>
              <a:ext cx="198540" cy="53396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23353" y="490451"/>
              <a:ext cx="198541" cy="52052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55794" y="239328"/>
              <a:ext cx="72979" cy="379907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74380" y="267231"/>
              <a:ext cx="45077" cy="400833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80408" y="183523"/>
              <a:ext cx="418073" cy="505468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28147" y="-19051"/>
              <a:ext cx="270287" cy="401115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53413" y="275454"/>
              <a:ext cx="544828" cy="399586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15502" y="211893"/>
              <a:ext cx="403522" cy="392836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34878" y="295133"/>
              <a:ext cx="214390" cy="289224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24799" y="-5102"/>
              <a:ext cx="308128" cy="387166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02707" y="181088"/>
              <a:ext cx="513783" cy="409207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13826" y="108703"/>
              <a:ext cx="274618" cy="421832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68469" y="251796"/>
              <a:ext cx="333878" cy="291326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914194" y="245061"/>
              <a:ext cx="264288" cy="491686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237168" y="-11992"/>
              <a:ext cx="72107" cy="519617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20062" y="225365"/>
              <a:ext cx="254286" cy="268256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65248" y="253280"/>
              <a:ext cx="276117" cy="509537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244559" y="165213"/>
              <a:ext cx="294506" cy="558657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581248" y="155732"/>
              <a:ext cx="199884" cy="331254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745140" y="196270"/>
              <a:ext cx="349895" cy="288113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981238" y="64638"/>
              <a:ext cx="113797" cy="603426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022056" y="257053"/>
              <a:ext cx="269081" cy="229645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15499" y="85565"/>
              <a:ext cx="285368" cy="429036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66022" y="1073293"/>
              <a:ext cx="548512" cy="404855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13556" y="1043269"/>
              <a:ext cx="383056" cy="451117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377328" y="1179832"/>
              <a:ext cx="232514" cy="277693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631126" y="1179431"/>
              <a:ext cx="752876" cy="309611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694682" y="1055477"/>
              <a:ext cx="142735" cy="142735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799316" y="1020599"/>
              <a:ext cx="93906" cy="163662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072163" y="1157827"/>
              <a:ext cx="560475" cy="321417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431774" y="1017915"/>
              <a:ext cx="120395" cy="144383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594070" y="1113277"/>
              <a:ext cx="519887" cy="393703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106937" y="982134"/>
              <a:ext cx="90728" cy="188176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59563" y="985721"/>
              <a:ext cx="100882" cy="219467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879642" y="1062452"/>
              <a:ext cx="78366" cy="386883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43175" y="998096"/>
              <a:ext cx="313696" cy="318702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110062" y="1194201"/>
              <a:ext cx="222993" cy="241749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03133" y="987089"/>
              <a:ext cx="98974" cy="455270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66315" y="1194989"/>
              <a:ext cx="117158" cy="224118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631421" y="1001260"/>
              <a:ext cx="106985" cy="136873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667634" y="1145863"/>
              <a:ext cx="246714" cy="293318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952300" y="1037939"/>
              <a:ext cx="253237" cy="411396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20743" y="976793"/>
              <a:ext cx="267791" cy="344655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055483" y="872867"/>
              <a:ext cx="99848" cy="639248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068400" y="1071753"/>
              <a:ext cx="294572" cy="231094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338602" y="1008675"/>
              <a:ext cx="367803" cy="262366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682255" y="839232"/>
              <a:ext cx="512444" cy="434512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2266321" y="1143556"/>
              <a:ext cx="116266" cy="85756"/>
            </a:xfrm>
            <a:prstGeom prst="rect">
              <a:avLst/>
            </a:prstGeom>
            <a:effectLst/>
          </p:spPr>
        </p:pic>
      </p:grpSp>
      <p:grpSp>
        <p:nvGrpSpPr>
          <p:cNvPr id="1116" name="Drawing"/>
          <p:cNvGrpSpPr/>
          <p:nvPr/>
        </p:nvGrpSpPr>
        <p:grpSpPr>
          <a:xfrm>
            <a:off x="978464" y="3334171"/>
            <a:ext cx="9849614" cy="892433"/>
            <a:chOff x="953741" y="-19049"/>
            <a:chExt cx="9849612" cy="892431"/>
          </a:xfrm>
        </p:grpSpPr>
        <p:pic>
          <p:nvPicPr>
            <p:cNvPr id="106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53741" y="138692"/>
              <a:ext cx="296731" cy="502256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23498" y="63005"/>
              <a:ext cx="383571" cy="338059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747720" y="366741"/>
              <a:ext cx="339296" cy="79955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659518" y="169098"/>
              <a:ext cx="334329" cy="479891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187016" y="157472"/>
              <a:ext cx="99808" cy="456639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109210" y="310936"/>
              <a:ext cx="254345" cy="72979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410200" y="146915"/>
              <a:ext cx="511406" cy="469865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709114" y="310936"/>
              <a:ext cx="303175" cy="45077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33200" y="279796"/>
              <a:ext cx="83723" cy="299437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099749" y="112032"/>
              <a:ext cx="84605" cy="116094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245067" y="287921"/>
              <a:ext cx="555468" cy="299914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886359" y="166595"/>
              <a:ext cx="674519" cy="359449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397215" y="258931"/>
              <a:ext cx="421761" cy="614451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457488" y="115619"/>
              <a:ext cx="73002" cy="589175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443559" y="213277"/>
              <a:ext cx="341445" cy="280504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792341" y="243490"/>
              <a:ext cx="234015" cy="242845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106711" y="217737"/>
              <a:ext cx="128317" cy="273754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064390" y="39952"/>
              <a:ext cx="134650" cy="160722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260107" y="210675"/>
              <a:ext cx="284535" cy="298801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634816" y="21390"/>
              <a:ext cx="269873" cy="466065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592213" y="178399"/>
              <a:ext cx="263646" cy="55850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455133" y="-1872"/>
              <a:ext cx="119215" cy="609007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487418" y="112526"/>
              <a:ext cx="357611" cy="286656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864102" y="97484"/>
              <a:ext cx="338053" cy="292132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19426" y="131676"/>
              <a:ext cx="253366" cy="277100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486255" y="-19050"/>
              <a:ext cx="1004795" cy="425554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688130" y="238495"/>
              <a:ext cx="115225" cy="77003"/>
            </a:xfrm>
            <a:prstGeom prst="rect">
              <a:avLst/>
            </a:prstGeom>
            <a:effectLst/>
          </p:spPr>
        </p:pic>
      </p:grpSp>
      <p:grpSp>
        <p:nvGrpSpPr>
          <p:cNvPr id="1217" name="Drawing"/>
          <p:cNvGrpSpPr/>
          <p:nvPr/>
        </p:nvGrpSpPr>
        <p:grpSpPr>
          <a:xfrm>
            <a:off x="642392" y="4922675"/>
            <a:ext cx="12161105" cy="1933804"/>
            <a:chOff x="771133" y="-272923"/>
            <a:chExt cx="12161104" cy="1933803"/>
          </a:xfrm>
        </p:grpSpPr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16554" y="246026"/>
              <a:ext cx="70654" cy="541586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71133" y="237052"/>
              <a:ext cx="408016" cy="550560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358411" y="225549"/>
              <a:ext cx="289140" cy="651971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586038" y="435308"/>
              <a:ext cx="277758" cy="296499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600785" y="378181"/>
              <a:ext cx="283938" cy="353626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909402" y="651852"/>
              <a:ext cx="149711" cy="247370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258184" y="330368"/>
              <a:ext cx="280336" cy="373536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334916" y="269389"/>
              <a:ext cx="371529" cy="301978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739502" y="247266"/>
              <a:ext cx="282176" cy="596151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485894" y="488124"/>
              <a:ext cx="310150" cy="76268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274139" y="191028"/>
              <a:ext cx="400834" cy="455001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549302" y="294219"/>
              <a:ext cx="397721" cy="364533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927175" y="-55011"/>
              <a:ext cx="654630" cy="700290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487899" y="-10833"/>
              <a:ext cx="86930" cy="138543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621845" y="235192"/>
              <a:ext cx="300470" cy="329803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892485" y="172528"/>
              <a:ext cx="282083" cy="459207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616608" y="199728"/>
              <a:ext cx="388225" cy="347189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116422" y="199532"/>
              <a:ext cx="76752" cy="343933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182976" y="-16520"/>
              <a:ext cx="66003" cy="113544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313187" y="114088"/>
              <a:ext cx="68329" cy="457279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238781" y="54487"/>
              <a:ext cx="539947" cy="558734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222743" y="190912"/>
              <a:ext cx="567850" cy="426364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564150" y="9944"/>
              <a:ext cx="137964" cy="201849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752492" y="144309"/>
              <a:ext cx="533370" cy="463512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761953" y="62313"/>
              <a:ext cx="254345" cy="111444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932546" y="-12074"/>
              <a:ext cx="230240" cy="192806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331469" y="-92653"/>
              <a:ext cx="96638" cy="203629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387274" y="-88806"/>
              <a:ext cx="135759" cy="213733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0121787" y="-184674"/>
              <a:ext cx="280176" cy="673959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0041770" y="44972"/>
              <a:ext cx="422973" cy="100882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453154" y="83234"/>
              <a:ext cx="611493" cy="381949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836864" y="-168881"/>
              <a:ext cx="148726" cy="149220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1128761" y="-272924"/>
              <a:ext cx="131204" cy="770757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1530668" y="358876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949650" y="935527"/>
              <a:ext cx="397469" cy="705796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487699" y="1125910"/>
              <a:ext cx="473275" cy="428453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872176" y="1175262"/>
              <a:ext cx="702653" cy="407571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5591312" y="1032973"/>
              <a:ext cx="648476" cy="512366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6339797" y="1127139"/>
              <a:ext cx="518547" cy="392913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6910927" y="1058251"/>
              <a:ext cx="1066705" cy="445525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8440470" y="975053"/>
              <a:ext cx="1019783" cy="473901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9328483" y="1129625"/>
              <a:ext cx="289012" cy="531255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266202" y="889423"/>
              <a:ext cx="644981" cy="720177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905495" y="1050095"/>
              <a:ext cx="679138" cy="358347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186986" y="1166805"/>
              <a:ext cx="86929" cy="241748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1334508" y="1175024"/>
              <a:ext cx="57993" cy="205516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996158" y="880798"/>
              <a:ext cx="250974" cy="443937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2051963" y="818742"/>
              <a:ext cx="385746" cy="324627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2498403" y="778780"/>
              <a:ext cx="271526" cy="686086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2856037" y="1286634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1276" name="Drawing"/>
          <p:cNvGrpSpPr/>
          <p:nvPr/>
        </p:nvGrpSpPr>
        <p:grpSpPr>
          <a:xfrm>
            <a:off x="539000" y="7702968"/>
            <a:ext cx="11075322" cy="877679"/>
            <a:chOff x="723546" y="-19049"/>
            <a:chExt cx="11075320" cy="877677"/>
          </a:xfrm>
        </p:grpSpPr>
        <p:pic>
          <p:nvPicPr>
            <p:cNvPr id="1218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730521" y="169292"/>
              <a:ext cx="93906" cy="526395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723546" y="108016"/>
              <a:ext cx="352004" cy="580695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94899" y="148364"/>
              <a:ext cx="264310" cy="573283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532719" y="398895"/>
              <a:ext cx="107857" cy="87523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930329" y="552951"/>
              <a:ext cx="126459" cy="184589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374484" y="386736"/>
              <a:ext cx="93631" cy="113633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655794" y="165709"/>
              <a:ext cx="261855" cy="692919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3409162" y="456588"/>
              <a:ext cx="495348" cy="141440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4556879" y="354047"/>
              <a:ext cx="76240" cy="327688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4357847" y="234625"/>
              <a:ext cx="456639" cy="126232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4853671" y="358371"/>
              <a:ext cx="351450" cy="370291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5194632" y="382443"/>
              <a:ext cx="723827" cy="302941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6032651" y="297371"/>
              <a:ext cx="274461" cy="375514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6401101" y="203077"/>
              <a:ext cx="80092" cy="499585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6519050" y="172685"/>
              <a:ext cx="520660" cy="509050"/>
            </a:xfrm>
            <a:prstGeom prst="rect">
              <a:avLst/>
            </a:prstGeom>
            <a:effectLst/>
          </p:spPr>
        </p:pic>
        <p:pic>
          <p:nvPicPr>
            <p:cNvPr id="1248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6883024" y="350658"/>
              <a:ext cx="226443" cy="55340"/>
            </a:xfrm>
            <a:prstGeom prst="rect">
              <a:avLst/>
            </a:prstGeom>
            <a:effectLst/>
          </p:spPr>
        </p:pic>
        <p:pic>
          <p:nvPicPr>
            <p:cNvPr id="1250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7193729" y="336706"/>
              <a:ext cx="76177" cy="331078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7286267" y="184278"/>
              <a:ext cx="101520" cy="140405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7418933" y="357085"/>
              <a:ext cx="691595" cy="408358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8891386" y="287877"/>
              <a:ext cx="122427" cy="327390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8886618" y="94013"/>
              <a:ext cx="116009" cy="188816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9073370" y="299171"/>
              <a:ext cx="233419" cy="312808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9387274" y="198289"/>
              <a:ext cx="275272" cy="391065"/>
            </a:xfrm>
            <a:prstGeom prst="rect">
              <a:avLst/>
            </a:prstGeom>
            <a:effectLst/>
          </p:spPr>
        </p:pic>
        <p:pic>
          <p:nvPicPr>
            <p:cNvPr id="1264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652893" y="159991"/>
              <a:ext cx="944387" cy="439988"/>
            </a:xfrm>
            <a:prstGeom prst="rect">
              <a:avLst/>
            </a:prstGeom>
            <a:effectLst/>
          </p:spPr>
        </p:pic>
        <p:pic>
          <p:nvPicPr>
            <p:cNvPr id="1266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0426642" y="29779"/>
              <a:ext cx="132370" cy="196632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0583391" y="250013"/>
              <a:ext cx="613792" cy="341039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1240121" y="-19050"/>
              <a:ext cx="305845" cy="560156"/>
            </a:xfrm>
            <a:prstGeom prst="rect">
              <a:avLst/>
            </a:prstGeom>
            <a:effectLst/>
          </p:spPr>
        </p:pic>
        <p:pic>
          <p:nvPicPr>
            <p:cNvPr id="1272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1225253" y="179446"/>
              <a:ext cx="355591" cy="69800"/>
            </a:xfrm>
            <a:prstGeom prst="rect">
              <a:avLst/>
            </a:prstGeom>
            <a:effectLst/>
          </p:spPr>
        </p:pic>
        <p:pic>
          <p:nvPicPr>
            <p:cNvPr id="1274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1706571" y="441740"/>
              <a:ext cx="92297" cy="963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7" grpId="3"/>
      <p:bldP build="whole" bldLvl="1" animBg="1" rev="0" advAuto="0" spid="1061" grpId="1"/>
      <p:bldP build="whole" bldLvl="1" animBg="1" rev="0" advAuto="0" spid="1276" grpId="4"/>
      <p:bldP build="whole" bldLvl="1" animBg="1" rev="0" advAuto="0" spid="11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Drawing"/>
          <p:cNvGrpSpPr/>
          <p:nvPr/>
        </p:nvGrpSpPr>
        <p:grpSpPr>
          <a:xfrm>
            <a:off x="174165" y="3827794"/>
            <a:ext cx="9624714" cy="1068056"/>
            <a:chOff x="-327444" y="-296733"/>
            <a:chExt cx="9624712" cy="1068055"/>
          </a:xfrm>
        </p:grpSpPr>
        <p:pic>
          <p:nvPicPr>
            <p:cNvPr id="127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27445" y="-33643"/>
              <a:ext cx="451765" cy="587195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210" y="203783"/>
              <a:ext cx="412891" cy="356076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9026" y="-95782"/>
              <a:ext cx="127783" cy="610720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8875" y="-60904"/>
              <a:ext cx="83739" cy="554297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7197" y="68946"/>
              <a:ext cx="345029" cy="433748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75898" y="104780"/>
              <a:ext cx="567666" cy="401997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3835" y="-68075"/>
              <a:ext cx="655706" cy="566254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22990" y="108847"/>
              <a:ext cx="382231" cy="419424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79792" y="-85377"/>
              <a:ext cx="632197" cy="614978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55302" y="-95782"/>
              <a:ext cx="135205" cy="192494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08766" y="125419"/>
              <a:ext cx="275272" cy="343655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58644" y="174378"/>
              <a:ext cx="318371" cy="348233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28780" y="140525"/>
              <a:ext cx="313308" cy="316897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53858" y="-117949"/>
              <a:ext cx="511403" cy="584633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01647" y="64657"/>
              <a:ext cx="247369" cy="52052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54245" y="-88807"/>
              <a:ext cx="410968" cy="536440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93891" y="74388"/>
              <a:ext cx="303763" cy="696934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67874" y="75027"/>
              <a:ext cx="271585" cy="402090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74183" y="101624"/>
              <a:ext cx="448935" cy="363333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509271" y="-109734"/>
              <a:ext cx="148726" cy="763566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22236" y="164641"/>
              <a:ext cx="291886" cy="296985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850608" y="-81831"/>
              <a:ext cx="283338" cy="533370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07782" y="161073"/>
              <a:ext cx="61969" cy="248613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88099" y="-97669"/>
              <a:ext cx="361810" cy="632916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75508" y="-296734"/>
              <a:ext cx="421761" cy="195204"/>
            </a:xfrm>
            <a:prstGeom prst="rect">
              <a:avLst/>
            </a:prstGeom>
            <a:effectLst/>
          </p:spPr>
        </p:pic>
      </p:grpSp>
      <p:grpSp>
        <p:nvGrpSpPr>
          <p:cNvPr id="1487" name="Drawing"/>
          <p:cNvGrpSpPr/>
          <p:nvPr/>
        </p:nvGrpSpPr>
        <p:grpSpPr>
          <a:xfrm>
            <a:off x="307887" y="6138079"/>
            <a:ext cx="12602160" cy="1897405"/>
            <a:chOff x="-12700" y="6381990"/>
            <a:chExt cx="12602158" cy="1897403"/>
          </a:xfrm>
        </p:grpSpPr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2701" y="6579668"/>
              <a:ext cx="388425" cy="609610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0018" y="6670689"/>
              <a:ext cx="49170" cy="490687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1933" y="6655471"/>
              <a:ext cx="248622" cy="512881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2472" y="6702246"/>
              <a:ext cx="275937" cy="417277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96763" y="6884852"/>
              <a:ext cx="241646" cy="53303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82748" y="6717438"/>
              <a:ext cx="64930" cy="416036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10667" y="6691441"/>
              <a:ext cx="299993" cy="295544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466424" y="6720408"/>
              <a:ext cx="39352" cy="413065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61741" y="6707914"/>
              <a:ext cx="67255" cy="460438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45497" y="6919731"/>
              <a:ext cx="297450" cy="32376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79265" y="6691427"/>
              <a:ext cx="286806" cy="442047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96523" y="6931356"/>
              <a:ext cx="234670" cy="62605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38377" y="7108073"/>
              <a:ext cx="234670" cy="42641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708085" y="6754642"/>
              <a:ext cx="175687" cy="385807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687158" y="6794169"/>
              <a:ext cx="227695" cy="318378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266135" y="6801146"/>
              <a:ext cx="67255" cy="60278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060678" y="6747986"/>
              <a:ext cx="300614" cy="406415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084769" y="6954609"/>
              <a:ext cx="269548" cy="60279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534924" y="6815630"/>
              <a:ext cx="63540" cy="310868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24234" y="6739460"/>
              <a:ext cx="290474" cy="421916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982300" y="6752316"/>
              <a:ext cx="48653" cy="395109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949747" y="6727375"/>
              <a:ext cx="244813" cy="308440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250496" y="6711819"/>
              <a:ext cx="254799" cy="389974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91177" y="6722501"/>
              <a:ext cx="272217" cy="355167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79894" y="6886261"/>
              <a:ext cx="213743" cy="65845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14772" y="7038316"/>
              <a:ext cx="206767" cy="46328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833739" y="6709278"/>
              <a:ext cx="262615" cy="378131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512287" y="6753717"/>
              <a:ext cx="130640" cy="99624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491360" y="7001307"/>
              <a:ext cx="114675" cy="93115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13802" y="6727812"/>
              <a:ext cx="64970" cy="398060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426720" y="6612466"/>
              <a:ext cx="307455" cy="455276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786365" y="6708877"/>
              <a:ext cx="355092" cy="326312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096851" y="6638912"/>
              <a:ext cx="1122049" cy="427360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310116" y="6453741"/>
              <a:ext cx="247393" cy="563200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219455" y="6613428"/>
              <a:ext cx="275273" cy="79955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972823" y="6580942"/>
              <a:ext cx="735664" cy="371138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575052" y="6381990"/>
              <a:ext cx="103207" cy="142104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675726" y="6561016"/>
              <a:ext cx="252326" cy="602931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044745" y="6402247"/>
              <a:ext cx="270621" cy="549234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348056" y="6404160"/>
              <a:ext cx="271012" cy="556077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619071" y="6600594"/>
              <a:ext cx="238823" cy="316292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912047" y="6589700"/>
              <a:ext cx="847274" cy="375733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5478" y="7605675"/>
              <a:ext cx="761866" cy="672581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46181" y="7559439"/>
              <a:ext cx="537797" cy="674462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421405" y="7562113"/>
              <a:ext cx="196697" cy="519420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690372" y="7674340"/>
              <a:ext cx="227794" cy="406489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976270" y="7994603"/>
              <a:ext cx="177614" cy="191564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720750" y="7573740"/>
              <a:ext cx="81867" cy="472915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627329" y="7569089"/>
              <a:ext cx="400087" cy="531497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059060" y="7736310"/>
              <a:ext cx="399266" cy="313795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450452" y="7523999"/>
              <a:ext cx="119484" cy="578461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541773" y="7734179"/>
              <a:ext cx="432749" cy="326426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965619" y="7722553"/>
              <a:ext cx="266928" cy="332320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360481" y="7709645"/>
              <a:ext cx="226443" cy="371889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568085" y="7722009"/>
              <a:ext cx="417903" cy="351535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899057" y="7718967"/>
              <a:ext cx="361017" cy="560428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761454" y="7632056"/>
              <a:ext cx="304939" cy="556445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140718" y="7616380"/>
              <a:ext cx="289224" cy="384604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338457" y="7601642"/>
              <a:ext cx="632361" cy="572899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947594" y="7555138"/>
              <a:ext cx="235716" cy="505468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187063" y="7607673"/>
              <a:ext cx="242956" cy="432006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424234" y="7959725"/>
              <a:ext cx="177613" cy="233418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003210" y="7459451"/>
              <a:ext cx="386884" cy="531399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427761" y="7655769"/>
              <a:ext cx="339016" cy="320731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720325" y="7687358"/>
              <a:ext cx="232793" cy="293101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035604" y="7614891"/>
              <a:ext cx="819371" cy="355032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870354" y="7464456"/>
              <a:ext cx="47401" cy="449662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722418" y="7600184"/>
              <a:ext cx="362753" cy="118616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012191" y="7573391"/>
              <a:ext cx="216271" cy="315150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312434" y="7580715"/>
              <a:ext cx="58737" cy="305501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347021" y="7390676"/>
              <a:ext cx="52053" cy="139783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401913" y="7610943"/>
              <a:ext cx="359893" cy="338053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937525" y="7485381"/>
              <a:ext cx="316936" cy="617881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295707" y="7472726"/>
              <a:ext cx="247370" cy="389171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438666" y="7582600"/>
              <a:ext cx="355533" cy="305082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732637" y="7422601"/>
              <a:ext cx="256880" cy="660172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2005109" y="7401675"/>
              <a:ext cx="221580" cy="470590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2216489" y="7478407"/>
              <a:ext cx="233419" cy="387501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2478384" y="7757431"/>
              <a:ext cx="111075" cy="113425"/>
            </a:xfrm>
            <a:prstGeom prst="rect">
              <a:avLst/>
            </a:prstGeom>
            <a:effectLst/>
          </p:spPr>
        </p:pic>
      </p:grpSp>
      <p:grpSp>
        <p:nvGrpSpPr>
          <p:cNvPr id="1660" name="Drawing"/>
          <p:cNvGrpSpPr/>
          <p:nvPr/>
        </p:nvGrpSpPr>
        <p:grpSpPr>
          <a:xfrm>
            <a:off x="48680" y="449115"/>
            <a:ext cx="13114223" cy="2589801"/>
            <a:chOff x="-1898038" y="6336543"/>
            <a:chExt cx="13114221" cy="2589799"/>
          </a:xfrm>
        </p:grpSpPr>
        <p:pic>
          <p:nvPicPr>
            <p:cNvPr id="1488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-861817" y="6724646"/>
              <a:ext cx="329162" cy="306772"/>
            </a:xfrm>
            <a:prstGeom prst="rect">
              <a:avLst/>
            </a:prstGeom>
            <a:effectLst/>
          </p:spPr>
        </p:pic>
        <p:pic>
          <p:nvPicPr>
            <p:cNvPr id="1490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-863911" y="6951542"/>
              <a:ext cx="375001" cy="315810"/>
            </a:xfrm>
            <a:prstGeom prst="rect">
              <a:avLst/>
            </a:prstGeom>
            <a:effectLst/>
          </p:spPr>
        </p:pic>
        <p:pic>
          <p:nvPicPr>
            <p:cNvPr id="1492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-349221" y="6799249"/>
              <a:ext cx="39353" cy="405322"/>
            </a:xfrm>
            <a:prstGeom prst="rect">
              <a:avLst/>
            </a:prstGeom>
            <a:effectLst/>
          </p:spPr>
        </p:pic>
        <p:pic>
          <p:nvPicPr>
            <p:cNvPr id="1494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-356196" y="6752467"/>
              <a:ext cx="230019" cy="389324"/>
            </a:xfrm>
            <a:prstGeom prst="rect">
              <a:avLst/>
            </a:prstGeom>
            <a:effectLst/>
          </p:spPr>
        </p:pic>
        <p:pic>
          <p:nvPicPr>
            <p:cNvPr id="1496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-7706" y="6797429"/>
              <a:ext cx="273407" cy="414118"/>
            </a:xfrm>
            <a:prstGeom prst="rect">
              <a:avLst/>
            </a:prstGeom>
            <a:effectLst/>
          </p:spPr>
        </p:pic>
        <p:pic>
          <p:nvPicPr>
            <p:cNvPr id="1498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29788" y="6997804"/>
              <a:ext cx="248621" cy="46328"/>
            </a:xfrm>
            <a:prstGeom prst="rect">
              <a:avLst/>
            </a:prstGeom>
            <a:effectLst/>
          </p:spPr>
        </p:pic>
        <p:pic>
          <p:nvPicPr>
            <p:cNvPr id="1500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99496" y="6872243"/>
              <a:ext cx="32377" cy="360231"/>
            </a:xfrm>
            <a:prstGeom prst="rect">
              <a:avLst/>
            </a:prstGeom>
            <a:effectLst/>
          </p:spPr>
        </p:pic>
        <p:pic>
          <p:nvPicPr>
            <p:cNvPr id="1502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43691" y="6803940"/>
              <a:ext cx="267880" cy="295997"/>
            </a:xfrm>
            <a:prstGeom prst="rect">
              <a:avLst/>
            </a:prstGeom>
            <a:effectLst/>
          </p:spPr>
        </p:pic>
        <p:pic>
          <p:nvPicPr>
            <p:cNvPr id="1504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02640" y="6879218"/>
              <a:ext cx="50112" cy="353256"/>
            </a:xfrm>
            <a:prstGeom prst="rect">
              <a:avLst/>
            </a:prstGeom>
            <a:effectLst/>
          </p:spPr>
        </p:pic>
        <p:pic>
          <p:nvPicPr>
            <p:cNvPr id="1506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22668" y="6813890"/>
              <a:ext cx="39353" cy="453461"/>
            </a:xfrm>
            <a:prstGeom prst="rect">
              <a:avLst/>
            </a:prstGeom>
            <a:effectLst/>
          </p:spPr>
        </p:pic>
        <p:pic>
          <p:nvPicPr>
            <p:cNvPr id="1508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41302" y="7032682"/>
              <a:ext cx="178865" cy="39352"/>
            </a:xfrm>
            <a:prstGeom prst="rect">
              <a:avLst/>
            </a:prstGeom>
            <a:effectLst/>
          </p:spPr>
        </p:pic>
        <p:pic>
          <p:nvPicPr>
            <p:cNvPr id="1510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285401" y="6915977"/>
              <a:ext cx="94704" cy="65375"/>
            </a:xfrm>
            <a:prstGeom prst="rect">
              <a:avLst/>
            </a:prstGeom>
            <a:effectLst/>
          </p:spPr>
        </p:pic>
        <p:pic>
          <p:nvPicPr>
            <p:cNvPr id="1512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271450" y="7144292"/>
              <a:ext cx="103466" cy="96497"/>
            </a:xfrm>
            <a:prstGeom prst="rect">
              <a:avLst/>
            </a:prstGeom>
            <a:effectLst/>
          </p:spPr>
        </p:pic>
        <p:pic>
          <p:nvPicPr>
            <p:cNvPr id="1514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-897970" y="7359294"/>
              <a:ext cx="2083266" cy="95946"/>
            </a:xfrm>
            <a:prstGeom prst="rect">
              <a:avLst/>
            </a:prstGeom>
            <a:effectLst/>
          </p:spPr>
        </p:pic>
        <p:pic>
          <p:nvPicPr>
            <p:cNvPr id="1516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851052" y="6935649"/>
              <a:ext cx="249968" cy="456638"/>
            </a:xfrm>
            <a:prstGeom prst="rect">
              <a:avLst/>
            </a:prstGeom>
            <a:effectLst/>
          </p:spPr>
        </p:pic>
        <p:pic>
          <p:nvPicPr>
            <p:cNvPr id="1518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913833" y="6831358"/>
              <a:ext cx="391623" cy="311999"/>
            </a:xfrm>
            <a:prstGeom prst="rect">
              <a:avLst/>
            </a:prstGeom>
            <a:effectLst/>
          </p:spPr>
        </p:pic>
        <p:pic>
          <p:nvPicPr>
            <p:cNvPr id="1520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404687" y="7089113"/>
              <a:ext cx="342468" cy="93906"/>
            </a:xfrm>
            <a:prstGeom prst="rect">
              <a:avLst/>
            </a:prstGeom>
            <a:effectLst/>
          </p:spPr>
        </p:pic>
        <p:pic>
          <p:nvPicPr>
            <p:cNvPr id="1522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078763" y="6887916"/>
              <a:ext cx="364916" cy="400980"/>
            </a:xfrm>
            <a:prstGeom prst="rect">
              <a:avLst/>
            </a:prstGeom>
            <a:effectLst/>
          </p:spPr>
        </p:pic>
        <p:pic>
          <p:nvPicPr>
            <p:cNvPr id="1524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3474335" y="7018109"/>
              <a:ext cx="381945" cy="277609"/>
            </a:xfrm>
            <a:prstGeom prst="rect">
              <a:avLst/>
            </a:prstGeom>
            <a:effectLst/>
          </p:spPr>
        </p:pic>
        <p:pic>
          <p:nvPicPr>
            <p:cNvPr id="1526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3818179" y="6962588"/>
              <a:ext cx="233418" cy="319331"/>
            </a:xfrm>
            <a:prstGeom prst="rect">
              <a:avLst/>
            </a:prstGeom>
            <a:effectLst/>
          </p:spPr>
        </p:pic>
        <p:pic>
          <p:nvPicPr>
            <p:cNvPr id="1528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173936" y="6775210"/>
              <a:ext cx="512444" cy="543543"/>
            </a:xfrm>
            <a:prstGeom prst="rect">
              <a:avLst/>
            </a:prstGeom>
            <a:effectLst/>
          </p:spPr>
        </p:pic>
        <p:pic>
          <p:nvPicPr>
            <p:cNvPr id="1530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150684" y="6955232"/>
              <a:ext cx="312475" cy="52692"/>
            </a:xfrm>
            <a:prstGeom prst="rect">
              <a:avLst/>
            </a:prstGeom>
            <a:effectLst/>
          </p:spPr>
        </p:pic>
        <p:pic>
          <p:nvPicPr>
            <p:cNvPr id="1532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648279" y="6941375"/>
              <a:ext cx="491516" cy="351912"/>
            </a:xfrm>
            <a:prstGeom prst="rect">
              <a:avLst/>
            </a:prstGeom>
            <a:effectLst/>
          </p:spPr>
        </p:pic>
        <p:pic>
          <p:nvPicPr>
            <p:cNvPr id="1534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5548134" y="6858356"/>
              <a:ext cx="598805" cy="406862"/>
            </a:xfrm>
            <a:prstGeom prst="rect">
              <a:avLst/>
            </a:prstGeom>
            <a:effectLst/>
          </p:spPr>
        </p:pic>
        <p:pic>
          <p:nvPicPr>
            <p:cNvPr id="1536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6180369" y="6956600"/>
              <a:ext cx="403381" cy="296175"/>
            </a:xfrm>
            <a:prstGeom prst="rect">
              <a:avLst/>
            </a:prstGeom>
            <a:effectLst/>
          </p:spPr>
        </p:pic>
        <p:pic>
          <p:nvPicPr>
            <p:cNvPr id="1538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6641993" y="6691502"/>
              <a:ext cx="220782" cy="516956"/>
            </a:xfrm>
            <a:prstGeom prst="rect">
              <a:avLst/>
            </a:prstGeom>
            <a:effectLst/>
          </p:spPr>
        </p:pic>
        <p:pic>
          <p:nvPicPr>
            <p:cNvPr id="1540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6601454" y="6896992"/>
              <a:ext cx="282248" cy="69783"/>
            </a:xfrm>
            <a:prstGeom prst="rect">
              <a:avLst/>
            </a:prstGeom>
            <a:effectLst/>
          </p:spPr>
        </p:pic>
        <p:pic>
          <p:nvPicPr>
            <p:cNvPr id="1542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089748" y="7127380"/>
              <a:ext cx="92632" cy="86483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-1632259" y="7891310"/>
              <a:ext cx="68477" cy="435712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-1615834" y="7865151"/>
              <a:ext cx="289224" cy="78211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-1567005" y="8054075"/>
              <a:ext cx="268297" cy="42751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-1587931" y="8198238"/>
              <a:ext cx="254345" cy="48873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-1269655" y="7812158"/>
              <a:ext cx="382509" cy="475712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-942259" y="7990820"/>
              <a:ext cx="330223" cy="567882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-554170" y="8000414"/>
              <a:ext cx="280879" cy="279537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65228" y="7850592"/>
              <a:ext cx="296247" cy="434021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515504" y="7937698"/>
              <a:ext cx="341257" cy="317678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898479" y="7679716"/>
              <a:ext cx="286136" cy="549647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853538" y="7919213"/>
              <a:ext cx="261321" cy="38101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669686" y="7872708"/>
              <a:ext cx="97143" cy="113106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684193" y="8135457"/>
              <a:ext cx="89572" cy="110622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2109151" y="7755190"/>
              <a:ext cx="403518" cy="464576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2109151" y="7842624"/>
              <a:ext cx="393858" cy="365812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2562511" y="8093603"/>
              <a:ext cx="66059" cy="212492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569542" y="7883742"/>
              <a:ext cx="100326" cy="129386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939250" y="7940721"/>
              <a:ext cx="648567" cy="79373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3490325" y="7779700"/>
              <a:ext cx="166364" cy="428736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3860032" y="7744822"/>
              <a:ext cx="331078" cy="400833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3894911" y="7779700"/>
              <a:ext cx="254345" cy="421760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4062326" y="8065700"/>
              <a:ext cx="226443" cy="316092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4257644" y="7844349"/>
              <a:ext cx="99586" cy="115649"/>
            </a:xfrm>
            <a:prstGeom prst="rect">
              <a:avLst/>
            </a:prstGeom>
            <a:effectLst/>
          </p:spPr>
        </p:pic>
        <p:pic>
          <p:nvPicPr>
            <p:cNvPr id="1590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-1567630" y="6746681"/>
              <a:ext cx="53303" cy="402085"/>
            </a:xfrm>
            <a:prstGeom prst="rect">
              <a:avLst/>
            </a:prstGeom>
            <a:effectLst/>
          </p:spPr>
        </p:pic>
        <p:pic>
          <p:nvPicPr>
            <p:cNvPr id="1592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-1643587" y="6743097"/>
              <a:ext cx="301570" cy="441818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-1260703" y="6774584"/>
              <a:ext cx="53304" cy="388133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-1107239" y="6941999"/>
              <a:ext cx="137011" cy="67255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-1714118" y="7317344"/>
              <a:ext cx="918281" cy="64303"/>
            </a:xfrm>
            <a:prstGeom prst="rect">
              <a:avLst/>
            </a:prstGeom>
            <a:effectLst/>
          </p:spPr>
        </p:pic>
        <p:pic>
          <p:nvPicPr>
            <p:cNvPr id="1600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5100799" y="7808698"/>
              <a:ext cx="143631" cy="357884"/>
            </a:xfrm>
            <a:prstGeom prst="rect">
              <a:avLst/>
            </a:prstGeom>
            <a:effectLst/>
          </p:spPr>
        </p:pic>
        <p:pic>
          <p:nvPicPr>
            <p:cNvPr id="1602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5179299" y="7586264"/>
              <a:ext cx="99492" cy="133887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5303988" y="7655174"/>
              <a:ext cx="289223" cy="737717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6140338" y="7558806"/>
              <a:ext cx="359705" cy="565923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683828" y="7549505"/>
              <a:ext cx="164996" cy="610101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6831649" y="7709944"/>
              <a:ext cx="275273" cy="317125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886119" y="7616935"/>
              <a:ext cx="237439" cy="431062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173455" y="7912237"/>
              <a:ext cx="86930" cy="219467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229260" y="7700643"/>
              <a:ext cx="103207" cy="113043"/>
            </a:xfrm>
            <a:prstGeom prst="rect">
              <a:avLst/>
            </a:prstGeom>
            <a:effectLst/>
          </p:spPr>
        </p:pic>
        <p:pic>
          <p:nvPicPr>
            <p:cNvPr id="1618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396675" y="7926188"/>
              <a:ext cx="156687" cy="254346"/>
            </a:xfrm>
            <a:prstGeom prst="rect">
              <a:avLst/>
            </a:prstGeom>
            <a:effectLst/>
          </p:spPr>
        </p:pic>
        <p:pic>
          <p:nvPicPr>
            <p:cNvPr id="1620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738481" y="7577407"/>
              <a:ext cx="247369" cy="372931"/>
            </a:xfrm>
            <a:prstGeom prst="rect">
              <a:avLst/>
            </a:prstGeom>
            <a:effectLst/>
          </p:spPr>
        </p:pic>
        <p:pic>
          <p:nvPicPr>
            <p:cNvPr id="1622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7703603" y="7633212"/>
              <a:ext cx="268296" cy="338052"/>
            </a:xfrm>
            <a:prstGeom prst="rect">
              <a:avLst/>
            </a:prstGeom>
            <a:effectLst/>
          </p:spPr>
        </p:pic>
        <p:pic>
          <p:nvPicPr>
            <p:cNvPr id="1624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7926823" y="7891310"/>
              <a:ext cx="207935" cy="293874"/>
            </a:xfrm>
            <a:prstGeom prst="rect">
              <a:avLst/>
            </a:prstGeom>
            <a:effectLst/>
          </p:spPr>
        </p:pic>
        <p:pic>
          <p:nvPicPr>
            <p:cNvPr id="1626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8094238" y="7658789"/>
              <a:ext cx="93439" cy="117757"/>
            </a:xfrm>
            <a:prstGeom prst="rect">
              <a:avLst/>
            </a:prstGeom>
            <a:effectLst/>
          </p:spPr>
        </p:pic>
        <p:pic>
          <p:nvPicPr>
            <p:cNvPr id="1628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275604" y="7519958"/>
              <a:ext cx="198488" cy="744283"/>
            </a:xfrm>
            <a:prstGeom prst="rect">
              <a:avLst/>
            </a:prstGeom>
            <a:effectLst/>
          </p:spPr>
        </p:pic>
        <p:pic>
          <p:nvPicPr>
            <p:cNvPr id="1630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8755681" y="7606351"/>
              <a:ext cx="266146" cy="337011"/>
            </a:xfrm>
            <a:prstGeom prst="rect">
              <a:avLst/>
            </a:prstGeom>
            <a:effectLst/>
          </p:spPr>
        </p:pic>
        <p:pic>
          <p:nvPicPr>
            <p:cNvPr id="1632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8687166" y="7968042"/>
              <a:ext cx="268296" cy="66003"/>
            </a:xfrm>
            <a:prstGeom prst="rect">
              <a:avLst/>
            </a:prstGeom>
            <a:effectLst/>
          </p:spPr>
        </p:pic>
        <p:pic>
          <p:nvPicPr>
            <p:cNvPr id="1634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9311182" y="7592455"/>
              <a:ext cx="55843" cy="462518"/>
            </a:xfrm>
            <a:prstGeom prst="rect">
              <a:avLst/>
            </a:prstGeom>
            <a:effectLst/>
          </p:spPr>
        </p:pic>
        <p:pic>
          <p:nvPicPr>
            <p:cNvPr id="1636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9318362" y="7512001"/>
              <a:ext cx="320712" cy="570874"/>
            </a:xfrm>
            <a:prstGeom prst="rect">
              <a:avLst/>
            </a:prstGeom>
            <a:effectLst/>
          </p:spPr>
        </p:pic>
        <p:pic>
          <p:nvPicPr>
            <p:cNvPr id="1638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9679592" y="7446944"/>
              <a:ext cx="301289" cy="621980"/>
            </a:xfrm>
            <a:prstGeom prst="rect">
              <a:avLst/>
            </a:prstGeom>
            <a:effectLst/>
          </p:spPr>
        </p:pic>
        <p:pic>
          <p:nvPicPr>
            <p:cNvPr id="1640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9928828" y="7626236"/>
              <a:ext cx="275272" cy="324102"/>
            </a:xfrm>
            <a:prstGeom prst="rect">
              <a:avLst/>
            </a:prstGeom>
            <a:effectLst/>
          </p:spPr>
        </p:pic>
        <p:pic>
          <p:nvPicPr>
            <p:cNvPr id="1642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9934430" y="7556480"/>
              <a:ext cx="311524" cy="428736"/>
            </a:xfrm>
            <a:prstGeom prst="rect">
              <a:avLst/>
            </a:prstGeom>
            <a:effectLst/>
          </p:spPr>
        </p:pic>
        <p:pic>
          <p:nvPicPr>
            <p:cNvPr id="1644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0277609" y="7821554"/>
              <a:ext cx="42752" cy="247369"/>
            </a:xfrm>
            <a:prstGeom prst="rect">
              <a:avLst/>
            </a:prstGeom>
            <a:effectLst/>
          </p:spPr>
        </p:pic>
        <p:pic>
          <p:nvPicPr>
            <p:cNvPr id="1646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0354341" y="7656464"/>
              <a:ext cx="78546" cy="105532"/>
            </a:xfrm>
            <a:prstGeom prst="rect">
              <a:avLst/>
            </a:prstGeom>
            <a:effectLst/>
          </p:spPr>
        </p:pic>
        <p:pic>
          <p:nvPicPr>
            <p:cNvPr id="1648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0472927" y="7856432"/>
              <a:ext cx="147901" cy="289223"/>
            </a:xfrm>
            <a:prstGeom prst="rect">
              <a:avLst/>
            </a:prstGeom>
            <a:effectLst/>
          </p:spPr>
        </p:pic>
        <p:pic>
          <p:nvPicPr>
            <p:cNvPr id="1650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0675220" y="7542528"/>
              <a:ext cx="171726" cy="436269"/>
            </a:xfrm>
            <a:prstGeom prst="rect">
              <a:avLst/>
            </a:prstGeom>
            <a:effectLst/>
          </p:spPr>
        </p:pic>
        <p:pic>
          <p:nvPicPr>
            <p:cNvPr id="1652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0703122" y="7513383"/>
              <a:ext cx="265100" cy="297442"/>
            </a:xfrm>
            <a:prstGeom prst="rect">
              <a:avLst/>
            </a:prstGeom>
            <a:effectLst/>
          </p:spPr>
        </p:pic>
        <p:pic>
          <p:nvPicPr>
            <p:cNvPr id="1654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0779854" y="7375114"/>
              <a:ext cx="271882" cy="795246"/>
            </a:xfrm>
            <a:prstGeom prst="rect">
              <a:avLst/>
            </a:prstGeom>
            <a:effectLst/>
          </p:spPr>
        </p:pic>
        <p:pic>
          <p:nvPicPr>
            <p:cNvPr id="1656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-1898039" y="6364423"/>
              <a:ext cx="1289918" cy="2489032"/>
            </a:xfrm>
            <a:prstGeom prst="rect">
              <a:avLst/>
            </a:prstGeom>
            <a:effectLst/>
          </p:spPr>
        </p:pic>
        <p:pic>
          <p:nvPicPr>
            <p:cNvPr id="1658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-1713493" y="6336543"/>
              <a:ext cx="12929677" cy="25898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8" grpId="2"/>
      <p:bldP build="whole" bldLvl="1" animBg="1" rev="0" advAuto="0" spid="1487" grpId="3"/>
      <p:bldP build="whole" bldLvl="1" animBg="1" rev="0" advAuto="0" spid="16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Drawing" descr="Draw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7658" y="9382673"/>
            <a:ext cx="38968" cy="39294"/>
          </a:xfrm>
          <a:prstGeom prst="rect">
            <a:avLst/>
          </a:prstGeom>
        </p:spPr>
      </p:pic>
      <p:grpSp>
        <p:nvGrpSpPr>
          <p:cNvPr id="1708" name="Drawing"/>
          <p:cNvGrpSpPr/>
          <p:nvPr/>
        </p:nvGrpSpPr>
        <p:grpSpPr>
          <a:xfrm>
            <a:off x="2414285" y="379257"/>
            <a:ext cx="8313799" cy="755882"/>
            <a:chOff x="-1310785" y="-213426"/>
            <a:chExt cx="8313798" cy="755881"/>
          </a:xfrm>
        </p:grpSpPr>
        <p:sp>
          <p:nvSpPr>
            <p:cNvPr id="1664" name="Line"/>
            <p:cNvSpPr/>
            <p:nvPr/>
          </p:nvSpPr>
          <p:spPr>
            <a:xfrm>
              <a:off x="-1310786" y="-139513"/>
              <a:ext cx="55623" cy="36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83"/>
                    <a:pt x="0" y="8966"/>
                    <a:pt x="3600" y="12566"/>
                  </a:cubicBezTo>
                  <a:cubicBezTo>
                    <a:pt x="7200" y="16166"/>
                    <a:pt x="14400" y="188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-1310786" y="-187784"/>
              <a:ext cx="298968" cy="8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0" y="18497"/>
                    <a:pt x="0" y="15497"/>
                    <a:pt x="0" y="12497"/>
                  </a:cubicBezTo>
                  <a:cubicBezTo>
                    <a:pt x="0" y="9497"/>
                    <a:pt x="0" y="6497"/>
                    <a:pt x="419" y="4397"/>
                  </a:cubicBezTo>
                  <a:cubicBezTo>
                    <a:pt x="837" y="2297"/>
                    <a:pt x="1674" y="1097"/>
                    <a:pt x="4270" y="497"/>
                  </a:cubicBezTo>
                  <a:cubicBezTo>
                    <a:pt x="6865" y="-103"/>
                    <a:pt x="11219" y="-103"/>
                    <a:pt x="14400" y="197"/>
                  </a:cubicBezTo>
                  <a:cubicBezTo>
                    <a:pt x="17581" y="497"/>
                    <a:pt x="19591" y="1097"/>
                    <a:pt x="21600" y="169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-1255164" y="20399"/>
              <a:ext cx="236393" cy="3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4400"/>
                    <a:pt x="11859" y="7200"/>
                    <a:pt x="15459" y="3600"/>
                  </a:cubicBezTo>
                  <a:cubicBezTo>
                    <a:pt x="19059" y="0"/>
                    <a:pt x="203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-1227353" y="194216"/>
              <a:ext cx="229440" cy="1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21600"/>
                    <a:pt x="11345" y="21600"/>
                    <a:pt x="14945" y="18000"/>
                  </a:cubicBezTo>
                  <a:cubicBezTo>
                    <a:pt x="18545" y="14400"/>
                    <a:pt x="20073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-865813" y="-17391"/>
              <a:ext cx="204561" cy="25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70" fill="norm" stroke="1" extrusionOk="0">
                  <a:moveTo>
                    <a:pt x="21115" y="3756"/>
                  </a:moveTo>
                  <a:cubicBezTo>
                    <a:pt x="21357" y="2200"/>
                    <a:pt x="21600" y="643"/>
                    <a:pt x="21236" y="156"/>
                  </a:cubicBezTo>
                  <a:cubicBezTo>
                    <a:pt x="20872" y="-330"/>
                    <a:pt x="19901" y="254"/>
                    <a:pt x="17110" y="2784"/>
                  </a:cubicBezTo>
                  <a:cubicBezTo>
                    <a:pt x="14319" y="5313"/>
                    <a:pt x="9708" y="9789"/>
                    <a:pt x="6553" y="13194"/>
                  </a:cubicBezTo>
                  <a:cubicBezTo>
                    <a:pt x="3398" y="16600"/>
                    <a:pt x="1699" y="18935"/>
                    <a:pt x="0" y="2127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-866429" y="-45710"/>
              <a:ext cx="223103" cy="29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20" fill="norm" stroke="1" extrusionOk="0">
                  <a:moveTo>
                    <a:pt x="728" y="2282"/>
                  </a:moveTo>
                  <a:cubicBezTo>
                    <a:pt x="282" y="1101"/>
                    <a:pt x="-163" y="-80"/>
                    <a:pt x="60" y="4"/>
                  </a:cubicBezTo>
                  <a:cubicBezTo>
                    <a:pt x="282" y="89"/>
                    <a:pt x="1173" y="1439"/>
                    <a:pt x="3400" y="4054"/>
                  </a:cubicBezTo>
                  <a:cubicBezTo>
                    <a:pt x="5627" y="6670"/>
                    <a:pt x="9190" y="10551"/>
                    <a:pt x="12418" y="13673"/>
                  </a:cubicBezTo>
                  <a:cubicBezTo>
                    <a:pt x="15647" y="16795"/>
                    <a:pt x="18542" y="19158"/>
                    <a:pt x="21437" y="2152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-532084" y="-32284"/>
              <a:ext cx="176004" cy="37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31" fill="norm" stroke="1" extrusionOk="0">
                  <a:moveTo>
                    <a:pt x="7574" y="3431"/>
                  </a:moveTo>
                  <a:cubicBezTo>
                    <a:pt x="6171" y="4764"/>
                    <a:pt x="4769" y="6098"/>
                    <a:pt x="3506" y="8031"/>
                  </a:cubicBezTo>
                  <a:cubicBezTo>
                    <a:pt x="2244" y="9964"/>
                    <a:pt x="1122" y="12498"/>
                    <a:pt x="561" y="14098"/>
                  </a:cubicBezTo>
                  <a:cubicBezTo>
                    <a:pt x="0" y="15698"/>
                    <a:pt x="0" y="16364"/>
                    <a:pt x="0" y="16364"/>
                  </a:cubicBezTo>
                  <a:cubicBezTo>
                    <a:pt x="0" y="16364"/>
                    <a:pt x="0" y="15698"/>
                    <a:pt x="561" y="13298"/>
                  </a:cubicBezTo>
                  <a:cubicBezTo>
                    <a:pt x="1122" y="10898"/>
                    <a:pt x="2244" y="6764"/>
                    <a:pt x="3226" y="4231"/>
                  </a:cubicBezTo>
                  <a:cubicBezTo>
                    <a:pt x="4208" y="1698"/>
                    <a:pt x="5049" y="764"/>
                    <a:pt x="6171" y="298"/>
                  </a:cubicBezTo>
                  <a:cubicBezTo>
                    <a:pt x="7294" y="-169"/>
                    <a:pt x="8696" y="-169"/>
                    <a:pt x="10239" y="898"/>
                  </a:cubicBezTo>
                  <a:cubicBezTo>
                    <a:pt x="11782" y="1964"/>
                    <a:pt x="13465" y="4098"/>
                    <a:pt x="15429" y="6698"/>
                  </a:cubicBezTo>
                  <a:cubicBezTo>
                    <a:pt x="17392" y="9298"/>
                    <a:pt x="19636" y="12364"/>
                    <a:pt x="20618" y="14898"/>
                  </a:cubicBezTo>
                  <a:cubicBezTo>
                    <a:pt x="21600" y="17431"/>
                    <a:pt x="21319" y="19431"/>
                    <a:pt x="21039" y="2143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-483415" y="152500"/>
              <a:ext cx="132102" cy="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-197485" y="-52946"/>
              <a:ext cx="33895" cy="28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68" fill="norm" stroke="1" extrusionOk="0">
                  <a:moveTo>
                    <a:pt x="21060" y="797"/>
                  </a:moveTo>
                  <a:cubicBezTo>
                    <a:pt x="13860" y="282"/>
                    <a:pt x="6660" y="-232"/>
                    <a:pt x="3060" y="111"/>
                  </a:cubicBezTo>
                  <a:cubicBezTo>
                    <a:pt x="-540" y="454"/>
                    <a:pt x="-540" y="1654"/>
                    <a:pt x="900" y="4911"/>
                  </a:cubicBezTo>
                  <a:cubicBezTo>
                    <a:pt x="2340" y="8168"/>
                    <a:pt x="5220" y="13482"/>
                    <a:pt x="7380" y="16568"/>
                  </a:cubicBezTo>
                  <a:cubicBezTo>
                    <a:pt x="9540" y="19654"/>
                    <a:pt x="10980" y="20511"/>
                    <a:pt x="12420" y="21368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-198354" y="-73975"/>
              <a:ext cx="243345" cy="28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810"/>
                  </a:moveTo>
                  <a:cubicBezTo>
                    <a:pt x="2263" y="4581"/>
                    <a:pt x="4526" y="8352"/>
                    <a:pt x="6171" y="10495"/>
                  </a:cubicBezTo>
                  <a:cubicBezTo>
                    <a:pt x="7817" y="12638"/>
                    <a:pt x="8846" y="13152"/>
                    <a:pt x="9874" y="13410"/>
                  </a:cubicBezTo>
                  <a:cubicBezTo>
                    <a:pt x="10903" y="13667"/>
                    <a:pt x="11931" y="13667"/>
                    <a:pt x="12960" y="11952"/>
                  </a:cubicBezTo>
                  <a:cubicBezTo>
                    <a:pt x="13989" y="10238"/>
                    <a:pt x="15017" y="6810"/>
                    <a:pt x="15737" y="4324"/>
                  </a:cubicBezTo>
                  <a:cubicBezTo>
                    <a:pt x="16457" y="1838"/>
                    <a:pt x="16869" y="295"/>
                    <a:pt x="17177" y="38"/>
                  </a:cubicBezTo>
                  <a:cubicBezTo>
                    <a:pt x="17486" y="-219"/>
                    <a:pt x="17691" y="810"/>
                    <a:pt x="17794" y="3810"/>
                  </a:cubicBezTo>
                  <a:cubicBezTo>
                    <a:pt x="17897" y="6810"/>
                    <a:pt x="17897" y="11781"/>
                    <a:pt x="18514" y="15038"/>
                  </a:cubicBezTo>
                  <a:cubicBezTo>
                    <a:pt x="19131" y="18295"/>
                    <a:pt x="20366" y="19838"/>
                    <a:pt x="21600" y="2138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163177" y="-56081"/>
              <a:ext cx="41726" cy="34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20468" y="0"/>
                  </a:moveTo>
                  <a:cubicBezTo>
                    <a:pt x="14784" y="1440"/>
                    <a:pt x="9100" y="2880"/>
                    <a:pt x="5121" y="5400"/>
                  </a:cubicBezTo>
                  <a:cubicBezTo>
                    <a:pt x="1142" y="7920"/>
                    <a:pt x="-1132" y="11520"/>
                    <a:pt x="573" y="14400"/>
                  </a:cubicBezTo>
                  <a:cubicBezTo>
                    <a:pt x="2279" y="17280"/>
                    <a:pt x="7963" y="19440"/>
                    <a:pt x="13647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63186" y="-80957"/>
              <a:ext cx="229906" cy="30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97" fill="norm" stroke="1" extrusionOk="0">
                  <a:moveTo>
                    <a:pt x="1283" y="4117"/>
                  </a:moveTo>
                  <a:cubicBezTo>
                    <a:pt x="1497" y="3317"/>
                    <a:pt x="1711" y="2517"/>
                    <a:pt x="2566" y="1637"/>
                  </a:cubicBezTo>
                  <a:cubicBezTo>
                    <a:pt x="3422" y="757"/>
                    <a:pt x="4919" y="-203"/>
                    <a:pt x="6950" y="37"/>
                  </a:cubicBezTo>
                  <a:cubicBezTo>
                    <a:pt x="8982" y="277"/>
                    <a:pt x="11549" y="1717"/>
                    <a:pt x="14008" y="3477"/>
                  </a:cubicBezTo>
                  <a:cubicBezTo>
                    <a:pt x="16467" y="5237"/>
                    <a:pt x="18820" y="7317"/>
                    <a:pt x="20103" y="8997"/>
                  </a:cubicBezTo>
                  <a:cubicBezTo>
                    <a:pt x="21386" y="10677"/>
                    <a:pt x="21600" y="11957"/>
                    <a:pt x="20531" y="13237"/>
                  </a:cubicBezTo>
                  <a:cubicBezTo>
                    <a:pt x="19461" y="14517"/>
                    <a:pt x="17109" y="15797"/>
                    <a:pt x="13473" y="17157"/>
                  </a:cubicBezTo>
                  <a:cubicBezTo>
                    <a:pt x="9838" y="18517"/>
                    <a:pt x="4919" y="19957"/>
                    <a:pt x="0" y="2139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469807" y="-69986"/>
              <a:ext cx="214832" cy="40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21" fill="norm" stroke="1" extrusionOk="0">
                  <a:moveTo>
                    <a:pt x="5504" y="0"/>
                  </a:moveTo>
                  <a:cubicBezTo>
                    <a:pt x="4111" y="2563"/>
                    <a:pt x="2717" y="5125"/>
                    <a:pt x="1788" y="7871"/>
                  </a:cubicBezTo>
                  <a:cubicBezTo>
                    <a:pt x="859" y="10617"/>
                    <a:pt x="395" y="13546"/>
                    <a:pt x="162" y="15620"/>
                  </a:cubicBezTo>
                  <a:cubicBezTo>
                    <a:pt x="-70" y="17695"/>
                    <a:pt x="-70" y="18915"/>
                    <a:pt x="278" y="19769"/>
                  </a:cubicBezTo>
                  <a:cubicBezTo>
                    <a:pt x="627" y="20624"/>
                    <a:pt x="1324" y="21112"/>
                    <a:pt x="2949" y="21356"/>
                  </a:cubicBezTo>
                  <a:cubicBezTo>
                    <a:pt x="4575" y="21600"/>
                    <a:pt x="7130" y="21600"/>
                    <a:pt x="10382" y="21173"/>
                  </a:cubicBezTo>
                  <a:cubicBezTo>
                    <a:pt x="13633" y="20746"/>
                    <a:pt x="17582" y="19892"/>
                    <a:pt x="21530" y="1903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689989" y="-16348"/>
              <a:ext cx="168467" cy="3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20" fill="norm" stroke="1" extrusionOk="0">
                  <a:moveTo>
                    <a:pt x="21218" y="2027"/>
                  </a:moveTo>
                  <a:cubicBezTo>
                    <a:pt x="20050" y="1239"/>
                    <a:pt x="18883" y="451"/>
                    <a:pt x="16694" y="135"/>
                  </a:cubicBezTo>
                  <a:cubicBezTo>
                    <a:pt x="14504" y="-180"/>
                    <a:pt x="11294" y="-22"/>
                    <a:pt x="8229" y="1475"/>
                  </a:cubicBezTo>
                  <a:cubicBezTo>
                    <a:pt x="5164" y="2973"/>
                    <a:pt x="2245" y="5811"/>
                    <a:pt x="932" y="9043"/>
                  </a:cubicBezTo>
                  <a:cubicBezTo>
                    <a:pt x="-382" y="12275"/>
                    <a:pt x="-90" y="15902"/>
                    <a:pt x="494" y="18030"/>
                  </a:cubicBezTo>
                  <a:cubicBezTo>
                    <a:pt x="1077" y="20159"/>
                    <a:pt x="1953" y="20789"/>
                    <a:pt x="2829" y="2142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705496" y="171041"/>
              <a:ext cx="187723" cy="4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1600" y="12960"/>
                    <a:pt x="3200" y="5400"/>
                    <a:pt x="6800" y="2160"/>
                  </a:cubicBezTo>
                  <a:cubicBezTo>
                    <a:pt x="10400" y="-1080"/>
                    <a:pt x="16000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698543" y="270696"/>
              <a:ext cx="285062" cy="5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18900"/>
                    <a:pt x="9834" y="16200"/>
                    <a:pt x="13434" y="12600"/>
                  </a:cubicBezTo>
                  <a:cubicBezTo>
                    <a:pt x="17034" y="9000"/>
                    <a:pt x="19317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962746" y="-30395"/>
              <a:ext cx="332732" cy="32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36" fill="norm" stroke="1" extrusionOk="0">
                  <a:moveTo>
                    <a:pt x="16200" y="2404"/>
                  </a:moveTo>
                  <a:cubicBezTo>
                    <a:pt x="15900" y="1649"/>
                    <a:pt x="15600" y="893"/>
                    <a:pt x="14625" y="440"/>
                  </a:cubicBezTo>
                  <a:cubicBezTo>
                    <a:pt x="13650" y="-13"/>
                    <a:pt x="12000" y="-164"/>
                    <a:pt x="10500" y="214"/>
                  </a:cubicBezTo>
                  <a:cubicBezTo>
                    <a:pt x="9000" y="591"/>
                    <a:pt x="7650" y="1498"/>
                    <a:pt x="6825" y="3008"/>
                  </a:cubicBezTo>
                  <a:cubicBezTo>
                    <a:pt x="6000" y="4519"/>
                    <a:pt x="5700" y="6633"/>
                    <a:pt x="7500" y="8219"/>
                  </a:cubicBezTo>
                  <a:cubicBezTo>
                    <a:pt x="9300" y="9805"/>
                    <a:pt x="13200" y="10863"/>
                    <a:pt x="15600" y="11542"/>
                  </a:cubicBezTo>
                  <a:cubicBezTo>
                    <a:pt x="18000" y="12222"/>
                    <a:pt x="18900" y="12524"/>
                    <a:pt x="19650" y="12977"/>
                  </a:cubicBezTo>
                  <a:cubicBezTo>
                    <a:pt x="20400" y="13430"/>
                    <a:pt x="21000" y="14035"/>
                    <a:pt x="21300" y="14714"/>
                  </a:cubicBezTo>
                  <a:cubicBezTo>
                    <a:pt x="21600" y="15394"/>
                    <a:pt x="21600" y="16149"/>
                    <a:pt x="21375" y="16829"/>
                  </a:cubicBezTo>
                  <a:cubicBezTo>
                    <a:pt x="21150" y="17509"/>
                    <a:pt x="20700" y="18113"/>
                    <a:pt x="18375" y="18793"/>
                  </a:cubicBezTo>
                  <a:cubicBezTo>
                    <a:pt x="16050" y="19472"/>
                    <a:pt x="11850" y="20228"/>
                    <a:pt x="8475" y="20681"/>
                  </a:cubicBezTo>
                  <a:cubicBezTo>
                    <a:pt x="5100" y="21134"/>
                    <a:pt x="2550" y="21285"/>
                    <a:pt x="0" y="2143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870453" y="-50699"/>
              <a:ext cx="246441" cy="29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08" fill="norm" stroke="1" extrusionOk="0">
                  <a:moveTo>
                    <a:pt x="15267" y="3080"/>
                  </a:moveTo>
                  <a:cubicBezTo>
                    <a:pt x="15267" y="2090"/>
                    <a:pt x="15267" y="1101"/>
                    <a:pt x="14767" y="524"/>
                  </a:cubicBezTo>
                  <a:cubicBezTo>
                    <a:pt x="14267" y="-53"/>
                    <a:pt x="13267" y="-218"/>
                    <a:pt x="11367" y="359"/>
                  </a:cubicBezTo>
                  <a:cubicBezTo>
                    <a:pt x="9467" y="936"/>
                    <a:pt x="6667" y="2255"/>
                    <a:pt x="4467" y="4069"/>
                  </a:cubicBezTo>
                  <a:cubicBezTo>
                    <a:pt x="2267" y="5883"/>
                    <a:pt x="667" y="8191"/>
                    <a:pt x="167" y="10582"/>
                  </a:cubicBezTo>
                  <a:cubicBezTo>
                    <a:pt x="-333" y="12973"/>
                    <a:pt x="267" y="15446"/>
                    <a:pt x="2267" y="17342"/>
                  </a:cubicBezTo>
                  <a:cubicBezTo>
                    <a:pt x="4267" y="19238"/>
                    <a:pt x="7667" y="20558"/>
                    <a:pt x="10667" y="20970"/>
                  </a:cubicBezTo>
                  <a:cubicBezTo>
                    <a:pt x="13667" y="21382"/>
                    <a:pt x="16267" y="20887"/>
                    <a:pt x="18167" y="19238"/>
                  </a:cubicBezTo>
                  <a:cubicBezTo>
                    <a:pt x="20067" y="17590"/>
                    <a:pt x="21267" y="14787"/>
                    <a:pt x="21267" y="11571"/>
                  </a:cubicBezTo>
                  <a:cubicBezTo>
                    <a:pt x="21267" y="8356"/>
                    <a:pt x="20067" y="4729"/>
                    <a:pt x="17867" y="2667"/>
                  </a:cubicBezTo>
                  <a:cubicBezTo>
                    <a:pt x="15667" y="606"/>
                    <a:pt x="12467" y="112"/>
                    <a:pt x="9967" y="1266"/>
                  </a:cubicBezTo>
                  <a:cubicBezTo>
                    <a:pt x="7467" y="2420"/>
                    <a:pt x="5667" y="5223"/>
                    <a:pt x="3867" y="802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2273232" y="-58734"/>
              <a:ext cx="184343" cy="32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71" fill="norm" stroke="1" extrusionOk="0">
                  <a:moveTo>
                    <a:pt x="21476" y="1986"/>
                  </a:moveTo>
                  <a:cubicBezTo>
                    <a:pt x="18506" y="1079"/>
                    <a:pt x="15536" y="173"/>
                    <a:pt x="12296" y="22"/>
                  </a:cubicBezTo>
                  <a:cubicBezTo>
                    <a:pt x="9056" y="-129"/>
                    <a:pt x="5546" y="475"/>
                    <a:pt x="3251" y="2665"/>
                  </a:cubicBezTo>
                  <a:cubicBezTo>
                    <a:pt x="956" y="4856"/>
                    <a:pt x="-124" y="8632"/>
                    <a:pt x="11" y="12030"/>
                  </a:cubicBezTo>
                  <a:cubicBezTo>
                    <a:pt x="146" y="15429"/>
                    <a:pt x="1496" y="18450"/>
                    <a:pt x="2846" y="21471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2276805" y="117737"/>
              <a:ext cx="139055" cy="2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-1282975" y="372669"/>
              <a:ext cx="6890120" cy="16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21308"/>
                  </a:moveTo>
                  <a:cubicBezTo>
                    <a:pt x="124" y="20432"/>
                    <a:pt x="247" y="19557"/>
                    <a:pt x="403" y="18681"/>
                  </a:cubicBezTo>
                  <a:cubicBezTo>
                    <a:pt x="559" y="17805"/>
                    <a:pt x="748" y="16930"/>
                    <a:pt x="966" y="16346"/>
                  </a:cubicBezTo>
                  <a:cubicBezTo>
                    <a:pt x="1184" y="15762"/>
                    <a:pt x="1431" y="15470"/>
                    <a:pt x="1667" y="15762"/>
                  </a:cubicBezTo>
                  <a:cubicBezTo>
                    <a:pt x="1904" y="16054"/>
                    <a:pt x="2129" y="16930"/>
                    <a:pt x="2361" y="17514"/>
                  </a:cubicBezTo>
                  <a:cubicBezTo>
                    <a:pt x="2594" y="18097"/>
                    <a:pt x="2834" y="18389"/>
                    <a:pt x="3099" y="19119"/>
                  </a:cubicBezTo>
                  <a:cubicBezTo>
                    <a:pt x="3364" y="19849"/>
                    <a:pt x="3654" y="21016"/>
                    <a:pt x="3931" y="21308"/>
                  </a:cubicBezTo>
                  <a:cubicBezTo>
                    <a:pt x="4207" y="21600"/>
                    <a:pt x="4468" y="21016"/>
                    <a:pt x="4748" y="20141"/>
                  </a:cubicBezTo>
                  <a:cubicBezTo>
                    <a:pt x="5028" y="19265"/>
                    <a:pt x="5326" y="18097"/>
                    <a:pt x="5594" y="16930"/>
                  </a:cubicBezTo>
                  <a:cubicBezTo>
                    <a:pt x="5863" y="15762"/>
                    <a:pt x="6103" y="14595"/>
                    <a:pt x="6354" y="13865"/>
                  </a:cubicBezTo>
                  <a:cubicBezTo>
                    <a:pt x="6604" y="13135"/>
                    <a:pt x="6866" y="12843"/>
                    <a:pt x="7160" y="12697"/>
                  </a:cubicBezTo>
                  <a:cubicBezTo>
                    <a:pt x="7454" y="12551"/>
                    <a:pt x="7781" y="12551"/>
                    <a:pt x="8101" y="12551"/>
                  </a:cubicBezTo>
                  <a:cubicBezTo>
                    <a:pt x="8421" y="12551"/>
                    <a:pt x="8733" y="12551"/>
                    <a:pt x="9042" y="12551"/>
                  </a:cubicBezTo>
                  <a:cubicBezTo>
                    <a:pt x="9351" y="12551"/>
                    <a:pt x="9656" y="12551"/>
                    <a:pt x="9946" y="12259"/>
                  </a:cubicBezTo>
                  <a:cubicBezTo>
                    <a:pt x="10237" y="11968"/>
                    <a:pt x="10513" y="11384"/>
                    <a:pt x="10793" y="10946"/>
                  </a:cubicBezTo>
                  <a:cubicBezTo>
                    <a:pt x="11072" y="10508"/>
                    <a:pt x="11356" y="10216"/>
                    <a:pt x="11628" y="9778"/>
                  </a:cubicBezTo>
                  <a:cubicBezTo>
                    <a:pt x="11901" y="9341"/>
                    <a:pt x="12162" y="8757"/>
                    <a:pt x="12406" y="7881"/>
                  </a:cubicBezTo>
                  <a:cubicBezTo>
                    <a:pt x="12649" y="7005"/>
                    <a:pt x="12874" y="5838"/>
                    <a:pt x="13103" y="4670"/>
                  </a:cubicBezTo>
                  <a:cubicBezTo>
                    <a:pt x="13332" y="3503"/>
                    <a:pt x="13564" y="2335"/>
                    <a:pt x="13786" y="1459"/>
                  </a:cubicBezTo>
                  <a:cubicBezTo>
                    <a:pt x="14008" y="584"/>
                    <a:pt x="14218" y="0"/>
                    <a:pt x="14425" y="0"/>
                  </a:cubicBezTo>
                  <a:cubicBezTo>
                    <a:pt x="14632" y="0"/>
                    <a:pt x="14836" y="584"/>
                    <a:pt x="15036" y="876"/>
                  </a:cubicBezTo>
                  <a:cubicBezTo>
                    <a:pt x="15236" y="1168"/>
                    <a:pt x="15432" y="1168"/>
                    <a:pt x="15624" y="1168"/>
                  </a:cubicBezTo>
                  <a:cubicBezTo>
                    <a:pt x="15817" y="1168"/>
                    <a:pt x="16006" y="1168"/>
                    <a:pt x="16209" y="1459"/>
                  </a:cubicBezTo>
                  <a:cubicBezTo>
                    <a:pt x="16413" y="1751"/>
                    <a:pt x="16630" y="2335"/>
                    <a:pt x="16856" y="2773"/>
                  </a:cubicBezTo>
                  <a:cubicBezTo>
                    <a:pt x="17081" y="3211"/>
                    <a:pt x="17313" y="3503"/>
                    <a:pt x="17571" y="3649"/>
                  </a:cubicBezTo>
                  <a:cubicBezTo>
                    <a:pt x="17829" y="3795"/>
                    <a:pt x="18113" y="3795"/>
                    <a:pt x="18352" y="3941"/>
                  </a:cubicBezTo>
                  <a:cubicBezTo>
                    <a:pt x="18592" y="4086"/>
                    <a:pt x="18788" y="4378"/>
                    <a:pt x="18984" y="4670"/>
                  </a:cubicBezTo>
                  <a:cubicBezTo>
                    <a:pt x="19181" y="4962"/>
                    <a:pt x="19377" y="5254"/>
                    <a:pt x="19617" y="5400"/>
                  </a:cubicBezTo>
                  <a:cubicBezTo>
                    <a:pt x="19856" y="5546"/>
                    <a:pt x="20140" y="5546"/>
                    <a:pt x="20405" y="5692"/>
                  </a:cubicBezTo>
                  <a:cubicBezTo>
                    <a:pt x="20670" y="5838"/>
                    <a:pt x="20917" y="6130"/>
                    <a:pt x="21095" y="6568"/>
                  </a:cubicBezTo>
                  <a:cubicBezTo>
                    <a:pt x="21273" y="7005"/>
                    <a:pt x="21382" y="7589"/>
                    <a:pt x="21455" y="7443"/>
                  </a:cubicBezTo>
                  <a:cubicBezTo>
                    <a:pt x="21527" y="7297"/>
                    <a:pt x="21564" y="6422"/>
                    <a:pt x="21600" y="554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2796312" y="-213427"/>
              <a:ext cx="270403" cy="49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66" fill="norm" stroke="1" extrusionOk="0">
                  <a:moveTo>
                    <a:pt x="19755" y="1999"/>
                  </a:moveTo>
                  <a:cubicBezTo>
                    <a:pt x="19755" y="1496"/>
                    <a:pt x="19755" y="994"/>
                    <a:pt x="19302" y="592"/>
                  </a:cubicBezTo>
                  <a:cubicBezTo>
                    <a:pt x="18848" y="190"/>
                    <a:pt x="17940" y="-111"/>
                    <a:pt x="16034" y="40"/>
                  </a:cubicBezTo>
                  <a:cubicBezTo>
                    <a:pt x="14128" y="190"/>
                    <a:pt x="11224" y="793"/>
                    <a:pt x="8411" y="1748"/>
                  </a:cubicBezTo>
                  <a:cubicBezTo>
                    <a:pt x="5597" y="2702"/>
                    <a:pt x="2875" y="4008"/>
                    <a:pt x="1513" y="4912"/>
                  </a:cubicBezTo>
                  <a:cubicBezTo>
                    <a:pt x="152" y="5816"/>
                    <a:pt x="152" y="6319"/>
                    <a:pt x="1060" y="6871"/>
                  </a:cubicBezTo>
                  <a:cubicBezTo>
                    <a:pt x="1967" y="7424"/>
                    <a:pt x="3782" y="8027"/>
                    <a:pt x="6686" y="8579"/>
                  </a:cubicBezTo>
                  <a:cubicBezTo>
                    <a:pt x="9591" y="9132"/>
                    <a:pt x="13584" y="9634"/>
                    <a:pt x="16216" y="10287"/>
                  </a:cubicBezTo>
                  <a:cubicBezTo>
                    <a:pt x="18848" y="10940"/>
                    <a:pt x="20118" y="11744"/>
                    <a:pt x="20754" y="12749"/>
                  </a:cubicBezTo>
                  <a:cubicBezTo>
                    <a:pt x="21389" y="13753"/>
                    <a:pt x="21389" y="14959"/>
                    <a:pt x="20209" y="16114"/>
                  </a:cubicBezTo>
                  <a:cubicBezTo>
                    <a:pt x="19029" y="17269"/>
                    <a:pt x="16670" y="18375"/>
                    <a:pt x="13584" y="19279"/>
                  </a:cubicBezTo>
                  <a:cubicBezTo>
                    <a:pt x="10498" y="20183"/>
                    <a:pt x="6686" y="20886"/>
                    <a:pt x="4236" y="21188"/>
                  </a:cubicBezTo>
                  <a:cubicBezTo>
                    <a:pt x="1786" y="21489"/>
                    <a:pt x="697" y="21389"/>
                    <a:pt x="243" y="21037"/>
                  </a:cubicBezTo>
                  <a:cubicBezTo>
                    <a:pt x="-211" y="20685"/>
                    <a:pt x="-29" y="20082"/>
                    <a:pt x="787" y="19329"/>
                  </a:cubicBezTo>
                  <a:cubicBezTo>
                    <a:pt x="1604" y="18576"/>
                    <a:pt x="3056" y="17671"/>
                    <a:pt x="4508" y="1676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3101013" y="-57765"/>
              <a:ext cx="239555" cy="25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50" fill="norm" stroke="1" extrusionOk="0">
                  <a:moveTo>
                    <a:pt x="11390" y="3088"/>
                  </a:moveTo>
                  <a:cubicBezTo>
                    <a:pt x="11595" y="1910"/>
                    <a:pt x="11801" y="732"/>
                    <a:pt x="11287" y="241"/>
                  </a:cubicBezTo>
                  <a:cubicBezTo>
                    <a:pt x="10773" y="-250"/>
                    <a:pt x="9538" y="-54"/>
                    <a:pt x="7687" y="1419"/>
                  </a:cubicBezTo>
                  <a:cubicBezTo>
                    <a:pt x="5835" y="2892"/>
                    <a:pt x="3367" y="5641"/>
                    <a:pt x="1824" y="7997"/>
                  </a:cubicBezTo>
                  <a:cubicBezTo>
                    <a:pt x="281" y="10354"/>
                    <a:pt x="-336" y="12317"/>
                    <a:pt x="178" y="14085"/>
                  </a:cubicBezTo>
                  <a:cubicBezTo>
                    <a:pt x="693" y="15852"/>
                    <a:pt x="2338" y="17423"/>
                    <a:pt x="4807" y="18797"/>
                  </a:cubicBezTo>
                  <a:cubicBezTo>
                    <a:pt x="7275" y="20172"/>
                    <a:pt x="10567" y="21350"/>
                    <a:pt x="13447" y="21350"/>
                  </a:cubicBezTo>
                  <a:cubicBezTo>
                    <a:pt x="16327" y="21350"/>
                    <a:pt x="18795" y="20172"/>
                    <a:pt x="21264" y="1899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3381985" y="-60716"/>
              <a:ext cx="168019" cy="27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221" fill="norm" stroke="1" extrusionOk="0">
                  <a:moveTo>
                    <a:pt x="10405" y="3630"/>
                  </a:moveTo>
                  <a:cubicBezTo>
                    <a:pt x="9253" y="2904"/>
                    <a:pt x="8101" y="2178"/>
                    <a:pt x="6805" y="1997"/>
                  </a:cubicBezTo>
                  <a:cubicBezTo>
                    <a:pt x="5509" y="1815"/>
                    <a:pt x="4069" y="2178"/>
                    <a:pt x="2629" y="3903"/>
                  </a:cubicBezTo>
                  <a:cubicBezTo>
                    <a:pt x="1189" y="5627"/>
                    <a:pt x="-251" y="8713"/>
                    <a:pt x="37" y="11708"/>
                  </a:cubicBezTo>
                  <a:cubicBezTo>
                    <a:pt x="325" y="14703"/>
                    <a:pt x="2341" y="17607"/>
                    <a:pt x="4933" y="19331"/>
                  </a:cubicBezTo>
                  <a:cubicBezTo>
                    <a:pt x="7525" y="21055"/>
                    <a:pt x="10693" y="21600"/>
                    <a:pt x="13573" y="20965"/>
                  </a:cubicBezTo>
                  <a:cubicBezTo>
                    <a:pt x="16453" y="20329"/>
                    <a:pt x="19045" y="18514"/>
                    <a:pt x="20197" y="15066"/>
                  </a:cubicBezTo>
                  <a:cubicBezTo>
                    <a:pt x="21349" y="11617"/>
                    <a:pt x="21061" y="6534"/>
                    <a:pt x="19189" y="3630"/>
                  </a:cubicBezTo>
                  <a:cubicBezTo>
                    <a:pt x="17317" y="726"/>
                    <a:pt x="13861" y="0"/>
                    <a:pt x="10837" y="0"/>
                  </a:cubicBezTo>
                  <a:cubicBezTo>
                    <a:pt x="7813" y="0"/>
                    <a:pt x="5221" y="726"/>
                    <a:pt x="3781" y="1724"/>
                  </a:cubicBezTo>
                  <a:cubicBezTo>
                    <a:pt x="2341" y="2723"/>
                    <a:pt x="2053" y="3993"/>
                    <a:pt x="1765" y="5264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3710089" y="-63033"/>
              <a:ext cx="19830" cy="298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600" fill="norm" stroke="1" extrusionOk="0">
                  <a:moveTo>
                    <a:pt x="20534" y="0"/>
                  </a:moveTo>
                  <a:cubicBezTo>
                    <a:pt x="10934" y="2177"/>
                    <a:pt x="1334" y="4353"/>
                    <a:pt x="134" y="7619"/>
                  </a:cubicBezTo>
                  <a:cubicBezTo>
                    <a:pt x="-1066" y="10884"/>
                    <a:pt x="6134" y="15237"/>
                    <a:pt x="8534" y="17749"/>
                  </a:cubicBezTo>
                  <a:cubicBezTo>
                    <a:pt x="10934" y="20260"/>
                    <a:pt x="8534" y="20930"/>
                    <a:pt x="6134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3709060" y="-109385"/>
              <a:ext cx="274202" cy="31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0" y="8060"/>
                  </a:moveTo>
                  <a:cubicBezTo>
                    <a:pt x="900" y="6125"/>
                    <a:pt x="1800" y="4191"/>
                    <a:pt x="4140" y="2660"/>
                  </a:cubicBezTo>
                  <a:cubicBezTo>
                    <a:pt x="6480" y="1128"/>
                    <a:pt x="10260" y="0"/>
                    <a:pt x="13410" y="0"/>
                  </a:cubicBezTo>
                  <a:cubicBezTo>
                    <a:pt x="16560" y="0"/>
                    <a:pt x="19080" y="1128"/>
                    <a:pt x="20340" y="2176"/>
                  </a:cubicBezTo>
                  <a:cubicBezTo>
                    <a:pt x="21600" y="3224"/>
                    <a:pt x="21600" y="4191"/>
                    <a:pt x="20430" y="5400"/>
                  </a:cubicBezTo>
                  <a:cubicBezTo>
                    <a:pt x="19260" y="6609"/>
                    <a:pt x="16920" y="8060"/>
                    <a:pt x="14220" y="9349"/>
                  </a:cubicBezTo>
                  <a:cubicBezTo>
                    <a:pt x="11520" y="10639"/>
                    <a:pt x="8460" y="11767"/>
                    <a:pt x="6480" y="12412"/>
                  </a:cubicBezTo>
                  <a:cubicBezTo>
                    <a:pt x="4500" y="13057"/>
                    <a:pt x="3600" y="13218"/>
                    <a:pt x="3690" y="13299"/>
                  </a:cubicBezTo>
                  <a:cubicBezTo>
                    <a:pt x="3780" y="13379"/>
                    <a:pt x="4860" y="13379"/>
                    <a:pt x="6480" y="13460"/>
                  </a:cubicBezTo>
                  <a:cubicBezTo>
                    <a:pt x="8100" y="13540"/>
                    <a:pt x="10260" y="13701"/>
                    <a:pt x="11970" y="14507"/>
                  </a:cubicBezTo>
                  <a:cubicBezTo>
                    <a:pt x="13680" y="15313"/>
                    <a:pt x="14940" y="16764"/>
                    <a:pt x="16380" y="18054"/>
                  </a:cubicBezTo>
                  <a:cubicBezTo>
                    <a:pt x="17820" y="19343"/>
                    <a:pt x="19440" y="20472"/>
                    <a:pt x="2106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4041550" y="-79954"/>
              <a:ext cx="105530" cy="28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09" fill="norm" stroke="1" extrusionOk="0">
                  <a:moveTo>
                    <a:pt x="21381" y="6395"/>
                  </a:moveTo>
                  <a:cubicBezTo>
                    <a:pt x="21381" y="5366"/>
                    <a:pt x="21381" y="4338"/>
                    <a:pt x="21146" y="3138"/>
                  </a:cubicBezTo>
                  <a:cubicBezTo>
                    <a:pt x="20911" y="1938"/>
                    <a:pt x="20442" y="566"/>
                    <a:pt x="17859" y="138"/>
                  </a:cubicBezTo>
                  <a:cubicBezTo>
                    <a:pt x="15277" y="-291"/>
                    <a:pt x="10581" y="223"/>
                    <a:pt x="6824" y="2538"/>
                  </a:cubicBezTo>
                  <a:cubicBezTo>
                    <a:pt x="3068" y="4852"/>
                    <a:pt x="251" y="8966"/>
                    <a:pt x="16" y="12395"/>
                  </a:cubicBezTo>
                  <a:cubicBezTo>
                    <a:pt x="-219" y="15823"/>
                    <a:pt x="2129" y="18566"/>
                    <a:pt x="4477" y="2130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4042789" y="69937"/>
              <a:ext cx="146008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21263"/>
                  </a:moveTo>
                  <a:cubicBezTo>
                    <a:pt x="0" y="16763"/>
                    <a:pt x="0" y="12263"/>
                    <a:pt x="1029" y="8663"/>
                  </a:cubicBezTo>
                  <a:cubicBezTo>
                    <a:pt x="2057" y="5063"/>
                    <a:pt x="4114" y="2363"/>
                    <a:pt x="7029" y="1013"/>
                  </a:cubicBezTo>
                  <a:cubicBezTo>
                    <a:pt x="9943" y="-337"/>
                    <a:pt x="13714" y="-337"/>
                    <a:pt x="16286" y="1013"/>
                  </a:cubicBezTo>
                  <a:cubicBezTo>
                    <a:pt x="18857" y="2363"/>
                    <a:pt x="20229" y="5063"/>
                    <a:pt x="21600" y="776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4070997" y="201169"/>
              <a:ext cx="235995" cy="4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541" fill="norm" stroke="1" extrusionOk="0">
                  <a:moveTo>
                    <a:pt x="593" y="0"/>
                  </a:moveTo>
                  <a:cubicBezTo>
                    <a:pt x="173" y="6480"/>
                    <a:pt x="-246" y="12960"/>
                    <a:pt x="173" y="16740"/>
                  </a:cubicBezTo>
                  <a:cubicBezTo>
                    <a:pt x="593" y="20520"/>
                    <a:pt x="1851" y="21600"/>
                    <a:pt x="5521" y="19440"/>
                  </a:cubicBezTo>
                  <a:cubicBezTo>
                    <a:pt x="9191" y="17280"/>
                    <a:pt x="15272" y="11880"/>
                    <a:pt x="21354" y="648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4706673" y="-139513"/>
              <a:ext cx="24434" cy="33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4800"/>
                    <a:pt x="1066" y="9600"/>
                    <a:pt x="84" y="13200"/>
                  </a:cubicBezTo>
                  <a:cubicBezTo>
                    <a:pt x="-898" y="16800"/>
                    <a:pt x="6956" y="19200"/>
                    <a:pt x="14811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4654571" y="-173987"/>
              <a:ext cx="278164" cy="5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87" fill="norm" stroke="1" extrusionOk="0">
                  <a:moveTo>
                    <a:pt x="540" y="21487"/>
                  </a:moveTo>
                  <a:cubicBezTo>
                    <a:pt x="183" y="15187"/>
                    <a:pt x="-174" y="8887"/>
                    <a:pt x="94" y="5287"/>
                  </a:cubicBezTo>
                  <a:cubicBezTo>
                    <a:pt x="362" y="1687"/>
                    <a:pt x="1254" y="787"/>
                    <a:pt x="4289" y="337"/>
                  </a:cubicBezTo>
                  <a:cubicBezTo>
                    <a:pt x="7324" y="-113"/>
                    <a:pt x="12500" y="-113"/>
                    <a:pt x="15714" y="337"/>
                  </a:cubicBezTo>
                  <a:cubicBezTo>
                    <a:pt x="18927" y="787"/>
                    <a:pt x="20176" y="1687"/>
                    <a:pt x="21426" y="258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703295" y="20399"/>
              <a:ext cx="250298" cy="3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4986153" y="-40904"/>
              <a:ext cx="192759" cy="24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188" fill="norm" stroke="1" extrusionOk="0">
                  <a:moveTo>
                    <a:pt x="3291" y="3556"/>
                  </a:moveTo>
                  <a:cubicBezTo>
                    <a:pt x="2020" y="5797"/>
                    <a:pt x="749" y="8039"/>
                    <a:pt x="241" y="10586"/>
                  </a:cubicBezTo>
                  <a:cubicBezTo>
                    <a:pt x="-267" y="13133"/>
                    <a:pt x="-13" y="15986"/>
                    <a:pt x="1385" y="18024"/>
                  </a:cubicBezTo>
                  <a:cubicBezTo>
                    <a:pt x="2782" y="20061"/>
                    <a:pt x="5324" y="21284"/>
                    <a:pt x="8373" y="21182"/>
                  </a:cubicBezTo>
                  <a:cubicBezTo>
                    <a:pt x="11422" y="21080"/>
                    <a:pt x="14980" y="19654"/>
                    <a:pt x="17267" y="16597"/>
                  </a:cubicBezTo>
                  <a:cubicBezTo>
                    <a:pt x="19554" y="13541"/>
                    <a:pt x="20571" y="8854"/>
                    <a:pt x="20952" y="5593"/>
                  </a:cubicBezTo>
                  <a:cubicBezTo>
                    <a:pt x="21333" y="2333"/>
                    <a:pt x="21079" y="499"/>
                    <a:pt x="20571" y="92"/>
                  </a:cubicBezTo>
                  <a:cubicBezTo>
                    <a:pt x="20062" y="-316"/>
                    <a:pt x="19300" y="703"/>
                    <a:pt x="18538" y="172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5241849" y="-37540"/>
              <a:ext cx="45473" cy="23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2160"/>
                  </a:moveTo>
                  <a:cubicBezTo>
                    <a:pt x="14710" y="1080"/>
                    <a:pt x="8230" y="0"/>
                    <a:pt x="4450" y="0"/>
                  </a:cubicBezTo>
                  <a:cubicBezTo>
                    <a:pt x="670" y="0"/>
                    <a:pt x="-410" y="1080"/>
                    <a:pt x="130" y="4104"/>
                  </a:cubicBezTo>
                  <a:cubicBezTo>
                    <a:pt x="670" y="7128"/>
                    <a:pt x="2830" y="12096"/>
                    <a:pt x="3910" y="15336"/>
                  </a:cubicBezTo>
                  <a:cubicBezTo>
                    <a:pt x="4990" y="18576"/>
                    <a:pt x="4990" y="20088"/>
                    <a:pt x="499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5259511" y="-58961"/>
              <a:ext cx="236392" cy="24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5701"/>
                  </a:moveTo>
                  <a:cubicBezTo>
                    <a:pt x="1059" y="5701"/>
                    <a:pt x="2118" y="5701"/>
                    <a:pt x="3176" y="6811"/>
                  </a:cubicBezTo>
                  <a:cubicBezTo>
                    <a:pt x="4235" y="7922"/>
                    <a:pt x="5294" y="10142"/>
                    <a:pt x="6671" y="12464"/>
                  </a:cubicBezTo>
                  <a:cubicBezTo>
                    <a:pt x="8047" y="14785"/>
                    <a:pt x="9741" y="17208"/>
                    <a:pt x="11012" y="18823"/>
                  </a:cubicBezTo>
                  <a:cubicBezTo>
                    <a:pt x="12282" y="20438"/>
                    <a:pt x="13129" y="21245"/>
                    <a:pt x="13871" y="21144"/>
                  </a:cubicBezTo>
                  <a:cubicBezTo>
                    <a:pt x="14612" y="21043"/>
                    <a:pt x="15247" y="20034"/>
                    <a:pt x="15776" y="17107"/>
                  </a:cubicBezTo>
                  <a:cubicBezTo>
                    <a:pt x="16306" y="14180"/>
                    <a:pt x="16729" y="9335"/>
                    <a:pt x="17259" y="6004"/>
                  </a:cubicBezTo>
                  <a:cubicBezTo>
                    <a:pt x="17788" y="2673"/>
                    <a:pt x="18424" y="856"/>
                    <a:pt x="19165" y="251"/>
                  </a:cubicBezTo>
                  <a:cubicBezTo>
                    <a:pt x="19906" y="-355"/>
                    <a:pt x="20753" y="251"/>
                    <a:pt x="21600" y="85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5552562" y="-71931"/>
              <a:ext cx="214496" cy="24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0973" fill="norm" stroke="1" extrusionOk="0">
                  <a:moveTo>
                    <a:pt x="8674" y="7752"/>
                  </a:moveTo>
                  <a:cubicBezTo>
                    <a:pt x="8674" y="6779"/>
                    <a:pt x="8674" y="5806"/>
                    <a:pt x="9012" y="4542"/>
                  </a:cubicBezTo>
                  <a:cubicBezTo>
                    <a:pt x="9349" y="3277"/>
                    <a:pt x="10024" y="1720"/>
                    <a:pt x="9799" y="844"/>
                  </a:cubicBezTo>
                  <a:cubicBezTo>
                    <a:pt x="9574" y="-31"/>
                    <a:pt x="8449" y="-226"/>
                    <a:pt x="6761" y="260"/>
                  </a:cubicBezTo>
                  <a:cubicBezTo>
                    <a:pt x="5074" y="747"/>
                    <a:pt x="2824" y="1915"/>
                    <a:pt x="1361" y="4152"/>
                  </a:cubicBezTo>
                  <a:cubicBezTo>
                    <a:pt x="-101" y="6390"/>
                    <a:pt x="-776" y="9698"/>
                    <a:pt x="1361" y="12812"/>
                  </a:cubicBezTo>
                  <a:cubicBezTo>
                    <a:pt x="3499" y="15925"/>
                    <a:pt x="8449" y="18844"/>
                    <a:pt x="12161" y="20109"/>
                  </a:cubicBezTo>
                  <a:cubicBezTo>
                    <a:pt x="15874" y="21374"/>
                    <a:pt x="18349" y="20985"/>
                    <a:pt x="20824" y="20596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5861868" y="-134711"/>
              <a:ext cx="51197" cy="29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253" fill="norm" stroke="1" extrusionOk="0">
                  <a:moveTo>
                    <a:pt x="20746" y="658"/>
                  </a:moveTo>
                  <a:cubicBezTo>
                    <a:pt x="16989" y="155"/>
                    <a:pt x="13233" y="-347"/>
                    <a:pt x="9946" y="323"/>
                  </a:cubicBezTo>
                  <a:cubicBezTo>
                    <a:pt x="6659" y="993"/>
                    <a:pt x="3842" y="2834"/>
                    <a:pt x="1963" y="5513"/>
                  </a:cubicBezTo>
                  <a:cubicBezTo>
                    <a:pt x="85" y="8193"/>
                    <a:pt x="-854" y="11709"/>
                    <a:pt x="1024" y="14472"/>
                  </a:cubicBezTo>
                  <a:cubicBezTo>
                    <a:pt x="2902" y="17234"/>
                    <a:pt x="7598" y="19244"/>
                    <a:pt x="12294" y="21253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5760104" y="-160371"/>
              <a:ext cx="271157" cy="3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7" y="14400"/>
                    <a:pt x="2954" y="7200"/>
                    <a:pt x="6554" y="3600"/>
                  </a:cubicBezTo>
                  <a:cubicBezTo>
                    <a:pt x="10154" y="0"/>
                    <a:pt x="1587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6054435" y="-83891"/>
              <a:ext cx="25494" cy="26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1964" y="2084"/>
                    <a:pt x="0" y="4168"/>
                    <a:pt x="0" y="6916"/>
                  </a:cubicBezTo>
                  <a:cubicBezTo>
                    <a:pt x="0" y="9663"/>
                    <a:pt x="1964" y="13074"/>
                    <a:pt x="5891" y="15632"/>
                  </a:cubicBezTo>
                  <a:cubicBezTo>
                    <a:pt x="9818" y="18189"/>
                    <a:pt x="15709" y="198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6142502" y="-40312"/>
              <a:ext cx="215827" cy="2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983" fill="norm" stroke="1" extrusionOk="0">
                  <a:moveTo>
                    <a:pt x="7583" y="1111"/>
                  </a:moveTo>
                  <a:cubicBezTo>
                    <a:pt x="6434" y="470"/>
                    <a:pt x="5285" y="-172"/>
                    <a:pt x="4366" y="42"/>
                  </a:cubicBezTo>
                  <a:cubicBezTo>
                    <a:pt x="3447" y="256"/>
                    <a:pt x="2757" y="1325"/>
                    <a:pt x="2298" y="3784"/>
                  </a:cubicBezTo>
                  <a:cubicBezTo>
                    <a:pt x="1838" y="6244"/>
                    <a:pt x="1609" y="10093"/>
                    <a:pt x="2987" y="13301"/>
                  </a:cubicBezTo>
                  <a:cubicBezTo>
                    <a:pt x="4366" y="16509"/>
                    <a:pt x="7353" y="19076"/>
                    <a:pt x="10340" y="20252"/>
                  </a:cubicBezTo>
                  <a:cubicBezTo>
                    <a:pt x="13328" y="21428"/>
                    <a:pt x="16315" y="21214"/>
                    <a:pt x="18383" y="19396"/>
                  </a:cubicBezTo>
                  <a:cubicBezTo>
                    <a:pt x="20451" y="17578"/>
                    <a:pt x="21600" y="14157"/>
                    <a:pt x="21370" y="10842"/>
                  </a:cubicBezTo>
                  <a:cubicBezTo>
                    <a:pt x="21140" y="7527"/>
                    <a:pt x="19532" y="4319"/>
                    <a:pt x="16430" y="2394"/>
                  </a:cubicBezTo>
                  <a:cubicBezTo>
                    <a:pt x="13328" y="470"/>
                    <a:pt x="8732" y="-172"/>
                    <a:pt x="5745" y="1111"/>
                  </a:cubicBezTo>
                  <a:cubicBezTo>
                    <a:pt x="2757" y="2394"/>
                    <a:pt x="1379" y="5602"/>
                    <a:pt x="0" y="881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6443786" y="-23635"/>
              <a:ext cx="32447" cy="22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227"/>
                  </a:moveTo>
                  <a:cubicBezTo>
                    <a:pt x="16971" y="1113"/>
                    <a:pt x="12343" y="0"/>
                    <a:pt x="9257" y="0"/>
                  </a:cubicBezTo>
                  <a:cubicBezTo>
                    <a:pt x="6171" y="0"/>
                    <a:pt x="4629" y="1113"/>
                    <a:pt x="3086" y="4565"/>
                  </a:cubicBezTo>
                  <a:cubicBezTo>
                    <a:pt x="1543" y="8016"/>
                    <a:pt x="0" y="13806"/>
                    <a:pt x="0" y="17035"/>
                  </a:cubicBezTo>
                  <a:cubicBezTo>
                    <a:pt x="0" y="20264"/>
                    <a:pt x="1543" y="20932"/>
                    <a:pt x="3086" y="21600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6441468" y="-118852"/>
              <a:ext cx="271156" cy="28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6754"/>
                  </a:moveTo>
                  <a:cubicBezTo>
                    <a:pt x="0" y="5717"/>
                    <a:pt x="0" y="4680"/>
                    <a:pt x="462" y="4335"/>
                  </a:cubicBezTo>
                  <a:cubicBezTo>
                    <a:pt x="923" y="3989"/>
                    <a:pt x="1846" y="4335"/>
                    <a:pt x="3415" y="6236"/>
                  </a:cubicBezTo>
                  <a:cubicBezTo>
                    <a:pt x="4985" y="8136"/>
                    <a:pt x="7200" y="11592"/>
                    <a:pt x="8862" y="14098"/>
                  </a:cubicBezTo>
                  <a:cubicBezTo>
                    <a:pt x="10523" y="16604"/>
                    <a:pt x="11631" y="18159"/>
                    <a:pt x="12738" y="19368"/>
                  </a:cubicBezTo>
                  <a:cubicBezTo>
                    <a:pt x="13846" y="20578"/>
                    <a:pt x="14954" y="21442"/>
                    <a:pt x="15692" y="21442"/>
                  </a:cubicBezTo>
                  <a:cubicBezTo>
                    <a:pt x="16431" y="21442"/>
                    <a:pt x="16800" y="20578"/>
                    <a:pt x="16985" y="18072"/>
                  </a:cubicBezTo>
                  <a:cubicBezTo>
                    <a:pt x="17169" y="15567"/>
                    <a:pt x="17169" y="11420"/>
                    <a:pt x="17354" y="8741"/>
                  </a:cubicBezTo>
                  <a:cubicBezTo>
                    <a:pt x="17538" y="6063"/>
                    <a:pt x="17908" y="4853"/>
                    <a:pt x="18369" y="3384"/>
                  </a:cubicBezTo>
                  <a:cubicBezTo>
                    <a:pt x="18831" y="1916"/>
                    <a:pt x="19385" y="188"/>
                    <a:pt x="19938" y="15"/>
                  </a:cubicBezTo>
                  <a:cubicBezTo>
                    <a:pt x="20492" y="-158"/>
                    <a:pt x="21046" y="1224"/>
                    <a:pt x="21600" y="2607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6733482" y="-152685"/>
              <a:ext cx="269532" cy="38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29" fill="norm" stroke="1" extrusionOk="0">
                  <a:moveTo>
                    <a:pt x="17723" y="3863"/>
                  </a:moveTo>
                  <a:cubicBezTo>
                    <a:pt x="17723" y="3212"/>
                    <a:pt x="17723" y="2562"/>
                    <a:pt x="16985" y="1716"/>
                  </a:cubicBezTo>
                  <a:cubicBezTo>
                    <a:pt x="16246" y="870"/>
                    <a:pt x="14769" y="-171"/>
                    <a:pt x="13385" y="24"/>
                  </a:cubicBezTo>
                  <a:cubicBezTo>
                    <a:pt x="12000" y="219"/>
                    <a:pt x="10708" y="1651"/>
                    <a:pt x="10062" y="3147"/>
                  </a:cubicBezTo>
                  <a:cubicBezTo>
                    <a:pt x="9415" y="4643"/>
                    <a:pt x="9415" y="6205"/>
                    <a:pt x="10708" y="7571"/>
                  </a:cubicBezTo>
                  <a:cubicBezTo>
                    <a:pt x="12000" y="8937"/>
                    <a:pt x="14585" y="10109"/>
                    <a:pt x="16338" y="10824"/>
                  </a:cubicBezTo>
                  <a:cubicBezTo>
                    <a:pt x="18092" y="11540"/>
                    <a:pt x="19015" y="11800"/>
                    <a:pt x="19754" y="12190"/>
                  </a:cubicBezTo>
                  <a:cubicBezTo>
                    <a:pt x="20492" y="12581"/>
                    <a:pt x="21046" y="13101"/>
                    <a:pt x="21323" y="13687"/>
                  </a:cubicBezTo>
                  <a:cubicBezTo>
                    <a:pt x="21600" y="14272"/>
                    <a:pt x="21600" y="14923"/>
                    <a:pt x="20308" y="15834"/>
                  </a:cubicBezTo>
                  <a:cubicBezTo>
                    <a:pt x="19015" y="16745"/>
                    <a:pt x="16431" y="17916"/>
                    <a:pt x="12831" y="18892"/>
                  </a:cubicBezTo>
                  <a:cubicBezTo>
                    <a:pt x="9231" y="19868"/>
                    <a:pt x="4615" y="20648"/>
                    <a:pt x="0" y="2142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5565429" y="395844"/>
              <a:ext cx="1361638" cy="5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17673"/>
                  </a:moveTo>
                  <a:cubicBezTo>
                    <a:pt x="845" y="19636"/>
                    <a:pt x="1690" y="21600"/>
                    <a:pt x="2480" y="21600"/>
                  </a:cubicBezTo>
                  <a:cubicBezTo>
                    <a:pt x="3269" y="21600"/>
                    <a:pt x="4004" y="19636"/>
                    <a:pt x="4812" y="18164"/>
                  </a:cubicBezTo>
                  <a:cubicBezTo>
                    <a:pt x="5620" y="16691"/>
                    <a:pt x="6502" y="15709"/>
                    <a:pt x="7347" y="14236"/>
                  </a:cubicBezTo>
                  <a:cubicBezTo>
                    <a:pt x="8192" y="12764"/>
                    <a:pt x="9000" y="10800"/>
                    <a:pt x="9698" y="8836"/>
                  </a:cubicBezTo>
                  <a:cubicBezTo>
                    <a:pt x="10396" y="6873"/>
                    <a:pt x="10984" y="4909"/>
                    <a:pt x="11920" y="3927"/>
                  </a:cubicBezTo>
                  <a:cubicBezTo>
                    <a:pt x="12857" y="2945"/>
                    <a:pt x="14143" y="2945"/>
                    <a:pt x="15447" y="2945"/>
                  </a:cubicBezTo>
                  <a:cubicBezTo>
                    <a:pt x="16751" y="2945"/>
                    <a:pt x="18073" y="2945"/>
                    <a:pt x="18937" y="2455"/>
                  </a:cubicBezTo>
                  <a:cubicBezTo>
                    <a:pt x="19800" y="1964"/>
                    <a:pt x="20204" y="982"/>
                    <a:pt x="20498" y="491"/>
                  </a:cubicBezTo>
                  <a:cubicBezTo>
                    <a:pt x="20792" y="0"/>
                    <a:pt x="20976" y="0"/>
                    <a:pt x="21178" y="0"/>
                  </a:cubicBezTo>
                  <a:cubicBezTo>
                    <a:pt x="21380" y="0"/>
                    <a:pt x="21600" y="0"/>
                    <a:pt x="21582" y="1964"/>
                  </a:cubicBezTo>
                  <a:cubicBezTo>
                    <a:pt x="21563" y="3927"/>
                    <a:pt x="21306" y="7855"/>
                    <a:pt x="21049" y="11782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01" name="Drawing"/>
          <p:cNvGrpSpPr/>
          <p:nvPr/>
        </p:nvGrpSpPr>
        <p:grpSpPr>
          <a:xfrm>
            <a:off x="573719" y="7275586"/>
            <a:ext cx="12104394" cy="1909027"/>
            <a:chOff x="51182" y="5161972"/>
            <a:chExt cx="12104392" cy="1909025"/>
          </a:xfrm>
        </p:grpSpPr>
        <p:pic>
          <p:nvPicPr>
            <p:cNvPr id="170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577" y="5532922"/>
              <a:ext cx="77092" cy="500985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182" y="5445633"/>
              <a:ext cx="394642" cy="526939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2401" y="5636394"/>
              <a:ext cx="296870" cy="370005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78489" y="5595132"/>
              <a:ext cx="320703" cy="393778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19274" y="5634637"/>
              <a:ext cx="363577" cy="341576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98679" y="5305301"/>
              <a:ext cx="518763" cy="509007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15581" y="5322463"/>
              <a:ext cx="301379" cy="432393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335754" y="5411364"/>
              <a:ext cx="272179" cy="291969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57728" y="5281099"/>
              <a:ext cx="317283" cy="443544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109443" y="5377039"/>
              <a:ext cx="665617" cy="388519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63321" y="5359065"/>
              <a:ext cx="248621" cy="351525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756853" y="5405036"/>
              <a:ext cx="66699" cy="306751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81515" y="5161972"/>
              <a:ext cx="87107" cy="113548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51758" y="5357092"/>
              <a:ext cx="374038" cy="401925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51987" y="6402630"/>
              <a:ext cx="347844" cy="479467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64489" y="6397900"/>
              <a:ext cx="94758" cy="673098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671065" y="6607169"/>
              <a:ext cx="288261" cy="262573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59973" y="6305977"/>
              <a:ext cx="692154" cy="545400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19799" y="6453706"/>
              <a:ext cx="297450" cy="67254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717409" y="6478923"/>
              <a:ext cx="109109" cy="306076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787165" y="6295145"/>
              <a:ext cx="67255" cy="112330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849946" y="6372611"/>
              <a:ext cx="618329" cy="434954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96274" y="6350639"/>
              <a:ext cx="434637" cy="418863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00644" y="6426383"/>
              <a:ext cx="531479" cy="348025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08376" y="6309090"/>
              <a:ext cx="371221" cy="407243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229976" y="6134896"/>
              <a:ext cx="79865" cy="413967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50514" y="6339420"/>
              <a:ext cx="244228" cy="380060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23905" y="6397900"/>
              <a:ext cx="60279" cy="74231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739725" y="6381347"/>
              <a:ext cx="420675" cy="414211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23760" y="6228449"/>
              <a:ext cx="415101" cy="454277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142282" y="6153754"/>
              <a:ext cx="183515" cy="519632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70200" y="6293266"/>
              <a:ext cx="192816" cy="74230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331986" y="6295602"/>
              <a:ext cx="237958" cy="342586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572445" y="6369998"/>
              <a:ext cx="206767" cy="256264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828367" y="6275054"/>
              <a:ext cx="264748" cy="333200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32308" y="6000289"/>
              <a:ext cx="288662" cy="593109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145541" y="6167705"/>
              <a:ext cx="226600" cy="81206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453934" y="6231521"/>
              <a:ext cx="1269404" cy="356051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062744" y="5923271"/>
              <a:ext cx="92832" cy="632567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983593" y="6673152"/>
              <a:ext cx="126060" cy="119223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583963" y="5392220"/>
              <a:ext cx="366111" cy="724442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035373" y="5374352"/>
              <a:ext cx="1484217" cy="449585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11731" y="5234334"/>
              <a:ext cx="635665" cy="547899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13569" y="6530179"/>
              <a:ext cx="392931" cy="352068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431889" y="6279314"/>
              <a:ext cx="46328" cy="569501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85401" y="6280410"/>
              <a:ext cx="1294965" cy="526550"/>
            </a:xfrm>
            <a:prstGeom prst="rect">
              <a:avLst/>
            </a:prstGeom>
            <a:effectLst/>
          </p:spPr>
        </p:pic>
      </p:grpSp>
      <p:grpSp>
        <p:nvGrpSpPr>
          <p:cNvPr id="2024" name="Drawing"/>
          <p:cNvGrpSpPr/>
          <p:nvPr/>
        </p:nvGrpSpPr>
        <p:grpSpPr>
          <a:xfrm>
            <a:off x="261682" y="1679112"/>
            <a:ext cx="12549666" cy="4846191"/>
            <a:chOff x="-48983" y="-19049"/>
            <a:chExt cx="12549664" cy="4846190"/>
          </a:xfrm>
        </p:grpSpPr>
        <p:pic>
          <p:nvPicPr>
            <p:cNvPr id="180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957746" y="286868"/>
              <a:ext cx="48839" cy="406594"/>
            </a:xfrm>
            <a:prstGeom prst="rect">
              <a:avLst/>
            </a:prstGeom>
            <a:effectLst/>
          </p:spPr>
        </p:pic>
        <p:pic>
          <p:nvPicPr>
            <p:cNvPr id="180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678788" y="191034"/>
              <a:ext cx="480756" cy="147840"/>
            </a:xfrm>
            <a:prstGeom prst="rect">
              <a:avLst/>
            </a:prstGeom>
            <a:effectLst/>
          </p:spPr>
        </p:pic>
        <p:pic>
          <p:nvPicPr>
            <p:cNvPr id="180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727691" y="662314"/>
              <a:ext cx="376231" cy="104419"/>
            </a:xfrm>
            <a:prstGeom prst="rect">
              <a:avLst/>
            </a:prstGeom>
            <a:effectLst/>
          </p:spPr>
        </p:pic>
        <p:pic>
          <p:nvPicPr>
            <p:cNvPr id="180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85888" y="391159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81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177649" y="321632"/>
              <a:ext cx="336483" cy="397578"/>
            </a:xfrm>
            <a:prstGeom prst="rect">
              <a:avLst/>
            </a:prstGeom>
            <a:effectLst/>
          </p:spPr>
        </p:pic>
        <p:pic>
          <p:nvPicPr>
            <p:cNvPr id="181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720568" y="-19050"/>
              <a:ext cx="342826" cy="912277"/>
            </a:xfrm>
            <a:prstGeom prst="rect">
              <a:avLst/>
            </a:prstGeom>
            <a:effectLst/>
          </p:spPr>
        </p:pic>
        <p:pic>
          <p:nvPicPr>
            <p:cNvPr id="181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078116" y="283350"/>
              <a:ext cx="287447" cy="396776"/>
            </a:xfrm>
            <a:prstGeom prst="rect">
              <a:avLst/>
            </a:prstGeom>
            <a:effectLst/>
          </p:spPr>
        </p:pic>
        <p:pic>
          <p:nvPicPr>
            <p:cNvPr id="181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383062" y="312361"/>
              <a:ext cx="278881" cy="360290"/>
            </a:xfrm>
            <a:prstGeom prst="rect">
              <a:avLst/>
            </a:prstGeom>
            <a:effectLst/>
          </p:spPr>
        </p:pic>
        <p:pic>
          <p:nvPicPr>
            <p:cNvPr id="181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28556" y="242612"/>
              <a:ext cx="90019" cy="353512"/>
            </a:xfrm>
            <a:prstGeom prst="rect">
              <a:avLst/>
            </a:prstGeom>
            <a:effectLst/>
          </p:spPr>
        </p:pic>
        <p:pic>
          <p:nvPicPr>
            <p:cNvPr id="182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673137" y="182578"/>
              <a:ext cx="321918" cy="260587"/>
            </a:xfrm>
            <a:prstGeom prst="rect">
              <a:avLst/>
            </a:prstGeom>
            <a:effectLst/>
          </p:spPr>
        </p:pic>
        <p:pic>
          <p:nvPicPr>
            <p:cNvPr id="182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283731" y="401279"/>
              <a:ext cx="184107" cy="48839"/>
            </a:xfrm>
            <a:prstGeom prst="rect">
              <a:avLst/>
            </a:prstGeom>
            <a:effectLst/>
          </p:spPr>
        </p:pic>
        <p:pic>
          <p:nvPicPr>
            <p:cNvPr id="182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949314" y="244486"/>
              <a:ext cx="262462" cy="372496"/>
            </a:xfrm>
            <a:prstGeom prst="rect">
              <a:avLst/>
            </a:prstGeom>
            <a:effectLst/>
          </p:spPr>
        </p:pic>
        <p:pic>
          <p:nvPicPr>
            <p:cNvPr id="182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160168" y="29618"/>
              <a:ext cx="86372" cy="601270"/>
            </a:xfrm>
            <a:prstGeom prst="rect">
              <a:avLst/>
            </a:prstGeom>
            <a:effectLst/>
          </p:spPr>
        </p:pic>
        <p:pic>
          <p:nvPicPr>
            <p:cNvPr id="182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268549" y="306095"/>
              <a:ext cx="318673" cy="321375"/>
            </a:xfrm>
            <a:prstGeom prst="rect">
              <a:avLst/>
            </a:prstGeom>
            <a:effectLst/>
          </p:spPr>
        </p:pic>
        <p:pic>
          <p:nvPicPr>
            <p:cNvPr id="1830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495905" y="302512"/>
              <a:ext cx="327709" cy="652045"/>
            </a:xfrm>
            <a:prstGeom prst="rect">
              <a:avLst/>
            </a:prstGeom>
            <a:effectLst/>
          </p:spPr>
        </p:pic>
        <p:pic>
          <p:nvPicPr>
            <p:cNvPr id="1832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861992" y="272963"/>
              <a:ext cx="246682" cy="311573"/>
            </a:xfrm>
            <a:prstGeom prst="rect">
              <a:avLst/>
            </a:prstGeom>
            <a:effectLst/>
          </p:spPr>
        </p:pic>
        <p:pic>
          <p:nvPicPr>
            <p:cNvPr id="1834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102403" y="324823"/>
              <a:ext cx="291331" cy="284116"/>
            </a:xfrm>
            <a:prstGeom prst="rect">
              <a:avLst/>
            </a:prstGeom>
            <a:effectLst/>
          </p:spPr>
        </p:pic>
        <p:pic>
          <p:nvPicPr>
            <p:cNvPr id="1836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381820" y="289176"/>
              <a:ext cx="234401" cy="317476"/>
            </a:xfrm>
            <a:prstGeom prst="rect">
              <a:avLst/>
            </a:prstGeom>
            <a:effectLst/>
          </p:spPr>
        </p:pic>
        <p:pic>
          <p:nvPicPr>
            <p:cNvPr id="1838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148241" y="384206"/>
              <a:ext cx="65911" cy="86770"/>
            </a:xfrm>
            <a:prstGeom prst="rect">
              <a:avLst/>
            </a:prstGeom>
            <a:effectLst/>
          </p:spPr>
        </p:pic>
        <p:pic>
          <p:nvPicPr>
            <p:cNvPr id="1840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031084" y="63815"/>
              <a:ext cx="461176" cy="747047"/>
            </a:xfrm>
            <a:prstGeom prst="rect">
              <a:avLst/>
            </a:prstGeom>
            <a:effectLst/>
          </p:spPr>
        </p:pic>
        <p:pic>
          <p:nvPicPr>
            <p:cNvPr id="1842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746172" y="83397"/>
              <a:ext cx="383873" cy="484916"/>
            </a:xfrm>
            <a:prstGeom prst="rect">
              <a:avLst/>
            </a:prstGeom>
            <a:effectLst/>
          </p:spPr>
        </p:pic>
        <p:pic>
          <p:nvPicPr>
            <p:cNvPr id="1844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753125" y="147814"/>
              <a:ext cx="350972" cy="476121"/>
            </a:xfrm>
            <a:prstGeom prst="rect">
              <a:avLst/>
            </a:prstGeom>
            <a:effectLst/>
          </p:spPr>
        </p:pic>
        <p:pic>
          <p:nvPicPr>
            <p:cNvPr id="1846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2230736" y="539483"/>
              <a:ext cx="98571" cy="97254"/>
            </a:xfrm>
            <a:prstGeom prst="rect">
              <a:avLst/>
            </a:prstGeom>
            <a:effectLst/>
          </p:spPr>
        </p:pic>
        <p:pic>
          <p:nvPicPr>
            <p:cNvPr id="1848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3699" y="323062"/>
              <a:ext cx="205516" cy="404417"/>
            </a:xfrm>
            <a:prstGeom prst="rect">
              <a:avLst/>
            </a:prstGeom>
            <a:effectLst/>
          </p:spPr>
        </p:pic>
        <p:pic>
          <p:nvPicPr>
            <p:cNvPr id="1850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8821" y="689378"/>
              <a:ext cx="372931" cy="104170"/>
            </a:xfrm>
            <a:prstGeom prst="rect">
              <a:avLst/>
            </a:prstGeom>
            <a:effectLst/>
          </p:spPr>
        </p:pic>
        <p:pic>
          <p:nvPicPr>
            <p:cNvPr id="1852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25601" y="119924"/>
              <a:ext cx="254705" cy="896719"/>
            </a:xfrm>
            <a:prstGeom prst="rect">
              <a:avLst/>
            </a:prstGeom>
            <a:effectLst/>
          </p:spPr>
        </p:pic>
        <p:pic>
          <p:nvPicPr>
            <p:cNvPr id="1854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526839" y="236253"/>
              <a:ext cx="422206" cy="777282"/>
            </a:xfrm>
            <a:prstGeom prst="rect">
              <a:avLst/>
            </a:prstGeom>
            <a:effectLst/>
          </p:spPr>
        </p:pic>
        <p:pic>
          <p:nvPicPr>
            <p:cNvPr id="1856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159210" y="99253"/>
              <a:ext cx="262693" cy="858421"/>
            </a:xfrm>
            <a:prstGeom prst="rect">
              <a:avLst/>
            </a:prstGeom>
            <a:effectLst/>
          </p:spPr>
        </p:pic>
        <p:pic>
          <p:nvPicPr>
            <p:cNvPr id="1858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491151" y="382398"/>
              <a:ext cx="307436" cy="366008"/>
            </a:xfrm>
            <a:prstGeom prst="rect">
              <a:avLst/>
            </a:prstGeom>
            <a:effectLst/>
          </p:spPr>
        </p:pic>
        <p:pic>
          <p:nvPicPr>
            <p:cNvPr id="1860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486679" y="309112"/>
              <a:ext cx="332835" cy="571831"/>
            </a:xfrm>
            <a:prstGeom prst="rect">
              <a:avLst/>
            </a:prstGeom>
            <a:effectLst/>
          </p:spPr>
        </p:pic>
        <p:pic>
          <p:nvPicPr>
            <p:cNvPr id="1862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934877" y="731232"/>
              <a:ext cx="247370" cy="233418"/>
            </a:xfrm>
            <a:prstGeom prst="rect">
              <a:avLst/>
            </a:prstGeom>
            <a:effectLst/>
          </p:spPr>
        </p:pic>
        <p:pic>
          <p:nvPicPr>
            <p:cNvPr id="1864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465024" y="306812"/>
              <a:ext cx="208062" cy="518326"/>
            </a:xfrm>
            <a:prstGeom prst="rect">
              <a:avLst/>
            </a:prstGeom>
            <a:effectLst/>
          </p:spPr>
        </p:pic>
        <p:pic>
          <p:nvPicPr>
            <p:cNvPr id="1866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444042" y="258086"/>
              <a:ext cx="485145" cy="343832"/>
            </a:xfrm>
            <a:prstGeom prst="rect">
              <a:avLst/>
            </a:prstGeom>
            <a:effectLst/>
          </p:spPr>
        </p:pic>
        <p:pic>
          <p:nvPicPr>
            <p:cNvPr id="1868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103196" y="143499"/>
              <a:ext cx="368395" cy="829686"/>
            </a:xfrm>
            <a:prstGeom prst="rect">
              <a:avLst/>
            </a:prstGeom>
            <a:effectLst/>
          </p:spPr>
        </p:pic>
        <p:pic>
          <p:nvPicPr>
            <p:cNvPr id="1870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992687" y="448918"/>
              <a:ext cx="240394" cy="55341"/>
            </a:xfrm>
            <a:prstGeom prst="rect">
              <a:avLst/>
            </a:prstGeom>
            <a:effectLst/>
          </p:spPr>
        </p:pic>
        <p:pic>
          <p:nvPicPr>
            <p:cNvPr id="1872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958903" y="535914"/>
              <a:ext cx="211397" cy="66004"/>
            </a:xfrm>
            <a:prstGeom prst="rect">
              <a:avLst/>
            </a:prstGeom>
            <a:effectLst/>
          </p:spPr>
        </p:pic>
        <p:pic>
          <p:nvPicPr>
            <p:cNvPr id="1874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-19051" y="1908468"/>
              <a:ext cx="271535" cy="504526"/>
            </a:xfrm>
            <a:prstGeom prst="rect">
              <a:avLst/>
            </a:prstGeom>
            <a:effectLst/>
          </p:spPr>
        </p:pic>
        <p:pic>
          <p:nvPicPr>
            <p:cNvPr id="1876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50309" y="1854307"/>
              <a:ext cx="255931" cy="904995"/>
            </a:xfrm>
            <a:prstGeom prst="rect">
              <a:avLst/>
            </a:prstGeom>
            <a:effectLst/>
          </p:spPr>
        </p:pic>
        <p:pic>
          <p:nvPicPr>
            <p:cNvPr id="1878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336052" y="1892303"/>
              <a:ext cx="352826" cy="883064"/>
            </a:xfrm>
            <a:prstGeom prst="rect">
              <a:avLst/>
            </a:prstGeom>
            <a:effectLst/>
          </p:spPr>
        </p:pic>
        <p:pic>
          <p:nvPicPr>
            <p:cNvPr id="1880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886802" y="1832782"/>
              <a:ext cx="256076" cy="863157"/>
            </a:xfrm>
            <a:prstGeom prst="rect">
              <a:avLst/>
            </a:prstGeom>
            <a:effectLst/>
          </p:spPr>
        </p:pic>
        <p:pic>
          <p:nvPicPr>
            <p:cNvPr id="1882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174534" y="2077528"/>
              <a:ext cx="358979" cy="352004"/>
            </a:xfrm>
            <a:prstGeom prst="rect">
              <a:avLst/>
            </a:prstGeom>
            <a:effectLst/>
          </p:spPr>
        </p:pic>
        <p:pic>
          <p:nvPicPr>
            <p:cNvPr id="1884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202436" y="1999682"/>
              <a:ext cx="317126" cy="548435"/>
            </a:xfrm>
            <a:prstGeom prst="rect">
              <a:avLst/>
            </a:prstGeom>
            <a:effectLst/>
          </p:spPr>
        </p:pic>
        <p:pic>
          <p:nvPicPr>
            <p:cNvPr id="1886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613998" y="2363528"/>
              <a:ext cx="205516" cy="254345"/>
            </a:xfrm>
            <a:prstGeom prst="rect">
              <a:avLst/>
            </a:prstGeom>
            <a:effectLst/>
          </p:spPr>
        </p:pic>
        <p:pic>
          <p:nvPicPr>
            <p:cNvPr id="1888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067414" y="1954358"/>
              <a:ext cx="228307" cy="517028"/>
            </a:xfrm>
            <a:prstGeom prst="rect">
              <a:avLst/>
            </a:prstGeom>
            <a:effectLst/>
          </p:spPr>
        </p:pic>
        <p:pic>
          <p:nvPicPr>
            <p:cNvPr id="1890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3081365" y="1851634"/>
              <a:ext cx="465994" cy="319800"/>
            </a:xfrm>
            <a:prstGeom prst="rect">
              <a:avLst/>
            </a:prstGeom>
            <a:effectLst/>
          </p:spPr>
        </p:pic>
        <p:pic>
          <p:nvPicPr>
            <p:cNvPr id="1892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574442" y="1761936"/>
              <a:ext cx="337342" cy="802031"/>
            </a:xfrm>
            <a:prstGeom prst="rect">
              <a:avLst/>
            </a:prstGeom>
            <a:effectLst/>
          </p:spPr>
        </p:pic>
        <p:pic>
          <p:nvPicPr>
            <p:cNvPr id="1894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546246" y="1994287"/>
              <a:ext cx="254346" cy="100415"/>
            </a:xfrm>
            <a:prstGeom prst="rect">
              <a:avLst/>
            </a:prstGeom>
            <a:effectLst/>
          </p:spPr>
        </p:pic>
        <p:pic>
          <p:nvPicPr>
            <p:cNvPr id="1896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470611" y="2147284"/>
              <a:ext cx="267200" cy="71683"/>
            </a:xfrm>
            <a:prstGeom prst="rect">
              <a:avLst/>
            </a:prstGeom>
            <a:effectLst/>
          </p:spPr>
        </p:pic>
        <p:pic>
          <p:nvPicPr>
            <p:cNvPr id="1898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543255" y="1836770"/>
              <a:ext cx="366462" cy="391980"/>
            </a:xfrm>
            <a:prstGeom prst="rect">
              <a:avLst/>
            </a:prstGeom>
            <a:effectLst/>
          </p:spPr>
        </p:pic>
        <p:pic>
          <p:nvPicPr>
            <p:cNvPr id="1900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806457" y="1575282"/>
              <a:ext cx="110235" cy="631030"/>
            </a:xfrm>
            <a:prstGeom prst="rect">
              <a:avLst/>
            </a:prstGeom>
            <a:effectLst/>
          </p:spPr>
        </p:pic>
        <p:pic>
          <p:nvPicPr>
            <p:cNvPr id="1902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056160" y="1847332"/>
              <a:ext cx="48874" cy="324102"/>
            </a:xfrm>
            <a:prstGeom prst="rect">
              <a:avLst/>
            </a:prstGeom>
            <a:effectLst/>
          </p:spPr>
        </p:pic>
        <p:pic>
          <p:nvPicPr>
            <p:cNvPr id="1904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060663" y="1635738"/>
              <a:ext cx="58322" cy="96231"/>
            </a:xfrm>
            <a:prstGeom prst="rect">
              <a:avLst/>
            </a:prstGeom>
            <a:effectLst/>
          </p:spPr>
        </p:pic>
        <p:pic>
          <p:nvPicPr>
            <p:cNvPr id="1906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173624" y="1783375"/>
              <a:ext cx="316398" cy="460350"/>
            </a:xfrm>
            <a:prstGeom prst="rect">
              <a:avLst/>
            </a:prstGeom>
            <a:effectLst/>
          </p:spPr>
        </p:pic>
        <p:pic>
          <p:nvPicPr>
            <p:cNvPr id="1908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597081" y="1641801"/>
              <a:ext cx="72979" cy="599389"/>
            </a:xfrm>
            <a:prstGeom prst="rect">
              <a:avLst/>
            </a:prstGeom>
            <a:effectLst/>
          </p:spPr>
        </p:pic>
        <p:pic>
          <p:nvPicPr>
            <p:cNvPr id="1910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498179" y="1840356"/>
              <a:ext cx="339296" cy="72979"/>
            </a:xfrm>
            <a:prstGeom prst="rect">
              <a:avLst/>
            </a:prstGeom>
            <a:effectLst/>
          </p:spPr>
        </p:pic>
        <p:pic>
          <p:nvPicPr>
            <p:cNvPr id="1912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6819294" y="1830345"/>
              <a:ext cx="673890" cy="383811"/>
            </a:xfrm>
            <a:prstGeom prst="rect">
              <a:avLst/>
            </a:prstGeom>
            <a:effectLst/>
          </p:spPr>
        </p:pic>
        <p:pic>
          <p:nvPicPr>
            <p:cNvPr id="1914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589515" y="1707819"/>
              <a:ext cx="615183" cy="454314"/>
            </a:xfrm>
            <a:prstGeom prst="rect">
              <a:avLst/>
            </a:prstGeom>
            <a:effectLst/>
          </p:spPr>
        </p:pic>
        <p:pic>
          <p:nvPicPr>
            <p:cNvPr id="1916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697930" y="2632908"/>
              <a:ext cx="727983" cy="383892"/>
            </a:xfrm>
            <a:prstGeom prst="rect">
              <a:avLst/>
            </a:prstGeom>
            <a:effectLst/>
          </p:spPr>
        </p:pic>
        <p:pic>
          <p:nvPicPr>
            <p:cNvPr id="1918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6359712" y="2567069"/>
              <a:ext cx="1130270" cy="467017"/>
            </a:xfrm>
            <a:prstGeom prst="rect">
              <a:avLst/>
            </a:prstGeom>
            <a:effectLst/>
          </p:spPr>
        </p:pic>
        <p:pic>
          <p:nvPicPr>
            <p:cNvPr id="1920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552742" y="2510016"/>
              <a:ext cx="107857" cy="547322"/>
            </a:xfrm>
            <a:prstGeom prst="rect">
              <a:avLst/>
            </a:prstGeom>
            <a:effectLst/>
          </p:spPr>
        </p:pic>
        <p:pic>
          <p:nvPicPr>
            <p:cNvPr id="1922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420205" y="2649529"/>
              <a:ext cx="365955" cy="93906"/>
            </a:xfrm>
            <a:prstGeom prst="rect">
              <a:avLst/>
            </a:prstGeom>
            <a:effectLst/>
          </p:spPr>
        </p:pic>
        <p:pic>
          <p:nvPicPr>
            <p:cNvPr id="1924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204654" y="2550131"/>
              <a:ext cx="892925" cy="418329"/>
            </a:xfrm>
            <a:prstGeom prst="rect">
              <a:avLst/>
            </a:prstGeom>
            <a:effectLst/>
          </p:spPr>
        </p:pic>
        <p:pic>
          <p:nvPicPr>
            <p:cNvPr id="1926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899038" y="2364563"/>
              <a:ext cx="147803" cy="179264"/>
            </a:xfrm>
            <a:prstGeom prst="rect">
              <a:avLst/>
            </a:prstGeom>
            <a:effectLst/>
          </p:spPr>
        </p:pic>
        <p:pic>
          <p:nvPicPr>
            <p:cNvPr id="1928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082840" y="2550847"/>
              <a:ext cx="299397" cy="619677"/>
            </a:xfrm>
            <a:prstGeom prst="rect">
              <a:avLst/>
            </a:prstGeom>
            <a:effectLst/>
          </p:spPr>
        </p:pic>
        <p:pic>
          <p:nvPicPr>
            <p:cNvPr id="1930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9457822" y="2373893"/>
              <a:ext cx="281513" cy="516030"/>
            </a:xfrm>
            <a:prstGeom prst="rect">
              <a:avLst/>
            </a:prstGeom>
            <a:effectLst/>
          </p:spPr>
        </p:pic>
        <p:pic>
          <p:nvPicPr>
            <p:cNvPr id="1932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810519" y="2335626"/>
              <a:ext cx="82280" cy="498492"/>
            </a:xfrm>
            <a:prstGeom prst="rect">
              <a:avLst/>
            </a:prstGeom>
            <a:effectLst/>
          </p:spPr>
        </p:pic>
        <p:pic>
          <p:nvPicPr>
            <p:cNvPr id="1934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798894" y="2560171"/>
              <a:ext cx="255634" cy="278459"/>
            </a:xfrm>
            <a:prstGeom prst="rect">
              <a:avLst/>
            </a:prstGeom>
            <a:effectLst/>
          </p:spPr>
        </p:pic>
        <p:pic>
          <p:nvPicPr>
            <p:cNvPr id="1936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077918" y="2489833"/>
              <a:ext cx="220710" cy="319969"/>
            </a:xfrm>
            <a:prstGeom prst="rect">
              <a:avLst/>
            </a:prstGeom>
            <a:effectLst/>
          </p:spPr>
        </p:pic>
        <p:pic>
          <p:nvPicPr>
            <p:cNvPr id="1938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0374929" y="2383262"/>
              <a:ext cx="738605" cy="432403"/>
            </a:xfrm>
            <a:prstGeom prst="rect">
              <a:avLst/>
            </a:prstGeom>
            <a:effectLst/>
          </p:spPr>
        </p:pic>
        <p:pic>
          <p:nvPicPr>
            <p:cNvPr id="1940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1499605" y="2454211"/>
              <a:ext cx="88272" cy="261940"/>
            </a:xfrm>
            <a:prstGeom prst="rect">
              <a:avLst/>
            </a:prstGeom>
            <a:effectLst/>
          </p:spPr>
        </p:pic>
        <p:pic>
          <p:nvPicPr>
            <p:cNvPr id="1942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1480020" y="2291447"/>
              <a:ext cx="66003" cy="75304"/>
            </a:xfrm>
            <a:prstGeom prst="rect">
              <a:avLst/>
            </a:prstGeom>
            <a:effectLst/>
          </p:spPr>
        </p:pic>
        <p:pic>
          <p:nvPicPr>
            <p:cNvPr id="1944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1585452" y="2431630"/>
              <a:ext cx="272885" cy="318780"/>
            </a:xfrm>
            <a:prstGeom prst="rect">
              <a:avLst/>
            </a:prstGeom>
            <a:effectLst/>
          </p:spPr>
        </p:pic>
        <p:pic>
          <p:nvPicPr>
            <p:cNvPr id="1946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2063235" y="2291951"/>
              <a:ext cx="313486" cy="500313"/>
            </a:xfrm>
            <a:prstGeom prst="rect">
              <a:avLst/>
            </a:prstGeom>
            <a:effectLst/>
          </p:spPr>
        </p:pic>
        <p:pic>
          <p:nvPicPr>
            <p:cNvPr id="1948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2098525" y="2093067"/>
              <a:ext cx="402157" cy="172287"/>
            </a:xfrm>
            <a:prstGeom prst="rect">
              <a:avLst/>
            </a:prstGeom>
            <a:effectLst/>
          </p:spPr>
        </p:pic>
        <p:pic>
          <p:nvPicPr>
            <p:cNvPr id="1950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8117149" y="2645943"/>
              <a:ext cx="101500" cy="306227"/>
            </a:xfrm>
            <a:prstGeom prst="rect">
              <a:avLst/>
            </a:prstGeom>
            <a:effectLst/>
          </p:spPr>
        </p:pic>
        <p:pic>
          <p:nvPicPr>
            <p:cNvPr id="1952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8750649" y="1499004"/>
              <a:ext cx="437612" cy="625925"/>
            </a:xfrm>
            <a:prstGeom prst="rect">
              <a:avLst/>
            </a:prstGeom>
            <a:effectLst/>
          </p:spPr>
        </p:pic>
        <p:pic>
          <p:nvPicPr>
            <p:cNvPr id="1954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680253" y="1487459"/>
              <a:ext cx="414840" cy="481681"/>
            </a:xfrm>
            <a:prstGeom prst="rect">
              <a:avLst/>
            </a:prstGeom>
            <a:effectLst/>
          </p:spPr>
        </p:pic>
        <p:pic>
          <p:nvPicPr>
            <p:cNvPr id="1956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9680308" y="1491575"/>
              <a:ext cx="456639" cy="435712"/>
            </a:xfrm>
            <a:prstGeom prst="rect">
              <a:avLst/>
            </a:prstGeom>
            <a:effectLst/>
          </p:spPr>
        </p:pic>
        <p:pic>
          <p:nvPicPr>
            <p:cNvPr id="1958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0913506" y="1315971"/>
              <a:ext cx="277379" cy="532589"/>
            </a:xfrm>
            <a:prstGeom prst="rect">
              <a:avLst/>
            </a:prstGeom>
            <a:effectLst/>
          </p:spPr>
        </p:pic>
        <p:pic>
          <p:nvPicPr>
            <p:cNvPr id="1960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0852213" y="1533429"/>
              <a:ext cx="303175" cy="86930"/>
            </a:xfrm>
            <a:prstGeom prst="rect">
              <a:avLst/>
            </a:prstGeom>
            <a:effectLst/>
          </p:spPr>
        </p:pic>
        <p:pic>
          <p:nvPicPr>
            <p:cNvPr id="1962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266420" y="1529604"/>
              <a:ext cx="256895" cy="289822"/>
            </a:xfrm>
            <a:prstGeom prst="rect">
              <a:avLst/>
            </a:prstGeom>
            <a:effectLst/>
          </p:spPr>
        </p:pic>
        <p:pic>
          <p:nvPicPr>
            <p:cNvPr id="1964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-48984" y="3573940"/>
              <a:ext cx="301750" cy="625812"/>
            </a:xfrm>
            <a:prstGeom prst="rect">
              <a:avLst/>
            </a:prstGeom>
            <a:effectLst/>
          </p:spPr>
        </p:pic>
        <p:pic>
          <p:nvPicPr>
            <p:cNvPr id="1966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34061" y="3517698"/>
              <a:ext cx="218666" cy="803677"/>
            </a:xfrm>
            <a:prstGeom prst="rect">
              <a:avLst/>
            </a:prstGeom>
            <a:effectLst/>
          </p:spPr>
        </p:pic>
        <p:pic>
          <p:nvPicPr>
            <p:cNvPr id="1968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286127" y="3626634"/>
              <a:ext cx="355624" cy="868325"/>
            </a:xfrm>
            <a:prstGeom prst="rect">
              <a:avLst/>
            </a:prstGeom>
            <a:effectLst/>
          </p:spPr>
        </p:pic>
        <p:pic>
          <p:nvPicPr>
            <p:cNvPr id="1970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813802" y="3485986"/>
              <a:ext cx="238393" cy="831936"/>
            </a:xfrm>
            <a:prstGeom prst="rect">
              <a:avLst/>
            </a:prstGeom>
            <a:effectLst/>
          </p:spPr>
        </p:pic>
        <p:pic>
          <p:nvPicPr>
            <p:cNvPr id="1972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028045" y="3701210"/>
              <a:ext cx="358980" cy="409448"/>
            </a:xfrm>
            <a:prstGeom prst="rect">
              <a:avLst/>
            </a:prstGeom>
            <a:effectLst/>
          </p:spPr>
        </p:pic>
        <p:pic>
          <p:nvPicPr>
            <p:cNvPr id="1974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2123419" y="3608583"/>
              <a:ext cx="238992" cy="548344"/>
            </a:xfrm>
            <a:prstGeom prst="rect">
              <a:avLst/>
            </a:prstGeom>
            <a:effectLst/>
          </p:spPr>
        </p:pic>
        <p:pic>
          <p:nvPicPr>
            <p:cNvPr id="1976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2460534" y="3919093"/>
              <a:ext cx="135760" cy="303175"/>
            </a:xfrm>
            <a:prstGeom prst="rect">
              <a:avLst/>
            </a:prstGeom>
            <a:effectLst/>
          </p:spPr>
        </p:pic>
        <p:pic>
          <p:nvPicPr>
            <p:cNvPr id="1978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962779" y="3617817"/>
              <a:ext cx="157231" cy="534694"/>
            </a:xfrm>
            <a:prstGeom prst="rect">
              <a:avLst/>
            </a:prstGeom>
            <a:effectLst/>
          </p:spPr>
        </p:pic>
        <p:pic>
          <p:nvPicPr>
            <p:cNvPr id="1980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2974245" y="3599255"/>
              <a:ext cx="378798" cy="350963"/>
            </a:xfrm>
            <a:prstGeom prst="rect">
              <a:avLst/>
            </a:prstGeom>
            <a:effectLst/>
          </p:spPr>
        </p:pic>
        <p:pic>
          <p:nvPicPr>
            <p:cNvPr id="1982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913895" y="3848096"/>
              <a:ext cx="212547" cy="356830"/>
            </a:xfrm>
            <a:prstGeom prst="rect">
              <a:avLst/>
            </a:prstGeom>
            <a:effectLst/>
          </p:spPr>
        </p:pic>
        <p:pic>
          <p:nvPicPr>
            <p:cNvPr id="1984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402244" y="3535434"/>
              <a:ext cx="245044" cy="752149"/>
            </a:xfrm>
            <a:prstGeom prst="rect">
              <a:avLst/>
            </a:prstGeom>
            <a:effectLst/>
          </p:spPr>
        </p:pic>
        <p:pic>
          <p:nvPicPr>
            <p:cNvPr id="1986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4113758" y="3863288"/>
              <a:ext cx="226443" cy="66004"/>
            </a:xfrm>
            <a:prstGeom prst="rect">
              <a:avLst/>
            </a:prstGeom>
            <a:effectLst/>
          </p:spPr>
        </p:pic>
        <p:pic>
          <p:nvPicPr>
            <p:cNvPr id="1988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4111566" y="3981874"/>
              <a:ext cx="242586" cy="71871"/>
            </a:xfrm>
            <a:prstGeom prst="rect">
              <a:avLst/>
            </a:prstGeom>
            <a:effectLst/>
          </p:spPr>
        </p:pic>
        <p:pic>
          <p:nvPicPr>
            <p:cNvPr id="1990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939019" y="3568824"/>
              <a:ext cx="394406" cy="594247"/>
            </a:xfrm>
            <a:prstGeom prst="rect">
              <a:avLst/>
            </a:prstGeom>
            <a:effectLst/>
          </p:spPr>
        </p:pic>
        <p:pic>
          <p:nvPicPr>
            <p:cNvPr id="1992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5262837" y="3819109"/>
              <a:ext cx="207415" cy="346244"/>
            </a:xfrm>
            <a:prstGeom prst="rect">
              <a:avLst/>
            </a:prstGeom>
            <a:effectLst/>
          </p:spPr>
        </p:pic>
        <p:pic>
          <p:nvPicPr>
            <p:cNvPr id="1994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5535441" y="3760568"/>
              <a:ext cx="394680" cy="336138"/>
            </a:xfrm>
            <a:prstGeom prst="rect">
              <a:avLst/>
            </a:prstGeom>
            <a:effectLst/>
          </p:spPr>
        </p:pic>
        <p:pic>
          <p:nvPicPr>
            <p:cNvPr id="1996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480514" y="3513988"/>
              <a:ext cx="418446" cy="918869"/>
            </a:xfrm>
            <a:prstGeom prst="rect">
              <a:avLst/>
            </a:prstGeom>
            <a:effectLst/>
          </p:spPr>
        </p:pic>
        <p:pic>
          <p:nvPicPr>
            <p:cNvPr id="1998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7284084" y="3583333"/>
              <a:ext cx="836034" cy="513373"/>
            </a:xfrm>
            <a:prstGeom prst="rect">
              <a:avLst/>
            </a:prstGeom>
            <a:effectLst/>
          </p:spPr>
        </p:pic>
        <p:pic>
          <p:nvPicPr>
            <p:cNvPr id="2000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8171887" y="3792559"/>
              <a:ext cx="283934" cy="532934"/>
            </a:xfrm>
            <a:prstGeom prst="rect">
              <a:avLst/>
            </a:prstGeom>
            <a:effectLst/>
          </p:spPr>
        </p:pic>
        <p:pic>
          <p:nvPicPr>
            <p:cNvPr id="2002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550257" y="3509655"/>
              <a:ext cx="59027" cy="566125"/>
            </a:xfrm>
            <a:prstGeom prst="rect">
              <a:avLst/>
            </a:prstGeom>
            <a:effectLst/>
          </p:spPr>
        </p:pic>
        <p:pic>
          <p:nvPicPr>
            <p:cNvPr id="2004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8459573" y="3513449"/>
              <a:ext cx="692613" cy="576282"/>
            </a:xfrm>
            <a:prstGeom prst="rect">
              <a:avLst/>
            </a:prstGeom>
            <a:effectLst/>
          </p:spPr>
        </p:pic>
        <p:pic>
          <p:nvPicPr>
            <p:cNvPr id="2006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805274" y="3449321"/>
              <a:ext cx="408404" cy="841663"/>
            </a:xfrm>
            <a:prstGeom prst="rect">
              <a:avLst/>
            </a:prstGeom>
            <a:effectLst/>
          </p:spPr>
        </p:pic>
        <p:pic>
          <p:nvPicPr>
            <p:cNvPr id="2008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0733433" y="3558213"/>
              <a:ext cx="449858" cy="396563"/>
            </a:xfrm>
            <a:prstGeom prst="rect">
              <a:avLst/>
            </a:prstGeom>
            <a:effectLst/>
          </p:spPr>
        </p:pic>
        <p:pic>
          <p:nvPicPr>
            <p:cNvPr id="2010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1026314" y="3360746"/>
              <a:ext cx="449953" cy="558177"/>
            </a:xfrm>
            <a:prstGeom prst="rect">
              <a:avLst/>
            </a:prstGeom>
            <a:effectLst/>
          </p:spPr>
        </p:pic>
        <p:pic>
          <p:nvPicPr>
            <p:cNvPr id="2012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1393088" y="3504901"/>
              <a:ext cx="220366" cy="669315"/>
            </a:xfrm>
            <a:prstGeom prst="rect">
              <a:avLst/>
            </a:prstGeom>
            <a:effectLst/>
          </p:spPr>
        </p:pic>
        <p:pic>
          <p:nvPicPr>
            <p:cNvPr id="2014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1691435" y="3488940"/>
              <a:ext cx="482394" cy="496156"/>
            </a:xfrm>
            <a:prstGeom prst="rect">
              <a:avLst/>
            </a:prstGeom>
            <a:effectLst/>
          </p:spPr>
        </p:pic>
        <p:pic>
          <p:nvPicPr>
            <p:cNvPr id="2016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9618929" y="4435331"/>
              <a:ext cx="602026" cy="391810"/>
            </a:xfrm>
            <a:prstGeom prst="rect">
              <a:avLst/>
            </a:prstGeom>
            <a:effectLst/>
          </p:spPr>
        </p:pic>
        <p:pic>
          <p:nvPicPr>
            <p:cNvPr id="2018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0608066" y="4276210"/>
              <a:ext cx="324102" cy="469230"/>
            </a:xfrm>
            <a:prstGeom prst="rect">
              <a:avLst/>
            </a:prstGeom>
            <a:effectLst/>
          </p:spPr>
        </p:pic>
        <p:pic>
          <p:nvPicPr>
            <p:cNvPr id="2020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0587139" y="4344606"/>
              <a:ext cx="352005" cy="416028"/>
            </a:xfrm>
            <a:prstGeom prst="rect">
              <a:avLst/>
            </a:prstGeom>
            <a:effectLst/>
          </p:spPr>
        </p:pic>
        <p:pic>
          <p:nvPicPr>
            <p:cNvPr id="2022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1033507" y="4665485"/>
              <a:ext cx="68495" cy="1008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1" grpId="3"/>
      <p:bldP build="whole" bldLvl="1" animBg="1" rev="0" advAuto="0" spid="2024" grpId="1"/>
      <p:bldP build="whole" bldLvl="1" animBg="1" rev="0" advAuto="0" spid="166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" name="Drawing"/>
          <p:cNvGrpSpPr/>
          <p:nvPr/>
        </p:nvGrpSpPr>
        <p:grpSpPr>
          <a:xfrm>
            <a:off x="2519781" y="2603785"/>
            <a:ext cx="7235174" cy="760950"/>
            <a:chOff x="-81492" y="-270172"/>
            <a:chExt cx="7235173" cy="760949"/>
          </a:xfrm>
        </p:grpSpPr>
        <p:pic>
          <p:nvPicPr>
            <p:cNvPr id="202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1493" y="-42303"/>
              <a:ext cx="352301" cy="533080"/>
            </a:xfrm>
            <a:prstGeom prst="rect">
              <a:avLst/>
            </a:prstGeom>
            <a:effectLst/>
          </p:spPr>
        </p:pic>
        <p:pic>
          <p:nvPicPr>
            <p:cNvPr id="202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3390" y="-14400"/>
              <a:ext cx="79955" cy="465939"/>
            </a:xfrm>
            <a:prstGeom prst="rect">
              <a:avLst/>
            </a:prstGeom>
            <a:effectLst/>
          </p:spPr>
        </p:pic>
        <p:pic>
          <p:nvPicPr>
            <p:cNvPr id="203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3130" y="-55766"/>
              <a:ext cx="398509" cy="471652"/>
            </a:xfrm>
            <a:prstGeom prst="rect">
              <a:avLst/>
            </a:prstGeom>
            <a:effectLst/>
          </p:spPr>
        </p:pic>
        <p:pic>
          <p:nvPicPr>
            <p:cNvPr id="203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5371" y="-26026"/>
              <a:ext cx="96707" cy="421760"/>
            </a:xfrm>
            <a:prstGeom prst="rect">
              <a:avLst/>
            </a:prstGeom>
            <a:effectLst/>
          </p:spPr>
        </p:pic>
        <p:pic>
          <p:nvPicPr>
            <p:cNvPr id="203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88885" y="-68521"/>
              <a:ext cx="135243" cy="493401"/>
            </a:xfrm>
            <a:prstGeom prst="rect">
              <a:avLst/>
            </a:prstGeom>
            <a:effectLst/>
          </p:spPr>
        </p:pic>
        <p:pic>
          <p:nvPicPr>
            <p:cNvPr id="203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5027" y="-102758"/>
              <a:ext cx="421394" cy="149711"/>
            </a:xfrm>
            <a:prstGeom prst="rect">
              <a:avLst/>
            </a:prstGeom>
            <a:effectLst/>
          </p:spPr>
        </p:pic>
        <p:pic>
          <p:nvPicPr>
            <p:cNvPr id="203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02574" y="-46953"/>
              <a:ext cx="72580" cy="484541"/>
            </a:xfrm>
            <a:prstGeom prst="rect">
              <a:avLst/>
            </a:prstGeom>
            <a:effectLst/>
          </p:spPr>
        </p:pic>
        <p:pic>
          <p:nvPicPr>
            <p:cNvPr id="204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8395" y="-102758"/>
              <a:ext cx="360223" cy="142735"/>
            </a:xfrm>
            <a:prstGeom prst="rect">
              <a:avLst/>
            </a:prstGeom>
            <a:effectLst/>
          </p:spPr>
        </p:pic>
        <p:pic>
          <p:nvPicPr>
            <p:cNvPr id="204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87353" y="-81831"/>
              <a:ext cx="124972" cy="470590"/>
            </a:xfrm>
            <a:prstGeom prst="rect">
              <a:avLst/>
            </a:prstGeom>
            <a:effectLst/>
          </p:spPr>
        </p:pic>
        <p:pic>
          <p:nvPicPr>
            <p:cNvPr id="204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43981" y="-102758"/>
              <a:ext cx="86930" cy="505468"/>
            </a:xfrm>
            <a:prstGeom prst="rect">
              <a:avLst/>
            </a:prstGeom>
            <a:effectLst/>
          </p:spPr>
        </p:pic>
        <p:pic>
          <p:nvPicPr>
            <p:cNvPr id="204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76565" y="127438"/>
              <a:ext cx="331078" cy="86930"/>
            </a:xfrm>
            <a:prstGeom prst="rect">
              <a:avLst/>
            </a:prstGeom>
            <a:effectLst/>
          </p:spPr>
        </p:pic>
        <p:pic>
          <p:nvPicPr>
            <p:cNvPr id="204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41006" y="-77273"/>
              <a:ext cx="259613" cy="424178"/>
            </a:xfrm>
            <a:prstGeom prst="rect">
              <a:avLst/>
            </a:prstGeom>
            <a:effectLst/>
          </p:spPr>
        </p:pic>
        <p:pic>
          <p:nvPicPr>
            <p:cNvPr id="205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51573" y="127438"/>
              <a:ext cx="235095" cy="135759"/>
            </a:xfrm>
            <a:prstGeom prst="rect">
              <a:avLst/>
            </a:prstGeom>
            <a:effectLst/>
          </p:spPr>
        </p:pic>
        <p:pic>
          <p:nvPicPr>
            <p:cNvPr id="205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653249" y="301828"/>
              <a:ext cx="240394" cy="64135"/>
            </a:xfrm>
            <a:prstGeom prst="rect">
              <a:avLst/>
            </a:prstGeom>
            <a:effectLst/>
          </p:spPr>
        </p:pic>
        <p:pic>
          <p:nvPicPr>
            <p:cNvPr id="205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62392" y="-80857"/>
              <a:ext cx="283986" cy="421330"/>
            </a:xfrm>
            <a:prstGeom prst="rect">
              <a:avLst/>
            </a:prstGeom>
            <a:effectLst/>
          </p:spPr>
        </p:pic>
        <p:pic>
          <p:nvPicPr>
            <p:cNvPr id="205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99281" y="-88807"/>
              <a:ext cx="124510" cy="428736"/>
            </a:xfrm>
            <a:prstGeom prst="rect">
              <a:avLst/>
            </a:prstGeom>
            <a:effectLst/>
          </p:spPr>
        </p:pic>
        <p:pic>
          <p:nvPicPr>
            <p:cNvPr id="205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295551" y="-115560"/>
              <a:ext cx="246826" cy="490367"/>
            </a:xfrm>
            <a:prstGeom prst="rect">
              <a:avLst/>
            </a:prstGeom>
            <a:effectLst/>
          </p:spPr>
        </p:pic>
        <p:pic>
          <p:nvPicPr>
            <p:cNvPr id="206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582101" y="-95047"/>
              <a:ext cx="246277" cy="414050"/>
            </a:xfrm>
            <a:prstGeom prst="rect">
              <a:avLst/>
            </a:prstGeom>
            <a:effectLst/>
          </p:spPr>
        </p:pic>
        <p:pic>
          <p:nvPicPr>
            <p:cNvPr id="206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74032" y="92560"/>
              <a:ext cx="247370" cy="135759"/>
            </a:xfrm>
            <a:prstGeom prst="rect">
              <a:avLst/>
            </a:prstGeom>
            <a:effectLst/>
          </p:spPr>
        </p:pic>
        <p:pic>
          <p:nvPicPr>
            <p:cNvPr id="206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08910" y="259974"/>
              <a:ext cx="247370" cy="66004"/>
            </a:xfrm>
            <a:prstGeom prst="rect">
              <a:avLst/>
            </a:prstGeom>
            <a:effectLst/>
          </p:spPr>
        </p:pic>
        <p:pic>
          <p:nvPicPr>
            <p:cNvPr id="206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37927" y="-76099"/>
              <a:ext cx="106695" cy="381150"/>
            </a:xfrm>
            <a:prstGeom prst="rect">
              <a:avLst/>
            </a:prstGeom>
            <a:effectLst/>
          </p:spPr>
        </p:pic>
        <p:pic>
          <p:nvPicPr>
            <p:cNvPr id="206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929789" y="-110974"/>
              <a:ext cx="299973" cy="423001"/>
            </a:xfrm>
            <a:prstGeom prst="rect">
              <a:avLst/>
            </a:prstGeom>
            <a:effectLst/>
          </p:spPr>
        </p:pic>
        <p:pic>
          <p:nvPicPr>
            <p:cNvPr id="207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264619" y="-95782"/>
              <a:ext cx="265999" cy="428736"/>
            </a:xfrm>
            <a:prstGeom prst="rect">
              <a:avLst/>
            </a:prstGeom>
            <a:effectLst/>
          </p:spPr>
        </p:pic>
        <p:pic>
          <p:nvPicPr>
            <p:cNvPr id="207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983109" y="-67880"/>
              <a:ext cx="79955" cy="393858"/>
            </a:xfrm>
            <a:prstGeom prst="rect">
              <a:avLst/>
            </a:prstGeom>
            <a:effectLst/>
          </p:spPr>
        </p:pic>
        <p:pic>
          <p:nvPicPr>
            <p:cNvPr id="207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948231" y="-168718"/>
              <a:ext cx="352004" cy="180793"/>
            </a:xfrm>
            <a:prstGeom prst="rect">
              <a:avLst/>
            </a:prstGeom>
            <a:effectLst/>
          </p:spPr>
        </p:pic>
        <p:pic>
          <p:nvPicPr>
            <p:cNvPr id="207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990085" y="93653"/>
              <a:ext cx="254345" cy="85837"/>
            </a:xfrm>
            <a:prstGeom prst="rect">
              <a:avLst/>
            </a:prstGeom>
            <a:effectLst/>
          </p:spPr>
        </p:pic>
        <p:pic>
          <p:nvPicPr>
            <p:cNvPr id="207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275009" y="-37422"/>
              <a:ext cx="225530" cy="331350"/>
            </a:xfrm>
            <a:prstGeom prst="rect">
              <a:avLst/>
            </a:prstGeom>
            <a:effectLst/>
          </p:spPr>
        </p:pic>
        <p:pic>
          <p:nvPicPr>
            <p:cNvPr id="208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631842" y="-78442"/>
              <a:ext cx="93906" cy="390469"/>
            </a:xfrm>
            <a:prstGeom prst="rect">
              <a:avLst/>
            </a:prstGeom>
            <a:effectLst/>
          </p:spPr>
        </p:pic>
        <p:pic>
          <p:nvPicPr>
            <p:cNvPr id="208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607369" y="-138773"/>
              <a:ext cx="250915" cy="374068"/>
            </a:xfrm>
            <a:prstGeom prst="rect">
              <a:avLst/>
            </a:prstGeom>
            <a:effectLst/>
          </p:spPr>
        </p:pic>
        <p:pic>
          <p:nvPicPr>
            <p:cNvPr id="208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456555" y="-229958"/>
              <a:ext cx="113244" cy="510048"/>
            </a:xfrm>
            <a:prstGeom prst="rect">
              <a:avLst/>
            </a:prstGeom>
            <a:effectLst/>
          </p:spPr>
        </p:pic>
        <p:pic>
          <p:nvPicPr>
            <p:cNvPr id="208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703554" y="-270173"/>
              <a:ext cx="68538" cy="505468"/>
            </a:xfrm>
            <a:prstGeom prst="rect">
              <a:avLst/>
            </a:prstGeom>
            <a:effectLst/>
          </p:spPr>
        </p:pic>
        <p:pic>
          <p:nvPicPr>
            <p:cNvPr id="208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96820" y="22803"/>
              <a:ext cx="303175" cy="93906"/>
            </a:xfrm>
            <a:prstGeom prst="rect">
              <a:avLst/>
            </a:prstGeom>
            <a:effectLst/>
          </p:spPr>
        </p:pic>
        <p:pic>
          <p:nvPicPr>
            <p:cNvPr id="209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46438" y="85584"/>
              <a:ext cx="207243" cy="268297"/>
            </a:xfrm>
            <a:prstGeom prst="rect">
              <a:avLst/>
            </a:prstGeom>
            <a:effectLst/>
          </p:spPr>
        </p:pic>
      </p:grpSp>
      <p:grpSp>
        <p:nvGrpSpPr>
          <p:cNvPr id="2279" name="Drawing"/>
          <p:cNvGrpSpPr/>
          <p:nvPr/>
        </p:nvGrpSpPr>
        <p:grpSpPr>
          <a:xfrm>
            <a:off x="2207214" y="3544252"/>
            <a:ext cx="10416794" cy="4789745"/>
            <a:chOff x="-19050" y="1033027"/>
            <a:chExt cx="10416792" cy="4789743"/>
          </a:xfrm>
        </p:grpSpPr>
        <p:pic>
          <p:nvPicPr>
            <p:cNvPr id="209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09593" y="1033027"/>
              <a:ext cx="117158" cy="1287980"/>
            </a:xfrm>
            <a:prstGeom prst="rect">
              <a:avLst/>
            </a:prstGeom>
            <a:effectLst/>
          </p:spPr>
        </p:pic>
        <p:pic>
          <p:nvPicPr>
            <p:cNvPr id="209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43147" y="1143554"/>
              <a:ext cx="99849" cy="1072819"/>
            </a:xfrm>
            <a:prstGeom prst="rect">
              <a:avLst/>
            </a:prstGeom>
            <a:effectLst/>
          </p:spPr>
        </p:pic>
        <p:pic>
          <p:nvPicPr>
            <p:cNvPr id="209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14307" y="2164321"/>
              <a:ext cx="547322" cy="331077"/>
            </a:xfrm>
            <a:prstGeom prst="rect">
              <a:avLst/>
            </a:prstGeom>
            <a:effectLst/>
          </p:spPr>
        </p:pic>
        <p:pic>
          <p:nvPicPr>
            <p:cNvPr id="209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76937" y="1932884"/>
              <a:ext cx="399853" cy="562514"/>
            </a:xfrm>
            <a:prstGeom prst="rect">
              <a:avLst/>
            </a:prstGeom>
            <a:effectLst/>
          </p:spPr>
        </p:pic>
        <p:pic>
          <p:nvPicPr>
            <p:cNvPr id="210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663041" y="2122467"/>
              <a:ext cx="79955" cy="282248"/>
            </a:xfrm>
            <a:prstGeom prst="rect">
              <a:avLst/>
            </a:prstGeom>
            <a:effectLst/>
          </p:spPr>
        </p:pic>
        <p:pic>
          <p:nvPicPr>
            <p:cNvPr id="210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63088" y="2366614"/>
              <a:ext cx="233419" cy="163662"/>
            </a:xfrm>
            <a:prstGeom prst="rect">
              <a:avLst/>
            </a:prstGeom>
            <a:effectLst/>
          </p:spPr>
        </p:pic>
        <p:pic>
          <p:nvPicPr>
            <p:cNvPr id="210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9051" y="2962931"/>
              <a:ext cx="350965" cy="584670"/>
            </a:xfrm>
            <a:prstGeom prst="rect">
              <a:avLst/>
            </a:prstGeom>
            <a:effectLst/>
          </p:spPr>
        </p:pic>
        <p:pic>
          <p:nvPicPr>
            <p:cNvPr id="210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17065" y="3124270"/>
              <a:ext cx="84605" cy="389569"/>
            </a:xfrm>
            <a:prstGeom prst="rect">
              <a:avLst/>
            </a:prstGeom>
            <a:effectLst/>
          </p:spPr>
        </p:pic>
        <p:pic>
          <p:nvPicPr>
            <p:cNvPr id="210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04590" y="3099055"/>
              <a:ext cx="85422" cy="386882"/>
            </a:xfrm>
            <a:prstGeom prst="rect">
              <a:avLst/>
            </a:prstGeom>
            <a:effectLst/>
          </p:spPr>
        </p:pic>
        <p:pic>
          <p:nvPicPr>
            <p:cNvPr id="211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17033" y="3068485"/>
              <a:ext cx="303175" cy="438379"/>
            </a:xfrm>
            <a:prstGeom prst="rect">
              <a:avLst/>
            </a:prstGeom>
            <a:effectLst/>
          </p:spPr>
        </p:pic>
        <p:pic>
          <p:nvPicPr>
            <p:cNvPr id="211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93717" y="3022915"/>
              <a:ext cx="59028" cy="449071"/>
            </a:xfrm>
            <a:prstGeom prst="rect">
              <a:avLst/>
            </a:prstGeom>
            <a:effectLst/>
          </p:spPr>
        </p:pic>
        <p:pic>
          <p:nvPicPr>
            <p:cNvPr id="211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10759" y="3057201"/>
              <a:ext cx="86133" cy="393858"/>
            </a:xfrm>
            <a:prstGeom prst="rect">
              <a:avLst/>
            </a:prstGeom>
            <a:effectLst/>
          </p:spPr>
        </p:pic>
        <p:pic>
          <p:nvPicPr>
            <p:cNvPr id="211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22224" y="2984503"/>
              <a:ext cx="335107" cy="82897"/>
            </a:xfrm>
            <a:prstGeom prst="rect">
              <a:avLst/>
            </a:prstGeom>
            <a:effectLst/>
          </p:spPr>
        </p:pic>
        <p:pic>
          <p:nvPicPr>
            <p:cNvPr id="211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62780" y="3015347"/>
              <a:ext cx="61870" cy="442688"/>
            </a:xfrm>
            <a:prstGeom prst="rect">
              <a:avLst/>
            </a:prstGeom>
            <a:effectLst/>
          </p:spPr>
        </p:pic>
        <p:pic>
          <p:nvPicPr>
            <p:cNvPr id="212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903270" y="2971008"/>
              <a:ext cx="367868" cy="96392"/>
            </a:xfrm>
            <a:prstGeom prst="rect">
              <a:avLst/>
            </a:prstGeom>
            <a:effectLst/>
          </p:spPr>
        </p:pic>
        <p:pic>
          <p:nvPicPr>
            <p:cNvPr id="212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288842" y="3057146"/>
              <a:ext cx="100882" cy="403573"/>
            </a:xfrm>
            <a:prstGeom prst="rect">
              <a:avLst/>
            </a:prstGeom>
            <a:effectLst/>
          </p:spPr>
        </p:pic>
        <p:pic>
          <p:nvPicPr>
            <p:cNvPr id="212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475838" y="3022323"/>
              <a:ext cx="53398" cy="442687"/>
            </a:xfrm>
            <a:prstGeom prst="rect">
              <a:avLst/>
            </a:prstGeom>
            <a:effectLst/>
          </p:spPr>
        </p:pic>
        <p:pic>
          <p:nvPicPr>
            <p:cNvPr id="212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274891" y="3210665"/>
              <a:ext cx="345028" cy="72979"/>
            </a:xfrm>
            <a:prstGeom prst="rect">
              <a:avLst/>
            </a:prstGeom>
            <a:effectLst/>
          </p:spPr>
        </p:pic>
        <p:pic>
          <p:nvPicPr>
            <p:cNvPr id="212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645066" y="3019608"/>
              <a:ext cx="239927" cy="378327"/>
            </a:xfrm>
            <a:prstGeom prst="rect">
              <a:avLst/>
            </a:prstGeom>
            <a:effectLst/>
          </p:spPr>
        </p:pic>
        <p:pic>
          <p:nvPicPr>
            <p:cNvPr id="213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665925" y="3412958"/>
              <a:ext cx="246971" cy="82325"/>
            </a:xfrm>
            <a:prstGeom prst="rect">
              <a:avLst/>
            </a:prstGeom>
            <a:effectLst/>
          </p:spPr>
        </p:pic>
        <p:pic>
          <p:nvPicPr>
            <p:cNvPr id="213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033318" y="3085816"/>
              <a:ext cx="301326" cy="363434"/>
            </a:xfrm>
            <a:prstGeom prst="rect">
              <a:avLst/>
            </a:prstGeom>
            <a:effectLst/>
          </p:spPr>
        </p:pic>
        <p:pic>
          <p:nvPicPr>
            <p:cNvPr id="213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379365" y="3016442"/>
              <a:ext cx="63678" cy="420665"/>
            </a:xfrm>
            <a:prstGeom prst="rect">
              <a:avLst/>
            </a:prstGeom>
            <a:effectLst/>
          </p:spPr>
        </p:pic>
        <p:pic>
          <p:nvPicPr>
            <p:cNvPr id="213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345849" y="2965328"/>
              <a:ext cx="296058" cy="548511"/>
            </a:xfrm>
            <a:prstGeom prst="rect">
              <a:avLst/>
            </a:prstGeom>
            <a:effectLst/>
          </p:spPr>
        </p:pic>
        <p:pic>
          <p:nvPicPr>
            <p:cNvPr id="213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73240" y="2988192"/>
              <a:ext cx="306927" cy="423696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711870" y="3350177"/>
              <a:ext cx="254346" cy="70419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61848" y="3043250"/>
              <a:ext cx="92709" cy="345028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081579" y="3048369"/>
              <a:ext cx="310150" cy="360836"/>
            </a:xfrm>
            <a:prstGeom prst="rect">
              <a:avLst/>
            </a:prstGeom>
            <a:effectLst/>
          </p:spPr>
        </p:pic>
        <p:pic>
          <p:nvPicPr>
            <p:cNvPr id="214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360603" y="2951670"/>
              <a:ext cx="321302" cy="492413"/>
            </a:xfrm>
            <a:prstGeom prst="rect">
              <a:avLst/>
            </a:prstGeom>
            <a:effectLst/>
          </p:spPr>
        </p:pic>
        <p:pic>
          <p:nvPicPr>
            <p:cNvPr id="214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322622" y="2922339"/>
              <a:ext cx="64296" cy="431061"/>
            </a:xfrm>
            <a:prstGeom prst="rect">
              <a:avLst/>
            </a:prstGeom>
            <a:effectLst/>
          </p:spPr>
        </p:pic>
        <p:pic>
          <p:nvPicPr>
            <p:cNvPr id="215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274411" y="2822582"/>
              <a:ext cx="372930" cy="175061"/>
            </a:xfrm>
            <a:prstGeom prst="rect">
              <a:avLst/>
            </a:prstGeom>
            <a:effectLst/>
          </p:spPr>
        </p:pic>
        <p:pic>
          <p:nvPicPr>
            <p:cNvPr id="215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344167" y="3078128"/>
              <a:ext cx="240394" cy="52052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618085" y="2895182"/>
              <a:ext cx="353853" cy="408433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015335" y="2857233"/>
              <a:ext cx="127276" cy="426411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011502" y="2763355"/>
              <a:ext cx="326427" cy="562143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61180" y="4103545"/>
              <a:ext cx="128784" cy="45076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19425" y="4005412"/>
              <a:ext cx="377515" cy="600483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75083" y="4111618"/>
              <a:ext cx="86930" cy="448566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82501" y="4038439"/>
              <a:ext cx="381805" cy="145061"/>
            </a:xfrm>
            <a:prstGeom prst="rect">
              <a:avLst/>
            </a:prstGeom>
            <a:effectLst/>
          </p:spPr>
        </p:pic>
        <p:pic>
          <p:nvPicPr>
            <p:cNvPr id="216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355043" y="4118214"/>
              <a:ext cx="332829" cy="441969"/>
            </a:xfrm>
            <a:prstGeom prst="rect">
              <a:avLst/>
            </a:prstGeom>
            <a:effectLst/>
          </p:spPr>
        </p:pic>
        <p:pic>
          <p:nvPicPr>
            <p:cNvPr id="217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382011" y="4319789"/>
              <a:ext cx="338053" cy="66003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793573" y="4086007"/>
              <a:ext cx="59028" cy="453250"/>
            </a:xfrm>
            <a:prstGeom prst="rect">
              <a:avLst/>
            </a:prstGeom>
            <a:effectLst/>
          </p:spPr>
        </p:pic>
        <p:pic>
          <p:nvPicPr>
            <p:cNvPr id="217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617939" y="4089593"/>
              <a:ext cx="395101" cy="93906"/>
            </a:xfrm>
            <a:prstGeom prst="rect">
              <a:avLst/>
            </a:prstGeom>
            <a:effectLst/>
          </p:spPr>
        </p:pic>
        <p:pic>
          <p:nvPicPr>
            <p:cNvPr id="217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006053" y="4110520"/>
              <a:ext cx="90694" cy="421761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121427" y="4047265"/>
              <a:ext cx="331077" cy="447965"/>
            </a:xfrm>
            <a:prstGeom prst="rect">
              <a:avLst/>
            </a:prstGeom>
            <a:effectLst/>
          </p:spPr>
        </p:pic>
        <p:pic>
          <p:nvPicPr>
            <p:cNvPr id="218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634335" y="4082319"/>
              <a:ext cx="69292" cy="477865"/>
            </a:xfrm>
            <a:prstGeom prst="rect">
              <a:avLst/>
            </a:prstGeom>
            <a:effectLst/>
          </p:spPr>
        </p:pic>
        <p:pic>
          <p:nvPicPr>
            <p:cNvPr id="218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511780" y="4096569"/>
              <a:ext cx="345311" cy="128784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931472" y="4117217"/>
              <a:ext cx="93034" cy="429015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061894" y="4115435"/>
              <a:ext cx="283490" cy="409871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300308" y="4077231"/>
              <a:ext cx="349679" cy="475935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606039" y="4017692"/>
              <a:ext cx="364122" cy="457193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022391" y="3932933"/>
              <a:ext cx="271798" cy="515640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994146" y="4194228"/>
              <a:ext cx="388122" cy="66003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090559" y="3971008"/>
              <a:ext cx="93905" cy="449663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097535" y="3900968"/>
              <a:ext cx="409147" cy="573691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589039" y="3908227"/>
              <a:ext cx="295313" cy="519420"/>
            </a:xfrm>
            <a:prstGeom prst="rect">
              <a:avLst/>
            </a:prstGeom>
            <a:effectLst/>
          </p:spPr>
        </p:pic>
        <p:pic>
          <p:nvPicPr>
            <p:cNvPr id="220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543974" y="4208179"/>
              <a:ext cx="331077" cy="59028"/>
            </a:xfrm>
            <a:prstGeom prst="rect">
              <a:avLst/>
            </a:prstGeom>
            <a:effectLst/>
          </p:spPr>
        </p:pic>
        <p:pic>
          <p:nvPicPr>
            <p:cNvPr id="2205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936486" y="404076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898389" y="3939108"/>
              <a:ext cx="332420" cy="386297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332220" y="3852137"/>
              <a:ext cx="337019" cy="673168"/>
            </a:xfrm>
            <a:prstGeom prst="rect">
              <a:avLst/>
            </a:prstGeom>
            <a:effectLst/>
          </p:spPr>
        </p:pic>
        <p:pic>
          <p:nvPicPr>
            <p:cNvPr id="2211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155206" y="5260256"/>
              <a:ext cx="59647" cy="471833"/>
            </a:xfrm>
            <a:prstGeom prst="rect">
              <a:avLst/>
            </a:prstGeom>
            <a:effectLst/>
          </p:spPr>
        </p:pic>
        <p:pic>
          <p:nvPicPr>
            <p:cNvPr id="2213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160924" y="5125914"/>
              <a:ext cx="362485" cy="682907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589944" y="5198760"/>
              <a:ext cx="313752" cy="512402"/>
            </a:xfrm>
            <a:prstGeom prst="rect">
              <a:avLst/>
            </a:prstGeom>
            <a:effectLst/>
          </p:spPr>
        </p:pic>
        <p:pic>
          <p:nvPicPr>
            <p:cNvPr id="2217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595289" y="5435889"/>
              <a:ext cx="331077" cy="93907"/>
            </a:xfrm>
            <a:prstGeom prst="rect">
              <a:avLst/>
            </a:prstGeom>
            <a:effectLst/>
          </p:spPr>
        </p:pic>
        <p:pic>
          <p:nvPicPr>
            <p:cNvPr id="2219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992900" y="5254523"/>
              <a:ext cx="93906" cy="372931"/>
            </a:xfrm>
            <a:prstGeom prst="rect">
              <a:avLst/>
            </a:prstGeom>
            <a:effectLst/>
          </p:spPr>
        </p:pic>
        <p:pic>
          <p:nvPicPr>
            <p:cNvPr id="2221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013827" y="5157959"/>
              <a:ext cx="331077" cy="422733"/>
            </a:xfrm>
            <a:prstGeom prst="rect">
              <a:avLst/>
            </a:prstGeom>
            <a:effectLst/>
          </p:spPr>
        </p:pic>
        <p:pic>
          <p:nvPicPr>
            <p:cNvPr id="2223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539324" y="5177791"/>
              <a:ext cx="42751" cy="379907"/>
            </a:xfrm>
            <a:prstGeom prst="rect">
              <a:avLst/>
            </a:prstGeom>
            <a:effectLst/>
          </p:spPr>
        </p:pic>
        <p:pic>
          <p:nvPicPr>
            <p:cNvPr id="2225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410194" y="5095349"/>
              <a:ext cx="411224" cy="530517"/>
            </a:xfrm>
            <a:prstGeom prst="rect">
              <a:avLst/>
            </a:prstGeom>
            <a:effectLst/>
          </p:spPr>
        </p:pic>
        <p:pic>
          <p:nvPicPr>
            <p:cNvPr id="2227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772960" y="5103763"/>
              <a:ext cx="313236" cy="472956"/>
            </a:xfrm>
            <a:prstGeom prst="rect">
              <a:avLst/>
            </a:prstGeom>
            <a:effectLst/>
          </p:spPr>
        </p:pic>
        <p:pic>
          <p:nvPicPr>
            <p:cNvPr id="2229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188057" y="5115011"/>
              <a:ext cx="42752" cy="407809"/>
            </a:xfrm>
            <a:prstGeom prst="rect">
              <a:avLst/>
            </a:prstGeom>
            <a:effectLst/>
          </p:spPr>
        </p:pic>
        <p:pic>
          <p:nvPicPr>
            <p:cNvPr id="2231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171780" y="4997012"/>
              <a:ext cx="358980" cy="567662"/>
            </a:xfrm>
            <a:prstGeom prst="rect">
              <a:avLst/>
            </a:prstGeom>
            <a:effectLst/>
          </p:spPr>
        </p:pic>
        <p:pic>
          <p:nvPicPr>
            <p:cNvPr id="2233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051500" y="4881974"/>
              <a:ext cx="518628" cy="592017"/>
            </a:xfrm>
            <a:prstGeom prst="rect">
              <a:avLst/>
            </a:prstGeom>
            <a:effectLst/>
          </p:spPr>
        </p:pic>
        <p:pic>
          <p:nvPicPr>
            <p:cNvPr id="2235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639840" y="4952246"/>
              <a:ext cx="62825" cy="493841"/>
            </a:xfrm>
            <a:prstGeom prst="rect">
              <a:avLst/>
            </a:prstGeom>
            <a:effectLst/>
          </p:spPr>
        </p:pic>
        <p:pic>
          <p:nvPicPr>
            <p:cNvPr id="2237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601784" y="4940067"/>
              <a:ext cx="349200" cy="478118"/>
            </a:xfrm>
            <a:prstGeom prst="rect">
              <a:avLst/>
            </a:prstGeom>
            <a:effectLst/>
          </p:spPr>
        </p:pic>
        <p:pic>
          <p:nvPicPr>
            <p:cNvPr id="2239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8972126" y="4939378"/>
              <a:ext cx="267718" cy="464856"/>
            </a:xfrm>
            <a:prstGeom prst="rect">
              <a:avLst/>
            </a:prstGeom>
            <a:effectLst/>
          </p:spPr>
        </p:pic>
        <p:pic>
          <p:nvPicPr>
            <p:cNvPr id="2241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027297" y="5142913"/>
              <a:ext cx="289224" cy="86930"/>
            </a:xfrm>
            <a:prstGeom prst="rect">
              <a:avLst/>
            </a:prstGeom>
            <a:effectLst/>
          </p:spPr>
        </p:pic>
        <p:pic>
          <p:nvPicPr>
            <p:cNvPr id="224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9374166" y="4926669"/>
              <a:ext cx="74892" cy="400833"/>
            </a:xfrm>
            <a:prstGeom prst="rect">
              <a:avLst/>
            </a:prstGeom>
            <a:effectLst/>
          </p:spPr>
        </p:pic>
        <p:pic>
          <p:nvPicPr>
            <p:cNvPr id="2245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285396" y="4844669"/>
              <a:ext cx="372560" cy="357272"/>
            </a:xfrm>
            <a:prstGeom prst="rect">
              <a:avLst/>
            </a:prstGeom>
            <a:effectLst/>
          </p:spPr>
        </p:pic>
        <p:pic>
          <p:nvPicPr>
            <p:cNvPr id="2247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710908" y="4842961"/>
              <a:ext cx="93906" cy="491517"/>
            </a:xfrm>
            <a:prstGeom prst="rect">
              <a:avLst/>
            </a:prstGeom>
            <a:effectLst/>
          </p:spPr>
        </p:pic>
        <p:pic>
          <p:nvPicPr>
            <p:cNvPr id="2249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9912902" y="4815059"/>
              <a:ext cx="108157" cy="491516"/>
            </a:xfrm>
            <a:prstGeom prst="rect">
              <a:avLst/>
            </a:prstGeom>
            <a:effectLst/>
          </p:spPr>
        </p:pic>
        <p:pic>
          <p:nvPicPr>
            <p:cNvPr id="2251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731836" y="5056265"/>
              <a:ext cx="296199" cy="61969"/>
            </a:xfrm>
            <a:prstGeom prst="rect">
              <a:avLst/>
            </a:prstGeom>
            <a:effectLst/>
          </p:spPr>
        </p:pic>
        <p:pic>
          <p:nvPicPr>
            <p:cNvPr id="2253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052715" y="4824207"/>
              <a:ext cx="240394" cy="489291"/>
            </a:xfrm>
            <a:prstGeom prst="rect">
              <a:avLst/>
            </a:prstGeom>
            <a:effectLst/>
          </p:spPr>
        </p:pic>
        <p:pic>
          <p:nvPicPr>
            <p:cNvPr id="2255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335774" y="5195132"/>
              <a:ext cx="61969" cy="62614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006706" y="5325316"/>
              <a:ext cx="389993" cy="496182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574843" y="5381538"/>
              <a:ext cx="79954" cy="441234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512062" y="5353474"/>
              <a:ext cx="373997" cy="343736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891071" y="5362549"/>
              <a:ext cx="314003" cy="425345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923624" y="5561451"/>
              <a:ext cx="282248" cy="93906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404942" y="5373109"/>
              <a:ext cx="38101" cy="400834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260534" y="5359158"/>
              <a:ext cx="349924" cy="121808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3662436" y="5394035"/>
              <a:ext cx="73584" cy="414785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3886237" y="5366696"/>
              <a:ext cx="278584" cy="421198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3906888" y="5547500"/>
              <a:ext cx="338353" cy="114832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329969" y="5330040"/>
              <a:ext cx="340785" cy="464838"/>
            </a:xfrm>
            <a:prstGeom prst="rect">
              <a:avLst/>
            </a:prstGeom>
            <a:effectLst/>
          </p:spPr>
        </p:pic>
      </p:grpSp>
      <p:grpSp>
        <p:nvGrpSpPr>
          <p:cNvPr id="2351" name="Drawing"/>
          <p:cNvGrpSpPr/>
          <p:nvPr/>
        </p:nvGrpSpPr>
        <p:grpSpPr>
          <a:xfrm>
            <a:off x="918897" y="619323"/>
            <a:ext cx="10455991" cy="1366855"/>
            <a:chOff x="0" y="-19050"/>
            <a:chExt cx="10455989" cy="1366854"/>
          </a:xfrm>
        </p:grpSpPr>
        <p:sp>
          <p:nvSpPr>
            <p:cNvPr id="2280" name="Line"/>
            <p:cNvSpPr/>
            <p:nvPr/>
          </p:nvSpPr>
          <p:spPr>
            <a:xfrm>
              <a:off x="0" y="178812"/>
              <a:ext cx="270044" cy="37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21" fill="norm" stroke="1" extrusionOk="0">
                  <a:moveTo>
                    <a:pt x="19875" y="3166"/>
                  </a:moveTo>
                  <a:cubicBezTo>
                    <a:pt x="19691" y="2494"/>
                    <a:pt x="19508" y="1822"/>
                    <a:pt x="19051" y="1217"/>
                  </a:cubicBezTo>
                  <a:cubicBezTo>
                    <a:pt x="18593" y="612"/>
                    <a:pt x="17861" y="74"/>
                    <a:pt x="16122" y="7"/>
                  </a:cubicBezTo>
                  <a:cubicBezTo>
                    <a:pt x="14383" y="-60"/>
                    <a:pt x="11637" y="343"/>
                    <a:pt x="8983" y="1083"/>
                  </a:cubicBezTo>
                  <a:cubicBezTo>
                    <a:pt x="6329" y="1822"/>
                    <a:pt x="3766" y="2897"/>
                    <a:pt x="2210" y="3704"/>
                  </a:cubicBezTo>
                  <a:cubicBezTo>
                    <a:pt x="654" y="4511"/>
                    <a:pt x="105" y="5048"/>
                    <a:pt x="14" y="5653"/>
                  </a:cubicBezTo>
                  <a:cubicBezTo>
                    <a:pt x="-78" y="6258"/>
                    <a:pt x="288" y="6930"/>
                    <a:pt x="1661" y="7535"/>
                  </a:cubicBezTo>
                  <a:cubicBezTo>
                    <a:pt x="3034" y="8140"/>
                    <a:pt x="5414" y="8678"/>
                    <a:pt x="8708" y="9619"/>
                  </a:cubicBezTo>
                  <a:cubicBezTo>
                    <a:pt x="12003" y="10560"/>
                    <a:pt x="16214" y="11904"/>
                    <a:pt x="18593" y="12912"/>
                  </a:cubicBezTo>
                  <a:cubicBezTo>
                    <a:pt x="20973" y="13920"/>
                    <a:pt x="21522" y="14593"/>
                    <a:pt x="21156" y="15735"/>
                  </a:cubicBezTo>
                  <a:cubicBezTo>
                    <a:pt x="20790" y="16878"/>
                    <a:pt x="19508" y="18491"/>
                    <a:pt x="17495" y="19634"/>
                  </a:cubicBezTo>
                  <a:cubicBezTo>
                    <a:pt x="15481" y="20776"/>
                    <a:pt x="12736" y="21448"/>
                    <a:pt x="10997" y="21516"/>
                  </a:cubicBezTo>
                  <a:cubicBezTo>
                    <a:pt x="10363" y="21540"/>
                    <a:pt x="9864" y="21484"/>
                    <a:pt x="9480" y="21374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07142" y="477727"/>
              <a:ext cx="40677" cy="4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7" y="17654"/>
                    <a:pt x="3743" y="13513"/>
                    <a:pt x="7400" y="10095"/>
                  </a:cubicBezTo>
                  <a:cubicBezTo>
                    <a:pt x="11722" y="6057"/>
                    <a:pt x="16661" y="3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454746" y="219629"/>
              <a:ext cx="27903" cy="32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757"/>
                    <a:pt x="10800" y="5515"/>
                    <a:pt x="7200" y="9115"/>
                  </a:cubicBezTo>
                  <a:cubicBezTo>
                    <a:pt x="3600" y="12715"/>
                    <a:pt x="1800" y="17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359647" y="149873"/>
              <a:ext cx="276466" cy="10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82" y="21600"/>
                  </a:moveTo>
                  <a:cubicBezTo>
                    <a:pt x="342" y="18720"/>
                    <a:pt x="-198" y="15840"/>
                    <a:pt x="72" y="14160"/>
                  </a:cubicBezTo>
                  <a:cubicBezTo>
                    <a:pt x="342" y="12480"/>
                    <a:pt x="1422" y="12000"/>
                    <a:pt x="4662" y="9840"/>
                  </a:cubicBezTo>
                  <a:cubicBezTo>
                    <a:pt x="7902" y="7680"/>
                    <a:pt x="13302" y="3840"/>
                    <a:pt x="16452" y="1920"/>
                  </a:cubicBezTo>
                  <a:cubicBezTo>
                    <a:pt x="19602" y="0"/>
                    <a:pt x="20502" y="0"/>
                    <a:pt x="21402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643788" y="247672"/>
              <a:ext cx="298854" cy="29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99" fill="norm" stroke="1" extrusionOk="0">
                  <a:moveTo>
                    <a:pt x="7427" y="3426"/>
                  </a:moveTo>
                  <a:cubicBezTo>
                    <a:pt x="7427" y="2117"/>
                    <a:pt x="7427" y="808"/>
                    <a:pt x="7178" y="563"/>
                  </a:cubicBezTo>
                  <a:cubicBezTo>
                    <a:pt x="6928" y="317"/>
                    <a:pt x="6430" y="1135"/>
                    <a:pt x="5267" y="3999"/>
                  </a:cubicBezTo>
                  <a:cubicBezTo>
                    <a:pt x="4104" y="6863"/>
                    <a:pt x="2276" y="11772"/>
                    <a:pt x="1279" y="14881"/>
                  </a:cubicBezTo>
                  <a:cubicBezTo>
                    <a:pt x="282" y="17990"/>
                    <a:pt x="116" y="19299"/>
                    <a:pt x="33" y="19544"/>
                  </a:cubicBezTo>
                  <a:cubicBezTo>
                    <a:pt x="-50" y="19790"/>
                    <a:pt x="-50" y="18972"/>
                    <a:pt x="947" y="15944"/>
                  </a:cubicBezTo>
                  <a:cubicBezTo>
                    <a:pt x="1944" y="12917"/>
                    <a:pt x="3938" y="7681"/>
                    <a:pt x="5184" y="4735"/>
                  </a:cubicBezTo>
                  <a:cubicBezTo>
                    <a:pt x="6430" y="1790"/>
                    <a:pt x="6928" y="1135"/>
                    <a:pt x="7925" y="563"/>
                  </a:cubicBezTo>
                  <a:cubicBezTo>
                    <a:pt x="8922" y="-10"/>
                    <a:pt x="10418" y="-501"/>
                    <a:pt x="12328" y="972"/>
                  </a:cubicBezTo>
                  <a:cubicBezTo>
                    <a:pt x="14239" y="2444"/>
                    <a:pt x="16565" y="5881"/>
                    <a:pt x="18227" y="9154"/>
                  </a:cubicBezTo>
                  <a:cubicBezTo>
                    <a:pt x="19888" y="12426"/>
                    <a:pt x="20885" y="15535"/>
                    <a:pt x="21218" y="17499"/>
                  </a:cubicBezTo>
                  <a:cubicBezTo>
                    <a:pt x="21550" y="19463"/>
                    <a:pt x="21218" y="20281"/>
                    <a:pt x="20885" y="2109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698893" y="380068"/>
              <a:ext cx="209269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4400"/>
                    <a:pt x="960" y="7200"/>
                    <a:pt x="1920" y="5143"/>
                  </a:cubicBezTo>
                  <a:cubicBezTo>
                    <a:pt x="2880" y="3086"/>
                    <a:pt x="4320" y="6171"/>
                    <a:pt x="7680" y="6171"/>
                  </a:cubicBezTo>
                  <a:cubicBezTo>
                    <a:pt x="11040" y="6171"/>
                    <a:pt x="1632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166260" y="240556"/>
              <a:ext cx="27903" cy="31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20"/>
                    <a:pt x="14400" y="8640"/>
                    <a:pt x="10800" y="12240"/>
                  </a:cubicBezTo>
                  <a:cubicBezTo>
                    <a:pt x="7200" y="15840"/>
                    <a:pt x="36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998845" y="194905"/>
              <a:ext cx="341806" cy="6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0" y="16113"/>
                    <a:pt x="0" y="10899"/>
                    <a:pt x="367" y="7920"/>
                  </a:cubicBezTo>
                  <a:cubicBezTo>
                    <a:pt x="735" y="4941"/>
                    <a:pt x="1469" y="4196"/>
                    <a:pt x="3747" y="3079"/>
                  </a:cubicBezTo>
                  <a:cubicBezTo>
                    <a:pt x="6024" y="1961"/>
                    <a:pt x="9845" y="472"/>
                    <a:pt x="13078" y="99"/>
                  </a:cubicBezTo>
                  <a:cubicBezTo>
                    <a:pt x="16310" y="-273"/>
                    <a:pt x="18955" y="472"/>
                    <a:pt x="21600" y="121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473187" y="220224"/>
              <a:ext cx="34879" cy="36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441"/>
                  </a:moveTo>
                  <a:cubicBezTo>
                    <a:pt x="1440" y="1340"/>
                    <a:pt x="2880" y="240"/>
                    <a:pt x="3600" y="33"/>
                  </a:cubicBezTo>
                  <a:cubicBezTo>
                    <a:pt x="4320" y="-173"/>
                    <a:pt x="4320" y="515"/>
                    <a:pt x="4320" y="3679"/>
                  </a:cubicBezTo>
                  <a:cubicBezTo>
                    <a:pt x="4320" y="6844"/>
                    <a:pt x="4320" y="12484"/>
                    <a:pt x="4320" y="15649"/>
                  </a:cubicBezTo>
                  <a:cubicBezTo>
                    <a:pt x="4320" y="18813"/>
                    <a:pt x="4320" y="19501"/>
                    <a:pt x="7200" y="20051"/>
                  </a:cubicBezTo>
                  <a:cubicBezTo>
                    <a:pt x="10080" y="20602"/>
                    <a:pt x="15840" y="21014"/>
                    <a:pt x="21600" y="2142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684328" y="200816"/>
              <a:ext cx="248209" cy="34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9" fill="norm" stroke="1" extrusionOk="0">
                  <a:moveTo>
                    <a:pt x="19639" y="2461"/>
                  </a:moveTo>
                  <a:cubicBezTo>
                    <a:pt x="19639" y="1597"/>
                    <a:pt x="19639" y="733"/>
                    <a:pt x="19039" y="301"/>
                  </a:cubicBezTo>
                  <a:cubicBezTo>
                    <a:pt x="18439" y="-131"/>
                    <a:pt x="17239" y="-131"/>
                    <a:pt x="14539" y="517"/>
                  </a:cubicBezTo>
                  <a:cubicBezTo>
                    <a:pt x="11839" y="1165"/>
                    <a:pt x="7639" y="2461"/>
                    <a:pt x="5139" y="3397"/>
                  </a:cubicBezTo>
                  <a:cubicBezTo>
                    <a:pt x="2639" y="4333"/>
                    <a:pt x="1839" y="4909"/>
                    <a:pt x="1139" y="5629"/>
                  </a:cubicBezTo>
                  <a:cubicBezTo>
                    <a:pt x="439" y="6349"/>
                    <a:pt x="-161" y="7213"/>
                    <a:pt x="39" y="7861"/>
                  </a:cubicBezTo>
                  <a:cubicBezTo>
                    <a:pt x="239" y="8509"/>
                    <a:pt x="1239" y="8941"/>
                    <a:pt x="3839" y="9301"/>
                  </a:cubicBezTo>
                  <a:cubicBezTo>
                    <a:pt x="6439" y="9661"/>
                    <a:pt x="10639" y="9949"/>
                    <a:pt x="13539" y="10597"/>
                  </a:cubicBezTo>
                  <a:cubicBezTo>
                    <a:pt x="16439" y="11245"/>
                    <a:pt x="18039" y="12253"/>
                    <a:pt x="19239" y="13693"/>
                  </a:cubicBezTo>
                  <a:cubicBezTo>
                    <a:pt x="20439" y="15133"/>
                    <a:pt x="21239" y="17005"/>
                    <a:pt x="21339" y="18229"/>
                  </a:cubicBezTo>
                  <a:cubicBezTo>
                    <a:pt x="21439" y="19453"/>
                    <a:pt x="20839" y="20029"/>
                    <a:pt x="18239" y="20533"/>
                  </a:cubicBezTo>
                  <a:cubicBezTo>
                    <a:pt x="15639" y="21037"/>
                    <a:pt x="11039" y="21469"/>
                    <a:pt x="7739" y="21469"/>
                  </a:cubicBezTo>
                  <a:cubicBezTo>
                    <a:pt x="4439" y="21469"/>
                    <a:pt x="2439" y="21037"/>
                    <a:pt x="439" y="20605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2171305" y="205678"/>
              <a:ext cx="34324" cy="37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133"/>
                    <a:pt x="6856" y="267"/>
                    <a:pt x="3256" y="733"/>
                  </a:cubicBezTo>
                  <a:cubicBezTo>
                    <a:pt x="-344" y="1200"/>
                    <a:pt x="-344" y="2000"/>
                    <a:pt x="376" y="4800"/>
                  </a:cubicBezTo>
                  <a:cubicBezTo>
                    <a:pt x="1096" y="7600"/>
                    <a:pt x="2536" y="12400"/>
                    <a:pt x="4696" y="15533"/>
                  </a:cubicBezTo>
                  <a:cubicBezTo>
                    <a:pt x="6856" y="18667"/>
                    <a:pt x="9736" y="20133"/>
                    <a:pt x="12616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989384" y="170800"/>
              <a:ext cx="292977" cy="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5300"/>
                    <a:pt x="9943" y="9000"/>
                    <a:pt x="13543" y="5400"/>
                  </a:cubicBezTo>
                  <a:cubicBezTo>
                    <a:pt x="17143" y="1800"/>
                    <a:pt x="19371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2464598" y="253264"/>
              <a:ext cx="34007" cy="3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537" fill="norm" stroke="1" extrusionOk="0">
                  <a:moveTo>
                    <a:pt x="21060" y="1287"/>
                  </a:moveTo>
                  <a:cubicBezTo>
                    <a:pt x="18180" y="612"/>
                    <a:pt x="15300" y="-63"/>
                    <a:pt x="11700" y="4"/>
                  </a:cubicBezTo>
                  <a:cubicBezTo>
                    <a:pt x="8100" y="72"/>
                    <a:pt x="3780" y="882"/>
                    <a:pt x="1620" y="3784"/>
                  </a:cubicBezTo>
                  <a:cubicBezTo>
                    <a:pt x="-540" y="6687"/>
                    <a:pt x="-540" y="11682"/>
                    <a:pt x="1620" y="14990"/>
                  </a:cubicBezTo>
                  <a:cubicBezTo>
                    <a:pt x="3780" y="18297"/>
                    <a:pt x="8100" y="19917"/>
                    <a:pt x="12420" y="2153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2756661" y="229171"/>
              <a:ext cx="299994" cy="32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212" fill="norm" stroke="1" extrusionOk="0">
                  <a:moveTo>
                    <a:pt x="10803" y="3939"/>
                  </a:moveTo>
                  <a:cubicBezTo>
                    <a:pt x="10803" y="2722"/>
                    <a:pt x="10803" y="1505"/>
                    <a:pt x="10394" y="745"/>
                  </a:cubicBezTo>
                  <a:cubicBezTo>
                    <a:pt x="9985" y="-16"/>
                    <a:pt x="9167" y="-320"/>
                    <a:pt x="7612" y="441"/>
                  </a:cubicBezTo>
                  <a:cubicBezTo>
                    <a:pt x="6057" y="1201"/>
                    <a:pt x="3767" y="3026"/>
                    <a:pt x="2130" y="5232"/>
                  </a:cubicBezTo>
                  <a:cubicBezTo>
                    <a:pt x="494" y="7438"/>
                    <a:pt x="-488" y="10024"/>
                    <a:pt x="248" y="12534"/>
                  </a:cubicBezTo>
                  <a:cubicBezTo>
                    <a:pt x="985" y="15043"/>
                    <a:pt x="3439" y="17477"/>
                    <a:pt x="5894" y="18998"/>
                  </a:cubicBezTo>
                  <a:cubicBezTo>
                    <a:pt x="8348" y="20519"/>
                    <a:pt x="10803" y="21128"/>
                    <a:pt x="13339" y="21204"/>
                  </a:cubicBezTo>
                  <a:cubicBezTo>
                    <a:pt x="15876" y="21280"/>
                    <a:pt x="18494" y="20824"/>
                    <a:pt x="21112" y="2036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3381621" y="249401"/>
              <a:ext cx="44743" cy="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782" fill="norm" stroke="1" extrusionOk="0">
                  <a:moveTo>
                    <a:pt x="20781" y="3401"/>
                  </a:moveTo>
                  <a:cubicBezTo>
                    <a:pt x="16461" y="1438"/>
                    <a:pt x="12141" y="-526"/>
                    <a:pt x="8901" y="129"/>
                  </a:cubicBezTo>
                  <a:cubicBezTo>
                    <a:pt x="5661" y="783"/>
                    <a:pt x="3501" y="4056"/>
                    <a:pt x="1881" y="7329"/>
                  </a:cubicBezTo>
                  <a:cubicBezTo>
                    <a:pt x="261" y="10601"/>
                    <a:pt x="-819" y="13874"/>
                    <a:pt x="801" y="16492"/>
                  </a:cubicBezTo>
                  <a:cubicBezTo>
                    <a:pt x="2421" y="19110"/>
                    <a:pt x="6741" y="21074"/>
                    <a:pt x="10521" y="20747"/>
                  </a:cubicBezTo>
                  <a:cubicBezTo>
                    <a:pt x="14301" y="20419"/>
                    <a:pt x="17541" y="17801"/>
                    <a:pt x="19161" y="14856"/>
                  </a:cubicBezTo>
                  <a:cubicBezTo>
                    <a:pt x="20781" y="11910"/>
                    <a:pt x="20781" y="8638"/>
                    <a:pt x="17541" y="7329"/>
                  </a:cubicBezTo>
                  <a:cubicBezTo>
                    <a:pt x="14301" y="6019"/>
                    <a:pt x="7821" y="6674"/>
                    <a:pt x="1341" y="7329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328704" y="484703"/>
              <a:ext cx="89577" cy="7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804" fill="norm" stroke="1" extrusionOk="0">
                  <a:moveTo>
                    <a:pt x="11631" y="0"/>
                  </a:moveTo>
                  <a:cubicBezTo>
                    <a:pt x="11077" y="3375"/>
                    <a:pt x="10523" y="6750"/>
                    <a:pt x="11354" y="10800"/>
                  </a:cubicBezTo>
                  <a:cubicBezTo>
                    <a:pt x="12185" y="14850"/>
                    <a:pt x="14400" y="19575"/>
                    <a:pt x="16338" y="20587"/>
                  </a:cubicBezTo>
                  <a:cubicBezTo>
                    <a:pt x="18277" y="21600"/>
                    <a:pt x="19938" y="18900"/>
                    <a:pt x="20769" y="15863"/>
                  </a:cubicBezTo>
                  <a:cubicBezTo>
                    <a:pt x="21600" y="12825"/>
                    <a:pt x="21600" y="9450"/>
                    <a:pt x="20215" y="7762"/>
                  </a:cubicBezTo>
                  <a:cubicBezTo>
                    <a:pt x="18831" y="6075"/>
                    <a:pt x="16061" y="6075"/>
                    <a:pt x="13292" y="6412"/>
                  </a:cubicBezTo>
                  <a:cubicBezTo>
                    <a:pt x="10523" y="6750"/>
                    <a:pt x="7754" y="7425"/>
                    <a:pt x="5538" y="9112"/>
                  </a:cubicBezTo>
                  <a:cubicBezTo>
                    <a:pt x="3323" y="10800"/>
                    <a:pt x="1662" y="13500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33867" y="844174"/>
              <a:ext cx="3412326" cy="7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231" fill="norm" stroke="1" extrusionOk="0">
                  <a:moveTo>
                    <a:pt x="0" y="8271"/>
                  </a:moveTo>
                  <a:cubicBezTo>
                    <a:pt x="515" y="7654"/>
                    <a:pt x="1030" y="7037"/>
                    <a:pt x="1552" y="7037"/>
                  </a:cubicBezTo>
                  <a:cubicBezTo>
                    <a:pt x="2075" y="7037"/>
                    <a:pt x="2604" y="7654"/>
                    <a:pt x="3193" y="7962"/>
                  </a:cubicBezTo>
                  <a:cubicBezTo>
                    <a:pt x="3781" y="8271"/>
                    <a:pt x="4429" y="8271"/>
                    <a:pt x="5032" y="8271"/>
                  </a:cubicBezTo>
                  <a:cubicBezTo>
                    <a:pt x="5635" y="8271"/>
                    <a:pt x="6195" y="8271"/>
                    <a:pt x="6790" y="8271"/>
                  </a:cubicBezTo>
                  <a:cubicBezTo>
                    <a:pt x="7386" y="8271"/>
                    <a:pt x="8019" y="8271"/>
                    <a:pt x="8563" y="8271"/>
                  </a:cubicBezTo>
                  <a:cubicBezTo>
                    <a:pt x="9108" y="8271"/>
                    <a:pt x="9564" y="8271"/>
                    <a:pt x="10072" y="7654"/>
                  </a:cubicBezTo>
                  <a:cubicBezTo>
                    <a:pt x="10579" y="7037"/>
                    <a:pt x="11138" y="5803"/>
                    <a:pt x="11712" y="5185"/>
                  </a:cubicBezTo>
                  <a:cubicBezTo>
                    <a:pt x="12286" y="4568"/>
                    <a:pt x="12875" y="4568"/>
                    <a:pt x="13441" y="3951"/>
                  </a:cubicBezTo>
                  <a:cubicBezTo>
                    <a:pt x="14008" y="3334"/>
                    <a:pt x="14552" y="2100"/>
                    <a:pt x="15082" y="1174"/>
                  </a:cubicBezTo>
                  <a:cubicBezTo>
                    <a:pt x="15611" y="248"/>
                    <a:pt x="16126" y="-369"/>
                    <a:pt x="16619" y="248"/>
                  </a:cubicBezTo>
                  <a:cubicBezTo>
                    <a:pt x="17112" y="865"/>
                    <a:pt x="17583" y="2717"/>
                    <a:pt x="18091" y="4877"/>
                  </a:cubicBezTo>
                  <a:cubicBezTo>
                    <a:pt x="18598" y="7037"/>
                    <a:pt x="19143" y="9505"/>
                    <a:pt x="19702" y="10740"/>
                  </a:cubicBezTo>
                  <a:cubicBezTo>
                    <a:pt x="20261" y="11974"/>
                    <a:pt x="20835" y="11974"/>
                    <a:pt x="21166" y="11974"/>
                  </a:cubicBezTo>
                  <a:cubicBezTo>
                    <a:pt x="21497" y="11974"/>
                    <a:pt x="21585" y="11974"/>
                    <a:pt x="21593" y="12591"/>
                  </a:cubicBezTo>
                  <a:cubicBezTo>
                    <a:pt x="21600" y="13208"/>
                    <a:pt x="21526" y="14442"/>
                    <a:pt x="21475" y="15985"/>
                  </a:cubicBezTo>
                  <a:cubicBezTo>
                    <a:pt x="21423" y="17528"/>
                    <a:pt x="21394" y="19380"/>
                    <a:pt x="21365" y="21231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7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621072" y="266133"/>
              <a:ext cx="93906" cy="446889"/>
            </a:xfrm>
            <a:prstGeom prst="rect">
              <a:avLst/>
            </a:prstGeom>
            <a:effectLst/>
          </p:spPr>
        </p:pic>
        <p:pic>
          <p:nvPicPr>
            <p:cNvPr id="2299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900097" y="193603"/>
              <a:ext cx="52052" cy="519419"/>
            </a:xfrm>
            <a:prstGeom prst="rect">
              <a:avLst/>
            </a:prstGeom>
            <a:effectLst/>
          </p:spPr>
        </p:pic>
        <p:pic>
          <p:nvPicPr>
            <p:cNvPr id="2301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4635023" y="483638"/>
              <a:ext cx="379907" cy="82896"/>
            </a:xfrm>
            <a:prstGeom prst="rect">
              <a:avLst/>
            </a:prstGeom>
            <a:effectLst/>
          </p:spPr>
        </p:pic>
        <p:pic>
          <p:nvPicPr>
            <p:cNvPr id="2303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5027872" y="548831"/>
              <a:ext cx="224229" cy="310679"/>
            </a:xfrm>
            <a:prstGeom prst="rect">
              <a:avLst/>
            </a:prstGeom>
            <a:effectLst/>
          </p:spPr>
        </p:pic>
        <p:pic>
          <p:nvPicPr>
            <p:cNvPr id="2305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5765075" y="362884"/>
              <a:ext cx="71525" cy="78089"/>
            </a:xfrm>
            <a:prstGeom prst="rect">
              <a:avLst/>
            </a:prstGeom>
            <a:effectLst/>
          </p:spPr>
        </p:pic>
        <p:pic>
          <p:nvPicPr>
            <p:cNvPr id="2307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5755613" y="535887"/>
              <a:ext cx="75465" cy="79477"/>
            </a:xfrm>
            <a:prstGeom prst="rect">
              <a:avLst/>
            </a:prstGeom>
            <a:effectLst/>
          </p:spPr>
        </p:pic>
        <p:pic>
          <p:nvPicPr>
            <p:cNvPr id="2309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5985609" y="349392"/>
              <a:ext cx="194250" cy="77630"/>
            </a:xfrm>
            <a:prstGeom prst="rect">
              <a:avLst/>
            </a:prstGeom>
            <a:effectLst/>
          </p:spPr>
        </p:pic>
        <p:pic>
          <p:nvPicPr>
            <p:cNvPr id="2311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988294" y="486579"/>
              <a:ext cx="247370" cy="79956"/>
            </a:xfrm>
            <a:prstGeom prst="rect">
              <a:avLst/>
            </a:prstGeom>
            <a:effectLst/>
          </p:spPr>
        </p:pic>
        <p:pic>
          <p:nvPicPr>
            <p:cNvPr id="2313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7010128" y="35158"/>
              <a:ext cx="598282" cy="698791"/>
            </a:xfrm>
            <a:prstGeom prst="rect">
              <a:avLst/>
            </a:prstGeom>
            <a:effectLst/>
          </p:spPr>
        </p:pic>
        <p:pic>
          <p:nvPicPr>
            <p:cNvPr id="2315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790575" y="877215"/>
              <a:ext cx="277514" cy="400833"/>
            </a:xfrm>
            <a:prstGeom prst="rect">
              <a:avLst/>
            </a:prstGeom>
            <a:effectLst/>
          </p:spPr>
        </p:pic>
        <p:pic>
          <p:nvPicPr>
            <p:cNvPr id="2317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6790491" y="919069"/>
              <a:ext cx="247371" cy="324101"/>
            </a:xfrm>
            <a:prstGeom prst="rect">
              <a:avLst/>
            </a:prstGeom>
            <a:effectLst/>
          </p:spPr>
        </p:pic>
        <p:pic>
          <p:nvPicPr>
            <p:cNvPr id="2319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7227282" y="936245"/>
              <a:ext cx="263995" cy="292974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7229956" y="1079508"/>
              <a:ext cx="247369" cy="86930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7620591" y="924437"/>
              <a:ext cx="209295" cy="332684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7669421" y="863263"/>
              <a:ext cx="338829" cy="275273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8058571" y="920453"/>
              <a:ext cx="311635" cy="336087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8492545" y="877215"/>
              <a:ext cx="45076" cy="345028"/>
            </a:xfrm>
            <a:prstGeom prst="rect">
              <a:avLst/>
            </a:prstGeom>
            <a:effectLst/>
          </p:spPr>
        </p:pic>
        <p:pic>
          <p:nvPicPr>
            <p:cNvPr id="2331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8471617" y="829787"/>
              <a:ext cx="244179" cy="395105"/>
            </a:xfrm>
            <a:prstGeom prst="rect">
              <a:avLst/>
            </a:prstGeom>
            <a:effectLst/>
          </p:spPr>
        </p:pic>
        <p:pic>
          <p:nvPicPr>
            <p:cNvPr id="2333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8750643" y="1068573"/>
              <a:ext cx="217142" cy="279232"/>
            </a:xfrm>
            <a:prstGeom prst="rect">
              <a:avLst/>
            </a:prstGeom>
            <a:effectLst/>
          </p:spPr>
        </p:pic>
        <p:pic>
          <p:nvPicPr>
            <p:cNvPr id="2335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8290252" y="75534"/>
              <a:ext cx="444560" cy="588659"/>
            </a:xfrm>
            <a:prstGeom prst="rect">
              <a:avLst/>
            </a:prstGeom>
            <a:effectLst/>
          </p:spPr>
        </p:pic>
        <p:pic>
          <p:nvPicPr>
            <p:cNvPr id="2337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8852189" y="-19051"/>
              <a:ext cx="285336" cy="613488"/>
            </a:xfrm>
            <a:prstGeom prst="rect">
              <a:avLst/>
            </a:prstGeom>
            <a:effectLst/>
          </p:spPr>
        </p:pic>
        <p:pic>
          <p:nvPicPr>
            <p:cNvPr id="2339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9113375" y="150199"/>
              <a:ext cx="310150" cy="346579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9148254" y="101390"/>
              <a:ext cx="277957" cy="409339"/>
            </a:xfrm>
            <a:prstGeom prst="rect">
              <a:avLst/>
            </a:prstGeom>
            <a:effectLst/>
          </p:spPr>
        </p:pic>
        <p:pic>
          <p:nvPicPr>
            <p:cNvPr id="2343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476108" y="458677"/>
              <a:ext cx="126915" cy="191565"/>
            </a:xfrm>
            <a:prstGeom prst="rect">
              <a:avLst/>
            </a:prstGeom>
            <a:effectLst/>
          </p:spPr>
        </p:pic>
        <p:pic>
          <p:nvPicPr>
            <p:cNvPr id="2345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9720255" y="80663"/>
              <a:ext cx="256125" cy="387814"/>
            </a:xfrm>
            <a:prstGeom prst="rect">
              <a:avLst/>
            </a:prstGeom>
            <a:effectLst/>
          </p:spPr>
        </p:pic>
        <p:pic>
          <p:nvPicPr>
            <p:cNvPr id="2347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9790011" y="35383"/>
              <a:ext cx="399242" cy="300955"/>
            </a:xfrm>
            <a:prstGeom prst="rect">
              <a:avLst/>
            </a:prstGeom>
            <a:effectLst/>
          </p:spPr>
        </p:pic>
        <p:pic>
          <p:nvPicPr>
            <p:cNvPr id="2349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0208548" y="-15665"/>
              <a:ext cx="247442" cy="6101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1" grpId="1"/>
      <p:bldP build="whole" bldLvl="1" animBg="1" rev="0" advAuto="0" spid="2279" grpId="3"/>
      <p:bldP build="whole" bldLvl="1" animBg="1" rev="0" advAuto="0" spid="209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Drawing"/>
          <p:cNvGrpSpPr/>
          <p:nvPr/>
        </p:nvGrpSpPr>
        <p:grpSpPr>
          <a:xfrm>
            <a:off x="1659871" y="6580987"/>
            <a:ext cx="8410348" cy="865195"/>
            <a:chOff x="-77262" y="6321861"/>
            <a:chExt cx="8410347" cy="865194"/>
          </a:xfrm>
        </p:grpSpPr>
        <p:pic>
          <p:nvPicPr>
            <p:cNvPr id="235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7263" y="6583291"/>
              <a:ext cx="557839" cy="550647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8854" y="6560883"/>
              <a:ext cx="345654" cy="580497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2250" y="6437686"/>
              <a:ext cx="564260" cy="685681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64846" y="6648621"/>
              <a:ext cx="351420" cy="72979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68978" y="6627693"/>
              <a:ext cx="77387" cy="414785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59435" y="6395508"/>
              <a:ext cx="155233" cy="165652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95169" y="6627693"/>
              <a:ext cx="318939" cy="406715"/>
            </a:xfrm>
            <a:prstGeom prst="rect">
              <a:avLst/>
            </a:prstGeom>
            <a:effectLst/>
          </p:spPr>
        </p:pic>
        <p:pic>
          <p:nvPicPr>
            <p:cNvPr id="236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07189" y="6432376"/>
              <a:ext cx="106447" cy="533371"/>
            </a:xfrm>
            <a:prstGeom prst="rect">
              <a:avLst/>
            </a:prstGeom>
            <a:effectLst/>
          </p:spPr>
        </p:pic>
        <p:pic>
          <p:nvPicPr>
            <p:cNvPr id="236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52315" y="6495157"/>
              <a:ext cx="505523" cy="226443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72582" y="6377606"/>
              <a:ext cx="680470" cy="604237"/>
            </a:xfrm>
            <a:prstGeom prst="rect">
              <a:avLst/>
            </a:prstGeom>
            <a:effectLst/>
          </p:spPr>
        </p:pic>
        <p:pic>
          <p:nvPicPr>
            <p:cNvPr id="237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84795" y="6620718"/>
              <a:ext cx="103040" cy="372931"/>
            </a:xfrm>
            <a:prstGeom prst="rect">
              <a:avLst/>
            </a:prstGeom>
            <a:effectLst/>
          </p:spPr>
        </p:pic>
        <p:pic>
          <p:nvPicPr>
            <p:cNvPr id="237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00904" y="6356683"/>
              <a:ext cx="118606" cy="190526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68319" y="6627437"/>
              <a:ext cx="284626" cy="338310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69540" y="6321861"/>
              <a:ext cx="276297" cy="648937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28711" y="6549618"/>
              <a:ext cx="296199" cy="53396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25543" y="6543687"/>
              <a:ext cx="766685" cy="417758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40134" y="6439351"/>
              <a:ext cx="133461" cy="644981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51786" y="6599316"/>
              <a:ext cx="362626" cy="289064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38643" y="6366909"/>
              <a:ext cx="83733" cy="529081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97429" y="6603563"/>
              <a:ext cx="434168" cy="308077"/>
            </a:xfrm>
            <a:prstGeom prst="rect">
              <a:avLst/>
            </a:prstGeom>
            <a:effectLst/>
          </p:spPr>
        </p:pic>
        <p:pic>
          <p:nvPicPr>
            <p:cNvPr id="239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93496" y="6576539"/>
              <a:ext cx="290554" cy="610517"/>
            </a:xfrm>
            <a:prstGeom prst="rect">
              <a:avLst/>
            </a:prstGeom>
            <a:effectLst/>
          </p:spPr>
        </p:pic>
        <p:pic>
          <p:nvPicPr>
            <p:cNvPr id="239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95726" y="6365949"/>
              <a:ext cx="237359" cy="502138"/>
            </a:xfrm>
            <a:prstGeom prst="rect">
              <a:avLst/>
            </a:prstGeom>
            <a:effectLst/>
          </p:spPr>
        </p:pic>
        <p:pic>
          <p:nvPicPr>
            <p:cNvPr id="239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086425" y="6944542"/>
              <a:ext cx="147385" cy="163042"/>
            </a:xfrm>
            <a:prstGeom prst="rect">
              <a:avLst/>
            </a:prstGeom>
            <a:effectLst/>
          </p:spPr>
        </p:pic>
      </p:grpSp>
      <p:grpSp>
        <p:nvGrpSpPr>
          <p:cNvPr id="2458" name="Drawing"/>
          <p:cNvGrpSpPr/>
          <p:nvPr/>
        </p:nvGrpSpPr>
        <p:grpSpPr>
          <a:xfrm>
            <a:off x="1526663" y="155789"/>
            <a:ext cx="9967136" cy="703951"/>
            <a:chOff x="1108125" y="0"/>
            <a:chExt cx="9967135" cy="703950"/>
          </a:xfrm>
        </p:grpSpPr>
        <p:sp>
          <p:nvSpPr>
            <p:cNvPr id="2400" name="Line"/>
            <p:cNvSpPr/>
            <p:nvPr/>
          </p:nvSpPr>
          <p:spPr>
            <a:xfrm>
              <a:off x="1290474" y="103337"/>
              <a:ext cx="28724" cy="34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3985" y="4347"/>
                    <a:pt x="7813" y="8694"/>
                    <a:pt x="3956" y="11615"/>
                  </a:cubicBezTo>
                  <a:cubicBezTo>
                    <a:pt x="99" y="14536"/>
                    <a:pt x="-1444" y="16030"/>
                    <a:pt x="1642" y="17457"/>
                  </a:cubicBezTo>
                  <a:cubicBezTo>
                    <a:pt x="4727" y="18883"/>
                    <a:pt x="12442" y="20242"/>
                    <a:pt x="20156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108125" y="43973"/>
              <a:ext cx="356184" cy="13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86"/>
                    <a:pt x="0" y="18171"/>
                    <a:pt x="267" y="16800"/>
                  </a:cubicBezTo>
                  <a:cubicBezTo>
                    <a:pt x="533" y="15429"/>
                    <a:pt x="1067" y="14400"/>
                    <a:pt x="2733" y="12686"/>
                  </a:cubicBezTo>
                  <a:cubicBezTo>
                    <a:pt x="4400" y="10971"/>
                    <a:pt x="7200" y="8571"/>
                    <a:pt x="10533" y="6343"/>
                  </a:cubicBezTo>
                  <a:cubicBezTo>
                    <a:pt x="13867" y="4114"/>
                    <a:pt x="17733" y="2057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561983" y="142913"/>
              <a:ext cx="47438" cy="30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6456" y="0"/>
                  </a:moveTo>
                  <a:cubicBezTo>
                    <a:pt x="3510" y="4383"/>
                    <a:pt x="565" y="8765"/>
                    <a:pt x="74" y="11974"/>
                  </a:cubicBezTo>
                  <a:cubicBezTo>
                    <a:pt x="-417" y="15183"/>
                    <a:pt x="1547" y="17217"/>
                    <a:pt x="5474" y="18626"/>
                  </a:cubicBezTo>
                  <a:cubicBezTo>
                    <a:pt x="9401" y="20035"/>
                    <a:pt x="15292" y="20817"/>
                    <a:pt x="21183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1708360" y="89878"/>
              <a:ext cx="26385" cy="3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3850"/>
                  </a:moveTo>
                  <a:cubicBezTo>
                    <a:pt x="1800" y="3211"/>
                    <a:pt x="3600" y="2572"/>
                    <a:pt x="4500" y="1805"/>
                  </a:cubicBezTo>
                  <a:cubicBezTo>
                    <a:pt x="5400" y="1038"/>
                    <a:pt x="5400" y="144"/>
                    <a:pt x="6300" y="16"/>
                  </a:cubicBezTo>
                  <a:cubicBezTo>
                    <a:pt x="7200" y="-112"/>
                    <a:pt x="9000" y="527"/>
                    <a:pt x="10800" y="2764"/>
                  </a:cubicBezTo>
                  <a:cubicBezTo>
                    <a:pt x="12600" y="5000"/>
                    <a:pt x="14400" y="8835"/>
                    <a:pt x="16200" y="12222"/>
                  </a:cubicBezTo>
                  <a:cubicBezTo>
                    <a:pt x="18000" y="15609"/>
                    <a:pt x="19800" y="18548"/>
                    <a:pt x="21600" y="21488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530268" y="274832"/>
              <a:ext cx="250649" cy="7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18327"/>
                    <a:pt x="1516" y="15055"/>
                    <a:pt x="3789" y="12109"/>
                  </a:cubicBezTo>
                  <a:cubicBezTo>
                    <a:pt x="6063" y="9164"/>
                    <a:pt x="9853" y="6545"/>
                    <a:pt x="13074" y="4582"/>
                  </a:cubicBezTo>
                  <a:cubicBezTo>
                    <a:pt x="16295" y="2618"/>
                    <a:pt x="18947" y="1309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1874084" y="129721"/>
              <a:ext cx="18964" cy="32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2351"/>
                    <a:pt x="6300" y="4702"/>
                    <a:pt x="2700" y="7788"/>
                  </a:cubicBezTo>
                  <a:cubicBezTo>
                    <a:pt x="-900" y="10873"/>
                    <a:pt x="-900" y="14694"/>
                    <a:pt x="2700" y="17118"/>
                  </a:cubicBezTo>
                  <a:cubicBezTo>
                    <a:pt x="6300" y="19543"/>
                    <a:pt x="13500" y="20571"/>
                    <a:pt x="20700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1833684" y="102162"/>
              <a:ext cx="230860" cy="39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5161"/>
                  </a:moveTo>
                  <a:cubicBezTo>
                    <a:pt x="1029" y="3826"/>
                    <a:pt x="2057" y="2491"/>
                    <a:pt x="4629" y="1521"/>
                  </a:cubicBezTo>
                  <a:cubicBezTo>
                    <a:pt x="7200" y="550"/>
                    <a:pt x="11314" y="-57"/>
                    <a:pt x="14297" y="4"/>
                  </a:cubicBezTo>
                  <a:cubicBezTo>
                    <a:pt x="17280" y="64"/>
                    <a:pt x="19131" y="792"/>
                    <a:pt x="19440" y="2309"/>
                  </a:cubicBezTo>
                  <a:cubicBezTo>
                    <a:pt x="19749" y="3826"/>
                    <a:pt x="18514" y="6132"/>
                    <a:pt x="16046" y="7891"/>
                  </a:cubicBezTo>
                  <a:cubicBezTo>
                    <a:pt x="13577" y="9651"/>
                    <a:pt x="9874" y="10864"/>
                    <a:pt x="7509" y="11592"/>
                  </a:cubicBezTo>
                  <a:cubicBezTo>
                    <a:pt x="5143" y="12321"/>
                    <a:pt x="4114" y="12563"/>
                    <a:pt x="4114" y="12624"/>
                  </a:cubicBezTo>
                  <a:cubicBezTo>
                    <a:pt x="4114" y="12685"/>
                    <a:pt x="5143" y="12563"/>
                    <a:pt x="6789" y="12563"/>
                  </a:cubicBezTo>
                  <a:cubicBezTo>
                    <a:pt x="8434" y="12563"/>
                    <a:pt x="10697" y="12685"/>
                    <a:pt x="12549" y="13291"/>
                  </a:cubicBezTo>
                  <a:cubicBezTo>
                    <a:pt x="14400" y="13898"/>
                    <a:pt x="15840" y="14990"/>
                    <a:pt x="17280" y="16446"/>
                  </a:cubicBezTo>
                  <a:cubicBezTo>
                    <a:pt x="18720" y="17903"/>
                    <a:pt x="20160" y="19723"/>
                    <a:pt x="21600" y="21543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2220949" y="121328"/>
              <a:ext cx="232758" cy="28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05" fill="norm" stroke="1" extrusionOk="0">
                  <a:moveTo>
                    <a:pt x="21370" y="2608"/>
                  </a:moveTo>
                  <a:cubicBezTo>
                    <a:pt x="17736" y="1619"/>
                    <a:pt x="14103" y="629"/>
                    <a:pt x="11277" y="217"/>
                  </a:cubicBezTo>
                  <a:cubicBezTo>
                    <a:pt x="8450" y="-195"/>
                    <a:pt x="6432" y="-30"/>
                    <a:pt x="4716" y="794"/>
                  </a:cubicBezTo>
                  <a:cubicBezTo>
                    <a:pt x="3000" y="1619"/>
                    <a:pt x="1587" y="3103"/>
                    <a:pt x="779" y="5658"/>
                  </a:cubicBezTo>
                  <a:cubicBezTo>
                    <a:pt x="-28" y="8214"/>
                    <a:pt x="-230" y="11842"/>
                    <a:pt x="275" y="14645"/>
                  </a:cubicBezTo>
                  <a:cubicBezTo>
                    <a:pt x="779" y="17448"/>
                    <a:pt x="1991" y="19426"/>
                    <a:pt x="3202" y="21405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2249231" y="255049"/>
              <a:ext cx="151708" cy="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6" fill="norm" stroke="1" extrusionOk="0">
                  <a:moveTo>
                    <a:pt x="0" y="20616"/>
                  </a:moveTo>
                  <a:cubicBezTo>
                    <a:pt x="0" y="14725"/>
                    <a:pt x="0" y="8834"/>
                    <a:pt x="783" y="4907"/>
                  </a:cubicBezTo>
                  <a:cubicBezTo>
                    <a:pt x="1565" y="980"/>
                    <a:pt x="3130" y="-984"/>
                    <a:pt x="6730" y="489"/>
                  </a:cubicBezTo>
                  <a:cubicBezTo>
                    <a:pt x="10330" y="1961"/>
                    <a:pt x="15965" y="6871"/>
                    <a:pt x="21600" y="1178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2242635" y="380368"/>
              <a:ext cx="244052" cy="2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3503" y="19636"/>
                    <a:pt x="7005" y="21600"/>
                    <a:pt x="10605" y="18655"/>
                  </a:cubicBezTo>
                  <a:cubicBezTo>
                    <a:pt x="14205" y="15709"/>
                    <a:pt x="17903" y="7855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2534655" y="103867"/>
              <a:ext cx="169700" cy="2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94" fill="norm" stroke="1" extrusionOk="0">
                  <a:moveTo>
                    <a:pt x="21374" y="2951"/>
                  </a:moveTo>
                  <a:cubicBezTo>
                    <a:pt x="19159" y="1622"/>
                    <a:pt x="16943" y="292"/>
                    <a:pt x="13620" y="43"/>
                  </a:cubicBezTo>
                  <a:cubicBezTo>
                    <a:pt x="10297" y="-206"/>
                    <a:pt x="5866" y="625"/>
                    <a:pt x="3236" y="2619"/>
                  </a:cubicBezTo>
                  <a:cubicBezTo>
                    <a:pt x="605" y="4612"/>
                    <a:pt x="-226" y="7769"/>
                    <a:pt x="51" y="11092"/>
                  </a:cubicBezTo>
                  <a:cubicBezTo>
                    <a:pt x="328" y="14416"/>
                    <a:pt x="1712" y="17905"/>
                    <a:pt x="3097" y="21394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2546050" y="259290"/>
              <a:ext cx="158305" cy="6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20972"/>
                  </a:moveTo>
                  <a:cubicBezTo>
                    <a:pt x="0" y="17597"/>
                    <a:pt x="0" y="14222"/>
                    <a:pt x="2100" y="10509"/>
                  </a:cubicBezTo>
                  <a:cubicBezTo>
                    <a:pt x="4200" y="6797"/>
                    <a:pt x="8400" y="2747"/>
                    <a:pt x="12000" y="1059"/>
                  </a:cubicBezTo>
                  <a:cubicBezTo>
                    <a:pt x="15600" y="-628"/>
                    <a:pt x="18600" y="47"/>
                    <a:pt x="21600" y="722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2559242" y="367176"/>
              <a:ext cx="230861" cy="2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9800"/>
                    <a:pt x="8229" y="18000"/>
                    <a:pt x="11829" y="14400"/>
                  </a:cubicBezTo>
                  <a:cubicBezTo>
                    <a:pt x="15429" y="10800"/>
                    <a:pt x="18514" y="5400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355017" y="116529"/>
              <a:ext cx="28724" cy="28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3985" y="502"/>
                    <a:pt x="7813" y="1005"/>
                    <a:pt x="3956" y="2930"/>
                  </a:cubicBezTo>
                  <a:cubicBezTo>
                    <a:pt x="99" y="4856"/>
                    <a:pt x="-1444" y="8205"/>
                    <a:pt x="1642" y="11553"/>
                  </a:cubicBezTo>
                  <a:cubicBezTo>
                    <a:pt x="4727" y="14902"/>
                    <a:pt x="12442" y="18251"/>
                    <a:pt x="20156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482680" y="175892"/>
              <a:ext cx="13193" cy="21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3489276" y="61995"/>
              <a:ext cx="257244" cy="33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4772"/>
                  </a:moveTo>
                  <a:cubicBezTo>
                    <a:pt x="2215" y="7878"/>
                    <a:pt x="4431" y="10984"/>
                    <a:pt x="6000" y="13172"/>
                  </a:cubicBezTo>
                  <a:cubicBezTo>
                    <a:pt x="7569" y="15360"/>
                    <a:pt x="8492" y="16631"/>
                    <a:pt x="9231" y="17549"/>
                  </a:cubicBezTo>
                  <a:cubicBezTo>
                    <a:pt x="9969" y="18466"/>
                    <a:pt x="10523" y="19031"/>
                    <a:pt x="11354" y="19737"/>
                  </a:cubicBezTo>
                  <a:cubicBezTo>
                    <a:pt x="12185" y="20443"/>
                    <a:pt x="13292" y="21290"/>
                    <a:pt x="14031" y="21360"/>
                  </a:cubicBezTo>
                  <a:cubicBezTo>
                    <a:pt x="14769" y="21431"/>
                    <a:pt x="15138" y="20725"/>
                    <a:pt x="15600" y="18466"/>
                  </a:cubicBezTo>
                  <a:cubicBezTo>
                    <a:pt x="16062" y="16207"/>
                    <a:pt x="16615" y="12396"/>
                    <a:pt x="17262" y="9219"/>
                  </a:cubicBezTo>
                  <a:cubicBezTo>
                    <a:pt x="17908" y="6043"/>
                    <a:pt x="18646" y="3502"/>
                    <a:pt x="19292" y="1949"/>
                  </a:cubicBezTo>
                  <a:cubicBezTo>
                    <a:pt x="19938" y="396"/>
                    <a:pt x="20492" y="-169"/>
                    <a:pt x="20862" y="43"/>
                  </a:cubicBezTo>
                  <a:cubicBezTo>
                    <a:pt x="21231" y="255"/>
                    <a:pt x="21415" y="1243"/>
                    <a:pt x="21600" y="2231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3782027" y="61233"/>
              <a:ext cx="300889" cy="36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90" fill="norm" stroke="1" extrusionOk="0">
                  <a:moveTo>
                    <a:pt x="9145" y="6745"/>
                  </a:moveTo>
                  <a:cubicBezTo>
                    <a:pt x="10233" y="6745"/>
                    <a:pt x="11321" y="6745"/>
                    <a:pt x="12331" y="5775"/>
                  </a:cubicBezTo>
                  <a:cubicBezTo>
                    <a:pt x="13341" y="4805"/>
                    <a:pt x="14273" y="2865"/>
                    <a:pt x="14506" y="1636"/>
                  </a:cubicBezTo>
                  <a:cubicBezTo>
                    <a:pt x="14739" y="407"/>
                    <a:pt x="14273" y="-110"/>
                    <a:pt x="12408" y="19"/>
                  </a:cubicBezTo>
                  <a:cubicBezTo>
                    <a:pt x="10544" y="149"/>
                    <a:pt x="7280" y="925"/>
                    <a:pt x="4794" y="3318"/>
                  </a:cubicBezTo>
                  <a:cubicBezTo>
                    <a:pt x="2308" y="5710"/>
                    <a:pt x="598" y="9720"/>
                    <a:pt x="132" y="12695"/>
                  </a:cubicBezTo>
                  <a:cubicBezTo>
                    <a:pt x="-334" y="15670"/>
                    <a:pt x="443" y="17610"/>
                    <a:pt x="2308" y="18839"/>
                  </a:cubicBezTo>
                  <a:cubicBezTo>
                    <a:pt x="4172" y="20067"/>
                    <a:pt x="7125" y="20585"/>
                    <a:pt x="9301" y="20585"/>
                  </a:cubicBezTo>
                  <a:cubicBezTo>
                    <a:pt x="11476" y="20585"/>
                    <a:pt x="12875" y="20067"/>
                    <a:pt x="13729" y="19485"/>
                  </a:cubicBezTo>
                  <a:cubicBezTo>
                    <a:pt x="14584" y="18903"/>
                    <a:pt x="14895" y="18256"/>
                    <a:pt x="14739" y="17610"/>
                  </a:cubicBezTo>
                  <a:cubicBezTo>
                    <a:pt x="14584" y="16963"/>
                    <a:pt x="13962" y="16316"/>
                    <a:pt x="13341" y="15799"/>
                  </a:cubicBezTo>
                  <a:cubicBezTo>
                    <a:pt x="12719" y="15282"/>
                    <a:pt x="12098" y="14894"/>
                    <a:pt x="11088" y="14506"/>
                  </a:cubicBezTo>
                  <a:cubicBezTo>
                    <a:pt x="10077" y="14118"/>
                    <a:pt x="8679" y="13730"/>
                    <a:pt x="8290" y="13341"/>
                  </a:cubicBezTo>
                  <a:cubicBezTo>
                    <a:pt x="7902" y="12953"/>
                    <a:pt x="8524" y="12565"/>
                    <a:pt x="10155" y="11854"/>
                  </a:cubicBezTo>
                  <a:cubicBezTo>
                    <a:pt x="11787" y="11143"/>
                    <a:pt x="14429" y="10108"/>
                    <a:pt x="16138" y="9461"/>
                  </a:cubicBezTo>
                  <a:cubicBezTo>
                    <a:pt x="17847" y="8815"/>
                    <a:pt x="18624" y="8556"/>
                    <a:pt x="18780" y="8815"/>
                  </a:cubicBezTo>
                  <a:cubicBezTo>
                    <a:pt x="18935" y="9073"/>
                    <a:pt x="18469" y="9849"/>
                    <a:pt x="18236" y="11401"/>
                  </a:cubicBezTo>
                  <a:cubicBezTo>
                    <a:pt x="18003" y="12953"/>
                    <a:pt x="18003" y="15282"/>
                    <a:pt x="18547" y="17092"/>
                  </a:cubicBezTo>
                  <a:cubicBezTo>
                    <a:pt x="19090" y="18903"/>
                    <a:pt x="20178" y="20197"/>
                    <a:pt x="21266" y="2149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181855" y="91180"/>
              <a:ext cx="26385" cy="32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1694"/>
                  </a:moveTo>
                  <a:cubicBezTo>
                    <a:pt x="14400" y="813"/>
                    <a:pt x="7200" y="-69"/>
                    <a:pt x="3600" y="4"/>
                  </a:cubicBezTo>
                  <a:cubicBezTo>
                    <a:pt x="0" y="78"/>
                    <a:pt x="0" y="1107"/>
                    <a:pt x="0" y="4045"/>
                  </a:cubicBezTo>
                  <a:cubicBezTo>
                    <a:pt x="0" y="6984"/>
                    <a:pt x="0" y="11833"/>
                    <a:pt x="2700" y="15066"/>
                  </a:cubicBezTo>
                  <a:cubicBezTo>
                    <a:pt x="5400" y="18298"/>
                    <a:pt x="10800" y="19915"/>
                    <a:pt x="16200" y="21531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4168663" y="70085"/>
              <a:ext cx="224264" cy="34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7712"/>
                  </a:moveTo>
                  <a:cubicBezTo>
                    <a:pt x="635" y="5822"/>
                    <a:pt x="1271" y="3932"/>
                    <a:pt x="3388" y="2514"/>
                  </a:cubicBezTo>
                  <a:cubicBezTo>
                    <a:pt x="5506" y="1097"/>
                    <a:pt x="9106" y="152"/>
                    <a:pt x="11965" y="17"/>
                  </a:cubicBezTo>
                  <a:cubicBezTo>
                    <a:pt x="14824" y="-118"/>
                    <a:pt x="16941" y="557"/>
                    <a:pt x="16941" y="2379"/>
                  </a:cubicBezTo>
                  <a:cubicBezTo>
                    <a:pt x="16941" y="4202"/>
                    <a:pt x="14824" y="7172"/>
                    <a:pt x="12600" y="9062"/>
                  </a:cubicBezTo>
                  <a:cubicBezTo>
                    <a:pt x="10376" y="10952"/>
                    <a:pt x="8047" y="11762"/>
                    <a:pt x="6353" y="12234"/>
                  </a:cubicBezTo>
                  <a:cubicBezTo>
                    <a:pt x="4659" y="12707"/>
                    <a:pt x="3600" y="12842"/>
                    <a:pt x="3600" y="12909"/>
                  </a:cubicBezTo>
                  <a:cubicBezTo>
                    <a:pt x="3600" y="12977"/>
                    <a:pt x="4659" y="12977"/>
                    <a:pt x="6565" y="13787"/>
                  </a:cubicBezTo>
                  <a:cubicBezTo>
                    <a:pt x="8471" y="14597"/>
                    <a:pt x="11224" y="16217"/>
                    <a:pt x="13871" y="17634"/>
                  </a:cubicBezTo>
                  <a:cubicBezTo>
                    <a:pt x="16518" y="19052"/>
                    <a:pt x="19059" y="20267"/>
                    <a:pt x="21600" y="21482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4468530" y="88343"/>
              <a:ext cx="168449" cy="2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21" fill="norm" stroke="1" extrusionOk="0">
                  <a:moveTo>
                    <a:pt x="21492" y="4188"/>
                  </a:moveTo>
                  <a:cubicBezTo>
                    <a:pt x="20931" y="3176"/>
                    <a:pt x="20370" y="2164"/>
                    <a:pt x="18266" y="1320"/>
                  </a:cubicBezTo>
                  <a:cubicBezTo>
                    <a:pt x="16162" y="476"/>
                    <a:pt x="12515" y="-199"/>
                    <a:pt x="9289" y="54"/>
                  </a:cubicBezTo>
                  <a:cubicBezTo>
                    <a:pt x="6063" y="307"/>
                    <a:pt x="3258" y="1489"/>
                    <a:pt x="1715" y="4188"/>
                  </a:cubicBezTo>
                  <a:cubicBezTo>
                    <a:pt x="173" y="6888"/>
                    <a:pt x="-108" y="11107"/>
                    <a:pt x="32" y="13807"/>
                  </a:cubicBezTo>
                  <a:cubicBezTo>
                    <a:pt x="173" y="16507"/>
                    <a:pt x="734" y="17688"/>
                    <a:pt x="1435" y="18870"/>
                  </a:cubicBezTo>
                  <a:cubicBezTo>
                    <a:pt x="2136" y="20051"/>
                    <a:pt x="2978" y="21232"/>
                    <a:pt x="2978" y="21317"/>
                  </a:cubicBezTo>
                  <a:cubicBezTo>
                    <a:pt x="2978" y="21401"/>
                    <a:pt x="2136" y="20388"/>
                    <a:pt x="1575" y="19207"/>
                  </a:cubicBezTo>
                  <a:cubicBezTo>
                    <a:pt x="1014" y="18026"/>
                    <a:pt x="734" y="16676"/>
                    <a:pt x="1856" y="15495"/>
                  </a:cubicBezTo>
                  <a:cubicBezTo>
                    <a:pt x="2978" y="14313"/>
                    <a:pt x="5502" y="13301"/>
                    <a:pt x="8588" y="12879"/>
                  </a:cubicBezTo>
                  <a:cubicBezTo>
                    <a:pt x="11674" y="12457"/>
                    <a:pt x="15321" y="12626"/>
                    <a:pt x="18967" y="12795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4465482" y="360580"/>
              <a:ext cx="204477" cy="3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7280"/>
                    <a:pt x="12077" y="12960"/>
                    <a:pt x="15677" y="9360"/>
                  </a:cubicBezTo>
                  <a:cubicBezTo>
                    <a:pt x="19277" y="5760"/>
                    <a:pt x="20439" y="2880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4758711" y="103337"/>
              <a:ext cx="10187" cy="27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093"/>
                    <a:pt x="-1585" y="10185"/>
                    <a:pt x="575" y="13785"/>
                  </a:cubicBezTo>
                  <a:cubicBezTo>
                    <a:pt x="2735" y="17385"/>
                    <a:pt x="11375" y="19493"/>
                    <a:pt x="20015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706142" y="79905"/>
              <a:ext cx="194107" cy="3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223" fill="norm" stroke="1" extrusionOk="0">
                  <a:moveTo>
                    <a:pt x="4589" y="3968"/>
                  </a:moveTo>
                  <a:cubicBezTo>
                    <a:pt x="4589" y="2999"/>
                    <a:pt x="4589" y="2030"/>
                    <a:pt x="5763" y="1199"/>
                  </a:cubicBezTo>
                  <a:cubicBezTo>
                    <a:pt x="6936" y="368"/>
                    <a:pt x="9284" y="-324"/>
                    <a:pt x="11867" y="161"/>
                  </a:cubicBezTo>
                  <a:cubicBezTo>
                    <a:pt x="14450" y="645"/>
                    <a:pt x="17267" y="2307"/>
                    <a:pt x="19028" y="4591"/>
                  </a:cubicBezTo>
                  <a:cubicBezTo>
                    <a:pt x="20789" y="6876"/>
                    <a:pt x="21493" y="9784"/>
                    <a:pt x="19615" y="12553"/>
                  </a:cubicBezTo>
                  <a:cubicBezTo>
                    <a:pt x="17736" y="15322"/>
                    <a:pt x="13276" y="17953"/>
                    <a:pt x="9989" y="19407"/>
                  </a:cubicBezTo>
                  <a:cubicBezTo>
                    <a:pt x="6702" y="20861"/>
                    <a:pt x="4589" y="21138"/>
                    <a:pt x="2945" y="21207"/>
                  </a:cubicBezTo>
                  <a:cubicBezTo>
                    <a:pt x="1302" y="21276"/>
                    <a:pt x="128" y="21138"/>
                    <a:pt x="10" y="20722"/>
                  </a:cubicBezTo>
                  <a:cubicBezTo>
                    <a:pt x="-107" y="20307"/>
                    <a:pt x="832" y="19614"/>
                    <a:pt x="1771" y="18922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4933797" y="96741"/>
              <a:ext cx="19789" cy="32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114"/>
                    <a:pt x="4800" y="8229"/>
                    <a:pt x="4800" y="11461"/>
                  </a:cubicBezTo>
                  <a:cubicBezTo>
                    <a:pt x="4800" y="14694"/>
                    <a:pt x="2400" y="17045"/>
                    <a:pt x="4800" y="18588"/>
                  </a:cubicBezTo>
                  <a:cubicBezTo>
                    <a:pt x="7200" y="20131"/>
                    <a:pt x="14400" y="20865"/>
                    <a:pt x="21600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5106424" y="109933"/>
              <a:ext cx="38445" cy="27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1543"/>
                    <a:pt x="2982" y="3086"/>
                    <a:pt x="1182" y="6000"/>
                  </a:cubicBezTo>
                  <a:cubicBezTo>
                    <a:pt x="-618" y="8914"/>
                    <a:pt x="-618" y="13200"/>
                    <a:pt x="2982" y="16029"/>
                  </a:cubicBezTo>
                  <a:cubicBezTo>
                    <a:pt x="6582" y="18857"/>
                    <a:pt x="13782" y="20229"/>
                    <a:pt x="20982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5115946" y="70734"/>
              <a:ext cx="180631" cy="5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46" fill="norm" stroke="1" extrusionOk="0">
                  <a:moveTo>
                    <a:pt x="301" y="21446"/>
                  </a:moveTo>
                  <a:cubicBezTo>
                    <a:pt x="40" y="16046"/>
                    <a:pt x="-220" y="10646"/>
                    <a:pt x="300" y="7046"/>
                  </a:cubicBezTo>
                  <a:cubicBezTo>
                    <a:pt x="821" y="3446"/>
                    <a:pt x="2122" y="1646"/>
                    <a:pt x="5375" y="746"/>
                  </a:cubicBezTo>
                  <a:cubicBezTo>
                    <a:pt x="8628" y="-154"/>
                    <a:pt x="13833" y="-154"/>
                    <a:pt x="16826" y="296"/>
                  </a:cubicBezTo>
                  <a:cubicBezTo>
                    <a:pt x="19819" y="746"/>
                    <a:pt x="20599" y="1646"/>
                    <a:pt x="21380" y="2546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5171252" y="208872"/>
              <a:ext cx="184689" cy="1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141477" y="340792"/>
              <a:ext cx="207868" cy="2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21" fill="norm" stroke="1" extrusionOk="0">
                  <a:moveTo>
                    <a:pt x="1715" y="0"/>
                  </a:moveTo>
                  <a:cubicBezTo>
                    <a:pt x="805" y="6171"/>
                    <a:pt x="-104" y="12343"/>
                    <a:pt x="10" y="16200"/>
                  </a:cubicBezTo>
                  <a:cubicBezTo>
                    <a:pt x="123" y="20057"/>
                    <a:pt x="1260" y="21600"/>
                    <a:pt x="3989" y="20829"/>
                  </a:cubicBezTo>
                  <a:cubicBezTo>
                    <a:pt x="6717" y="20057"/>
                    <a:pt x="11037" y="16971"/>
                    <a:pt x="14220" y="13114"/>
                  </a:cubicBezTo>
                  <a:cubicBezTo>
                    <a:pt x="17403" y="9257"/>
                    <a:pt x="19450" y="4629"/>
                    <a:pt x="21496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5442176" y="103337"/>
              <a:ext cx="39088" cy="25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5333" y="0"/>
                    <a:pt x="9333" y="0"/>
                    <a:pt x="5733" y="568"/>
                  </a:cubicBezTo>
                  <a:cubicBezTo>
                    <a:pt x="2133" y="1137"/>
                    <a:pt x="933" y="2274"/>
                    <a:pt x="333" y="5021"/>
                  </a:cubicBezTo>
                  <a:cubicBezTo>
                    <a:pt x="-267" y="7768"/>
                    <a:pt x="-267" y="12126"/>
                    <a:pt x="2133" y="15158"/>
                  </a:cubicBezTo>
                  <a:cubicBezTo>
                    <a:pt x="4533" y="18189"/>
                    <a:pt x="9333" y="19895"/>
                    <a:pt x="14133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5428496" y="61562"/>
              <a:ext cx="251919" cy="28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47" fill="norm" stroke="1" extrusionOk="0">
                  <a:moveTo>
                    <a:pt x="0" y="7145"/>
                  </a:moveTo>
                  <a:cubicBezTo>
                    <a:pt x="0" y="6148"/>
                    <a:pt x="0" y="5151"/>
                    <a:pt x="376" y="4403"/>
                  </a:cubicBezTo>
                  <a:cubicBezTo>
                    <a:pt x="751" y="3655"/>
                    <a:pt x="1503" y="3157"/>
                    <a:pt x="2254" y="3240"/>
                  </a:cubicBezTo>
                  <a:cubicBezTo>
                    <a:pt x="3005" y="3323"/>
                    <a:pt x="3757" y="3988"/>
                    <a:pt x="4977" y="6148"/>
                  </a:cubicBezTo>
                  <a:cubicBezTo>
                    <a:pt x="6198" y="8308"/>
                    <a:pt x="7889" y="11963"/>
                    <a:pt x="9485" y="14788"/>
                  </a:cubicBezTo>
                  <a:cubicBezTo>
                    <a:pt x="11082" y="17612"/>
                    <a:pt x="12584" y="19606"/>
                    <a:pt x="13899" y="20603"/>
                  </a:cubicBezTo>
                  <a:cubicBezTo>
                    <a:pt x="15214" y="21600"/>
                    <a:pt x="16341" y="21600"/>
                    <a:pt x="16998" y="21185"/>
                  </a:cubicBezTo>
                  <a:cubicBezTo>
                    <a:pt x="17656" y="20769"/>
                    <a:pt x="17843" y="19938"/>
                    <a:pt x="18125" y="17778"/>
                  </a:cubicBezTo>
                  <a:cubicBezTo>
                    <a:pt x="18407" y="15618"/>
                    <a:pt x="18783" y="12129"/>
                    <a:pt x="19158" y="9388"/>
                  </a:cubicBezTo>
                  <a:cubicBezTo>
                    <a:pt x="19534" y="6646"/>
                    <a:pt x="19910" y="4652"/>
                    <a:pt x="20379" y="2991"/>
                  </a:cubicBezTo>
                  <a:cubicBezTo>
                    <a:pt x="20849" y="1329"/>
                    <a:pt x="21412" y="0"/>
                    <a:pt x="21506" y="0"/>
                  </a:cubicBezTo>
                  <a:cubicBezTo>
                    <a:pt x="21600" y="0"/>
                    <a:pt x="21224" y="1329"/>
                    <a:pt x="20849" y="2658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5850639" y="44524"/>
              <a:ext cx="12816" cy="30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10" fill="norm" stroke="1" extrusionOk="0">
                  <a:moveTo>
                    <a:pt x="10800" y="2700"/>
                  </a:moveTo>
                  <a:cubicBezTo>
                    <a:pt x="14400" y="1483"/>
                    <a:pt x="18000" y="266"/>
                    <a:pt x="19800" y="38"/>
                  </a:cubicBezTo>
                  <a:cubicBezTo>
                    <a:pt x="21600" y="-190"/>
                    <a:pt x="21600" y="571"/>
                    <a:pt x="18000" y="3461"/>
                  </a:cubicBezTo>
                  <a:cubicBezTo>
                    <a:pt x="14400" y="6351"/>
                    <a:pt x="7200" y="11371"/>
                    <a:pt x="3600" y="14717"/>
                  </a:cubicBezTo>
                  <a:cubicBezTo>
                    <a:pt x="0" y="18064"/>
                    <a:pt x="0" y="19737"/>
                    <a:pt x="0" y="2141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5776275" y="50569"/>
              <a:ext cx="219477" cy="1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459" y="21600"/>
                  </a:moveTo>
                  <a:cubicBezTo>
                    <a:pt x="603" y="14400"/>
                    <a:pt x="-252" y="7200"/>
                    <a:pt x="69" y="3600"/>
                  </a:cubicBezTo>
                  <a:cubicBezTo>
                    <a:pt x="390" y="0"/>
                    <a:pt x="1887" y="0"/>
                    <a:pt x="5629" y="0"/>
                  </a:cubicBezTo>
                  <a:cubicBezTo>
                    <a:pt x="9372" y="0"/>
                    <a:pt x="15360" y="0"/>
                    <a:pt x="21348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015538" y="66218"/>
              <a:ext cx="218163" cy="28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299" fill="norm" stroke="1" extrusionOk="0">
                  <a:moveTo>
                    <a:pt x="20736" y="2254"/>
                  </a:moveTo>
                  <a:cubicBezTo>
                    <a:pt x="17928" y="1280"/>
                    <a:pt x="15120" y="305"/>
                    <a:pt x="12744" y="62"/>
                  </a:cubicBezTo>
                  <a:cubicBezTo>
                    <a:pt x="10368" y="-182"/>
                    <a:pt x="8424" y="305"/>
                    <a:pt x="7128" y="1280"/>
                  </a:cubicBezTo>
                  <a:cubicBezTo>
                    <a:pt x="5832" y="2254"/>
                    <a:pt x="5184" y="3716"/>
                    <a:pt x="5724" y="5096"/>
                  </a:cubicBezTo>
                  <a:cubicBezTo>
                    <a:pt x="6264" y="6477"/>
                    <a:pt x="7992" y="7776"/>
                    <a:pt x="10476" y="8994"/>
                  </a:cubicBezTo>
                  <a:cubicBezTo>
                    <a:pt x="12960" y="10212"/>
                    <a:pt x="16200" y="11349"/>
                    <a:pt x="18252" y="12729"/>
                  </a:cubicBezTo>
                  <a:cubicBezTo>
                    <a:pt x="20304" y="14110"/>
                    <a:pt x="21168" y="15734"/>
                    <a:pt x="21384" y="16952"/>
                  </a:cubicBezTo>
                  <a:cubicBezTo>
                    <a:pt x="21600" y="18170"/>
                    <a:pt x="21168" y="18982"/>
                    <a:pt x="18576" y="19713"/>
                  </a:cubicBezTo>
                  <a:cubicBezTo>
                    <a:pt x="15984" y="20444"/>
                    <a:pt x="11232" y="21093"/>
                    <a:pt x="7776" y="21256"/>
                  </a:cubicBezTo>
                  <a:cubicBezTo>
                    <a:pt x="4320" y="21418"/>
                    <a:pt x="2160" y="21093"/>
                    <a:pt x="0" y="20768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6646345" y="83363"/>
              <a:ext cx="233886" cy="26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060" fill="norm" stroke="1" extrusionOk="0">
                  <a:moveTo>
                    <a:pt x="8386" y="1582"/>
                  </a:moveTo>
                  <a:cubicBezTo>
                    <a:pt x="7607" y="1060"/>
                    <a:pt x="6829" y="537"/>
                    <a:pt x="6148" y="711"/>
                  </a:cubicBezTo>
                  <a:cubicBezTo>
                    <a:pt x="5467" y="885"/>
                    <a:pt x="4883" y="1756"/>
                    <a:pt x="3715" y="4195"/>
                  </a:cubicBezTo>
                  <a:cubicBezTo>
                    <a:pt x="2548" y="6634"/>
                    <a:pt x="797" y="10640"/>
                    <a:pt x="213" y="13514"/>
                  </a:cubicBezTo>
                  <a:cubicBezTo>
                    <a:pt x="-371" y="16389"/>
                    <a:pt x="213" y="18131"/>
                    <a:pt x="2353" y="19350"/>
                  </a:cubicBezTo>
                  <a:cubicBezTo>
                    <a:pt x="4494" y="20569"/>
                    <a:pt x="8191" y="21266"/>
                    <a:pt x="11402" y="21005"/>
                  </a:cubicBezTo>
                  <a:cubicBezTo>
                    <a:pt x="14613" y="20743"/>
                    <a:pt x="17337" y="19524"/>
                    <a:pt x="18991" y="17434"/>
                  </a:cubicBezTo>
                  <a:cubicBezTo>
                    <a:pt x="20645" y="15343"/>
                    <a:pt x="21229" y="12382"/>
                    <a:pt x="20159" y="9334"/>
                  </a:cubicBezTo>
                  <a:cubicBezTo>
                    <a:pt x="19088" y="6285"/>
                    <a:pt x="16364" y="3150"/>
                    <a:pt x="14029" y="1495"/>
                  </a:cubicBezTo>
                  <a:cubicBezTo>
                    <a:pt x="11694" y="-160"/>
                    <a:pt x="9748" y="-334"/>
                    <a:pt x="7997" y="450"/>
                  </a:cubicBezTo>
                  <a:cubicBezTo>
                    <a:pt x="6245" y="1234"/>
                    <a:pt x="4688" y="2976"/>
                    <a:pt x="4105" y="4892"/>
                  </a:cubicBezTo>
                  <a:cubicBezTo>
                    <a:pt x="3521" y="6808"/>
                    <a:pt x="3910" y="8898"/>
                    <a:pt x="4299" y="10989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6972935" y="19098"/>
              <a:ext cx="177114" cy="34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7" fill="norm" stroke="1" extrusionOk="0">
                  <a:moveTo>
                    <a:pt x="21481" y="3167"/>
                  </a:moveTo>
                  <a:cubicBezTo>
                    <a:pt x="16948" y="2081"/>
                    <a:pt x="12414" y="994"/>
                    <a:pt x="9481" y="450"/>
                  </a:cubicBezTo>
                  <a:cubicBezTo>
                    <a:pt x="6548" y="-93"/>
                    <a:pt x="5214" y="-93"/>
                    <a:pt x="4148" y="179"/>
                  </a:cubicBezTo>
                  <a:cubicBezTo>
                    <a:pt x="3081" y="450"/>
                    <a:pt x="2281" y="994"/>
                    <a:pt x="1481" y="3032"/>
                  </a:cubicBezTo>
                  <a:cubicBezTo>
                    <a:pt x="681" y="5069"/>
                    <a:pt x="-119" y="8601"/>
                    <a:pt x="14" y="11454"/>
                  </a:cubicBezTo>
                  <a:cubicBezTo>
                    <a:pt x="148" y="14307"/>
                    <a:pt x="1214" y="16481"/>
                    <a:pt x="2148" y="18043"/>
                  </a:cubicBezTo>
                  <a:cubicBezTo>
                    <a:pt x="3081" y="19605"/>
                    <a:pt x="3881" y="20556"/>
                    <a:pt x="4681" y="21507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6958765" y="215468"/>
              <a:ext cx="178092" cy="4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800" y="8743"/>
                  </a:cubicBezTo>
                  <a:cubicBezTo>
                    <a:pt x="1600" y="6171"/>
                    <a:pt x="3200" y="6171"/>
                    <a:pt x="6800" y="5143"/>
                  </a:cubicBezTo>
                  <a:cubicBezTo>
                    <a:pt x="10400" y="4114"/>
                    <a:pt x="16000" y="2057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7586209" y="59122"/>
              <a:ext cx="32156" cy="30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61" fill="norm" stroke="1" extrusionOk="0">
                  <a:moveTo>
                    <a:pt x="16740" y="1739"/>
                  </a:moveTo>
                  <a:cubicBezTo>
                    <a:pt x="13860" y="800"/>
                    <a:pt x="10980" y="-139"/>
                    <a:pt x="8100" y="18"/>
                  </a:cubicBezTo>
                  <a:cubicBezTo>
                    <a:pt x="5220" y="174"/>
                    <a:pt x="2340" y="1426"/>
                    <a:pt x="900" y="4322"/>
                  </a:cubicBezTo>
                  <a:cubicBezTo>
                    <a:pt x="-540" y="7218"/>
                    <a:pt x="-540" y="11757"/>
                    <a:pt x="3060" y="14887"/>
                  </a:cubicBezTo>
                  <a:cubicBezTo>
                    <a:pt x="6660" y="18018"/>
                    <a:pt x="13860" y="19739"/>
                    <a:pt x="21060" y="21461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7422251" y="50569"/>
              <a:ext cx="288457" cy="5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850" y="21600"/>
                  </a:moveTo>
                  <a:cubicBezTo>
                    <a:pt x="359" y="16800"/>
                    <a:pt x="-132" y="12000"/>
                    <a:pt x="32" y="9200"/>
                  </a:cubicBezTo>
                  <a:cubicBezTo>
                    <a:pt x="195" y="6400"/>
                    <a:pt x="1013" y="5600"/>
                    <a:pt x="3959" y="4800"/>
                  </a:cubicBezTo>
                  <a:cubicBezTo>
                    <a:pt x="6904" y="4000"/>
                    <a:pt x="11977" y="3200"/>
                    <a:pt x="15250" y="2400"/>
                  </a:cubicBezTo>
                  <a:cubicBezTo>
                    <a:pt x="18523" y="1600"/>
                    <a:pt x="19995" y="800"/>
                    <a:pt x="21468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7754591" y="90522"/>
              <a:ext cx="74845" cy="28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10" fill="norm" stroke="1" extrusionOk="0">
                  <a:moveTo>
                    <a:pt x="9899" y="460"/>
                  </a:moveTo>
                  <a:cubicBezTo>
                    <a:pt x="6814" y="135"/>
                    <a:pt x="3728" y="-190"/>
                    <a:pt x="1877" y="135"/>
                  </a:cubicBezTo>
                  <a:cubicBezTo>
                    <a:pt x="25" y="460"/>
                    <a:pt x="-592" y="1434"/>
                    <a:pt x="642" y="3951"/>
                  </a:cubicBezTo>
                  <a:cubicBezTo>
                    <a:pt x="1877" y="6469"/>
                    <a:pt x="4962" y="10529"/>
                    <a:pt x="8665" y="13696"/>
                  </a:cubicBezTo>
                  <a:cubicBezTo>
                    <a:pt x="12368" y="16863"/>
                    <a:pt x="16688" y="19136"/>
                    <a:pt x="21008" y="2141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7875607" y="71392"/>
              <a:ext cx="65961" cy="31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729"/>
                  </a:moveTo>
                  <a:cubicBezTo>
                    <a:pt x="720" y="829"/>
                    <a:pt x="1440" y="-71"/>
                    <a:pt x="2160" y="4"/>
                  </a:cubicBezTo>
                  <a:cubicBezTo>
                    <a:pt x="2880" y="79"/>
                    <a:pt x="3600" y="1129"/>
                    <a:pt x="5760" y="3754"/>
                  </a:cubicBezTo>
                  <a:cubicBezTo>
                    <a:pt x="7920" y="6379"/>
                    <a:pt x="11520" y="10579"/>
                    <a:pt x="14400" y="13804"/>
                  </a:cubicBezTo>
                  <a:cubicBezTo>
                    <a:pt x="17280" y="17029"/>
                    <a:pt x="19440" y="19279"/>
                    <a:pt x="21600" y="21529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737824" y="241852"/>
              <a:ext cx="263108" cy="3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476" y="21600"/>
                  </a:moveTo>
                  <a:cubicBezTo>
                    <a:pt x="119" y="15600"/>
                    <a:pt x="-238" y="9600"/>
                    <a:pt x="208" y="6600"/>
                  </a:cubicBezTo>
                  <a:cubicBezTo>
                    <a:pt x="655" y="3600"/>
                    <a:pt x="1904" y="3600"/>
                    <a:pt x="5564" y="3000"/>
                  </a:cubicBezTo>
                  <a:cubicBezTo>
                    <a:pt x="9223" y="2400"/>
                    <a:pt x="15293" y="1200"/>
                    <a:pt x="21362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8082602" y="78154"/>
              <a:ext cx="188765" cy="31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70" fill="norm" stroke="1" extrusionOk="0">
                  <a:moveTo>
                    <a:pt x="21073" y="6176"/>
                  </a:moveTo>
                  <a:cubicBezTo>
                    <a:pt x="20828" y="4984"/>
                    <a:pt x="20582" y="3792"/>
                    <a:pt x="19600" y="2675"/>
                  </a:cubicBezTo>
                  <a:cubicBezTo>
                    <a:pt x="18618" y="1558"/>
                    <a:pt x="16900" y="515"/>
                    <a:pt x="13832" y="142"/>
                  </a:cubicBezTo>
                  <a:cubicBezTo>
                    <a:pt x="10764" y="-230"/>
                    <a:pt x="6346" y="68"/>
                    <a:pt x="3523" y="1781"/>
                  </a:cubicBezTo>
                  <a:cubicBezTo>
                    <a:pt x="700" y="3494"/>
                    <a:pt x="-527" y="6622"/>
                    <a:pt x="209" y="10123"/>
                  </a:cubicBezTo>
                  <a:cubicBezTo>
                    <a:pt x="946" y="13624"/>
                    <a:pt x="3646" y="17497"/>
                    <a:pt x="6346" y="2137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8099870" y="245425"/>
              <a:ext cx="217669" cy="3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655" y="14453"/>
                    <a:pt x="1309" y="8100"/>
                    <a:pt x="3600" y="4288"/>
                  </a:cubicBezTo>
                  <a:cubicBezTo>
                    <a:pt x="5891" y="477"/>
                    <a:pt x="9818" y="-794"/>
                    <a:pt x="13091" y="477"/>
                  </a:cubicBezTo>
                  <a:cubicBezTo>
                    <a:pt x="16364" y="1747"/>
                    <a:pt x="18982" y="5559"/>
                    <a:pt x="21600" y="9371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8139446" y="360580"/>
              <a:ext cx="283629" cy="1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63" y="16800"/>
                    <a:pt x="12726" y="12000"/>
                    <a:pt x="16326" y="8400"/>
                  </a:cubicBezTo>
                  <a:cubicBezTo>
                    <a:pt x="19926" y="4800"/>
                    <a:pt x="20763" y="2400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8724951" y="0"/>
              <a:ext cx="357722" cy="45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7995" y="4614"/>
                  </a:moveTo>
                  <a:cubicBezTo>
                    <a:pt x="7995" y="4089"/>
                    <a:pt x="7995" y="3565"/>
                    <a:pt x="7534" y="3460"/>
                  </a:cubicBezTo>
                  <a:cubicBezTo>
                    <a:pt x="7073" y="3355"/>
                    <a:pt x="6151" y="3670"/>
                    <a:pt x="5163" y="4928"/>
                  </a:cubicBezTo>
                  <a:cubicBezTo>
                    <a:pt x="4175" y="6186"/>
                    <a:pt x="3122" y="8388"/>
                    <a:pt x="2792" y="10328"/>
                  </a:cubicBezTo>
                  <a:cubicBezTo>
                    <a:pt x="2463" y="12268"/>
                    <a:pt x="2858" y="13946"/>
                    <a:pt x="4044" y="15099"/>
                  </a:cubicBezTo>
                  <a:cubicBezTo>
                    <a:pt x="5229" y="16252"/>
                    <a:pt x="7205" y="16882"/>
                    <a:pt x="9180" y="16882"/>
                  </a:cubicBezTo>
                  <a:cubicBezTo>
                    <a:pt x="11156" y="16882"/>
                    <a:pt x="13131" y="16252"/>
                    <a:pt x="14383" y="14680"/>
                  </a:cubicBezTo>
                  <a:cubicBezTo>
                    <a:pt x="15634" y="13107"/>
                    <a:pt x="16161" y="10590"/>
                    <a:pt x="16161" y="8231"/>
                  </a:cubicBezTo>
                  <a:cubicBezTo>
                    <a:pt x="16161" y="5872"/>
                    <a:pt x="15634" y="3670"/>
                    <a:pt x="14580" y="2202"/>
                  </a:cubicBezTo>
                  <a:cubicBezTo>
                    <a:pt x="13527" y="734"/>
                    <a:pt x="11946" y="0"/>
                    <a:pt x="9905" y="0"/>
                  </a:cubicBezTo>
                  <a:cubicBezTo>
                    <a:pt x="7863" y="0"/>
                    <a:pt x="5361" y="734"/>
                    <a:pt x="3451" y="1887"/>
                  </a:cubicBezTo>
                  <a:cubicBezTo>
                    <a:pt x="1541" y="3041"/>
                    <a:pt x="224" y="4614"/>
                    <a:pt x="27" y="6186"/>
                  </a:cubicBezTo>
                  <a:cubicBezTo>
                    <a:pt x="-171" y="7759"/>
                    <a:pt x="751" y="9332"/>
                    <a:pt x="2595" y="10223"/>
                  </a:cubicBezTo>
                  <a:cubicBezTo>
                    <a:pt x="4439" y="11115"/>
                    <a:pt x="7205" y="11324"/>
                    <a:pt x="9246" y="11219"/>
                  </a:cubicBezTo>
                  <a:cubicBezTo>
                    <a:pt x="11288" y="11115"/>
                    <a:pt x="12605" y="10695"/>
                    <a:pt x="13592" y="10485"/>
                  </a:cubicBezTo>
                  <a:cubicBezTo>
                    <a:pt x="14580" y="10276"/>
                    <a:pt x="15239" y="10276"/>
                    <a:pt x="15700" y="10590"/>
                  </a:cubicBezTo>
                  <a:cubicBezTo>
                    <a:pt x="16161" y="10905"/>
                    <a:pt x="16424" y="11534"/>
                    <a:pt x="16490" y="12635"/>
                  </a:cubicBezTo>
                  <a:cubicBezTo>
                    <a:pt x="16556" y="13736"/>
                    <a:pt x="16424" y="15309"/>
                    <a:pt x="16556" y="16724"/>
                  </a:cubicBezTo>
                  <a:cubicBezTo>
                    <a:pt x="16688" y="18140"/>
                    <a:pt x="17083" y="19398"/>
                    <a:pt x="17939" y="20184"/>
                  </a:cubicBezTo>
                  <a:cubicBezTo>
                    <a:pt x="18795" y="20971"/>
                    <a:pt x="20112" y="21285"/>
                    <a:pt x="21429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9162758" y="59129"/>
              <a:ext cx="196947" cy="293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88" fill="norm" stroke="1" extrusionOk="0">
                  <a:moveTo>
                    <a:pt x="1338" y="2737"/>
                  </a:moveTo>
                  <a:cubicBezTo>
                    <a:pt x="1338" y="1457"/>
                    <a:pt x="1338" y="177"/>
                    <a:pt x="1098" y="17"/>
                  </a:cubicBezTo>
                  <a:cubicBezTo>
                    <a:pt x="858" y="-143"/>
                    <a:pt x="378" y="817"/>
                    <a:pt x="138" y="3217"/>
                  </a:cubicBezTo>
                  <a:cubicBezTo>
                    <a:pt x="-102" y="5617"/>
                    <a:pt x="-102" y="9457"/>
                    <a:pt x="738" y="12417"/>
                  </a:cubicBezTo>
                  <a:cubicBezTo>
                    <a:pt x="1578" y="15377"/>
                    <a:pt x="3258" y="17457"/>
                    <a:pt x="4938" y="18817"/>
                  </a:cubicBezTo>
                  <a:cubicBezTo>
                    <a:pt x="6618" y="20177"/>
                    <a:pt x="8298" y="20817"/>
                    <a:pt x="9738" y="21137"/>
                  </a:cubicBezTo>
                  <a:cubicBezTo>
                    <a:pt x="11178" y="21457"/>
                    <a:pt x="12378" y="21457"/>
                    <a:pt x="13458" y="21217"/>
                  </a:cubicBezTo>
                  <a:cubicBezTo>
                    <a:pt x="14538" y="20977"/>
                    <a:pt x="15498" y="20497"/>
                    <a:pt x="16218" y="19057"/>
                  </a:cubicBezTo>
                  <a:cubicBezTo>
                    <a:pt x="16938" y="17617"/>
                    <a:pt x="17418" y="15217"/>
                    <a:pt x="17658" y="12577"/>
                  </a:cubicBezTo>
                  <a:cubicBezTo>
                    <a:pt x="17898" y="9937"/>
                    <a:pt x="17898" y="7057"/>
                    <a:pt x="18018" y="5137"/>
                  </a:cubicBezTo>
                  <a:cubicBezTo>
                    <a:pt x="18138" y="3217"/>
                    <a:pt x="18378" y="2257"/>
                    <a:pt x="18978" y="2017"/>
                  </a:cubicBezTo>
                  <a:cubicBezTo>
                    <a:pt x="19578" y="1777"/>
                    <a:pt x="20538" y="2257"/>
                    <a:pt x="21498" y="2737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9412472" y="46495"/>
              <a:ext cx="184689" cy="30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4879"/>
                  </a:moveTo>
                  <a:cubicBezTo>
                    <a:pt x="21343" y="3960"/>
                    <a:pt x="21086" y="3041"/>
                    <a:pt x="19286" y="2122"/>
                  </a:cubicBezTo>
                  <a:cubicBezTo>
                    <a:pt x="17486" y="1203"/>
                    <a:pt x="14143" y="284"/>
                    <a:pt x="11186" y="54"/>
                  </a:cubicBezTo>
                  <a:cubicBezTo>
                    <a:pt x="8229" y="-176"/>
                    <a:pt x="5657" y="284"/>
                    <a:pt x="3600" y="2275"/>
                  </a:cubicBezTo>
                  <a:cubicBezTo>
                    <a:pt x="1543" y="4267"/>
                    <a:pt x="0" y="7790"/>
                    <a:pt x="0" y="11237"/>
                  </a:cubicBezTo>
                  <a:cubicBezTo>
                    <a:pt x="0" y="14684"/>
                    <a:pt x="1543" y="18054"/>
                    <a:pt x="3086" y="21424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9425664" y="218955"/>
              <a:ext cx="164901" cy="1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44" y="11918"/>
                    <a:pt x="7488" y="3818"/>
                    <a:pt x="11088" y="1118"/>
                  </a:cubicBezTo>
                  <a:cubicBezTo>
                    <a:pt x="14688" y="-1582"/>
                    <a:pt x="18144" y="1118"/>
                    <a:pt x="21600" y="3818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9419068" y="347388"/>
              <a:ext cx="244052" cy="1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476" y="18900"/>
                    <a:pt x="8951" y="21600"/>
                    <a:pt x="12551" y="18900"/>
                  </a:cubicBezTo>
                  <a:cubicBezTo>
                    <a:pt x="16151" y="16200"/>
                    <a:pt x="18876" y="8100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9701520" y="66142"/>
              <a:ext cx="218694" cy="28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68" fill="norm" stroke="1" extrusionOk="0">
                  <a:moveTo>
                    <a:pt x="14229" y="3335"/>
                  </a:moveTo>
                  <a:cubicBezTo>
                    <a:pt x="12732" y="2163"/>
                    <a:pt x="11235" y="991"/>
                    <a:pt x="9524" y="405"/>
                  </a:cubicBezTo>
                  <a:cubicBezTo>
                    <a:pt x="7813" y="-181"/>
                    <a:pt x="5888" y="-181"/>
                    <a:pt x="4712" y="740"/>
                  </a:cubicBezTo>
                  <a:cubicBezTo>
                    <a:pt x="3536" y="1661"/>
                    <a:pt x="3108" y="3503"/>
                    <a:pt x="3536" y="5261"/>
                  </a:cubicBezTo>
                  <a:cubicBezTo>
                    <a:pt x="3963" y="7019"/>
                    <a:pt x="5247" y="8693"/>
                    <a:pt x="8241" y="10535"/>
                  </a:cubicBezTo>
                  <a:cubicBezTo>
                    <a:pt x="11235" y="12377"/>
                    <a:pt x="15940" y="14386"/>
                    <a:pt x="18506" y="15810"/>
                  </a:cubicBezTo>
                  <a:cubicBezTo>
                    <a:pt x="21072" y="17233"/>
                    <a:pt x="21500" y="18070"/>
                    <a:pt x="21179" y="18656"/>
                  </a:cubicBezTo>
                  <a:cubicBezTo>
                    <a:pt x="20858" y="19242"/>
                    <a:pt x="19789" y="19577"/>
                    <a:pt x="17437" y="19996"/>
                  </a:cubicBezTo>
                  <a:cubicBezTo>
                    <a:pt x="15084" y="20414"/>
                    <a:pt x="11449" y="20917"/>
                    <a:pt x="8668" y="21168"/>
                  </a:cubicBezTo>
                  <a:cubicBezTo>
                    <a:pt x="5888" y="21419"/>
                    <a:pt x="3963" y="21419"/>
                    <a:pt x="2466" y="21252"/>
                  </a:cubicBezTo>
                  <a:cubicBezTo>
                    <a:pt x="969" y="21084"/>
                    <a:pt x="-100" y="20749"/>
                    <a:pt x="7" y="20331"/>
                  </a:cubicBezTo>
                  <a:cubicBezTo>
                    <a:pt x="114" y="19912"/>
                    <a:pt x="1397" y="19410"/>
                    <a:pt x="2680" y="18907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10032495" y="61562"/>
              <a:ext cx="6597" cy="29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541"/>
                  </a:moveTo>
                  <a:cubicBezTo>
                    <a:pt x="14400" y="1271"/>
                    <a:pt x="7200" y="0"/>
                    <a:pt x="3600" y="0"/>
                  </a:cubicBezTo>
                  <a:cubicBezTo>
                    <a:pt x="0" y="0"/>
                    <a:pt x="0" y="1271"/>
                    <a:pt x="0" y="4685"/>
                  </a:cubicBezTo>
                  <a:cubicBezTo>
                    <a:pt x="0" y="8100"/>
                    <a:pt x="0" y="13659"/>
                    <a:pt x="3600" y="16835"/>
                  </a:cubicBezTo>
                  <a:cubicBezTo>
                    <a:pt x="7200" y="20012"/>
                    <a:pt x="14400" y="20806"/>
                    <a:pt x="21600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9940150" y="57165"/>
              <a:ext cx="257245" cy="4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8" y="16457"/>
                    <a:pt x="1477" y="11314"/>
                    <a:pt x="5077" y="7714"/>
                  </a:cubicBezTo>
                  <a:cubicBezTo>
                    <a:pt x="8677" y="4114"/>
                    <a:pt x="15138" y="2057"/>
                    <a:pt x="21600" y="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0195745" y="82375"/>
              <a:ext cx="61015" cy="28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523" fill="norm" stroke="1" extrusionOk="0">
                  <a:moveTo>
                    <a:pt x="20669" y="2083"/>
                  </a:moveTo>
                  <a:cubicBezTo>
                    <a:pt x="16200" y="1086"/>
                    <a:pt x="11731" y="89"/>
                    <a:pt x="8379" y="6"/>
                  </a:cubicBezTo>
                  <a:cubicBezTo>
                    <a:pt x="5028" y="-77"/>
                    <a:pt x="2793" y="754"/>
                    <a:pt x="1304" y="2914"/>
                  </a:cubicBezTo>
                  <a:cubicBezTo>
                    <a:pt x="-186" y="5074"/>
                    <a:pt x="-931" y="8563"/>
                    <a:pt x="2048" y="11886"/>
                  </a:cubicBezTo>
                  <a:cubicBezTo>
                    <a:pt x="5028" y="15209"/>
                    <a:pt x="11731" y="18366"/>
                    <a:pt x="18434" y="21523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0332932" y="100741"/>
              <a:ext cx="217439" cy="21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684" fill="norm" stroke="1" extrusionOk="0">
                  <a:moveTo>
                    <a:pt x="4829" y="1521"/>
                  </a:moveTo>
                  <a:cubicBezTo>
                    <a:pt x="3749" y="674"/>
                    <a:pt x="2669" y="-173"/>
                    <a:pt x="1805" y="38"/>
                  </a:cubicBezTo>
                  <a:cubicBezTo>
                    <a:pt x="941" y="250"/>
                    <a:pt x="293" y="1521"/>
                    <a:pt x="77" y="4485"/>
                  </a:cubicBezTo>
                  <a:cubicBezTo>
                    <a:pt x="-139" y="7450"/>
                    <a:pt x="77" y="12109"/>
                    <a:pt x="1049" y="15285"/>
                  </a:cubicBezTo>
                  <a:cubicBezTo>
                    <a:pt x="2021" y="18462"/>
                    <a:pt x="3749" y="20156"/>
                    <a:pt x="6881" y="20579"/>
                  </a:cubicBezTo>
                  <a:cubicBezTo>
                    <a:pt x="10013" y="21003"/>
                    <a:pt x="14549" y="20156"/>
                    <a:pt x="17357" y="17721"/>
                  </a:cubicBezTo>
                  <a:cubicBezTo>
                    <a:pt x="20165" y="15285"/>
                    <a:pt x="21245" y="11262"/>
                    <a:pt x="21353" y="7768"/>
                  </a:cubicBezTo>
                  <a:cubicBezTo>
                    <a:pt x="21461" y="4274"/>
                    <a:pt x="20597" y="1309"/>
                    <a:pt x="18437" y="356"/>
                  </a:cubicBezTo>
                  <a:cubicBezTo>
                    <a:pt x="16277" y="-597"/>
                    <a:pt x="12821" y="462"/>
                    <a:pt x="10553" y="2368"/>
                  </a:cubicBezTo>
                  <a:cubicBezTo>
                    <a:pt x="8285" y="4274"/>
                    <a:pt x="7205" y="7027"/>
                    <a:pt x="6125" y="9779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0642338" y="116529"/>
              <a:ext cx="29968" cy="23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1029" y="2469"/>
                  </a:moveTo>
                  <a:cubicBezTo>
                    <a:pt x="17943" y="1234"/>
                    <a:pt x="14858" y="0"/>
                    <a:pt x="11772" y="0"/>
                  </a:cubicBezTo>
                  <a:cubicBezTo>
                    <a:pt x="8686" y="0"/>
                    <a:pt x="5600" y="1234"/>
                    <a:pt x="3286" y="4320"/>
                  </a:cubicBezTo>
                  <a:cubicBezTo>
                    <a:pt x="972" y="7406"/>
                    <a:pt x="-571" y="12343"/>
                    <a:pt x="200" y="15531"/>
                  </a:cubicBezTo>
                  <a:cubicBezTo>
                    <a:pt x="972" y="18720"/>
                    <a:pt x="4058" y="20160"/>
                    <a:pt x="7143" y="21600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10612941" y="61562"/>
              <a:ext cx="310012" cy="28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4547"/>
                  </a:moveTo>
                  <a:cubicBezTo>
                    <a:pt x="613" y="4060"/>
                    <a:pt x="1226" y="3573"/>
                    <a:pt x="1838" y="3573"/>
                  </a:cubicBezTo>
                  <a:cubicBezTo>
                    <a:pt x="2451" y="3573"/>
                    <a:pt x="3064" y="4060"/>
                    <a:pt x="4443" y="6171"/>
                  </a:cubicBezTo>
                  <a:cubicBezTo>
                    <a:pt x="5821" y="8283"/>
                    <a:pt x="7966" y="12018"/>
                    <a:pt x="9881" y="14860"/>
                  </a:cubicBezTo>
                  <a:cubicBezTo>
                    <a:pt x="11796" y="17702"/>
                    <a:pt x="13481" y="19651"/>
                    <a:pt x="14783" y="20626"/>
                  </a:cubicBezTo>
                  <a:cubicBezTo>
                    <a:pt x="16085" y="21600"/>
                    <a:pt x="17004" y="21600"/>
                    <a:pt x="17694" y="20382"/>
                  </a:cubicBezTo>
                  <a:cubicBezTo>
                    <a:pt x="18383" y="19164"/>
                    <a:pt x="18843" y="16728"/>
                    <a:pt x="19149" y="13398"/>
                  </a:cubicBezTo>
                  <a:cubicBezTo>
                    <a:pt x="19455" y="10069"/>
                    <a:pt x="19609" y="5847"/>
                    <a:pt x="19685" y="3329"/>
                  </a:cubicBezTo>
                  <a:cubicBezTo>
                    <a:pt x="19762" y="812"/>
                    <a:pt x="19762" y="0"/>
                    <a:pt x="19762" y="0"/>
                  </a:cubicBezTo>
                  <a:cubicBezTo>
                    <a:pt x="19762" y="0"/>
                    <a:pt x="19762" y="812"/>
                    <a:pt x="20068" y="1949"/>
                  </a:cubicBezTo>
                  <a:cubicBezTo>
                    <a:pt x="20374" y="3086"/>
                    <a:pt x="20987" y="4547"/>
                    <a:pt x="21600" y="6009"/>
                  </a:cubicBezTo>
                </a:path>
              </a:pathLst>
            </a:cu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11074060" y="307812"/>
              <a:ext cx="1202" cy="1"/>
            </a:xfrm>
            <a:prstGeom prst="ellipse">
              <a:avLst/>
            </a:prstGeom>
            <a:noFill/>
            <a:ln w="24017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1182357" y="595813"/>
              <a:ext cx="9763483" cy="10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1488"/>
                  </a:moveTo>
                  <a:cubicBezTo>
                    <a:pt x="22" y="18870"/>
                    <a:pt x="44" y="16252"/>
                    <a:pt x="73" y="15270"/>
                  </a:cubicBezTo>
                  <a:cubicBezTo>
                    <a:pt x="102" y="14288"/>
                    <a:pt x="138" y="14943"/>
                    <a:pt x="233" y="15597"/>
                  </a:cubicBezTo>
                  <a:cubicBezTo>
                    <a:pt x="328" y="16252"/>
                    <a:pt x="481" y="16906"/>
                    <a:pt x="685" y="17888"/>
                  </a:cubicBezTo>
                  <a:cubicBezTo>
                    <a:pt x="889" y="18870"/>
                    <a:pt x="1144" y="20179"/>
                    <a:pt x="1421" y="20833"/>
                  </a:cubicBezTo>
                  <a:cubicBezTo>
                    <a:pt x="1698" y="21488"/>
                    <a:pt x="1997" y="21488"/>
                    <a:pt x="2303" y="21488"/>
                  </a:cubicBezTo>
                  <a:cubicBezTo>
                    <a:pt x="2609" y="21488"/>
                    <a:pt x="2922" y="21488"/>
                    <a:pt x="3203" y="21161"/>
                  </a:cubicBezTo>
                  <a:cubicBezTo>
                    <a:pt x="3483" y="20833"/>
                    <a:pt x="3731" y="20179"/>
                    <a:pt x="3979" y="19524"/>
                  </a:cubicBezTo>
                  <a:cubicBezTo>
                    <a:pt x="4227" y="18870"/>
                    <a:pt x="4474" y="18215"/>
                    <a:pt x="4719" y="17561"/>
                  </a:cubicBezTo>
                  <a:cubicBezTo>
                    <a:pt x="4963" y="16906"/>
                    <a:pt x="5203" y="16252"/>
                    <a:pt x="5429" y="15270"/>
                  </a:cubicBezTo>
                  <a:cubicBezTo>
                    <a:pt x="5655" y="14288"/>
                    <a:pt x="5866" y="12979"/>
                    <a:pt x="6078" y="11670"/>
                  </a:cubicBezTo>
                  <a:cubicBezTo>
                    <a:pt x="6289" y="10361"/>
                    <a:pt x="6500" y="9052"/>
                    <a:pt x="6712" y="8724"/>
                  </a:cubicBezTo>
                  <a:cubicBezTo>
                    <a:pt x="6923" y="8397"/>
                    <a:pt x="7134" y="9052"/>
                    <a:pt x="7382" y="9379"/>
                  </a:cubicBezTo>
                  <a:cubicBezTo>
                    <a:pt x="7630" y="9706"/>
                    <a:pt x="7914" y="9706"/>
                    <a:pt x="8202" y="9706"/>
                  </a:cubicBezTo>
                  <a:cubicBezTo>
                    <a:pt x="8490" y="9706"/>
                    <a:pt x="8781" y="9706"/>
                    <a:pt x="9058" y="10033"/>
                  </a:cubicBezTo>
                  <a:cubicBezTo>
                    <a:pt x="9335" y="10361"/>
                    <a:pt x="9598" y="11015"/>
                    <a:pt x="9864" y="11015"/>
                  </a:cubicBezTo>
                  <a:cubicBezTo>
                    <a:pt x="10130" y="11015"/>
                    <a:pt x="10399" y="10361"/>
                    <a:pt x="10643" y="9706"/>
                  </a:cubicBezTo>
                  <a:cubicBezTo>
                    <a:pt x="10887" y="9052"/>
                    <a:pt x="11106" y="8397"/>
                    <a:pt x="11336" y="7743"/>
                  </a:cubicBezTo>
                  <a:cubicBezTo>
                    <a:pt x="11565" y="7088"/>
                    <a:pt x="11806" y="6433"/>
                    <a:pt x="12064" y="5779"/>
                  </a:cubicBezTo>
                  <a:cubicBezTo>
                    <a:pt x="12323" y="5124"/>
                    <a:pt x="12600" y="4470"/>
                    <a:pt x="12870" y="4143"/>
                  </a:cubicBezTo>
                  <a:cubicBezTo>
                    <a:pt x="13139" y="3815"/>
                    <a:pt x="13402" y="3815"/>
                    <a:pt x="13631" y="3161"/>
                  </a:cubicBezTo>
                  <a:cubicBezTo>
                    <a:pt x="13861" y="2506"/>
                    <a:pt x="14057" y="1197"/>
                    <a:pt x="14309" y="543"/>
                  </a:cubicBezTo>
                  <a:cubicBezTo>
                    <a:pt x="14560" y="-112"/>
                    <a:pt x="14866" y="-112"/>
                    <a:pt x="15140" y="215"/>
                  </a:cubicBezTo>
                  <a:cubicBezTo>
                    <a:pt x="15413" y="543"/>
                    <a:pt x="15653" y="1197"/>
                    <a:pt x="15865" y="2179"/>
                  </a:cubicBezTo>
                  <a:cubicBezTo>
                    <a:pt x="16076" y="3161"/>
                    <a:pt x="16258" y="4470"/>
                    <a:pt x="16440" y="5779"/>
                  </a:cubicBezTo>
                  <a:cubicBezTo>
                    <a:pt x="16623" y="7088"/>
                    <a:pt x="16805" y="8397"/>
                    <a:pt x="17020" y="9379"/>
                  </a:cubicBezTo>
                  <a:cubicBezTo>
                    <a:pt x="17235" y="10361"/>
                    <a:pt x="17483" y="11015"/>
                    <a:pt x="17730" y="11670"/>
                  </a:cubicBezTo>
                  <a:cubicBezTo>
                    <a:pt x="17978" y="12324"/>
                    <a:pt x="18226" y="12979"/>
                    <a:pt x="18452" y="13633"/>
                  </a:cubicBezTo>
                  <a:cubicBezTo>
                    <a:pt x="18678" y="14288"/>
                    <a:pt x="18882" y="14943"/>
                    <a:pt x="19068" y="15597"/>
                  </a:cubicBezTo>
                  <a:cubicBezTo>
                    <a:pt x="19253" y="16252"/>
                    <a:pt x="19421" y="16906"/>
                    <a:pt x="19618" y="16579"/>
                  </a:cubicBezTo>
                  <a:cubicBezTo>
                    <a:pt x="19815" y="16252"/>
                    <a:pt x="20040" y="14943"/>
                    <a:pt x="20270" y="13961"/>
                  </a:cubicBezTo>
                  <a:cubicBezTo>
                    <a:pt x="20500" y="12979"/>
                    <a:pt x="20733" y="12324"/>
                    <a:pt x="20955" y="11015"/>
                  </a:cubicBezTo>
                  <a:cubicBezTo>
                    <a:pt x="21177" y="9706"/>
                    <a:pt x="21389" y="7743"/>
                    <a:pt x="21600" y="5779"/>
                  </a:cubicBezTo>
                </a:path>
              </a:pathLst>
            </a:custGeom>
            <a:noFill/>
            <a:ln w="25400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557" name="Drawing"/>
          <p:cNvGrpSpPr/>
          <p:nvPr/>
        </p:nvGrpSpPr>
        <p:grpSpPr>
          <a:xfrm>
            <a:off x="598403" y="1157954"/>
            <a:ext cx="10734718" cy="1656442"/>
            <a:chOff x="179866" y="-18013"/>
            <a:chExt cx="10734716" cy="1656440"/>
          </a:xfrm>
        </p:grpSpPr>
        <p:pic>
          <p:nvPicPr>
            <p:cNvPr id="245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79866" y="569029"/>
              <a:ext cx="672633" cy="69007"/>
            </a:xfrm>
            <a:prstGeom prst="rect">
              <a:avLst/>
            </a:prstGeom>
            <a:effectLst/>
          </p:spPr>
        </p:pic>
        <p:pic>
          <p:nvPicPr>
            <p:cNvPr id="246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3717" y="395809"/>
              <a:ext cx="222767" cy="486279"/>
            </a:xfrm>
            <a:prstGeom prst="rect">
              <a:avLst/>
            </a:prstGeom>
            <a:effectLst/>
          </p:spPr>
        </p:pic>
        <p:pic>
          <p:nvPicPr>
            <p:cNvPr id="246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408682" y="227445"/>
              <a:ext cx="412277" cy="648047"/>
            </a:xfrm>
            <a:prstGeom prst="rect">
              <a:avLst/>
            </a:prstGeom>
            <a:effectLst/>
          </p:spPr>
        </p:pic>
        <p:pic>
          <p:nvPicPr>
            <p:cNvPr id="246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22767" y="528898"/>
              <a:ext cx="344478" cy="312888"/>
            </a:xfrm>
            <a:prstGeom prst="rect">
              <a:avLst/>
            </a:prstGeom>
            <a:effectLst/>
          </p:spPr>
        </p:pic>
        <p:pic>
          <p:nvPicPr>
            <p:cNvPr id="246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245393" y="517829"/>
              <a:ext cx="254099" cy="313128"/>
            </a:xfrm>
            <a:prstGeom prst="rect">
              <a:avLst/>
            </a:prstGeom>
            <a:effectLst/>
          </p:spPr>
        </p:pic>
        <p:pic>
          <p:nvPicPr>
            <p:cNvPr id="246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528037" y="503845"/>
              <a:ext cx="431787" cy="337378"/>
            </a:xfrm>
            <a:prstGeom prst="rect">
              <a:avLst/>
            </a:prstGeom>
            <a:effectLst/>
          </p:spPr>
        </p:pic>
        <p:pic>
          <p:nvPicPr>
            <p:cNvPr id="247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33387" y="485252"/>
              <a:ext cx="302407" cy="338182"/>
            </a:xfrm>
            <a:prstGeom prst="rect">
              <a:avLst/>
            </a:prstGeom>
            <a:effectLst/>
          </p:spPr>
        </p:pic>
        <p:pic>
          <p:nvPicPr>
            <p:cNvPr id="247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02800" y="220477"/>
              <a:ext cx="145127" cy="558426"/>
            </a:xfrm>
            <a:prstGeom prst="rect">
              <a:avLst/>
            </a:prstGeom>
            <a:effectLst/>
          </p:spPr>
        </p:pic>
        <p:pic>
          <p:nvPicPr>
            <p:cNvPr id="247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33808" y="410725"/>
              <a:ext cx="332846" cy="75604"/>
            </a:xfrm>
            <a:prstGeom prst="rect">
              <a:avLst/>
            </a:prstGeom>
            <a:effectLst/>
          </p:spPr>
        </p:pic>
        <p:pic>
          <p:nvPicPr>
            <p:cNvPr id="247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17435" y="453396"/>
              <a:ext cx="273483" cy="294150"/>
            </a:xfrm>
            <a:prstGeom prst="rect">
              <a:avLst/>
            </a:prstGeom>
            <a:effectLst/>
          </p:spPr>
        </p:pic>
        <p:pic>
          <p:nvPicPr>
            <p:cNvPr id="247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93731" y="464529"/>
              <a:ext cx="364088" cy="580976"/>
            </a:xfrm>
            <a:prstGeom prst="rect">
              <a:avLst/>
            </a:prstGeom>
            <a:effectLst/>
          </p:spPr>
        </p:pic>
        <p:pic>
          <p:nvPicPr>
            <p:cNvPr id="248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483508" y="455285"/>
              <a:ext cx="247009" cy="281177"/>
            </a:xfrm>
            <a:prstGeom prst="rect">
              <a:avLst/>
            </a:prstGeom>
            <a:effectLst/>
          </p:spPr>
        </p:pic>
        <p:pic>
          <p:nvPicPr>
            <p:cNvPr id="248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22208" y="344766"/>
              <a:ext cx="243855" cy="708718"/>
            </a:xfrm>
            <a:prstGeom prst="rect">
              <a:avLst/>
            </a:prstGeom>
            <a:effectLst/>
          </p:spPr>
        </p:pic>
        <p:pic>
          <p:nvPicPr>
            <p:cNvPr id="248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43463" y="181480"/>
              <a:ext cx="417976" cy="668829"/>
            </a:xfrm>
            <a:prstGeom prst="rect">
              <a:avLst/>
            </a:prstGeom>
            <a:effectLst/>
          </p:spPr>
        </p:pic>
        <p:pic>
          <p:nvPicPr>
            <p:cNvPr id="248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535807" y="333772"/>
              <a:ext cx="427218" cy="528528"/>
            </a:xfrm>
            <a:prstGeom prst="rect">
              <a:avLst/>
            </a:prstGeom>
            <a:effectLst/>
          </p:spPr>
        </p:pic>
        <p:pic>
          <p:nvPicPr>
            <p:cNvPr id="248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373497" y="542645"/>
              <a:ext cx="253695" cy="69008"/>
            </a:xfrm>
            <a:prstGeom prst="rect">
              <a:avLst/>
            </a:prstGeom>
            <a:effectLst/>
          </p:spPr>
        </p:pic>
        <p:pic>
          <p:nvPicPr>
            <p:cNvPr id="249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92459" y="331574"/>
              <a:ext cx="88796" cy="425190"/>
            </a:xfrm>
            <a:prstGeom prst="rect">
              <a:avLst/>
            </a:prstGeom>
            <a:effectLst/>
          </p:spPr>
        </p:pic>
        <p:pic>
          <p:nvPicPr>
            <p:cNvPr id="249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294396" y="291998"/>
              <a:ext cx="71546" cy="458170"/>
            </a:xfrm>
            <a:prstGeom prst="rect">
              <a:avLst/>
            </a:prstGeom>
            <a:effectLst/>
          </p:spPr>
        </p:pic>
        <p:pic>
          <p:nvPicPr>
            <p:cNvPr id="249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112247" y="522857"/>
              <a:ext cx="273482" cy="75604"/>
            </a:xfrm>
            <a:prstGeom prst="rect">
              <a:avLst/>
            </a:prstGeom>
            <a:effectLst/>
          </p:spPr>
        </p:pic>
        <p:pic>
          <p:nvPicPr>
            <p:cNvPr id="249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403133" y="425798"/>
              <a:ext cx="241808" cy="314664"/>
            </a:xfrm>
            <a:prstGeom prst="rect">
              <a:avLst/>
            </a:prstGeom>
            <a:effectLst/>
          </p:spPr>
        </p:pic>
        <p:pic>
          <p:nvPicPr>
            <p:cNvPr id="249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86098" y="396000"/>
              <a:ext cx="359803" cy="321188"/>
            </a:xfrm>
            <a:prstGeom prst="rect">
              <a:avLst/>
            </a:prstGeom>
            <a:effectLst/>
          </p:spPr>
        </p:pic>
        <p:pic>
          <p:nvPicPr>
            <p:cNvPr id="250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069094" y="378345"/>
              <a:ext cx="223243" cy="294242"/>
            </a:xfrm>
            <a:prstGeom prst="rect">
              <a:avLst/>
            </a:prstGeom>
            <a:effectLst/>
          </p:spPr>
        </p:pic>
        <p:pic>
          <p:nvPicPr>
            <p:cNvPr id="250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65287" y="379555"/>
              <a:ext cx="265280" cy="591067"/>
            </a:xfrm>
            <a:prstGeom prst="rect">
              <a:avLst/>
            </a:prstGeom>
            <a:effectLst/>
          </p:spPr>
        </p:pic>
        <p:pic>
          <p:nvPicPr>
            <p:cNvPr id="250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647964" y="364305"/>
              <a:ext cx="1099129" cy="326245"/>
            </a:xfrm>
            <a:prstGeom prst="rect">
              <a:avLst/>
            </a:prstGeom>
            <a:effectLst/>
          </p:spPr>
        </p:pic>
        <p:pic>
          <p:nvPicPr>
            <p:cNvPr id="250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85742" y="143131"/>
              <a:ext cx="111046" cy="154155"/>
            </a:xfrm>
            <a:prstGeom prst="rect">
              <a:avLst/>
            </a:prstGeom>
            <a:effectLst/>
          </p:spPr>
        </p:pic>
        <p:pic>
          <p:nvPicPr>
            <p:cNvPr id="250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879947" y="162047"/>
              <a:ext cx="84814" cy="482585"/>
            </a:xfrm>
            <a:prstGeom prst="rect">
              <a:avLst/>
            </a:prstGeom>
            <a:effectLst/>
          </p:spPr>
        </p:pic>
        <p:pic>
          <p:nvPicPr>
            <p:cNvPr id="251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770430" y="331574"/>
              <a:ext cx="299867" cy="88795"/>
            </a:xfrm>
            <a:prstGeom prst="rect">
              <a:avLst/>
            </a:prstGeom>
            <a:effectLst/>
          </p:spPr>
        </p:pic>
        <p:pic>
          <p:nvPicPr>
            <p:cNvPr id="251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74905" y="324714"/>
              <a:ext cx="372423" cy="450659"/>
            </a:xfrm>
            <a:prstGeom prst="rect">
              <a:avLst/>
            </a:prstGeom>
            <a:effectLst/>
          </p:spPr>
        </p:pic>
        <p:pic>
          <p:nvPicPr>
            <p:cNvPr id="251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29680" y="206250"/>
              <a:ext cx="154755" cy="134967"/>
            </a:xfrm>
            <a:prstGeom prst="rect">
              <a:avLst/>
            </a:prstGeom>
            <a:effectLst/>
          </p:spPr>
        </p:pic>
        <p:pic>
          <p:nvPicPr>
            <p:cNvPr id="251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575140" y="-18014"/>
              <a:ext cx="115179" cy="148160"/>
            </a:xfrm>
            <a:prstGeom prst="rect">
              <a:avLst/>
            </a:prstGeom>
            <a:effectLst/>
          </p:spPr>
        </p:pic>
        <p:pic>
          <p:nvPicPr>
            <p:cNvPr id="251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806000" y="628393"/>
              <a:ext cx="108583" cy="128371"/>
            </a:xfrm>
            <a:prstGeom prst="rect">
              <a:avLst/>
            </a:prstGeom>
            <a:effectLst/>
          </p:spPr>
        </p:pic>
        <p:pic>
          <p:nvPicPr>
            <p:cNvPr id="252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033095" y="1195648"/>
              <a:ext cx="161352" cy="55815"/>
            </a:xfrm>
            <a:prstGeom prst="rect">
              <a:avLst/>
            </a:prstGeom>
            <a:effectLst/>
          </p:spPr>
        </p:pic>
        <p:pic>
          <p:nvPicPr>
            <p:cNvPr id="252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353307" y="1215549"/>
              <a:ext cx="288148" cy="418481"/>
            </a:xfrm>
            <a:prstGeom prst="rect">
              <a:avLst/>
            </a:prstGeom>
            <a:effectLst/>
          </p:spPr>
        </p:pic>
        <p:pic>
          <p:nvPicPr>
            <p:cNvPr id="252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95875" y="1419911"/>
              <a:ext cx="266887" cy="82200"/>
            </a:xfrm>
            <a:prstGeom prst="rect">
              <a:avLst/>
            </a:prstGeom>
            <a:effectLst/>
          </p:spPr>
        </p:pic>
        <p:pic>
          <p:nvPicPr>
            <p:cNvPr id="252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03155" y="1297636"/>
              <a:ext cx="711549" cy="336403"/>
            </a:xfrm>
            <a:prstGeom prst="rect">
              <a:avLst/>
            </a:prstGeom>
            <a:effectLst/>
          </p:spPr>
        </p:pic>
        <p:pic>
          <p:nvPicPr>
            <p:cNvPr id="252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372080" y="1318060"/>
              <a:ext cx="189934" cy="296182"/>
            </a:xfrm>
            <a:prstGeom prst="rect">
              <a:avLst/>
            </a:prstGeom>
            <a:effectLst/>
          </p:spPr>
        </p:pic>
        <p:pic>
          <p:nvPicPr>
            <p:cNvPr id="253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624342" y="1322249"/>
              <a:ext cx="449961" cy="242232"/>
            </a:xfrm>
            <a:prstGeom prst="rect">
              <a:avLst/>
            </a:prstGeom>
            <a:effectLst/>
          </p:spPr>
        </p:pic>
        <p:pic>
          <p:nvPicPr>
            <p:cNvPr id="253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012558" y="1142880"/>
              <a:ext cx="271102" cy="424211"/>
            </a:xfrm>
            <a:prstGeom prst="rect">
              <a:avLst/>
            </a:prstGeom>
            <a:effectLst/>
          </p:spPr>
        </p:pic>
        <p:pic>
          <p:nvPicPr>
            <p:cNvPr id="253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44702" y="1281396"/>
              <a:ext cx="52804" cy="273482"/>
            </a:xfrm>
            <a:prstGeom prst="rect">
              <a:avLst/>
            </a:prstGeom>
            <a:effectLst/>
          </p:spPr>
        </p:pic>
        <p:pic>
          <p:nvPicPr>
            <p:cNvPr id="253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319364" y="1039526"/>
              <a:ext cx="94902" cy="128804"/>
            </a:xfrm>
            <a:prstGeom prst="rect">
              <a:avLst/>
            </a:prstGeom>
            <a:effectLst/>
          </p:spPr>
        </p:pic>
        <p:pic>
          <p:nvPicPr>
            <p:cNvPr id="253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527704" y="1105926"/>
              <a:ext cx="94065" cy="415973"/>
            </a:xfrm>
            <a:prstGeom prst="rect">
              <a:avLst/>
            </a:prstGeom>
            <a:effectLst/>
          </p:spPr>
        </p:pic>
        <p:pic>
          <p:nvPicPr>
            <p:cNvPr id="254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691278" y="1270402"/>
              <a:ext cx="88795" cy="244901"/>
            </a:xfrm>
            <a:prstGeom prst="rect">
              <a:avLst/>
            </a:prstGeom>
            <a:effectLst/>
          </p:spPr>
        </p:pic>
        <p:pic>
          <p:nvPicPr>
            <p:cNvPr id="254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717937" y="1064233"/>
              <a:ext cx="42348" cy="88290"/>
            </a:xfrm>
            <a:prstGeom prst="rect">
              <a:avLst/>
            </a:prstGeom>
            <a:effectLst/>
          </p:spPr>
        </p:pic>
        <p:pic>
          <p:nvPicPr>
            <p:cNvPr id="254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889824" y="1118466"/>
              <a:ext cx="68341" cy="377048"/>
            </a:xfrm>
            <a:prstGeom prst="rect">
              <a:avLst/>
            </a:prstGeom>
            <a:effectLst/>
          </p:spPr>
        </p:pic>
        <p:pic>
          <p:nvPicPr>
            <p:cNvPr id="254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859151" y="1274800"/>
              <a:ext cx="237530" cy="95391"/>
            </a:xfrm>
            <a:prstGeom prst="rect">
              <a:avLst/>
            </a:prstGeom>
            <a:effectLst/>
          </p:spPr>
        </p:pic>
        <p:pic>
          <p:nvPicPr>
            <p:cNvPr id="254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016974" y="1255012"/>
              <a:ext cx="241558" cy="383416"/>
            </a:xfrm>
            <a:prstGeom prst="rect">
              <a:avLst/>
            </a:prstGeom>
            <a:effectLst/>
          </p:spPr>
        </p:pic>
        <p:pic>
          <p:nvPicPr>
            <p:cNvPr id="255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304705" y="1047182"/>
              <a:ext cx="68482" cy="191089"/>
            </a:xfrm>
            <a:prstGeom prst="rect">
              <a:avLst/>
            </a:prstGeom>
            <a:effectLst/>
          </p:spPr>
        </p:pic>
        <p:pic>
          <p:nvPicPr>
            <p:cNvPr id="255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709259" y="1109900"/>
              <a:ext cx="160685" cy="293271"/>
            </a:xfrm>
            <a:prstGeom prst="rect">
              <a:avLst/>
            </a:prstGeom>
            <a:effectLst/>
          </p:spPr>
        </p:pic>
        <p:pic>
          <p:nvPicPr>
            <p:cNvPr id="255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687272" y="1466083"/>
              <a:ext cx="100762" cy="94344"/>
            </a:xfrm>
            <a:prstGeom prst="rect">
              <a:avLst/>
            </a:prstGeom>
            <a:effectLst/>
          </p:spPr>
        </p:pic>
      </p:grpSp>
      <p:grpSp>
        <p:nvGrpSpPr>
          <p:cNvPr id="2610" name="Drawing"/>
          <p:cNvGrpSpPr/>
          <p:nvPr/>
        </p:nvGrpSpPr>
        <p:grpSpPr>
          <a:xfrm>
            <a:off x="400524" y="5130510"/>
            <a:ext cx="11524460" cy="816939"/>
            <a:chOff x="-18013" y="1826238"/>
            <a:chExt cx="11524459" cy="816937"/>
          </a:xfrm>
        </p:grpSpPr>
        <p:pic>
          <p:nvPicPr>
            <p:cNvPr id="255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18014" y="2134476"/>
              <a:ext cx="603335" cy="88796"/>
            </a:xfrm>
            <a:prstGeom prst="rect">
              <a:avLst/>
            </a:prstGeom>
            <a:effectLst/>
          </p:spPr>
        </p:pic>
        <p:pic>
          <p:nvPicPr>
            <p:cNvPr id="256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83281" y="1949789"/>
              <a:ext cx="197867" cy="500285"/>
            </a:xfrm>
            <a:prstGeom prst="rect">
              <a:avLst/>
            </a:prstGeom>
            <a:effectLst/>
          </p:spPr>
        </p:pic>
        <p:pic>
          <p:nvPicPr>
            <p:cNvPr id="256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315959" y="1875969"/>
              <a:ext cx="313073" cy="524794"/>
            </a:xfrm>
            <a:prstGeom prst="rect">
              <a:avLst/>
            </a:prstGeom>
            <a:effectLst/>
          </p:spPr>
        </p:pic>
        <p:pic>
          <p:nvPicPr>
            <p:cNvPr id="256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711209" y="1990031"/>
              <a:ext cx="292197" cy="381870"/>
            </a:xfrm>
            <a:prstGeom prst="rect">
              <a:avLst/>
            </a:prstGeom>
            <a:effectLst/>
          </p:spPr>
        </p:pic>
        <p:pic>
          <p:nvPicPr>
            <p:cNvPr id="256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960210" y="2081691"/>
              <a:ext cx="216021" cy="316013"/>
            </a:xfrm>
            <a:prstGeom prst="rect">
              <a:avLst/>
            </a:prstGeom>
            <a:effectLst/>
          </p:spPr>
        </p:pic>
        <p:pic>
          <p:nvPicPr>
            <p:cNvPr id="256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222225" y="2038932"/>
              <a:ext cx="282475" cy="366829"/>
            </a:xfrm>
            <a:prstGeom prst="rect">
              <a:avLst/>
            </a:prstGeom>
            <a:effectLst/>
          </p:spPr>
        </p:pic>
        <p:pic>
          <p:nvPicPr>
            <p:cNvPr id="257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459683" y="2112807"/>
              <a:ext cx="381413" cy="299550"/>
            </a:xfrm>
            <a:prstGeom prst="rect">
              <a:avLst/>
            </a:prstGeom>
            <a:effectLst/>
          </p:spPr>
        </p:pic>
        <p:pic>
          <p:nvPicPr>
            <p:cNvPr id="2572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491051" y="2194665"/>
              <a:ext cx="372423" cy="54991"/>
            </a:xfrm>
            <a:prstGeom prst="rect">
              <a:avLst/>
            </a:prstGeom>
            <a:effectLst/>
          </p:spPr>
        </p:pic>
        <p:pic>
          <p:nvPicPr>
            <p:cNvPr id="2574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559600" y="1962981"/>
              <a:ext cx="88796" cy="352635"/>
            </a:xfrm>
            <a:prstGeom prst="rect">
              <a:avLst/>
            </a:prstGeom>
            <a:effectLst/>
          </p:spPr>
        </p:pic>
        <p:pic>
          <p:nvPicPr>
            <p:cNvPr id="2576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544210" y="1883812"/>
              <a:ext cx="345904" cy="505815"/>
            </a:xfrm>
            <a:prstGeom prst="rect">
              <a:avLst/>
            </a:prstGeom>
            <a:effectLst/>
          </p:spPr>
        </p:pic>
        <p:pic>
          <p:nvPicPr>
            <p:cNvPr id="2578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931496" y="2035061"/>
              <a:ext cx="257771" cy="339397"/>
            </a:xfrm>
            <a:prstGeom prst="rect">
              <a:avLst/>
            </a:prstGeom>
            <a:effectLst/>
          </p:spPr>
        </p:pic>
        <p:pic>
          <p:nvPicPr>
            <p:cNvPr id="2580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170739" y="1870637"/>
              <a:ext cx="71295" cy="682434"/>
            </a:xfrm>
            <a:prstGeom prst="rect">
              <a:avLst/>
            </a:prstGeom>
            <a:effectLst/>
          </p:spPr>
        </p:pic>
        <p:pic>
          <p:nvPicPr>
            <p:cNvPr id="2582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159835" y="2089208"/>
              <a:ext cx="292176" cy="305559"/>
            </a:xfrm>
            <a:prstGeom prst="rect">
              <a:avLst/>
            </a:prstGeom>
            <a:effectLst/>
          </p:spPr>
        </p:pic>
        <p:pic>
          <p:nvPicPr>
            <p:cNvPr id="2584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509423" y="2075645"/>
              <a:ext cx="539862" cy="371890"/>
            </a:xfrm>
            <a:prstGeom prst="rect">
              <a:avLst/>
            </a:prstGeom>
            <a:effectLst/>
          </p:spPr>
        </p:pic>
        <p:pic>
          <p:nvPicPr>
            <p:cNvPr id="2586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074255" y="1949162"/>
              <a:ext cx="421017" cy="480454"/>
            </a:xfrm>
            <a:prstGeom prst="rect">
              <a:avLst/>
            </a:prstGeom>
            <a:effectLst/>
          </p:spPr>
        </p:pic>
        <p:pic>
          <p:nvPicPr>
            <p:cNvPr id="2588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914367" y="1916809"/>
              <a:ext cx="121776" cy="115179"/>
            </a:xfrm>
            <a:prstGeom prst="rect">
              <a:avLst/>
            </a:prstGeom>
            <a:effectLst/>
          </p:spPr>
        </p:pic>
        <p:pic>
          <p:nvPicPr>
            <p:cNvPr id="2590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277186" y="2015749"/>
              <a:ext cx="101948" cy="392210"/>
            </a:xfrm>
            <a:prstGeom prst="rect">
              <a:avLst/>
            </a:prstGeom>
            <a:effectLst/>
          </p:spPr>
        </p:pic>
        <p:pic>
          <p:nvPicPr>
            <p:cNvPr id="2592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410672" y="2180619"/>
              <a:ext cx="259180" cy="226187"/>
            </a:xfrm>
            <a:prstGeom prst="rect">
              <a:avLst/>
            </a:prstGeom>
            <a:effectLst/>
          </p:spPr>
        </p:pic>
        <p:pic>
          <p:nvPicPr>
            <p:cNvPr id="2594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725807" y="2086444"/>
              <a:ext cx="306330" cy="365970"/>
            </a:xfrm>
            <a:prstGeom prst="rect">
              <a:avLst/>
            </a:prstGeom>
            <a:effectLst/>
          </p:spPr>
        </p:pic>
        <p:pic>
          <p:nvPicPr>
            <p:cNvPr id="2596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003859" y="1977483"/>
              <a:ext cx="800009" cy="474111"/>
            </a:xfrm>
            <a:prstGeom prst="rect">
              <a:avLst/>
            </a:prstGeom>
            <a:effectLst/>
          </p:spPr>
        </p:pic>
        <p:pic>
          <p:nvPicPr>
            <p:cNvPr id="2598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719469" y="2148965"/>
              <a:ext cx="317456" cy="494211"/>
            </a:xfrm>
            <a:prstGeom prst="rect">
              <a:avLst/>
            </a:prstGeom>
            <a:effectLst/>
          </p:spPr>
        </p:pic>
        <p:pic>
          <p:nvPicPr>
            <p:cNvPr id="2600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269135" y="1857445"/>
              <a:ext cx="108583" cy="260291"/>
            </a:xfrm>
            <a:prstGeom prst="rect">
              <a:avLst/>
            </a:prstGeom>
            <a:effectLst/>
          </p:spPr>
        </p:pic>
        <p:pic>
          <p:nvPicPr>
            <p:cNvPr id="2602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895833" y="1972418"/>
              <a:ext cx="656535" cy="442137"/>
            </a:xfrm>
            <a:prstGeom prst="rect">
              <a:avLst/>
            </a:prstGeom>
            <a:effectLst/>
          </p:spPr>
        </p:pic>
        <p:pic>
          <p:nvPicPr>
            <p:cNvPr id="2604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898343" y="1883829"/>
              <a:ext cx="269086" cy="418595"/>
            </a:xfrm>
            <a:prstGeom prst="rect">
              <a:avLst/>
            </a:prstGeom>
            <a:effectLst/>
          </p:spPr>
        </p:pic>
        <p:pic>
          <p:nvPicPr>
            <p:cNvPr id="2606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970899" y="1826238"/>
              <a:ext cx="413256" cy="331074"/>
            </a:xfrm>
            <a:prstGeom prst="rect">
              <a:avLst/>
            </a:prstGeom>
            <a:effectLst/>
          </p:spPr>
        </p:pic>
        <p:pic>
          <p:nvPicPr>
            <p:cNvPr id="2608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434393" y="2272992"/>
              <a:ext cx="72054" cy="36028"/>
            </a:xfrm>
            <a:prstGeom prst="rect">
              <a:avLst/>
            </a:prstGeom>
            <a:effectLst/>
          </p:spPr>
        </p:pic>
      </p:grpSp>
      <p:grpSp>
        <p:nvGrpSpPr>
          <p:cNvPr id="2695" name="Drawing"/>
          <p:cNvGrpSpPr/>
          <p:nvPr/>
        </p:nvGrpSpPr>
        <p:grpSpPr>
          <a:xfrm>
            <a:off x="480180" y="3286259"/>
            <a:ext cx="11070608" cy="1483895"/>
            <a:chOff x="-18013" y="-18013"/>
            <a:chExt cx="11070606" cy="1483894"/>
          </a:xfrm>
        </p:grpSpPr>
        <p:pic>
          <p:nvPicPr>
            <p:cNvPr id="2611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-18014" y="307389"/>
              <a:ext cx="794062" cy="95391"/>
            </a:xfrm>
            <a:prstGeom prst="rect">
              <a:avLst/>
            </a:prstGeom>
            <a:effectLst/>
          </p:spPr>
        </p:pic>
        <p:pic>
          <p:nvPicPr>
            <p:cNvPr id="261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67464" y="43281"/>
              <a:ext cx="234562" cy="616742"/>
            </a:xfrm>
            <a:prstGeom prst="rect">
              <a:avLst/>
            </a:prstGeom>
            <a:effectLst/>
          </p:spPr>
        </p:pic>
        <p:pic>
          <p:nvPicPr>
            <p:cNvPr id="261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450188" y="96317"/>
              <a:ext cx="64610" cy="484555"/>
            </a:xfrm>
            <a:prstGeom prst="rect">
              <a:avLst/>
            </a:prstGeom>
            <a:effectLst/>
          </p:spPr>
        </p:pic>
        <p:pic>
          <p:nvPicPr>
            <p:cNvPr id="261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353447" y="11050"/>
              <a:ext cx="376706" cy="429797"/>
            </a:xfrm>
            <a:prstGeom prst="rect">
              <a:avLst/>
            </a:prstGeom>
            <a:effectLst/>
          </p:spPr>
        </p:pic>
        <p:pic>
          <p:nvPicPr>
            <p:cNvPr id="261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679816" y="307389"/>
              <a:ext cx="259599" cy="270240"/>
            </a:xfrm>
            <a:prstGeom prst="rect">
              <a:avLst/>
            </a:prstGeom>
            <a:effectLst/>
          </p:spPr>
        </p:pic>
        <p:pic>
          <p:nvPicPr>
            <p:cNvPr id="2621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975237" y="294197"/>
              <a:ext cx="60644" cy="253695"/>
            </a:xfrm>
            <a:prstGeom prst="rect">
              <a:avLst/>
            </a:prstGeom>
            <a:effectLst/>
          </p:spPr>
        </p:pic>
        <p:pic>
          <p:nvPicPr>
            <p:cNvPr id="2623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967423" y="108333"/>
              <a:ext cx="48670" cy="103163"/>
            </a:xfrm>
            <a:prstGeom prst="rect">
              <a:avLst/>
            </a:prstGeom>
            <a:effectLst/>
          </p:spPr>
        </p:pic>
        <p:pic>
          <p:nvPicPr>
            <p:cNvPr id="2625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090927" y="250871"/>
              <a:ext cx="230780" cy="349788"/>
            </a:xfrm>
            <a:prstGeom prst="rect">
              <a:avLst/>
            </a:prstGeom>
            <a:effectLst/>
          </p:spPr>
        </p:pic>
        <p:pic>
          <p:nvPicPr>
            <p:cNvPr id="2627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454977" y="51180"/>
              <a:ext cx="55815" cy="536287"/>
            </a:xfrm>
            <a:prstGeom prst="rect">
              <a:avLst/>
            </a:prstGeom>
            <a:effectLst/>
          </p:spPr>
        </p:pic>
        <p:pic>
          <p:nvPicPr>
            <p:cNvPr id="2629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366688" y="221641"/>
              <a:ext cx="282620" cy="69007"/>
            </a:xfrm>
            <a:prstGeom prst="rect">
              <a:avLst/>
            </a:prstGeom>
            <a:effectLst/>
          </p:spPr>
        </p:pic>
        <p:pic>
          <p:nvPicPr>
            <p:cNvPr id="2631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113968" y="56741"/>
              <a:ext cx="56423" cy="642858"/>
            </a:xfrm>
            <a:prstGeom prst="rect">
              <a:avLst/>
            </a:prstGeom>
            <a:effectLst/>
          </p:spPr>
        </p:pic>
        <p:pic>
          <p:nvPicPr>
            <p:cNvPr id="2633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068403" y="249061"/>
              <a:ext cx="339921" cy="271563"/>
            </a:xfrm>
            <a:prstGeom prst="rect">
              <a:avLst/>
            </a:prstGeom>
            <a:effectLst/>
          </p:spPr>
        </p:pic>
        <p:pic>
          <p:nvPicPr>
            <p:cNvPr id="2635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385011" y="175589"/>
              <a:ext cx="296834" cy="340621"/>
            </a:xfrm>
            <a:prstGeom prst="rect">
              <a:avLst/>
            </a:prstGeom>
            <a:effectLst/>
          </p:spPr>
        </p:pic>
        <p:pic>
          <p:nvPicPr>
            <p:cNvPr id="2637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659754" y="282060"/>
              <a:ext cx="223003" cy="244957"/>
            </a:xfrm>
            <a:prstGeom prst="rect">
              <a:avLst/>
            </a:prstGeom>
            <a:effectLst/>
          </p:spPr>
        </p:pic>
        <p:pic>
          <p:nvPicPr>
            <p:cNvPr id="2639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923792" y="175000"/>
              <a:ext cx="216209" cy="378505"/>
            </a:xfrm>
            <a:prstGeom prst="rect">
              <a:avLst/>
            </a:prstGeom>
            <a:effectLst/>
          </p:spPr>
        </p:pic>
        <p:pic>
          <p:nvPicPr>
            <p:cNvPr id="2641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129532" y="245617"/>
              <a:ext cx="353460" cy="284083"/>
            </a:xfrm>
            <a:prstGeom prst="rect">
              <a:avLst/>
            </a:prstGeom>
            <a:effectLst/>
          </p:spPr>
        </p:pic>
        <p:pic>
          <p:nvPicPr>
            <p:cNvPr id="2643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367812" y="187178"/>
              <a:ext cx="274740" cy="350060"/>
            </a:xfrm>
            <a:prstGeom prst="rect">
              <a:avLst/>
            </a:prstGeom>
            <a:effectLst/>
          </p:spPr>
        </p:pic>
        <p:pic>
          <p:nvPicPr>
            <p:cNvPr id="2645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638248" y="170348"/>
              <a:ext cx="263244" cy="370947"/>
            </a:xfrm>
            <a:prstGeom prst="rect">
              <a:avLst/>
            </a:prstGeom>
            <a:effectLst/>
          </p:spPr>
        </p:pic>
        <p:pic>
          <p:nvPicPr>
            <p:cNvPr id="2647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416575" y="294197"/>
              <a:ext cx="306463" cy="50489"/>
            </a:xfrm>
            <a:prstGeom prst="rect">
              <a:avLst/>
            </a:prstGeom>
            <a:effectLst/>
          </p:spPr>
        </p:pic>
        <p:pic>
          <p:nvPicPr>
            <p:cNvPr id="2649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6260043" y="102952"/>
              <a:ext cx="366644" cy="424397"/>
            </a:xfrm>
            <a:prstGeom prst="rect">
              <a:avLst/>
            </a:prstGeom>
            <a:effectLst/>
          </p:spPr>
        </p:pic>
        <p:pic>
          <p:nvPicPr>
            <p:cNvPr id="2651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509507" y="192735"/>
              <a:ext cx="1350629" cy="322080"/>
            </a:xfrm>
            <a:prstGeom prst="rect">
              <a:avLst/>
            </a:prstGeom>
            <a:effectLst/>
          </p:spPr>
        </p:pic>
        <p:pic>
          <p:nvPicPr>
            <p:cNvPr id="2653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412578" y="164538"/>
              <a:ext cx="573668" cy="344288"/>
            </a:xfrm>
            <a:prstGeom prst="rect">
              <a:avLst/>
            </a:prstGeom>
            <a:effectLst/>
          </p:spPr>
        </p:pic>
        <p:pic>
          <p:nvPicPr>
            <p:cNvPr id="2655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967112" y="228236"/>
              <a:ext cx="234941" cy="461230"/>
            </a:xfrm>
            <a:prstGeom prst="rect">
              <a:avLst/>
            </a:prstGeom>
            <a:effectLst/>
          </p:spPr>
        </p:pic>
        <p:pic>
          <p:nvPicPr>
            <p:cNvPr id="2657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9255787" y="203358"/>
              <a:ext cx="302627" cy="285170"/>
            </a:xfrm>
            <a:prstGeom prst="rect">
              <a:avLst/>
            </a:prstGeom>
            <a:effectLst/>
          </p:spPr>
        </p:pic>
        <p:pic>
          <p:nvPicPr>
            <p:cNvPr id="2659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684932" y="109509"/>
              <a:ext cx="61657" cy="491150"/>
            </a:xfrm>
            <a:prstGeom prst="rect">
              <a:avLst/>
            </a:prstGeom>
            <a:effectLst/>
          </p:spPr>
        </p:pic>
        <p:pic>
          <p:nvPicPr>
            <p:cNvPr id="2661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644601" y="241161"/>
              <a:ext cx="252049" cy="194221"/>
            </a:xfrm>
            <a:prstGeom prst="rect">
              <a:avLst/>
            </a:prstGeom>
            <a:effectLst/>
          </p:spPr>
        </p:pic>
        <p:pic>
          <p:nvPicPr>
            <p:cNvPr id="2663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9954612" y="96278"/>
              <a:ext cx="75604" cy="352673"/>
            </a:xfrm>
            <a:prstGeom prst="rect">
              <a:avLst/>
            </a:prstGeom>
            <a:effectLst/>
          </p:spPr>
        </p:pic>
        <p:pic>
          <p:nvPicPr>
            <p:cNvPr id="2665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9934825" y="171082"/>
              <a:ext cx="355693" cy="259456"/>
            </a:xfrm>
            <a:prstGeom prst="rect">
              <a:avLst/>
            </a:prstGeom>
            <a:effectLst/>
          </p:spPr>
        </p:pic>
        <p:pic>
          <p:nvPicPr>
            <p:cNvPr id="2667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0425933" y="27948"/>
              <a:ext cx="52810" cy="401216"/>
            </a:xfrm>
            <a:prstGeom prst="rect">
              <a:avLst/>
            </a:prstGeom>
            <a:effectLst/>
          </p:spPr>
        </p:pic>
        <p:pic>
          <p:nvPicPr>
            <p:cNvPr id="2669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0327437" y="155395"/>
              <a:ext cx="316206" cy="253981"/>
            </a:xfrm>
            <a:prstGeom prst="rect">
              <a:avLst/>
            </a:prstGeom>
            <a:effectLst/>
          </p:spPr>
        </p:pic>
        <p:pic>
          <p:nvPicPr>
            <p:cNvPr id="2671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0624342" y="-18014"/>
              <a:ext cx="110597" cy="103735"/>
            </a:xfrm>
            <a:prstGeom prst="rect">
              <a:avLst/>
            </a:prstGeom>
            <a:effectLst/>
          </p:spPr>
        </p:pic>
        <p:pic>
          <p:nvPicPr>
            <p:cNvPr id="2673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687313" y="144464"/>
              <a:ext cx="365281" cy="300430"/>
            </a:xfrm>
            <a:prstGeom prst="rect">
              <a:avLst/>
            </a:prstGeom>
            <a:effectLst/>
          </p:spPr>
        </p:pic>
        <p:pic>
          <p:nvPicPr>
            <p:cNvPr id="2675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6743101" y="1013159"/>
              <a:ext cx="74870" cy="273483"/>
            </a:xfrm>
            <a:prstGeom prst="rect">
              <a:avLst/>
            </a:prstGeom>
            <a:effectLst/>
          </p:spPr>
        </p:pic>
        <p:pic>
          <p:nvPicPr>
            <p:cNvPr id="2677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6730000" y="826273"/>
              <a:ext cx="54991" cy="90994"/>
            </a:xfrm>
            <a:prstGeom prst="rect">
              <a:avLst/>
            </a:prstGeom>
            <a:effectLst/>
          </p:spPr>
        </p:pic>
        <p:pic>
          <p:nvPicPr>
            <p:cNvPr id="2679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858897" y="1015127"/>
              <a:ext cx="242701" cy="271515"/>
            </a:xfrm>
            <a:prstGeom prst="rect">
              <a:avLst/>
            </a:prstGeom>
            <a:effectLst/>
          </p:spPr>
        </p:pic>
        <p:pic>
          <p:nvPicPr>
            <p:cNvPr id="2681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7134760" y="845750"/>
              <a:ext cx="803550" cy="620132"/>
            </a:xfrm>
            <a:prstGeom prst="rect">
              <a:avLst/>
            </a:prstGeom>
            <a:effectLst/>
          </p:spPr>
        </p:pic>
        <p:pic>
          <p:nvPicPr>
            <p:cNvPr id="2683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8020813" y="995569"/>
              <a:ext cx="597863" cy="310860"/>
            </a:xfrm>
            <a:prstGeom prst="rect">
              <a:avLst/>
            </a:prstGeom>
            <a:effectLst/>
          </p:spPr>
        </p:pic>
        <p:pic>
          <p:nvPicPr>
            <p:cNvPr id="2685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8646543" y="896398"/>
              <a:ext cx="816419" cy="378227"/>
            </a:xfrm>
            <a:prstGeom prst="rect">
              <a:avLst/>
            </a:prstGeom>
            <a:effectLst/>
          </p:spPr>
        </p:pic>
        <p:pic>
          <p:nvPicPr>
            <p:cNvPr id="2687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516754" y="863860"/>
              <a:ext cx="586018" cy="361992"/>
            </a:xfrm>
            <a:prstGeom prst="rect">
              <a:avLst/>
            </a:prstGeom>
            <a:effectLst/>
          </p:spPr>
        </p:pic>
        <p:pic>
          <p:nvPicPr>
            <p:cNvPr id="2689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0374217" y="1105503"/>
              <a:ext cx="93419" cy="107081"/>
            </a:xfrm>
            <a:prstGeom prst="rect">
              <a:avLst/>
            </a:prstGeom>
            <a:effectLst/>
          </p:spPr>
        </p:pic>
        <p:pic>
          <p:nvPicPr>
            <p:cNvPr id="2691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5963456" y="38733"/>
              <a:ext cx="181725" cy="100207"/>
            </a:xfrm>
            <a:prstGeom prst="rect">
              <a:avLst/>
            </a:prstGeom>
            <a:effectLst/>
          </p:spPr>
        </p:pic>
        <p:pic>
          <p:nvPicPr>
            <p:cNvPr id="2693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561444" y="709743"/>
              <a:ext cx="148159" cy="1745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5" grpId="2"/>
      <p:bldP build="whole" bldLvl="1" animBg="1" rev="0" advAuto="0" spid="2610" grpId="3"/>
      <p:bldP build="whole" bldLvl="1" animBg="1" rev="0" advAuto="0" spid="2557" grpId="1"/>
      <p:bldP build="whole" bldLvl="1" animBg="1" rev="0" advAuto="0" spid="239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3" name="Drawing"/>
          <p:cNvGrpSpPr/>
          <p:nvPr/>
        </p:nvGrpSpPr>
        <p:grpSpPr>
          <a:xfrm>
            <a:off x="330311" y="5467015"/>
            <a:ext cx="11359760" cy="4052515"/>
            <a:chOff x="-490393" y="2668412"/>
            <a:chExt cx="11359759" cy="4052514"/>
          </a:xfrm>
        </p:grpSpPr>
        <p:pic>
          <p:nvPicPr>
            <p:cNvPr id="269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81409" y="2946461"/>
              <a:ext cx="335115" cy="854344"/>
            </a:xfrm>
            <a:prstGeom prst="rect">
              <a:avLst/>
            </a:prstGeom>
            <a:effectLst/>
          </p:spPr>
        </p:pic>
        <p:pic>
          <p:nvPicPr>
            <p:cNvPr id="269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32299" y="3094380"/>
              <a:ext cx="59096" cy="483951"/>
            </a:xfrm>
            <a:prstGeom prst="rect">
              <a:avLst/>
            </a:prstGeom>
            <a:effectLst/>
          </p:spPr>
        </p:pic>
        <p:pic>
          <p:nvPicPr>
            <p:cNvPr id="270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01060" y="3038149"/>
              <a:ext cx="314216" cy="547759"/>
            </a:xfrm>
            <a:prstGeom prst="rect">
              <a:avLst/>
            </a:prstGeom>
            <a:effectLst/>
          </p:spPr>
        </p:pic>
        <p:pic>
          <p:nvPicPr>
            <p:cNvPr id="270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75931" y="3034540"/>
              <a:ext cx="71592" cy="550039"/>
            </a:xfrm>
            <a:prstGeom prst="rect">
              <a:avLst/>
            </a:prstGeom>
            <a:effectLst/>
          </p:spPr>
        </p:pic>
        <p:pic>
          <p:nvPicPr>
            <p:cNvPr id="270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66380" y="3269167"/>
              <a:ext cx="287287" cy="286555"/>
            </a:xfrm>
            <a:prstGeom prst="rect">
              <a:avLst/>
            </a:prstGeom>
            <a:effectLst/>
          </p:spPr>
        </p:pic>
        <p:pic>
          <p:nvPicPr>
            <p:cNvPr id="270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200820" y="3212393"/>
              <a:ext cx="197244" cy="363659"/>
            </a:xfrm>
            <a:prstGeom prst="rect">
              <a:avLst/>
            </a:prstGeom>
            <a:effectLst/>
          </p:spPr>
        </p:pic>
        <p:pic>
          <p:nvPicPr>
            <p:cNvPr id="270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21043" y="3240309"/>
              <a:ext cx="288718" cy="599535"/>
            </a:xfrm>
            <a:prstGeom prst="rect">
              <a:avLst/>
            </a:prstGeom>
            <a:effectLst/>
          </p:spPr>
        </p:pic>
        <p:pic>
          <p:nvPicPr>
            <p:cNvPr id="271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97831" y="3205881"/>
              <a:ext cx="268092" cy="359934"/>
            </a:xfrm>
            <a:prstGeom prst="rect">
              <a:avLst/>
            </a:prstGeom>
            <a:effectLst/>
          </p:spPr>
        </p:pic>
        <p:pic>
          <p:nvPicPr>
            <p:cNvPr id="271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39291" y="3203466"/>
              <a:ext cx="245308" cy="495264"/>
            </a:xfrm>
            <a:prstGeom prst="rect">
              <a:avLst/>
            </a:prstGeom>
            <a:effectLst/>
          </p:spPr>
        </p:pic>
        <p:pic>
          <p:nvPicPr>
            <p:cNvPr id="271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70666" y="3229646"/>
              <a:ext cx="244555" cy="508230"/>
            </a:xfrm>
            <a:prstGeom prst="rect">
              <a:avLst/>
            </a:prstGeom>
            <a:effectLst/>
          </p:spPr>
        </p:pic>
        <p:pic>
          <p:nvPicPr>
            <p:cNvPr id="271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34648" y="3139107"/>
              <a:ext cx="193498" cy="388217"/>
            </a:xfrm>
            <a:prstGeom prst="rect">
              <a:avLst/>
            </a:prstGeom>
            <a:effectLst/>
          </p:spPr>
        </p:pic>
        <p:pic>
          <p:nvPicPr>
            <p:cNvPr id="271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87775" y="3185747"/>
              <a:ext cx="271523" cy="453711"/>
            </a:xfrm>
            <a:prstGeom prst="rect">
              <a:avLst/>
            </a:prstGeom>
            <a:effectLst/>
          </p:spPr>
        </p:pic>
        <p:pic>
          <p:nvPicPr>
            <p:cNvPr id="272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31962" y="3225317"/>
              <a:ext cx="206630" cy="437607"/>
            </a:xfrm>
            <a:prstGeom prst="rect">
              <a:avLst/>
            </a:prstGeom>
            <a:effectLst/>
          </p:spPr>
        </p:pic>
        <p:pic>
          <p:nvPicPr>
            <p:cNvPr id="272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58039" y="3180666"/>
              <a:ext cx="228196" cy="278956"/>
            </a:xfrm>
            <a:prstGeom prst="rect">
              <a:avLst/>
            </a:prstGeom>
            <a:effectLst/>
          </p:spPr>
        </p:pic>
        <p:pic>
          <p:nvPicPr>
            <p:cNvPr id="272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31269" y="3381782"/>
              <a:ext cx="140318" cy="246532"/>
            </a:xfrm>
            <a:prstGeom prst="rect">
              <a:avLst/>
            </a:prstGeom>
            <a:effectLst/>
          </p:spPr>
        </p:pic>
        <p:pic>
          <p:nvPicPr>
            <p:cNvPr id="272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09443" y="2922080"/>
              <a:ext cx="295970" cy="506302"/>
            </a:xfrm>
            <a:prstGeom prst="rect">
              <a:avLst/>
            </a:prstGeom>
            <a:effectLst/>
          </p:spPr>
        </p:pic>
        <p:pic>
          <p:nvPicPr>
            <p:cNvPr id="272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35062" y="3193810"/>
              <a:ext cx="113772" cy="156718"/>
            </a:xfrm>
            <a:prstGeom prst="rect">
              <a:avLst/>
            </a:prstGeom>
            <a:effectLst/>
          </p:spPr>
        </p:pic>
        <p:pic>
          <p:nvPicPr>
            <p:cNvPr id="273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80944" y="3263072"/>
              <a:ext cx="215293" cy="309011"/>
            </a:xfrm>
            <a:prstGeom prst="rect">
              <a:avLst/>
            </a:prstGeom>
            <a:effectLst/>
          </p:spPr>
        </p:pic>
        <p:pic>
          <p:nvPicPr>
            <p:cNvPr id="273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54952" y="2768380"/>
              <a:ext cx="343340" cy="535045"/>
            </a:xfrm>
            <a:prstGeom prst="rect">
              <a:avLst/>
            </a:prstGeom>
            <a:effectLst/>
          </p:spPr>
        </p:pic>
        <p:pic>
          <p:nvPicPr>
            <p:cNvPr id="273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48227" y="3000662"/>
              <a:ext cx="160265" cy="247964"/>
            </a:xfrm>
            <a:prstGeom prst="rect">
              <a:avLst/>
            </a:prstGeom>
            <a:effectLst/>
          </p:spPr>
        </p:pic>
        <p:pic>
          <p:nvPicPr>
            <p:cNvPr id="273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96399" y="2812116"/>
              <a:ext cx="74538" cy="466318"/>
            </a:xfrm>
            <a:prstGeom prst="rect">
              <a:avLst/>
            </a:prstGeom>
            <a:effectLst/>
          </p:spPr>
        </p:pic>
        <p:pic>
          <p:nvPicPr>
            <p:cNvPr id="273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501024" y="2916937"/>
              <a:ext cx="394802" cy="337059"/>
            </a:xfrm>
            <a:prstGeom prst="rect">
              <a:avLst/>
            </a:prstGeom>
            <a:effectLst/>
          </p:spPr>
        </p:pic>
        <p:pic>
          <p:nvPicPr>
            <p:cNvPr id="274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99241" y="2751728"/>
              <a:ext cx="90336" cy="124537"/>
            </a:xfrm>
            <a:prstGeom prst="rect">
              <a:avLst/>
            </a:prstGeom>
            <a:effectLst/>
          </p:spPr>
        </p:pic>
        <p:pic>
          <p:nvPicPr>
            <p:cNvPr id="274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00533" y="2870133"/>
              <a:ext cx="276445" cy="367465"/>
            </a:xfrm>
            <a:prstGeom prst="rect">
              <a:avLst/>
            </a:prstGeom>
            <a:effectLst/>
          </p:spPr>
        </p:pic>
        <p:pic>
          <p:nvPicPr>
            <p:cNvPr id="274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176972" y="2735872"/>
              <a:ext cx="289025" cy="536314"/>
            </a:xfrm>
            <a:prstGeom prst="rect">
              <a:avLst/>
            </a:prstGeom>
            <a:effectLst/>
          </p:spPr>
        </p:pic>
        <p:pic>
          <p:nvPicPr>
            <p:cNvPr id="274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11310" y="2668412"/>
              <a:ext cx="177855" cy="191415"/>
            </a:xfrm>
            <a:prstGeom prst="rect">
              <a:avLst/>
            </a:prstGeom>
            <a:effectLst/>
          </p:spPr>
        </p:pic>
        <p:pic>
          <p:nvPicPr>
            <p:cNvPr id="274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242496" y="2843354"/>
              <a:ext cx="96583" cy="320944"/>
            </a:xfrm>
            <a:prstGeom prst="rect">
              <a:avLst/>
            </a:prstGeom>
            <a:effectLst/>
          </p:spPr>
        </p:pic>
        <p:pic>
          <p:nvPicPr>
            <p:cNvPr id="275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366315" y="2834313"/>
              <a:ext cx="190215" cy="400386"/>
            </a:xfrm>
            <a:prstGeom prst="rect">
              <a:avLst/>
            </a:prstGeom>
            <a:effectLst/>
          </p:spPr>
        </p:pic>
        <p:pic>
          <p:nvPicPr>
            <p:cNvPr id="275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92411" y="2744500"/>
              <a:ext cx="278246" cy="653837"/>
            </a:xfrm>
            <a:prstGeom prst="rect">
              <a:avLst/>
            </a:prstGeom>
            <a:effectLst/>
          </p:spPr>
        </p:pic>
        <p:pic>
          <p:nvPicPr>
            <p:cNvPr id="275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41889" y="5482950"/>
              <a:ext cx="380814" cy="647716"/>
            </a:xfrm>
            <a:prstGeom prst="rect">
              <a:avLst/>
            </a:prstGeom>
            <a:effectLst/>
          </p:spPr>
        </p:pic>
        <p:pic>
          <p:nvPicPr>
            <p:cNvPr id="275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627695" y="5599771"/>
              <a:ext cx="76161" cy="396481"/>
            </a:xfrm>
            <a:prstGeom prst="rect">
              <a:avLst/>
            </a:prstGeom>
            <a:effectLst/>
          </p:spPr>
        </p:pic>
        <p:pic>
          <p:nvPicPr>
            <p:cNvPr id="275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94811" y="5531044"/>
              <a:ext cx="365242" cy="77840"/>
            </a:xfrm>
            <a:prstGeom prst="rect">
              <a:avLst/>
            </a:prstGeom>
            <a:effectLst/>
          </p:spPr>
        </p:pic>
        <p:pic>
          <p:nvPicPr>
            <p:cNvPr id="276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855985" y="5561305"/>
              <a:ext cx="510144" cy="434112"/>
            </a:xfrm>
            <a:prstGeom prst="rect">
              <a:avLst/>
            </a:prstGeom>
            <a:effectLst/>
          </p:spPr>
        </p:pic>
        <p:pic>
          <p:nvPicPr>
            <p:cNvPr id="276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280554" y="5657303"/>
              <a:ext cx="521933" cy="348060"/>
            </a:xfrm>
            <a:prstGeom prst="rect">
              <a:avLst/>
            </a:prstGeom>
            <a:effectLst/>
          </p:spPr>
        </p:pic>
        <p:pic>
          <p:nvPicPr>
            <p:cNvPr id="276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50857" y="5711121"/>
              <a:ext cx="65083" cy="260139"/>
            </a:xfrm>
            <a:prstGeom prst="rect">
              <a:avLst/>
            </a:prstGeom>
            <a:effectLst/>
          </p:spPr>
        </p:pic>
        <p:pic>
          <p:nvPicPr>
            <p:cNvPr id="276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50597" y="5542445"/>
              <a:ext cx="86987" cy="114117"/>
            </a:xfrm>
            <a:prstGeom prst="rect">
              <a:avLst/>
            </a:prstGeom>
            <a:effectLst/>
          </p:spPr>
        </p:pic>
        <p:pic>
          <p:nvPicPr>
            <p:cNvPr id="276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312938" y="5543540"/>
              <a:ext cx="71592" cy="358994"/>
            </a:xfrm>
            <a:prstGeom prst="rect">
              <a:avLst/>
            </a:prstGeom>
            <a:effectLst/>
          </p:spPr>
        </p:pic>
        <p:pic>
          <p:nvPicPr>
            <p:cNvPr id="277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260872" y="5448959"/>
              <a:ext cx="321506" cy="459822"/>
            </a:xfrm>
            <a:prstGeom prst="rect">
              <a:avLst/>
            </a:prstGeom>
            <a:effectLst/>
          </p:spPr>
        </p:pic>
        <p:pic>
          <p:nvPicPr>
            <p:cNvPr id="277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516234" y="5634048"/>
              <a:ext cx="605543" cy="280981"/>
            </a:xfrm>
            <a:prstGeom prst="rect">
              <a:avLst/>
            </a:prstGeom>
            <a:effectLst/>
          </p:spPr>
        </p:pic>
        <p:pic>
          <p:nvPicPr>
            <p:cNvPr id="277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554548" y="5450804"/>
              <a:ext cx="73305" cy="395499"/>
            </a:xfrm>
            <a:prstGeom prst="rect">
              <a:avLst/>
            </a:prstGeom>
            <a:effectLst/>
          </p:spPr>
        </p:pic>
        <p:pic>
          <p:nvPicPr>
            <p:cNvPr id="277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556261" y="5365291"/>
              <a:ext cx="546429" cy="458427"/>
            </a:xfrm>
            <a:prstGeom prst="rect">
              <a:avLst/>
            </a:prstGeom>
            <a:effectLst/>
          </p:spPr>
        </p:pic>
        <p:pic>
          <p:nvPicPr>
            <p:cNvPr id="277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002824" y="5387343"/>
              <a:ext cx="356029" cy="433969"/>
            </a:xfrm>
            <a:prstGeom prst="rect">
              <a:avLst/>
            </a:prstGeom>
            <a:effectLst/>
          </p:spPr>
        </p:pic>
        <p:pic>
          <p:nvPicPr>
            <p:cNvPr id="278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329531" y="5341546"/>
              <a:ext cx="310475" cy="455592"/>
            </a:xfrm>
            <a:prstGeom prst="rect">
              <a:avLst/>
            </a:prstGeom>
            <a:effectLst/>
          </p:spPr>
        </p:pic>
        <p:pic>
          <p:nvPicPr>
            <p:cNvPr id="278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99619" y="5543540"/>
              <a:ext cx="209045" cy="373572"/>
            </a:xfrm>
            <a:prstGeom prst="rect">
              <a:avLst/>
            </a:prstGeom>
            <a:effectLst/>
          </p:spPr>
        </p:pic>
        <p:pic>
          <p:nvPicPr>
            <p:cNvPr id="278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93268" y="5740259"/>
              <a:ext cx="215293" cy="212258"/>
            </a:xfrm>
            <a:prstGeom prst="rect">
              <a:avLst/>
            </a:prstGeom>
            <a:effectLst/>
          </p:spPr>
        </p:pic>
        <p:pic>
          <p:nvPicPr>
            <p:cNvPr id="278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34288" y="6295140"/>
              <a:ext cx="299889" cy="425788"/>
            </a:xfrm>
            <a:prstGeom prst="rect">
              <a:avLst/>
            </a:prstGeom>
            <a:effectLst/>
          </p:spPr>
        </p:pic>
        <p:pic>
          <p:nvPicPr>
            <p:cNvPr id="278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88380" y="6386084"/>
              <a:ext cx="183997" cy="307589"/>
            </a:xfrm>
            <a:prstGeom prst="rect">
              <a:avLst/>
            </a:prstGeom>
            <a:effectLst/>
          </p:spPr>
        </p:pic>
        <p:pic>
          <p:nvPicPr>
            <p:cNvPr id="279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392408" y="6435794"/>
              <a:ext cx="429815" cy="273754"/>
            </a:xfrm>
            <a:prstGeom prst="rect">
              <a:avLst/>
            </a:prstGeom>
            <a:effectLst/>
          </p:spPr>
        </p:pic>
        <p:pic>
          <p:nvPicPr>
            <p:cNvPr id="279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923025" y="6293282"/>
              <a:ext cx="55394" cy="402729"/>
            </a:xfrm>
            <a:prstGeom prst="rect">
              <a:avLst/>
            </a:prstGeom>
            <a:effectLst/>
          </p:spPr>
        </p:pic>
        <p:pic>
          <p:nvPicPr>
            <p:cNvPr id="279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925571" y="6382836"/>
              <a:ext cx="228059" cy="288184"/>
            </a:xfrm>
            <a:prstGeom prst="rect">
              <a:avLst/>
            </a:prstGeom>
            <a:effectLst/>
          </p:spPr>
        </p:pic>
        <p:pic>
          <p:nvPicPr>
            <p:cNvPr id="279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153818" y="6354844"/>
              <a:ext cx="574344" cy="334919"/>
            </a:xfrm>
            <a:prstGeom prst="rect">
              <a:avLst/>
            </a:prstGeom>
            <a:effectLst/>
          </p:spPr>
        </p:pic>
        <p:pic>
          <p:nvPicPr>
            <p:cNvPr id="279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131407" y="6251630"/>
              <a:ext cx="272727" cy="371490"/>
            </a:xfrm>
            <a:prstGeom prst="rect">
              <a:avLst/>
            </a:prstGeom>
            <a:effectLst/>
          </p:spPr>
        </p:pic>
        <p:pic>
          <p:nvPicPr>
            <p:cNvPr id="280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388217" y="6384614"/>
              <a:ext cx="302115" cy="280158"/>
            </a:xfrm>
            <a:prstGeom prst="rect">
              <a:avLst/>
            </a:prstGeom>
            <a:effectLst/>
          </p:spPr>
        </p:pic>
        <p:pic>
          <p:nvPicPr>
            <p:cNvPr id="280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65844" y="6232307"/>
              <a:ext cx="330633" cy="414692"/>
            </a:xfrm>
            <a:prstGeom prst="rect">
              <a:avLst/>
            </a:prstGeom>
            <a:effectLst/>
          </p:spPr>
        </p:pic>
        <p:pic>
          <p:nvPicPr>
            <p:cNvPr id="280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009846" y="6205813"/>
              <a:ext cx="61606" cy="440215"/>
            </a:xfrm>
            <a:prstGeom prst="rect">
              <a:avLst/>
            </a:prstGeom>
            <a:effectLst/>
          </p:spPr>
        </p:pic>
        <p:pic>
          <p:nvPicPr>
            <p:cNvPr id="280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077720" y="6367082"/>
              <a:ext cx="406090" cy="261330"/>
            </a:xfrm>
            <a:prstGeom prst="rect">
              <a:avLst/>
            </a:prstGeom>
            <a:effectLst/>
          </p:spPr>
        </p:pic>
        <p:pic>
          <p:nvPicPr>
            <p:cNvPr id="280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512183" y="6345408"/>
              <a:ext cx="375655" cy="288125"/>
            </a:xfrm>
            <a:prstGeom prst="rect">
              <a:avLst/>
            </a:prstGeom>
            <a:effectLst/>
          </p:spPr>
        </p:pic>
        <p:pic>
          <p:nvPicPr>
            <p:cNvPr id="281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16211" y="6278705"/>
              <a:ext cx="735948" cy="302763"/>
            </a:xfrm>
            <a:prstGeom prst="rect">
              <a:avLst/>
            </a:prstGeom>
            <a:effectLst/>
          </p:spPr>
        </p:pic>
        <p:pic>
          <p:nvPicPr>
            <p:cNvPr id="281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536832" y="6121229"/>
              <a:ext cx="102896" cy="128879"/>
            </a:xfrm>
            <a:prstGeom prst="rect">
              <a:avLst/>
            </a:prstGeom>
            <a:effectLst/>
          </p:spPr>
        </p:pic>
        <p:pic>
          <p:nvPicPr>
            <p:cNvPr id="281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711771" y="6468730"/>
              <a:ext cx="196550" cy="239777"/>
            </a:xfrm>
            <a:prstGeom prst="rect">
              <a:avLst/>
            </a:prstGeom>
            <a:effectLst/>
          </p:spPr>
        </p:pic>
        <p:pic>
          <p:nvPicPr>
            <p:cNvPr id="281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299070" y="6102546"/>
              <a:ext cx="322827" cy="437269"/>
            </a:xfrm>
            <a:prstGeom prst="rect">
              <a:avLst/>
            </a:prstGeom>
            <a:effectLst/>
          </p:spPr>
        </p:pic>
        <p:pic>
          <p:nvPicPr>
            <p:cNvPr id="281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605215" y="6351137"/>
              <a:ext cx="106211" cy="112776"/>
            </a:xfrm>
            <a:prstGeom prst="rect">
              <a:avLst/>
            </a:prstGeom>
            <a:effectLst/>
          </p:spPr>
        </p:pic>
        <p:pic>
          <p:nvPicPr>
            <p:cNvPr id="282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998830" y="6555693"/>
              <a:ext cx="152814" cy="134070"/>
            </a:xfrm>
            <a:prstGeom prst="rect">
              <a:avLst/>
            </a:prstGeom>
            <a:effectLst/>
          </p:spPr>
        </p:pic>
        <p:pic>
          <p:nvPicPr>
            <p:cNvPr id="282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223753" y="6112095"/>
              <a:ext cx="152814" cy="109079"/>
            </a:xfrm>
            <a:prstGeom prst="rect">
              <a:avLst/>
            </a:prstGeom>
            <a:effectLst/>
          </p:spPr>
        </p:pic>
        <p:pic>
          <p:nvPicPr>
            <p:cNvPr id="282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404941" y="6217094"/>
              <a:ext cx="71591" cy="297729"/>
            </a:xfrm>
            <a:prstGeom prst="rect">
              <a:avLst/>
            </a:prstGeom>
            <a:effectLst/>
          </p:spPr>
        </p:pic>
        <p:pic>
          <p:nvPicPr>
            <p:cNvPr id="282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529898" y="6168325"/>
              <a:ext cx="154946" cy="320921"/>
            </a:xfrm>
            <a:prstGeom prst="rect">
              <a:avLst/>
            </a:prstGeom>
            <a:effectLst/>
          </p:spPr>
        </p:pic>
        <p:pic>
          <p:nvPicPr>
            <p:cNvPr id="282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586129" y="5568532"/>
              <a:ext cx="283238" cy="1033762"/>
            </a:xfrm>
            <a:prstGeom prst="rect">
              <a:avLst/>
            </a:prstGeom>
            <a:effectLst/>
          </p:spPr>
        </p:pic>
        <p:pic>
          <p:nvPicPr>
            <p:cNvPr id="283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310607" y="2923472"/>
              <a:ext cx="400474" cy="616474"/>
            </a:xfrm>
            <a:prstGeom prst="rect">
              <a:avLst/>
            </a:prstGeom>
            <a:effectLst/>
          </p:spPr>
        </p:pic>
        <p:pic>
          <p:nvPicPr>
            <p:cNvPr id="283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186289" y="3047214"/>
              <a:ext cx="360107" cy="468638"/>
            </a:xfrm>
            <a:prstGeom prst="rect">
              <a:avLst/>
            </a:prstGeom>
            <a:effectLst/>
          </p:spPr>
        </p:pic>
        <p:pic>
          <p:nvPicPr>
            <p:cNvPr id="283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95841" y="3138115"/>
              <a:ext cx="190301" cy="40353"/>
            </a:xfrm>
            <a:prstGeom prst="rect">
              <a:avLst/>
            </a:prstGeom>
            <a:effectLst/>
          </p:spPr>
        </p:pic>
        <p:pic>
          <p:nvPicPr>
            <p:cNvPr id="283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70849" y="3238081"/>
              <a:ext cx="184054" cy="40353"/>
            </a:xfrm>
            <a:prstGeom prst="rect">
              <a:avLst/>
            </a:prstGeom>
            <a:effectLst/>
          </p:spPr>
        </p:pic>
        <p:pic>
          <p:nvPicPr>
            <p:cNvPr id="283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17619" y="2955239"/>
              <a:ext cx="80881" cy="479391"/>
            </a:xfrm>
            <a:prstGeom prst="rect">
              <a:avLst/>
            </a:prstGeom>
            <a:effectLst/>
          </p:spPr>
        </p:pic>
        <p:pic>
          <p:nvPicPr>
            <p:cNvPr id="284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36489" y="2947841"/>
              <a:ext cx="74473" cy="549268"/>
            </a:xfrm>
            <a:prstGeom prst="rect">
              <a:avLst/>
            </a:prstGeom>
            <a:effectLst/>
          </p:spPr>
        </p:pic>
        <p:pic>
          <p:nvPicPr>
            <p:cNvPr id="284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70643" y="2944171"/>
              <a:ext cx="349348" cy="515451"/>
            </a:xfrm>
            <a:prstGeom prst="rect">
              <a:avLst/>
            </a:prstGeom>
            <a:effectLst/>
          </p:spPr>
        </p:pic>
        <p:pic>
          <p:nvPicPr>
            <p:cNvPr id="284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468141" y="2697043"/>
              <a:ext cx="248897" cy="518912"/>
            </a:xfrm>
            <a:prstGeom prst="rect">
              <a:avLst/>
            </a:prstGeom>
            <a:effectLst/>
          </p:spPr>
        </p:pic>
        <p:pic>
          <p:nvPicPr>
            <p:cNvPr id="284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490394" y="5180254"/>
              <a:ext cx="351125" cy="562699"/>
            </a:xfrm>
            <a:prstGeom prst="rect">
              <a:avLst/>
            </a:prstGeom>
            <a:effectLst/>
          </p:spPr>
        </p:pic>
        <p:pic>
          <p:nvPicPr>
            <p:cNvPr id="284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-394567" y="5299873"/>
              <a:ext cx="267581" cy="413142"/>
            </a:xfrm>
            <a:prstGeom prst="rect">
              <a:avLst/>
            </a:prstGeom>
            <a:effectLst/>
          </p:spPr>
        </p:pic>
        <p:pic>
          <p:nvPicPr>
            <p:cNvPr id="285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2226" y="5393592"/>
              <a:ext cx="165309" cy="65344"/>
            </a:xfrm>
            <a:prstGeom prst="rect">
              <a:avLst/>
            </a:prstGeom>
            <a:effectLst/>
          </p:spPr>
        </p:pic>
        <p:pic>
          <p:nvPicPr>
            <p:cNvPr id="285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2243" y="5524796"/>
              <a:ext cx="177805" cy="49546"/>
            </a:xfrm>
            <a:prstGeom prst="rect">
              <a:avLst/>
            </a:prstGeom>
            <a:effectLst/>
          </p:spPr>
        </p:pic>
        <p:pic>
          <p:nvPicPr>
            <p:cNvPr id="285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08377" y="5059471"/>
              <a:ext cx="421397" cy="535123"/>
            </a:xfrm>
            <a:prstGeom prst="rect">
              <a:avLst/>
            </a:prstGeom>
            <a:effectLst/>
          </p:spPr>
        </p:pic>
        <p:pic>
          <p:nvPicPr>
            <p:cNvPr id="285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2373" y="5290294"/>
              <a:ext cx="347315" cy="299847"/>
            </a:xfrm>
            <a:prstGeom prst="rect">
              <a:avLst/>
            </a:prstGeom>
            <a:effectLst/>
          </p:spPr>
        </p:pic>
        <p:pic>
          <p:nvPicPr>
            <p:cNvPr id="285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264327" y="5317506"/>
              <a:ext cx="193219" cy="471493"/>
            </a:xfrm>
            <a:prstGeom prst="rect">
              <a:avLst/>
            </a:prstGeom>
            <a:effectLst/>
          </p:spPr>
        </p:pic>
        <p:pic>
          <p:nvPicPr>
            <p:cNvPr id="286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523342" y="5166586"/>
              <a:ext cx="68739" cy="404811"/>
            </a:xfrm>
            <a:prstGeom prst="rect">
              <a:avLst/>
            </a:prstGeom>
            <a:effectLst/>
          </p:spPr>
        </p:pic>
        <p:pic>
          <p:nvPicPr>
            <p:cNvPr id="286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585621" y="5280676"/>
              <a:ext cx="237631" cy="290027"/>
            </a:xfrm>
            <a:prstGeom prst="rect">
              <a:avLst/>
            </a:prstGeom>
            <a:effectLst/>
          </p:spPr>
        </p:pic>
        <p:pic>
          <p:nvPicPr>
            <p:cNvPr id="286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864121" y="5274625"/>
              <a:ext cx="254863" cy="497772"/>
            </a:xfrm>
            <a:prstGeom prst="rect">
              <a:avLst/>
            </a:prstGeom>
            <a:effectLst/>
          </p:spPr>
        </p:pic>
        <p:pic>
          <p:nvPicPr>
            <p:cNvPr id="286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59266" y="5942391"/>
              <a:ext cx="275864" cy="604868"/>
            </a:xfrm>
            <a:prstGeom prst="rect">
              <a:avLst/>
            </a:prstGeom>
            <a:effectLst/>
          </p:spPr>
        </p:pic>
        <p:pic>
          <p:nvPicPr>
            <p:cNvPr id="286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89421" y="6086835"/>
              <a:ext cx="240284" cy="281415"/>
            </a:xfrm>
            <a:prstGeom prst="rect">
              <a:avLst/>
            </a:prstGeom>
            <a:effectLst/>
          </p:spPr>
        </p:pic>
        <p:pic>
          <p:nvPicPr>
            <p:cNvPr id="287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96106" y="6091425"/>
              <a:ext cx="333496" cy="265617"/>
            </a:xfrm>
            <a:prstGeom prst="rect">
              <a:avLst/>
            </a:prstGeom>
            <a:effectLst/>
          </p:spPr>
        </p:pic>
        <p:pic>
          <p:nvPicPr>
            <p:cNvPr id="287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476704" y="5987138"/>
              <a:ext cx="84138" cy="583916"/>
            </a:xfrm>
            <a:prstGeom prst="rect">
              <a:avLst/>
            </a:prstGeom>
            <a:effectLst/>
          </p:spPr>
        </p:pic>
        <p:pic>
          <p:nvPicPr>
            <p:cNvPr id="2875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488136" y="6128612"/>
              <a:ext cx="224768" cy="261254"/>
            </a:xfrm>
            <a:prstGeom prst="rect">
              <a:avLst/>
            </a:prstGeom>
            <a:effectLst/>
          </p:spPr>
        </p:pic>
        <p:pic>
          <p:nvPicPr>
            <p:cNvPr id="2877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740245" y="5973529"/>
              <a:ext cx="231669" cy="485064"/>
            </a:xfrm>
            <a:prstGeom prst="rect">
              <a:avLst/>
            </a:prstGeom>
            <a:effectLst/>
          </p:spPr>
        </p:pic>
        <p:pic>
          <p:nvPicPr>
            <p:cNvPr id="2879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079388" y="6312026"/>
              <a:ext cx="84460" cy="71186"/>
            </a:xfrm>
            <a:prstGeom prst="rect">
              <a:avLst/>
            </a:prstGeom>
            <a:effectLst/>
          </p:spPr>
        </p:pic>
        <p:pic>
          <p:nvPicPr>
            <p:cNvPr id="2881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-339290" y="3858298"/>
              <a:ext cx="275689" cy="672515"/>
            </a:xfrm>
            <a:prstGeom prst="rect">
              <a:avLst/>
            </a:prstGeom>
            <a:effectLst/>
          </p:spPr>
        </p:pic>
        <p:pic>
          <p:nvPicPr>
            <p:cNvPr id="2883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95909" y="3994071"/>
              <a:ext cx="59097" cy="334002"/>
            </a:xfrm>
            <a:prstGeom prst="rect">
              <a:avLst/>
            </a:prstGeom>
            <a:effectLst/>
          </p:spPr>
        </p:pic>
        <p:pic>
          <p:nvPicPr>
            <p:cNvPr id="2885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20969" y="3965679"/>
              <a:ext cx="365242" cy="74993"/>
            </a:xfrm>
            <a:prstGeom prst="rect">
              <a:avLst/>
            </a:prstGeom>
            <a:effectLst/>
          </p:spPr>
        </p:pic>
        <p:pic>
          <p:nvPicPr>
            <p:cNvPr id="2887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59209" y="4061216"/>
              <a:ext cx="220685" cy="236706"/>
            </a:xfrm>
            <a:prstGeom prst="rect">
              <a:avLst/>
            </a:prstGeom>
            <a:effectLst/>
          </p:spPr>
        </p:pic>
        <p:pic>
          <p:nvPicPr>
            <p:cNvPr id="2889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93491" y="4026242"/>
              <a:ext cx="230069" cy="279247"/>
            </a:xfrm>
            <a:prstGeom prst="rect">
              <a:avLst/>
            </a:prstGeom>
            <a:effectLst/>
          </p:spPr>
        </p:pic>
        <p:pic>
          <p:nvPicPr>
            <p:cNvPr id="2891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33190" y="3887858"/>
              <a:ext cx="190351" cy="458959"/>
            </a:xfrm>
            <a:prstGeom prst="rect">
              <a:avLst/>
            </a:prstGeom>
            <a:effectLst/>
          </p:spPr>
        </p:pic>
        <p:pic>
          <p:nvPicPr>
            <p:cNvPr id="2893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89984" y="4037853"/>
              <a:ext cx="483319" cy="312366"/>
            </a:xfrm>
            <a:prstGeom prst="rect">
              <a:avLst/>
            </a:prstGeom>
            <a:effectLst/>
          </p:spPr>
        </p:pic>
        <p:pic>
          <p:nvPicPr>
            <p:cNvPr id="2895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539233" y="3900354"/>
              <a:ext cx="46600" cy="86170"/>
            </a:xfrm>
            <a:prstGeom prst="rect">
              <a:avLst/>
            </a:prstGeom>
            <a:effectLst/>
          </p:spPr>
        </p:pic>
        <p:pic>
          <p:nvPicPr>
            <p:cNvPr id="2897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669931" y="4042841"/>
              <a:ext cx="247038" cy="317025"/>
            </a:xfrm>
            <a:prstGeom prst="rect">
              <a:avLst/>
            </a:prstGeom>
            <a:effectLst/>
          </p:spPr>
        </p:pic>
        <p:pic>
          <p:nvPicPr>
            <p:cNvPr id="2899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847924" y="3942006"/>
              <a:ext cx="568874" cy="424465"/>
            </a:xfrm>
            <a:prstGeom prst="rect">
              <a:avLst/>
            </a:prstGeom>
            <a:effectLst/>
          </p:spPr>
        </p:pic>
        <p:pic>
          <p:nvPicPr>
            <p:cNvPr id="2901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351454" y="4144020"/>
              <a:ext cx="265275" cy="433504"/>
            </a:xfrm>
            <a:prstGeom prst="rect">
              <a:avLst/>
            </a:prstGeom>
            <a:effectLst/>
          </p:spPr>
        </p:pic>
        <p:pic>
          <p:nvPicPr>
            <p:cNvPr id="2903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107444" y="4065472"/>
              <a:ext cx="211128" cy="381311"/>
            </a:xfrm>
            <a:prstGeom prst="rect">
              <a:avLst/>
            </a:prstGeom>
            <a:effectLst/>
          </p:spPr>
        </p:pic>
        <p:pic>
          <p:nvPicPr>
            <p:cNvPr id="2905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352044" y="4127350"/>
              <a:ext cx="614222" cy="303166"/>
            </a:xfrm>
            <a:prstGeom prst="rect">
              <a:avLst/>
            </a:prstGeom>
            <a:effectLst/>
          </p:spPr>
        </p:pic>
        <p:pic>
          <p:nvPicPr>
            <p:cNvPr id="2907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948593" y="3989906"/>
              <a:ext cx="829895" cy="436839"/>
            </a:xfrm>
            <a:prstGeom prst="rect">
              <a:avLst/>
            </a:prstGeom>
            <a:effectLst/>
          </p:spPr>
        </p:pic>
        <p:pic>
          <p:nvPicPr>
            <p:cNvPr id="2909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950562" y="4368943"/>
              <a:ext cx="115327" cy="121575"/>
            </a:xfrm>
            <a:prstGeom prst="rect">
              <a:avLst/>
            </a:prstGeom>
            <a:effectLst/>
          </p:spPr>
        </p:pic>
        <p:pic>
          <p:nvPicPr>
            <p:cNvPr id="2911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537860" y="4075042"/>
              <a:ext cx="65345" cy="377989"/>
            </a:xfrm>
            <a:prstGeom prst="rect">
              <a:avLst/>
            </a:prstGeom>
            <a:effectLst/>
          </p:spPr>
        </p:pic>
        <p:pic>
          <p:nvPicPr>
            <p:cNvPr id="291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444143" y="4008915"/>
              <a:ext cx="343806" cy="294167"/>
            </a:xfrm>
            <a:prstGeom prst="rect">
              <a:avLst/>
            </a:prstGeom>
            <a:effectLst/>
          </p:spPr>
        </p:pic>
        <p:pic>
          <p:nvPicPr>
            <p:cNvPr id="2915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106758" y="4176186"/>
              <a:ext cx="57423" cy="51922"/>
            </a:xfrm>
            <a:prstGeom prst="rect">
              <a:avLst/>
            </a:prstGeom>
            <a:effectLst/>
          </p:spPr>
        </p:pic>
        <p:pic>
          <p:nvPicPr>
            <p:cNvPr id="2917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5714421" y="4004485"/>
              <a:ext cx="519818" cy="425267"/>
            </a:xfrm>
            <a:prstGeom prst="rect">
              <a:avLst/>
            </a:prstGeom>
            <a:effectLst/>
          </p:spPr>
        </p:pic>
        <p:pic>
          <p:nvPicPr>
            <p:cNvPr id="2919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204049" y="4128775"/>
              <a:ext cx="313559" cy="330504"/>
            </a:xfrm>
            <a:prstGeom prst="rect">
              <a:avLst/>
            </a:prstGeom>
            <a:effectLst/>
          </p:spPr>
        </p:pic>
        <p:pic>
          <p:nvPicPr>
            <p:cNvPr id="2921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6961259" y="3966997"/>
              <a:ext cx="59372" cy="417307"/>
            </a:xfrm>
            <a:prstGeom prst="rect">
              <a:avLst/>
            </a:prstGeom>
            <a:effectLst/>
          </p:spPr>
        </p:pic>
        <p:pic>
          <p:nvPicPr>
            <p:cNvPr id="2923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6807850" y="3969117"/>
              <a:ext cx="913378" cy="454893"/>
            </a:xfrm>
            <a:prstGeom prst="rect">
              <a:avLst/>
            </a:prstGeom>
            <a:effectLst/>
          </p:spPr>
        </p:pic>
        <p:pic>
          <p:nvPicPr>
            <p:cNvPr id="2925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680875" y="4111705"/>
              <a:ext cx="198168" cy="271438"/>
            </a:xfrm>
            <a:prstGeom prst="rect">
              <a:avLst/>
            </a:prstGeom>
            <a:effectLst/>
          </p:spPr>
        </p:pic>
        <p:pic>
          <p:nvPicPr>
            <p:cNvPr id="2927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913026" y="4011333"/>
              <a:ext cx="272626" cy="326164"/>
            </a:xfrm>
            <a:prstGeom prst="rect">
              <a:avLst/>
            </a:prstGeom>
            <a:effectLst/>
          </p:spPr>
        </p:pic>
        <p:pic>
          <p:nvPicPr>
            <p:cNvPr id="2929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8143216" y="4080430"/>
              <a:ext cx="283759" cy="375005"/>
            </a:xfrm>
            <a:prstGeom prst="rect">
              <a:avLst/>
            </a:prstGeom>
            <a:effectLst/>
          </p:spPr>
        </p:pic>
        <p:pic>
          <p:nvPicPr>
            <p:cNvPr id="2931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8486849" y="3831627"/>
              <a:ext cx="388931" cy="702163"/>
            </a:xfrm>
            <a:prstGeom prst="rect">
              <a:avLst/>
            </a:prstGeom>
            <a:effectLst/>
          </p:spPr>
        </p:pic>
      </p:grpSp>
      <p:grpSp>
        <p:nvGrpSpPr>
          <p:cNvPr id="2954" name="Drawing"/>
          <p:cNvGrpSpPr/>
          <p:nvPr/>
        </p:nvGrpSpPr>
        <p:grpSpPr>
          <a:xfrm>
            <a:off x="542016" y="234309"/>
            <a:ext cx="3667437" cy="698249"/>
            <a:chOff x="0" y="0"/>
            <a:chExt cx="3667436" cy="698248"/>
          </a:xfrm>
        </p:grpSpPr>
        <p:sp>
          <p:nvSpPr>
            <p:cNvPr id="2934" name="Line"/>
            <p:cNvSpPr/>
            <p:nvPr/>
          </p:nvSpPr>
          <p:spPr>
            <a:xfrm>
              <a:off x="218645" y="21813"/>
              <a:ext cx="6834" cy="33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31"/>
                    <a:pt x="21600" y="11461"/>
                    <a:pt x="18000" y="15061"/>
                  </a:cubicBezTo>
                  <a:cubicBezTo>
                    <a:pt x="14400" y="18661"/>
                    <a:pt x="7200" y="20131"/>
                    <a:pt x="0" y="2160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20498" y="-1"/>
              <a:ext cx="348467" cy="13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1443"/>
                  </a:moveTo>
                  <a:cubicBezTo>
                    <a:pt x="0" y="18091"/>
                    <a:pt x="0" y="14740"/>
                    <a:pt x="1482" y="11574"/>
                  </a:cubicBezTo>
                  <a:cubicBezTo>
                    <a:pt x="2965" y="8409"/>
                    <a:pt x="5929" y="5429"/>
                    <a:pt x="9176" y="3381"/>
                  </a:cubicBezTo>
                  <a:cubicBezTo>
                    <a:pt x="12424" y="1333"/>
                    <a:pt x="15953" y="215"/>
                    <a:pt x="18071" y="29"/>
                  </a:cubicBezTo>
                  <a:cubicBezTo>
                    <a:pt x="20188" y="-157"/>
                    <a:pt x="20894" y="588"/>
                    <a:pt x="21600" y="1333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0" y="397610"/>
              <a:ext cx="307471" cy="3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21600"/>
                    <a:pt x="5760" y="21600"/>
                    <a:pt x="9360" y="18000"/>
                  </a:cubicBezTo>
                  <a:cubicBezTo>
                    <a:pt x="12960" y="14400"/>
                    <a:pt x="17280" y="7200"/>
                    <a:pt x="21600" y="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389169" y="165299"/>
              <a:ext cx="34457" cy="2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20424" y="0"/>
                  </a:moveTo>
                  <a:cubicBezTo>
                    <a:pt x="10974" y="4731"/>
                    <a:pt x="1524" y="9463"/>
                    <a:pt x="174" y="13063"/>
                  </a:cubicBezTo>
                  <a:cubicBezTo>
                    <a:pt x="-1176" y="16663"/>
                    <a:pt x="5574" y="19131"/>
                    <a:pt x="12324" y="2160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375796" y="54104"/>
              <a:ext cx="259643" cy="34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8587"/>
                  </a:moveTo>
                  <a:cubicBezTo>
                    <a:pt x="379" y="7599"/>
                    <a:pt x="758" y="6610"/>
                    <a:pt x="1326" y="6328"/>
                  </a:cubicBezTo>
                  <a:cubicBezTo>
                    <a:pt x="1895" y="6046"/>
                    <a:pt x="2653" y="6469"/>
                    <a:pt x="3979" y="8163"/>
                  </a:cubicBezTo>
                  <a:cubicBezTo>
                    <a:pt x="5305" y="9858"/>
                    <a:pt x="7200" y="12822"/>
                    <a:pt x="8716" y="15010"/>
                  </a:cubicBezTo>
                  <a:cubicBezTo>
                    <a:pt x="10232" y="17199"/>
                    <a:pt x="11368" y="18610"/>
                    <a:pt x="12411" y="19669"/>
                  </a:cubicBezTo>
                  <a:cubicBezTo>
                    <a:pt x="13453" y="20728"/>
                    <a:pt x="14400" y="21434"/>
                    <a:pt x="14874" y="21434"/>
                  </a:cubicBezTo>
                  <a:cubicBezTo>
                    <a:pt x="15347" y="21434"/>
                    <a:pt x="15347" y="20728"/>
                    <a:pt x="15537" y="18399"/>
                  </a:cubicBezTo>
                  <a:cubicBezTo>
                    <a:pt x="15726" y="16069"/>
                    <a:pt x="16105" y="12116"/>
                    <a:pt x="16579" y="9152"/>
                  </a:cubicBezTo>
                  <a:cubicBezTo>
                    <a:pt x="17053" y="6187"/>
                    <a:pt x="17621" y="4210"/>
                    <a:pt x="18189" y="2728"/>
                  </a:cubicBezTo>
                  <a:cubicBezTo>
                    <a:pt x="18758" y="1246"/>
                    <a:pt x="19326" y="258"/>
                    <a:pt x="19895" y="46"/>
                  </a:cubicBezTo>
                  <a:cubicBezTo>
                    <a:pt x="20463" y="-166"/>
                    <a:pt x="21032" y="399"/>
                    <a:pt x="21600" y="963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162934" y="69642"/>
              <a:ext cx="39617" cy="33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3086"/>
                    <a:pt x="6473" y="6171"/>
                    <a:pt x="2873" y="9404"/>
                  </a:cubicBezTo>
                  <a:cubicBezTo>
                    <a:pt x="-727" y="12637"/>
                    <a:pt x="-727" y="16016"/>
                    <a:pt x="1673" y="18073"/>
                  </a:cubicBezTo>
                  <a:cubicBezTo>
                    <a:pt x="4073" y="20131"/>
                    <a:pt x="8873" y="20865"/>
                    <a:pt x="13673" y="2160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1050194" y="35479"/>
              <a:ext cx="268512" cy="8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62" y="21600"/>
                  </a:moveTo>
                  <a:cubicBezTo>
                    <a:pt x="-19" y="16200"/>
                    <a:pt x="-201" y="10800"/>
                    <a:pt x="525" y="7500"/>
                  </a:cubicBezTo>
                  <a:cubicBezTo>
                    <a:pt x="1251" y="4200"/>
                    <a:pt x="2885" y="3000"/>
                    <a:pt x="6515" y="2100"/>
                  </a:cubicBezTo>
                  <a:cubicBezTo>
                    <a:pt x="10145" y="1200"/>
                    <a:pt x="15772" y="600"/>
                    <a:pt x="21399" y="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1343389" y="83307"/>
              <a:ext cx="57309" cy="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65" fill="norm" stroke="1" extrusionOk="0">
                  <a:moveTo>
                    <a:pt x="18412" y="0"/>
                  </a:moveTo>
                  <a:cubicBezTo>
                    <a:pt x="12596" y="3516"/>
                    <a:pt x="6781" y="7033"/>
                    <a:pt x="3458" y="10298"/>
                  </a:cubicBezTo>
                  <a:cubicBezTo>
                    <a:pt x="135" y="13563"/>
                    <a:pt x="-696" y="16577"/>
                    <a:pt x="550" y="18502"/>
                  </a:cubicBezTo>
                  <a:cubicBezTo>
                    <a:pt x="1796" y="20428"/>
                    <a:pt x="5119" y="21265"/>
                    <a:pt x="8858" y="21433"/>
                  </a:cubicBezTo>
                  <a:cubicBezTo>
                    <a:pt x="12596" y="21600"/>
                    <a:pt x="16750" y="21098"/>
                    <a:pt x="20904" y="20595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482689" y="23146"/>
              <a:ext cx="13275" cy="38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97" fill="norm" stroke="1" extrusionOk="0">
                  <a:moveTo>
                    <a:pt x="0" y="2609"/>
                  </a:moveTo>
                  <a:cubicBezTo>
                    <a:pt x="7200" y="1459"/>
                    <a:pt x="14400" y="308"/>
                    <a:pt x="18000" y="53"/>
                  </a:cubicBezTo>
                  <a:cubicBezTo>
                    <a:pt x="21600" y="-203"/>
                    <a:pt x="21600" y="436"/>
                    <a:pt x="19800" y="2609"/>
                  </a:cubicBezTo>
                  <a:cubicBezTo>
                    <a:pt x="18000" y="4782"/>
                    <a:pt x="14400" y="8488"/>
                    <a:pt x="12600" y="11875"/>
                  </a:cubicBezTo>
                  <a:cubicBezTo>
                    <a:pt x="10800" y="15262"/>
                    <a:pt x="10800" y="18330"/>
                    <a:pt x="10800" y="21397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1319464" y="178965"/>
              <a:ext cx="252051" cy="12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514" y="21600"/>
                  </a:moveTo>
                  <a:cubicBezTo>
                    <a:pt x="129" y="19600"/>
                    <a:pt x="-257" y="17600"/>
                    <a:pt x="225" y="16200"/>
                  </a:cubicBezTo>
                  <a:cubicBezTo>
                    <a:pt x="707" y="14800"/>
                    <a:pt x="2057" y="14000"/>
                    <a:pt x="5722" y="11400"/>
                  </a:cubicBezTo>
                  <a:cubicBezTo>
                    <a:pt x="9386" y="8800"/>
                    <a:pt x="15364" y="4400"/>
                    <a:pt x="21343" y="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1658250" y="62809"/>
              <a:ext cx="36253" cy="29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20224" y="0"/>
                  </a:moveTo>
                  <a:cubicBezTo>
                    <a:pt x="13871" y="3014"/>
                    <a:pt x="7518" y="6028"/>
                    <a:pt x="3706" y="8791"/>
                  </a:cubicBezTo>
                  <a:cubicBezTo>
                    <a:pt x="-105" y="11553"/>
                    <a:pt x="-1376" y="14065"/>
                    <a:pt x="1800" y="16158"/>
                  </a:cubicBezTo>
                  <a:cubicBezTo>
                    <a:pt x="4977" y="18251"/>
                    <a:pt x="12600" y="19926"/>
                    <a:pt x="20224" y="2160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1749163" y="56993"/>
              <a:ext cx="284685" cy="31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46" fill="norm" stroke="1" extrusionOk="0">
                  <a:moveTo>
                    <a:pt x="16457" y="1311"/>
                  </a:moveTo>
                  <a:cubicBezTo>
                    <a:pt x="15943" y="698"/>
                    <a:pt x="15429" y="85"/>
                    <a:pt x="13800" y="9"/>
                  </a:cubicBezTo>
                  <a:cubicBezTo>
                    <a:pt x="12171" y="-68"/>
                    <a:pt x="9429" y="392"/>
                    <a:pt x="7543" y="1234"/>
                  </a:cubicBezTo>
                  <a:cubicBezTo>
                    <a:pt x="5657" y="2077"/>
                    <a:pt x="4629" y="3302"/>
                    <a:pt x="4714" y="4451"/>
                  </a:cubicBezTo>
                  <a:cubicBezTo>
                    <a:pt x="4800" y="5600"/>
                    <a:pt x="6000" y="6672"/>
                    <a:pt x="8571" y="7362"/>
                  </a:cubicBezTo>
                  <a:cubicBezTo>
                    <a:pt x="11143" y="8051"/>
                    <a:pt x="15086" y="8358"/>
                    <a:pt x="17486" y="8511"/>
                  </a:cubicBezTo>
                  <a:cubicBezTo>
                    <a:pt x="19886" y="8664"/>
                    <a:pt x="20743" y="8664"/>
                    <a:pt x="21171" y="9047"/>
                  </a:cubicBezTo>
                  <a:cubicBezTo>
                    <a:pt x="21600" y="9430"/>
                    <a:pt x="21600" y="10196"/>
                    <a:pt x="20314" y="11958"/>
                  </a:cubicBezTo>
                  <a:cubicBezTo>
                    <a:pt x="19029" y="13719"/>
                    <a:pt x="16457" y="16477"/>
                    <a:pt x="13543" y="18238"/>
                  </a:cubicBezTo>
                  <a:cubicBezTo>
                    <a:pt x="10629" y="20000"/>
                    <a:pt x="7371" y="20766"/>
                    <a:pt x="5314" y="21149"/>
                  </a:cubicBezTo>
                  <a:cubicBezTo>
                    <a:pt x="3257" y="21532"/>
                    <a:pt x="2400" y="21532"/>
                    <a:pt x="1714" y="21226"/>
                  </a:cubicBezTo>
                  <a:cubicBezTo>
                    <a:pt x="1029" y="20919"/>
                    <a:pt x="514" y="20306"/>
                    <a:pt x="0" y="19694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2556431" y="28452"/>
              <a:ext cx="19487" cy="38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483" fill="norm" stroke="1" extrusionOk="0">
                  <a:moveTo>
                    <a:pt x="6133" y="1928"/>
                  </a:moveTo>
                  <a:cubicBezTo>
                    <a:pt x="10933" y="905"/>
                    <a:pt x="15733" y="-117"/>
                    <a:pt x="16933" y="11"/>
                  </a:cubicBezTo>
                  <a:cubicBezTo>
                    <a:pt x="18133" y="139"/>
                    <a:pt x="15733" y="1417"/>
                    <a:pt x="10933" y="4165"/>
                  </a:cubicBezTo>
                  <a:cubicBezTo>
                    <a:pt x="6133" y="6913"/>
                    <a:pt x="-1067" y="11130"/>
                    <a:pt x="133" y="14262"/>
                  </a:cubicBezTo>
                  <a:cubicBezTo>
                    <a:pt x="1333" y="17393"/>
                    <a:pt x="10933" y="19438"/>
                    <a:pt x="20533" y="21483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2455995" y="8148"/>
              <a:ext cx="236077" cy="8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192" y="21600"/>
                  </a:moveTo>
                  <a:cubicBezTo>
                    <a:pt x="1780" y="18277"/>
                    <a:pt x="1369" y="14954"/>
                    <a:pt x="854" y="11908"/>
                  </a:cubicBezTo>
                  <a:cubicBezTo>
                    <a:pt x="340" y="8862"/>
                    <a:pt x="-277" y="6092"/>
                    <a:pt x="134" y="4431"/>
                  </a:cubicBezTo>
                  <a:cubicBezTo>
                    <a:pt x="546" y="2769"/>
                    <a:pt x="1986" y="2215"/>
                    <a:pt x="5689" y="1662"/>
                  </a:cubicBezTo>
                  <a:cubicBezTo>
                    <a:pt x="9392" y="1108"/>
                    <a:pt x="15357" y="554"/>
                    <a:pt x="21323" y="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2696470" y="52419"/>
              <a:ext cx="206656" cy="37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12" fill="norm" stroke="1" extrusionOk="0">
                  <a:moveTo>
                    <a:pt x="8610" y="3739"/>
                  </a:moveTo>
                  <a:cubicBezTo>
                    <a:pt x="6752" y="5441"/>
                    <a:pt x="4894" y="7143"/>
                    <a:pt x="3616" y="9434"/>
                  </a:cubicBezTo>
                  <a:cubicBezTo>
                    <a:pt x="2339" y="11725"/>
                    <a:pt x="1642" y="14605"/>
                    <a:pt x="1294" y="16372"/>
                  </a:cubicBezTo>
                  <a:cubicBezTo>
                    <a:pt x="945" y="18139"/>
                    <a:pt x="945" y="18794"/>
                    <a:pt x="829" y="19448"/>
                  </a:cubicBezTo>
                  <a:cubicBezTo>
                    <a:pt x="713" y="20103"/>
                    <a:pt x="481" y="20757"/>
                    <a:pt x="249" y="20757"/>
                  </a:cubicBezTo>
                  <a:cubicBezTo>
                    <a:pt x="16" y="20757"/>
                    <a:pt x="-216" y="20103"/>
                    <a:pt x="365" y="18205"/>
                  </a:cubicBezTo>
                  <a:cubicBezTo>
                    <a:pt x="945" y="16307"/>
                    <a:pt x="2339" y="13165"/>
                    <a:pt x="4429" y="10023"/>
                  </a:cubicBezTo>
                  <a:cubicBezTo>
                    <a:pt x="6519" y="6881"/>
                    <a:pt x="9307" y="3739"/>
                    <a:pt x="11165" y="1972"/>
                  </a:cubicBezTo>
                  <a:cubicBezTo>
                    <a:pt x="13023" y="205"/>
                    <a:pt x="13952" y="-188"/>
                    <a:pt x="14765" y="74"/>
                  </a:cubicBezTo>
                  <a:cubicBezTo>
                    <a:pt x="15578" y="336"/>
                    <a:pt x="16274" y="1252"/>
                    <a:pt x="17436" y="4067"/>
                  </a:cubicBezTo>
                  <a:cubicBezTo>
                    <a:pt x="18597" y="6881"/>
                    <a:pt x="20223" y="11594"/>
                    <a:pt x="20803" y="14801"/>
                  </a:cubicBezTo>
                  <a:cubicBezTo>
                    <a:pt x="21384" y="18008"/>
                    <a:pt x="20919" y="19710"/>
                    <a:pt x="20455" y="21412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2705737" y="219961"/>
              <a:ext cx="266475" cy="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" y="18000"/>
                    <a:pt x="738" y="14400"/>
                    <a:pt x="1846" y="11520"/>
                  </a:cubicBezTo>
                  <a:cubicBezTo>
                    <a:pt x="2954" y="8640"/>
                    <a:pt x="4800" y="6480"/>
                    <a:pt x="8215" y="4680"/>
                  </a:cubicBezTo>
                  <a:cubicBezTo>
                    <a:pt x="11631" y="2880"/>
                    <a:pt x="16615" y="1440"/>
                    <a:pt x="21600" y="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2997395" y="69642"/>
              <a:ext cx="254957" cy="35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20" fill="norm" stroke="1" extrusionOk="0">
                  <a:moveTo>
                    <a:pt x="3621" y="0"/>
                  </a:moveTo>
                  <a:cubicBezTo>
                    <a:pt x="2283" y="4648"/>
                    <a:pt x="945" y="9296"/>
                    <a:pt x="371" y="12372"/>
                  </a:cubicBezTo>
                  <a:cubicBezTo>
                    <a:pt x="-202" y="15448"/>
                    <a:pt x="-11" y="16952"/>
                    <a:pt x="276" y="18046"/>
                  </a:cubicBezTo>
                  <a:cubicBezTo>
                    <a:pt x="563" y="19139"/>
                    <a:pt x="945" y="19823"/>
                    <a:pt x="2092" y="20370"/>
                  </a:cubicBezTo>
                  <a:cubicBezTo>
                    <a:pt x="3239" y="20916"/>
                    <a:pt x="5150" y="21327"/>
                    <a:pt x="8209" y="21463"/>
                  </a:cubicBezTo>
                  <a:cubicBezTo>
                    <a:pt x="11267" y="21600"/>
                    <a:pt x="15472" y="21463"/>
                    <a:pt x="17862" y="21327"/>
                  </a:cubicBezTo>
                  <a:cubicBezTo>
                    <a:pt x="20251" y="21190"/>
                    <a:pt x="20825" y="21053"/>
                    <a:pt x="21398" y="20916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3404947" y="28646"/>
              <a:ext cx="262490" cy="33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72" fill="norm" stroke="1" extrusionOk="0">
                  <a:moveTo>
                    <a:pt x="3724" y="0"/>
                  </a:moveTo>
                  <a:cubicBezTo>
                    <a:pt x="2979" y="2773"/>
                    <a:pt x="2234" y="5546"/>
                    <a:pt x="1676" y="8392"/>
                  </a:cubicBezTo>
                  <a:cubicBezTo>
                    <a:pt x="1117" y="11238"/>
                    <a:pt x="745" y="14157"/>
                    <a:pt x="466" y="15981"/>
                  </a:cubicBezTo>
                  <a:cubicBezTo>
                    <a:pt x="186" y="17805"/>
                    <a:pt x="0" y="18535"/>
                    <a:pt x="0" y="19411"/>
                  </a:cubicBezTo>
                  <a:cubicBezTo>
                    <a:pt x="0" y="20286"/>
                    <a:pt x="186" y="21308"/>
                    <a:pt x="466" y="21454"/>
                  </a:cubicBezTo>
                  <a:cubicBezTo>
                    <a:pt x="745" y="21600"/>
                    <a:pt x="1117" y="20870"/>
                    <a:pt x="2886" y="18608"/>
                  </a:cubicBezTo>
                  <a:cubicBezTo>
                    <a:pt x="4655" y="16346"/>
                    <a:pt x="7821" y="12551"/>
                    <a:pt x="10614" y="9559"/>
                  </a:cubicBezTo>
                  <a:cubicBezTo>
                    <a:pt x="13407" y="6568"/>
                    <a:pt x="15828" y="4378"/>
                    <a:pt x="17597" y="3138"/>
                  </a:cubicBezTo>
                  <a:cubicBezTo>
                    <a:pt x="19366" y="1897"/>
                    <a:pt x="20483" y="1605"/>
                    <a:pt x="21041" y="1824"/>
                  </a:cubicBezTo>
                  <a:cubicBezTo>
                    <a:pt x="21600" y="2043"/>
                    <a:pt x="21600" y="2773"/>
                    <a:pt x="21041" y="3649"/>
                  </a:cubicBezTo>
                  <a:cubicBezTo>
                    <a:pt x="20483" y="4524"/>
                    <a:pt x="19366" y="5546"/>
                    <a:pt x="18248" y="6568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54368" y="598035"/>
              <a:ext cx="3577728" cy="1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25" y="21600"/>
                  </a:moveTo>
                  <a:cubicBezTo>
                    <a:pt x="57" y="21600"/>
                    <a:pt x="-12" y="21600"/>
                    <a:pt x="2" y="20864"/>
                  </a:cubicBezTo>
                  <a:cubicBezTo>
                    <a:pt x="15" y="20127"/>
                    <a:pt x="112" y="18655"/>
                    <a:pt x="366" y="17673"/>
                  </a:cubicBezTo>
                  <a:cubicBezTo>
                    <a:pt x="620" y="16691"/>
                    <a:pt x="1032" y="16200"/>
                    <a:pt x="1478" y="15464"/>
                  </a:cubicBezTo>
                  <a:cubicBezTo>
                    <a:pt x="1924" y="14727"/>
                    <a:pt x="2405" y="13745"/>
                    <a:pt x="2858" y="12764"/>
                  </a:cubicBezTo>
                  <a:cubicBezTo>
                    <a:pt x="3311" y="11782"/>
                    <a:pt x="3737" y="10800"/>
                    <a:pt x="4231" y="10309"/>
                  </a:cubicBezTo>
                  <a:cubicBezTo>
                    <a:pt x="4725" y="9818"/>
                    <a:pt x="5288" y="9818"/>
                    <a:pt x="5858" y="9573"/>
                  </a:cubicBezTo>
                  <a:cubicBezTo>
                    <a:pt x="6428" y="9327"/>
                    <a:pt x="7005" y="8836"/>
                    <a:pt x="7540" y="8591"/>
                  </a:cubicBezTo>
                  <a:cubicBezTo>
                    <a:pt x="8076" y="8345"/>
                    <a:pt x="8570" y="8345"/>
                    <a:pt x="9065" y="7609"/>
                  </a:cubicBezTo>
                  <a:cubicBezTo>
                    <a:pt x="9559" y="6873"/>
                    <a:pt x="10053" y="5400"/>
                    <a:pt x="10506" y="4173"/>
                  </a:cubicBezTo>
                  <a:cubicBezTo>
                    <a:pt x="10960" y="2945"/>
                    <a:pt x="11372" y="1964"/>
                    <a:pt x="11845" y="1227"/>
                  </a:cubicBezTo>
                  <a:cubicBezTo>
                    <a:pt x="12319" y="491"/>
                    <a:pt x="12855" y="0"/>
                    <a:pt x="13390" y="0"/>
                  </a:cubicBezTo>
                  <a:cubicBezTo>
                    <a:pt x="13926" y="0"/>
                    <a:pt x="14461" y="491"/>
                    <a:pt x="14990" y="736"/>
                  </a:cubicBezTo>
                  <a:cubicBezTo>
                    <a:pt x="15519" y="982"/>
                    <a:pt x="16040" y="982"/>
                    <a:pt x="16562" y="1227"/>
                  </a:cubicBezTo>
                  <a:cubicBezTo>
                    <a:pt x="17084" y="1473"/>
                    <a:pt x="17606" y="1964"/>
                    <a:pt x="18100" y="2209"/>
                  </a:cubicBezTo>
                  <a:cubicBezTo>
                    <a:pt x="18594" y="2455"/>
                    <a:pt x="19061" y="2455"/>
                    <a:pt x="19473" y="2945"/>
                  </a:cubicBezTo>
                  <a:cubicBezTo>
                    <a:pt x="19885" y="3436"/>
                    <a:pt x="20242" y="4418"/>
                    <a:pt x="20538" y="5400"/>
                  </a:cubicBezTo>
                  <a:cubicBezTo>
                    <a:pt x="20833" y="6382"/>
                    <a:pt x="21066" y="7364"/>
                    <a:pt x="21245" y="7364"/>
                  </a:cubicBezTo>
                  <a:cubicBezTo>
                    <a:pt x="21423" y="7364"/>
                    <a:pt x="21547" y="6382"/>
                    <a:pt x="21567" y="5891"/>
                  </a:cubicBezTo>
                  <a:cubicBezTo>
                    <a:pt x="21588" y="5400"/>
                    <a:pt x="21506" y="5400"/>
                    <a:pt x="21423" y="540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3409502" y="267789"/>
              <a:ext cx="232312" cy="19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2979"/>
                    <a:pt x="8894" y="5959"/>
                    <a:pt x="11859" y="8690"/>
                  </a:cubicBezTo>
                  <a:cubicBezTo>
                    <a:pt x="14824" y="11421"/>
                    <a:pt x="16306" y="13903"/>
                    <a:pt x="17153" y="15890"/>
                  </a:cubicBezTo>
                  <a:cubicBezTo>
                    <a:pt x="18000" y="17876"/>
                    <a:pt x="18212" y="19366"/>
                    <a:pt x="18847" y="20234"/>
                  </a:cubicBezTo>
                  <a:cubicBezTo>
                    <a:pt x="19482" y="21103"/>
                    <a:pt x="20541" y="21352"/>
                    <a:pt x="21600" y="21600"/>
                  </a:cubicBezTo>
                </a:path>
              </a:pathLst>
            </a:custGeom>
            <a:noFill/>
            <a:ln w="24879" cap="rnd">
              <a:solidFill>
                <a:srgbClr val="FF864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995" name="Drawing"/>
          <p:cNvGrpSpPr/>
          <p:nvPr/>
        </p:nvGrpSpPr>
        <p:grpSpPr>
          <a:xfrm>
            <a:off x="36769" y="4367265"/>
            <a:ext cx="13074280" cy="1014791"/>
            <a:chOff x="-296642" y="2227879"/>
            <a:chExt cx="13074279" cy="1014789"/>
          </a:xfrm>
        </p:grpSpPr>
        <p:pic>
          <p:nvPicPr>
            <p:cNvPr id="2955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-296643" y="2227879"/>
              <a:ext cx="13074280" cy="414886"/>
            </a:xfrm>
            <a:prstGeom prst="rect">
              <a:avLst/>
            </a:prstGeom>
            <a:effectLst/>
          </p:spPr>
        </p:pic>
        <p:pic>
          <p:nvPicPr>
            <p:cNvPr id="2957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334245" y="2685776"/>
              <a:ext cx="361127" cy="556893"/>
            </a:xfrm>
            <a:prstGeom prst="rect">
              <a:avLst/>
            </a:prstGeom>
            <a:effectLst/>
          </p:spPr>
        </p:pic>
        <p:pic>
          <p:nvPicPr>
            <p:cNvPr id="2959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359822" y="2914095"/>
              <a:ext cx="328575" cy="209989"/>
            </a:xfrm>
            <a:prstGeom prst="rect">
              <a:avLst/>
            </a:prstGeom>
            <a:effectLst/>
          </p:spPr>
        </p:pic>
        <p:pic>
          <p:nvPicPr>
            <p:cNvPr id="2961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748132" y="2788533"/>
              <a:ext cx="302997" cy="391948"/>
            </a:xfrm>
            <a:prstGeom prst="rect">
              <a:avLst/>
            </a:prstGeom>
            <a:effectLst/>
          </p:spPr>
        </p:pic>
        <p:pic>
          <p:nvPicPr>
            <p:cNvPr id="2963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3994604" y="2751792"/>
              <a:ext cx="289563" cy="390021"/>
            </a:xfrm>
            <a:prstGeom prst="rect">
              <a:avLst/>
            </a:prstGeom>
            <a:effectLst/>
          </p:spPr>
        </p:pic>
        <p:pic>
          <p:nvPicPr>
            <p:cNvPr id="2965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287580" y="2733769"/>
              <a:ext cx="288052" cy="433359"/>
            </a:xfrm>
            <a:prstGeom prst="rect">
              <a:avLst/>
            </a:prstGeom>
            <a:effectLst/>
          </p:spPr>
        </p:pic>
        <p:pic>
          <p:nvPicPr>
            <p:cNvPr id="2967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953450" y="2684993"/>
              <a:ext cx="102170" cy="460018"/>
            </a:xfrm>
            <a:prstGeom prst="rect">
              <a:avLst/>
            </a:prstGeom>
            <a:effectLst/>
          </p:spPr>
        </p:pic>
        <p:pic>
          <p:nvPicPr>
            <p:cNvPr id="2969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5152503" y="2690875"/>
              <a:ext cx="91459" cy="461111"/>
            </a:xfrm>
            <a:prstGeom prst="rect">
              <a:avLst/>
            </a:prstGeom>
            <a:effectLst/>
          </p:spPr>
        </p:pic>
        <p:pic>
          <p:nvPicPr>
            <p:cNvPr id="2971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872296" y="2900143"/>
              <a:ext cx="343763" cy="105355"/>
            </a:xfrm>
            <a:prstGeom prst="rect">
              <a:avLst/>
            </a:prstGeom>
            <a:effectLst/>
          </p:spPr>
        </p:pic>
        <p:pic>
          <p:nvPicPr>
            <p:cNvPr id="2973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5236266" y="2796602"/>
              <a:ext cx="272547" cy="328812"/>
            </a:xfrm>
            <a:prstGeom prst="rect">
              <a:avLst/>
            </a:prstGeom>
            <a:effectLst/>
          </p:spPr>
        </p:pic>
        <p:pic>
          <p:nvPicPr>
            <p:cNvPr id="2975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5515995" y="2747258"/>
              <a:ext cx="320895" cy="385917"/>
            </a:xfrm>
            <a:prstGeom prst="rect">
              <a:avLst/>
            </a:prstGeom>
            <a:effectLst/>
          </p:spPr>
        </p:pic>
        <p:pic>
          <p:nvPicPr>
            <p:cNvPr id="2977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5850707" y="2731485"/>
              <a:ext cx="104768" cy="343769"/>
            </a:xfrm>
            <a:prstGeom prst="rect">
              <a:avLst/>
            </a:prstGeom>
            <a:effectLst/>
          </p:spPr>
        </p:pic>
        <p:pic>
          <p:nvPicPr>
            <p:cNvPr id="2979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5831519" y="2683229"/>
              <a:ext cx="289401" cy="461147"/>
            </a:xfrm>
            <a:prstGeom prst="rect">
              <a:avLst/>
            </a:prstGeom>
            <a:effectLst/>
          </p:spPr>
        </p:pic>
        <p:pic>
          <p:nvPicPr>
            <p:cNvPr id="2981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6080317" y="2734473"/>
              <a:ext cx="317787" cy="433351"/>
            </a:xfrm>
            <a:prstGeom prst="rect">
              <a:avLst/>
            </a:prstGeom>
            <a:effectLst/>
          </p:spPr>
        </p:pic>
        <p:pic>
          <p:nvPicPr>
            <p:cNvPr id="2983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845310" y="2722166"/>
              <a:ext cx="107681" cy="413324"/>
            </a:xfrm>
            <a:prstGeom prst="rect">
              <a:avLst/>
            </a:prstGeom>
            <a:effectLst/>
          </p:spPr>
        </p:pic>
        <p:pic>
          <p:nvPicPr>
            <p:cNvPr id="2985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6779175" y="2734024"/>
              <a:ext cx="397035" cy="166840"/>
            </a:xfrm>
            <a:prstGeom prst="rect">
              <a:avLst/>
            </a:prstGeom>
            <a:effectLst/>
          </p:spPr>
        </p:pic>
        <p:pic>
          <p:nvPicPr>
            <p:cNvPr id="2987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6854611" y="2935021"/>
              <a:ext cx="251843" cy="87369"/>
            </a:xfrm>
            <a:prstGeom prst="rect">
              <a:avLst/>
            </a:prstGeom>
            <a:effectLst/>
          </p:spPr>
        </p:pic>
        <p:pic>
          <p:nvPicPr>
            <p:cNvPr id="2989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7070855" y="2719594"/>
              <a:ext cx="364256" cy="418998"/>
            </a:xfrm>
            <a:prstGeom prst="rect">
              <a:avLst/>
            </a:prstGeom>
            <a:effectLst/>
          </p:spPr>
        </p:pic>
        <p:pic>
          <p:nvPicPr>
            <p:cNvPr id="2991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7510836" y="2716108"/>
              <a:ext cx="90888" cy="414951"/>
            </a:xfrm>
            <a:prstGeom prst="rect">
              <a:avLst/>
            </a:prstGeom>
            <a:effectLst/>
          </p:spPr>
        </p:pic>
        <p:pic>
          <p:nvPicPr>
            <p:cNvPr id="2993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7490489" y="2677814"/>
              <a:ext cx="383284" cy="472303"/>
            </a:xfrm>
            <a:prstGeom prst="rect">
              <a:avLst/>
            </a:prstGeom>
            <a:effectLst/>
          </p:spPr>
        </p:pic>
      </p:grpSp>
      <p:grpSp>
        <p:nvGrpSpPr>
          <p:cNvPr id="3150" name="Drawing"/>
          <p:cNvGrpSpPr/>
          <p:nvPr/>
        </p:nvGrpSpPr>
        <p:grpSpPr>
          <a:xfrm>
            <a:off x="329429" y="755244"/>
            <a:ext cx="11978798" cy="3289968"/>
            <a:chOff x="-17933" y="-19050"/>
            <a:chExt cx="11978797" cy="3289966"/>
          </a:xfrm>
        </p:grpSpPr>
        <p:pic>
          <p:nvPicPr>
            <p:cNvPr id="2996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843039" y="814659"/>
              <a:ext cx="38600" cy="51149"/>
            </a:xfrm>
            <a:prstGeom prst="rect">
              <a:avLst/>
            </a:prstGeom>
            <a:effectLst/>
          </p:spPr>
        </p:pic>
        <p:pic>
          <p:nvPicPr>
            <p:cNvPr id="2998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6176870" y="1799990"/>
              <a:ext cx="105011" cy="535939"/>
            </a:xfrm>
            <a:prstGeom prst="rect">
              <a:avLst/>
            </a:prstGeom>
            <a:effectLst/>
          </p:spPr>
        </p:pic>
        <p:pic>
          <p:nvPicPr>
            <p:cNvPr id="3000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5989919" y="1964676"/>
              <a:ext cx="430062" cy="114782"/>
            </a:xfrm>
            <a:prstGeom prst="rect">
              <a:avLst/>
            </a:prstGeom>
            <a:effectLst/>
          </p:spPr>
        </p:pic>
        <p:pic>
          <p:nvPicPr>
            <p:cNvPr id="3002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6351232" y="1943582"/>
              <a:ext cx="312067" cy="377235"/>
            </a:xfrm>
            <a:prstGeom prst="rect">
              <a:avLst/>
            </a:prstGeom>
            <a:effectLst/>
          </p:spPr>
        </p:pic>
        <p:pic>
          <p:nvPicPr>
            <p:cNvPr id="3004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6632837" y="1850829"/>
              <a:ext cx="1078506" cy="437252"/>
            </a:xfrm>
            <a:prstGeom prst="rect">
              <a:avLst/>
            </a:prstGeom>
            <a:effectLst/>
          </p:spPr>
        </p:pic>
        <p:pic>
          <p:nvPicPr>
            <p:cNvPr id="3006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7769765" y="1931795"/>
              <a:ext cx="83820" cy="305491"/>
            </a:xfrm>
            <a:prstGeom prst="rect">
              <a:avLst/>
            </a:prstGeom>
            <a:effectLst/>
          </p:spPr>
        </p:pic>
        <p:pic>
          <p:nvPicPr>
            <p:cNvPr id="3008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7738802" y="1584329"/>
              <a:ext cx="123748" cy="155776"/>
            </a:xfrm>
            <a:prstGeom prst="rect">
              <a:avLst/>
            </a:prstGeom>
            <a:effectLst/>
          </p:spPr>
        </p:pic>
        <p:pic>
          <p:nvPicPr>
            <p:cNvPr id="3010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8056858" y="1650980"/>
              <a:ext cx="82577" cy="579730"/>
            </a:xfrm>
            <a:prstGeom prst="rect">
              <a:avLst/>
            </a:prstGeom>
            <a:effectLst/>
          </p:spPr>
        </p:pic>
        <p:pic>
          <p:nvPicPr>
            <p:cNvPr id="3012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7955816" y="1866033"/>
              <a:ext cx="338371" cy="81902"/>
            </a:xfrm>
            <a:prstGeom prst="rect">
              <a:avLst/>
            </a:prstGeom>
            <a:effectLst/>
          </p:spPr>
        </p:pic>
        <p:pic>
          <p:nvPicPr>
            <p:cNvPr id="3014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335970" y="1918643"/>
              <a:ext cx="70012" cy="318643"/>
            </a:xfrm>
            <a:prstGeom prst="rect">
              <a:avLst/>
            </a:prstGeom>
            <a:effectLst/>
          </p:spPr>
        </p:pic>
        <p:pic>
          <p:nvPicPr>
            <p:cNvPr id="3016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8396419" y="1663567"/>
              <a:ext cx="136230" cy="186638"/>
            </a:xfrm>
            <a:prstGeom prst="rect">
              <a:avLst/>
            </a:prstGeom>
            <a:effectLst/>
          </p:spPr>
        </p:pic>
        <p:pic>
          <p:nvPicPr>
            <p:cNvPr id="3018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584355" y="1833153"/>
              <a:ext cx="308263" cy="381886"/>
            </a:xfrm>
            <a:prstGeom prst="rect">
              <a:avLst/>
            </a:prstGeom>
            <a:effectLst/>
          </p:spPr>
        </p:pic>
        <p:pic>
          <p:nvPicPr>
            <p:cNvPr id="3020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8861811" y="1833153"/>
              <a:ext cx="412225" cy="336416"/>
            </a:xfrm>
            <a:prstGeom prst="rect">
              <a:avLst/>
            </a:prstGeom>
            <a:effectLst/>
          </p:spPr>
        </p:pic>
        <p:pic>
          <p:nvPicPr>
            <p:cNvPr id="3022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-17934" y="1878622"/>
              <a:ext cx="498975" cy="729262"/>
            </a:xfrm>
            <a:prstGeom prst="rect">
              <a:avLst/>
            </a:prstGeom>
            <a:effectLst/>
          </p:spPr>
        </p:pic>
        <p:pic>
          <p:nvPicPr>
            <p:cNvPr id="3024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33146" y="1955567"/>
              <a:ext cx="439573" cy="647513"/>
            </a:xfrm>
            <a:prstGeom prst="rect">
              <a:avLst/>
            </a:prstGeom>
            <a:effectLst/>
          </p:spPr>
        </p:pic>
        <p:pic>
          <p:nvPicPr>
            <p:cNvPr id="3026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004811" y="2213304"/>
              <a:ext cx="246306" cy="50287"/>
            </a:xfrm>
            <a:prstGeom prst="rect">
              <a:avLst/>
            </a:prstGeom>
            <a:effectLst/>
          </p:spPr>
        </p:pic>
        <p:pic>
          <p:nvPicPr>
            <p:cNvPr id="3028" name="Line" descr="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971930" y="2300060"/>
              <a:ext cx="206849" cy="49021"/>
            </a:xfrm>
            <a:prstGeom prst="rect">
              <a:avLst/>
            </a:prstGeom>
            <a:effectLst/>
          </p:spPr>
        </p:pic>
        <p:pic>
          <p:nvPicPr>
            <p:cNvPr id="3030" name="Line" descr="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860224" y="1847826"/>
              <a:ext cx="469383" cy="691963"/>
            </a:xfrm>
            <a:prstGeom prst="rect">
              <a:avLst/>
            </a:prstGeom>
            <a:effectLst/>
          </p:spPr>
        </p:pic>
        <p:pic>
          <p:nvPicPr>
            <p:cNvPr id="3032" name="Line" descr="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2635699" y="2431583"/>
              <a:ext cx="127935" cy="239730"/>
            </a:xfrm>
            <a:prstGeom prst="rect">
              <a:avLst/>
            </a:prstGeom>
            <a:effectLst/>
          </p:spPr>
        </p:pic>
        <p:pic>
          <p:nvPicPr>
            <p:cNvPr id="3034" name="Line" descr="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3359078" y="1947374"/>
              <a:ext cx="325219" cy="466436"/>
            </a:xfrm>
            <a:prstGeom prst="rect">
              <a:avLst/>
            </a:prstGeom>
            <a:effectLst/>
          </p:spPr>
        </p:pic>
        <p:pic>
          <p:nvPicPr>
            <p:cNvPr id="3036" name="Line" descr="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3714190" y="2025471"/>
              <a:ext cx="667180" cy="379637"/>
            </a:xfrm>
            <a:prstGeom prst="rect">
              <a:avLst/>
            </a:prstGeom>
            <a:effectLst/>
          </p:spPr>
        </p:pic>
        <p:pic>
          <p:nvPicPr>
            <p:cNvPr id="3038" name="Line" descr="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4431657" y="1761358"/>
              <a:ext cx="528416" cy="631404"/>
            </a:xfrm>
            <a:prstGeom prst="rect">
              <a:avLst/>
            </a:prstGeom>
            <a:effectLst/>
          </p:spPr>
        </p:pic>
        <p:pic>
          <p:nvPicPr>
            <p:cNvPr id="3040" name="Line" descr="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373113" y="1971252"/>
              <a:ext cx="422556" cy="62173"/>
            </a:xfrm>
            <a:prstGeom prst="rect">
              <a:avLst/>
            </a:prstGeom>
            <a:effectLst/>
          </p:spPr>
        </p:pic>
        <p:pic>
          <p:nvPicPr>
            <p:cNvPr id="3042" name="Line" descr="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4954731" y="2035944"/>
              <a:ext cx="511706" cy="351337"/>
            </a:xfrm>
            <a:prstGeom prst="rect">
              <a:avLst/>
            </a:prstGeom>
            <a:effectLst/>
          </p:spPr>
        </p:pic>
        <p:pic>
          <p:nvPicPr>
            <p:cNvPr id="3044" name="Line" descr="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6382797" y="2717703"/>
              <a:ext cx="248731" cy="553214"/>
            </a:xfrm>
            <a:prstGeom prst="rect">
              <a:avLst/>
            </a:prstGeom>
            <a:effectLst/>
          </p:spPr>
        </p:pic>
        <p:pic>
          <p:nvPicPr>
            <p:cNvPr id="3046" name="Line" descr="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6896383" y="2759752"/>
              <a:ext cx="42579" cy="424542"/>
            </a:xfrm>
            <a:prstGeom prst="rect">
              <a:avLst/>
            </a:prstGeom>
            <a:effectLst/>
          </p:spPr>
        </p:pic>
        <p:pic>
          <p:nvPicPr>
            <p:cNvPr id="3048" name="Line" descr="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728692" y="2899495"/>
              <a:ext cx="350012" cy="70527"/>
            </a:xfrm>
            <a:prstGeom prst="rect">
              <a:avLst/>
            </a:prstGeom>
            <a:effectLst/>
          </p:spPr>
        </p:pic>
        <p:pic>
          <p:nvPicPr>
            <p:cNvPr id="3050" name="Line" descr="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7026810" y="2915447"/>
              <a:ext cx="261603" cy="278549"/>
            </a:xfrm>
            <a:prstGeom prst="rect">
              <a:avLst/>
            </a:prstGeom>
            <a:effectLst/>
          </p:spPr>
        </p:pic>
        <p:pic>
          <p:nvPicPr>
            <p:cNvPr id="3052" name="Line" descr="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7617973" y="2703855"/>
              <a:ext cx="38333" cy="433858"/>
            </a:xfrm>
            <a:prstGeom prst="rect">
              <a:avLst/>
            </a:prstGeom>
            <a:effectLst/>
          </p:spPr>
        </p:pic>
        <p:pic>
          <p:nvPicPr>
            <p:cNvPr id="3054" name="Line" descr="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604411" y="2868793"/>
              <a:ext cx="247649" cy="303079"/>
            </a:xfrm>
            <a:prstGeom prst="rect">
              <a:avLst/>
            </a:prstGeom>
            <a:effectLst/>
          </p:spPr>
        </p:pic>
        <p:pic>
          <p:nvPicPr>
            <p:cNvPr id="3056" name="Line" descr="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832149" y="2831375"/>
              <a:ext cx="327231" cy="301345"/>
            </a:xfrm>
            <a:prstGeom prst="rect">
              <a:avLst/>
            </a:prstGeom>
            <a:effectLst/>
          </p:spPr>
        </p:pic>
        <p:pic>
          <p:nvPicPr>
            <p:cNvPr id="3058" name="Line" descr="Lin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8428802" y="2660056"/>
              <a:ext cx="941678" cy="594490"/>
            </a:xfrm>
            <a:prstGeom prst="rect">
              <a:avLst/>
            </a:prstGeom>
            <a:effectLst/>
          </p:spPr>
        </p:pic>
        <p:pic>
          <p:nvPicPr>
            <p:cNvPr id="3060" name="Line" descr="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9225424" y="2556180"/>
              <a:ext cx="130281" cy="120515"/>
            </a:xfrm>
            <a:prstGeom prst="rect">
              <a:avLst/>
            </a:prstGeom>
            <a:effectLst/>
          </p:spPr>
        </p:pic>
        <p:pic>
          <p:nvPicPr>
            <p:cNvPr id="3062" name="Line" descr="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9365699" y="2793445"/>
              <a:ext cx="647597" cy="309380"/>
            </a:xfrm>
            <a:prstGeom prst="rect">
              <a:avLst/>
            </a:prstGeom>
            <a:effectLst/>
          </p:spPr>
        </p:pic>
        <p:pic>
          <p:nvPicPr>
            <p:cNvPr id="3064" name="Line" descr="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0030858" y="2556261"/>
              <a:ext cx="355085" cy="528483"/>
            </a:xfrm>
            <a:prstGeom prst="rect">
              <a:avLst/>
            </a:prstGeom>
            <a:effectLst/>
          </p:spPr>
        </p:pic>
        <p:pic>
          <p:nvPicPr>
            <p:cNvPr id="3066" name="Line" descr="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0371312" y="2545481"/>
              <a:ext cx="271046" cy="629497"/>
            </a:xfrm>
            <a:prstGeom prst="rect">
              <a:avLst/>
            </a:prstGeom>
            <a:effectLst/>
          </p:spPr>
        </p:pic>
        <p:pic>
          <p:nvPicPr>
            <p:cNvPr id="3068" name="Line" descr="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2307222" y="559927"/>
              <a:ext cx="447692" cy="535153"/>
            </a:xfrm>
            <a:prstGeom prst="rect">
              <a:avLst/>
            </a:prstGeom>
            <a:effectLst/>
          </p:spPr>
        </p:pic>
        <p:pic>
          <p:nvPicPr>
            <p:cNvPr id="3070" name="Line" descr="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2867952" y="516434"/>
              <a:ext cx="298524" cy="465223"/>
            </a:xfrm>
            <a:prstGeom prst="rect">
              <a:avLst/>
            </a:prstGeom>
            <a:effectLst/>
          </p:spPr>
        </p:pic>
        <p:pic>
          <p:nvPicPr>
            <p:cNvPr id="3072" name="Line" descr="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3365546" y="568177"/>
              <a:ext cx="72463" cy="448388"/>
            </a:xfrm>
            <a:prstGeom prst="rect">
              <a:avLst/>
            </a:prstGeom>
            <a:effectLst/>
          </p:spPr>
        </p:pic>
        <p:pic>
          <p:nvPicPr>
            <p:cNvPr id="3074" name="Line" descr="Lin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3233010" y="476924"/>
              <a:ext cx="435178" cy="79250"/>
            </a:xfrm>
            <a:prstGeom prst="rect">
              <a:avLst/>
            </a:prstGeom>
            <a:effectLst/>
          </p:spPr>
        </p:pic>
        <p:pic>
          <p:nvPicPr>
            <p:cNvPr id="3076" name="Line" descr="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4394142" y="573878"/>
              <a:ext cx="48874" cy="449663"/>
            </a:xfrm>
            <a:prstGeom prst="rect">
              <a:avLst/>
            </a:prstGeom>
            <a:effectLst/>
          </p:spPr>
        </p:pic>
        <p:pic>
          <p:nvPicPr>
            <p:cNvPr id="3078" name="Line" descr="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4377012" y="577069"/>
              <a:ext cx="296199" cy="83739"/>
            </a:xfrm>
            <a:prstGeom prst="rect">
              <a:avLst/>
            </a:prstGeom>
            <a:effectLst/>
          </p:spPr>
        </p:pic>
        <p:pic>
          <p:nvPicPr>
            <p:cNvPr id="3080" name="Line" descr="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4394353" y="734317"/>
              <a:ext cx="257932" cy="92565"/>
            </a:xfrm>
            <a:prstGeom prst="rect">
              <a:avLst/>
            </a:prstGeom>
            <a:effectLst/>
          </p:spPr>
        </p:pic>
        <p:pic>
          <p:nvPicPr>
            <p:cNvPr id="3082" name="Line" descr="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4665768" y="721957"/>
              <a:ext cx="243293" cy="271035"/>
            </a:xfrm>
            <a:prstGeom prst="rect">
              <a:avLst/>
            </a:prstGeom>
            <a:effectLst/>
          </p:spPr>
        </p:pic>
        <p:pic>
          <p:nvPicPr>
            <p:cNvPr id="3084" name="Line" descr="Lin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4998716" y="692463"/>
              <a:ext cx="72106" cy="275273"/>
            </a:xfrm>
            <a:prstGeom prst="rect">
              <a:avLst/>
            </a:prstGeom>
            <a:effectLst/>
          </p:spPr>
        </p:pic>
        <p:pic>
          <p:nvPicPr>
            <p:cNvPr id="3086" name="Line" descr="Lin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4985498" y="561034"/>
              <a:ext cx="287617" cy="420653"/>
            </a:xfrm>
            <a:prstGeom prst="rect">
              <a:avLst/>
            </a:prstGeom>
            <a:effectLst/>
          </p:spPr>
        </p:pic>
        <p:pic>
          <p:nvPicPr>
            <p:cNvPr id="3088" name="Line" descr="Lin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5744235" y="500126"/>
              <a:ext cx="79955" cy="425756"/>
            </a:xfrm>
            <a:prstGeom prst="rect">
              <a:avLst/>
            </a:prstGeom>
            <a:effectLst/>
          </p:spPr>
        </p:pic>
        <p:pic>
          <p:nvPicPr>
            <p:cNvPr id="3090" name="Line" descr="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5967455" y="478289"/>
              <a:ext cx="52052" cy="468520"/>
            </a:xfrm>
            <a:prstGeom prst="rect">
              <a:avLst/>
            </a:prstGeom>
            <a:effectLst/>
          </p:spPr>
        </p:pic>
        <p:pic>
          <p:nvPicPr>
            <p:cNvPr id="3092" name="Line" descr="Lin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5730284" y="706415"/>
              <a:ext cx="331077" cy="78545"/>
            </a:xfrm>
            <a:prstGeom prst="rect">
              <a:avLst/>
            </a:prstGeom>
            <a:effectLst/>
          </p:spPr>
        </p:pic>
        <p:pic>
          <p:nvPicPr>
            <p:cNvPr id="3094" name="Line" descr="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6117122" y="836407"/>
              <a:ext cx="242575" cy="298744"/>
            </a:xfrm>
            <a:prstGeom prst="rect">
              <a:avLst/>
            </a:prstGeom>
            <a:effectLst/>
          </p:spPr>
        </p:pic>
        <p:pic>
          <p:nvPicPr>
            <p:cNvPr id="3096" name="Line" descr="Lin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6916140" y="532024"/>
              <a:ext cx="268296" cy="52052"/>
            </a:xfrm>
            <a:prstGeom prst="rect">
              <a:avLst/>
            </a:prstGeom>
            <a:effectLst/>
          </p:spPr>
        </p:pic>
        <p:pic>
          <p:nvPicPr>
            <p:cNvPr id="3098" name="Line" descr="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6921875" y="650610"/>
              <a:ext cx="332318" cy="49727"/>
            </a:xfrm>
            <a:prstGeom prst="rect">
              <a:avLst/>
            </a:prstGeom>
            <a:effectLst/>
          </p:spPr>
        </p:pic>
        <p:pic>
          <p:nvPicPr>
            <p:cNvPr id="3100" name="Line" descr="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9441317" y="193389"/>
              <a:ext cx="422043" cy="640530"/>
            </a:xfrm>
            <a:prstGeom prst="rect">
              <a:avLst/>
            </a:prstGeom>
            <a:effectLst/>
          </p:spPr>
        </p:pic>
        <p:pic>
          <p:nvPicPr>
            <p:cNvPr id="3102" name="Line" descr="Lin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9964489" y="141389"/>
              <a:ext cx="247369" cy="686834"/>
            </a:xfrm>
            <a:prstGeom prst="rect">
              <a:avLst/>
            </a:prstGeom>
            <a:effectLst/>
          </p:spPr>
        </p:pic>
        <p:pic>
          <p:nvPicPr>
            <p:cNvPr id="3104" name="Line" descr="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0208636" y="249416"/>
              <a:ext cx="311878" cy="361788"/>
            </a:xfrm>
            <a:prstGeom prst="rect">
              <a:avLst/>
            </a:prstGeom>
            <a:effectLst/>
          </p:spPr>
        </p:pic>
        <p:pic>
          <p:nvPicPr>
            <p:cNvPr id="3106" name="Line" descr="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0257865" y="266950"/>
              <a:ext cx="267897" cy="442687"/>
            </a:xfrm>
            <a:prstGeom prst="rect">
              <a:avLst/>
            </a:prstGeom>
            <a:effectLst/>
          </p:spPr>
        </p:pic>
        <p:pic>
          <p:nvPicPr>
            <p:cNvPr id="3108" name="Line" descr="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0522539" y="587829"/>
              <a:ext cx="170638" cy="233419"/>
            </a:xfrm>
            <a:prstGeom prst="rect">
              <a:avLst/>
            </a:prstGeom>
            <a:effectLst/>
          </p:spPr>
        </p:pic>
        <p:pic>
          <p:nvPicPr>
            <p:cNvPr id="3110" name="Line" descr="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10829466" y="234094"/>
              <a:ext cx="223256" cy="538324"/>
            </a:xfrm>
            <a:prstGeom prst="rect">
              <a:avLst/>
            </a:prstGeom>
            <a:effectLst/>
          </p:spPr>
        </p:pic>
        <p:pic>
          <p:nvPicPr>
            <p:cNvPr id="3112" name="Line" descr="Lin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10843418" y="220720"/>
              <a:ext cx="414008" cy="377308"/>
            </a:xfrm>
            <a:prstGeom prst="rect">
              <a:avLst/>
            </a:prstGeom>
            <a:effectLst/>
          </p:spPr>
        </p:pic>
        <p:pic>
          <p:nvPicPr>
            <p:cNvPr id="3114" name="Line" descr="Lin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11234053" y="176267"/>
              <a:ext cx="284701" cy="534701"/>
            </a:xfrm>
            <a:prstGeom prst="rect">
              <a:avLst/>
            </a:prstGeom>
            <a:effectLst/>
          </p:spPr>
        </p:pic>
        <p:pic>
          <p:nvPicPr>
            <p:cNvPr id="3116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11710272" y="68548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118" name="Line" descr="Lin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9788051" y="1782986"/>
              <a:ext cx="828395" cy="602779"/>
            </a:xfrm>
            <a:prstGeom prst="rect">
              <a:avLst/>
            </a:prstGeom>
            <a:effectLst/>
          </p:spPr>
        </p:pic>
        <p:pic>
          <p:nvPicPr>
            <p:cNvPr id="3120" name="Line" descr="Lin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10547878" y="1710624"/>
              <a:ext cx="757501" cy="592691"/>
            </a:xfrm>
            <a:prstGeom prst="rect">
              <a:avLst/>
            </a:prstGeom>
            <a:effectLst/>
          </p:spPr>
        </p:pic>
        <p:pic>
          <p:nvPicPr>
            <p:cNvPr id="3122" name="Line" descr="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11279702" y="1642245"/>
              <a:ext cx="293743" cy="567152"/>
            </a:xfrm>
            <a:prstGeom prst="rect">
              <a:avLst/>
            </a:prstGeom>
            <a:effectLst/>
          </p:spPr>
        </p:pic>
        <p:pic>
          <p:nvPicPr>
            <p:cNvPr id="3124" name="Line" descr="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11884663" y="2080613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126" name="Line" descr="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8178747" y="-19050"/>
              <a:ext cx="533352" cy="651956"/>
            </a:xfrm>
            <a:prstGeom prst="rect">
              <a:avLst/>
            </a:prstGeom>
            <a:effectLst/>
          </p:spPr>
        </p:pic>
        <p:pic>
          <p:nvPicPr>
            <p:cNvPr id="3128" name="Line" descr="Lin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7620679" y="795857"/>
              <a:ext cx="305499" cy="346269"/>
            </a:xfrm>
            <a:prstGeom prst="rect">
              <a:avLst/>
            </a:prstGeom>
            <a:effectLst/>
          </p:spPr>
        </p:pic>
        <p:pic>
          <p:nvPicPr>
            <p:cNvPr id="3130" name="Line" descr="Lin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7634630" y="830733"/>
              <a:ext cx="296199" cy="325345"/>
            </a:xfrm>
            <a:prstGeom prst="rect">
              <a:avLst/>
            </a:prstGeom>
            <a:effectLst/>
          </p:spPr>
        </p:pic>
        <p:pic>
          <p:nvPicPr>
            <p:cNvPr id="3132" name="Line" descr="Lin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8061528" y="858907"/>
              <a:ext cx="190180" cy="302265"/>
            </a:xfrm>
            <a:prstGeom prst="rect">
              <a:avLst/>
            </a:prstGeom>
            <a:effectLst/>
          </p:spPr>
        </p:pic>
        <p:pic>
          <p:nvPicPr>
            <p:cNvPr id="3134" name="Line" descr="Lin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8067119" y="971488"/>
              <a:ext cx="254345" cy="93906"/>
            </a:xfrm>
            <a:prstGeom prst="rect">
              <a:avLst/>
            </a:prstGeom>
            <a:effectLst/>
          </p:spPr>
        </p:pic>
        <p:pic>
          <p:nvPicPr>
            <p:cNvPr id="3136" name="Line" descr="Lin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8367071" y="847796"/>
              <a:ext cx="171142" cy="315257"/>
            </a:xfrm>
            <a:prstGeom prst="rect">
              <a:avLst/>
            </a:prstGeom>
            <a:effectLst/>
          </p:spPr>
        </p:pic>
        <p:pic>
          <p:nvPicPr>
            <p:cNvPr id="3138" name="Line" descr="Lin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8455268" y="790875"/>
              <a:ext cx="229558" cy="288471"/>
            </a:xfrm>
            <a:prstGeom prst="rect">
              <a:avLst/>
            </a:prstGeom>
            <a:effectLst/>
          </p:spPr>
        </p:pic>
        <p:pic>
          <p:nvPicPr>
            <p:cNvPr id="3140" name="Line" descr="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8785608" y="855618"/>
              <a:ext cx="274660" cy="279533"/>
            </a:xfrm>
            <a:prstGeom prst="rect">
              <a:avLst/>
            </a:prstGeom>
            <a:effectLst/>
          </p:spPr>
        </p:pic>
        <p:pic>
          <p:nvPicPr>
            <p:cNvPr id="3142" name="Line" descr="Lin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9127414" y="792183"/>
              <a:ext cx="52052" cy="322041"/>
            </a:xfrm>
            <a:prstGeom prst="rect">
              <a:avLst/>
            </a:prstGeom>
            <a:effectLst/>
          </p:spPr>
        </p:pic>
        <p:pic>
          <p:nvPicPr>
            <p:cNvPr id="3144" name="Line" descr="Lin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9127414" y="762673"/>
              <a:ext cx="243591" cy="359108"/>
            </a:xfrm>
            <a:prstGeom prst="rect">
              <a:avLst/>
            </a:prstGeom>
            <a:effectLst/>
          </p:spPr>
        </p:pic>
        <p:pic>
          <p:nvPicPr>
            <p:cNvPr id="3146" name="Line" descr="Lin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9406439" y="967664"/>
              <a:ext cx="217906" cy="334902"/>
            </a:xfrm>
            <a:prstGeom prst="rect">
              <a:avLst/>
            </a:prstGeom>
            <a:effectLst/>
          </p:spPr>
        </p:pic>
        <p:pic>
          <p:nvPicPr>
            <p:cNvPr id="3148" name="Line" descr="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8374046" y="1055196"/>
              <a:ext cx="128784" cy="2055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0" grpId="1"/>
      <p:bldP build="whole" bldLvl="1" animBg="1" rev="0" advAuto="0" spid="2933" grpId="3"/>
      <p:bldP build="whole" bldLvl="1" animBg="1" rev="0" advAuto="0" spid="2995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