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Relationship Id="rId52" Type="http://schemas.openxmlformats.org/officeDocument/2006/relationships/image" Target="../media/image51.png"/><Relationship Id="rId53" Type="http://schemas.openxmlformats.org/officeDocument/2006/relationships/image" Target="../media/image52.png"/><Relationship Id="rId54" Type="http://schemas.openxmlformats.org/officeDocument/2006/relationships/image" Target="../media/image53.png"/><Relationship Id="rId55" Type="http://schemas.openxmlformats.org/officeDocument/2006/relationships/image" Target="../media/image54.png"/><Relationship Id="rId56" Type="http://schemas.openxmlformats.org/officeDocument/2006/relationships/image" Target="../media/image55.png"/><Relationship Id="rId57" Type="http://schemas.openxmlformats.org/officeDocument/2006/relationships/image" Target="../media/image56.png"/><Relationship Id="rId58" Type="http://schemas.openxmlformats.org/officeDocument/2006/relationships/image" Target="../media/image57.png"/><Relationship Id="rId59" Type="http://schemas.openxmlformats.org/officeDocument/2006/relationships/image" Target="../media/image58.png"/><Relationship Id="rId60" Type="http://schemas.openxmlformats.org/officeDocument/2006/relationships/image" Target="../media/image59.png"/><Relationship Id="rId61" Type="http://schemas.openxmlformats.org/officeDocument/2006/relationships/image" Target="../media/image60.png"/><Relationship Id="rId62" Type="http://schemas.openxmlformats.org/officeDocument/2006/relationships/image" Target="../media/image61.png"/><Relationship Id="rId63" Type="http://schemas.openxmlformats.org/officeDocument/2006/relationships/image" Target="../media/image62.png"/><Relationship Id="rId64" Type="http://schemas.openxmlformats.org/officeDocument/2006/relationships/image" Target="../media/image63.png"/><Relationship Id="rId65" Type="http://schemas.openxmlformats.org/officeDocument/2006/relationships/image" Target="../media/image64.png"/><Relationship Id="rId66" Type="http://schemas.openxmlformats.org/officeDocument/2006/relationships/image" Target="../media/image65.png"/><Relationship Id="rId67" Type="http://schemas.openxmlformats.org/officeDocument/2006/relationships/image" Target="../media/image66.png"/><Relationship Id="rId68" Type="http://schemas.openxmlformats.org/officeDocument/2006/relationships/image" Target="../media/image67.png"/><Relationship Id="rId69" Type="http://schemas.openxmlformats.org/officeDocument/2006/relationships/image" Target="../media/image68.png"/><Relationship Id="rId70" Type="http://schemas.openxmlformats.org/officeDocument/2006/relationships/image" Target="../media/image69.png"/><Relationship Id="rId71" Type="http://schemas.openxmlformats.org/officeDocument/2006/relationships/image" Target="../media/image70.png"/><Relationship Id="rId72" Type="http://schemas.openxmlformats.org/officeDocument/2006/relationships/image" Target="../media/image71.png"/><Relationship Id="rId73" Type="http://schemas.openxmlformats.org/officeDocument/2006/relationships/image" Target="../media/image72.png"/><Relationship Id="rId74" Type="http://schemas.openxmlformats.org/officeDocument/2006/relationships/image" Target="../media/image73.png"/><Relationship Id="rId75" Type="http://schemas.openxmlformats.org/officeDocument/2006/relationships/image" Target="../media/image74.png"/><Relationship Id="rId76" Type="http://schemas.openxmlformats.org/officeDocument/2006/relationships/image" Target="../media/image75.png"/><Relationship Id="rId77" Type="http://schemas.openxmlformats.org/officeDocument/2006/relationships/image" Target="../media/image76.png"/><Relationship Id="rId78" Type="http://schemas.openxmlformats.org/officeDocument/2006/relationships/image" Target="../media/image77.png"/><Relationship Id="rId79" Type="http://schemas.openxmlformats.org/officeDocument/2006/relationships/image" Target="../media/image78.png"/><Relationship Id="rId80" Type="http://schemas.openxmlformats.org/officeDocument/2006/relationships/image" Target="../media/image79.png"/><Relationship Id="rId81" Type="http://schemas.openxmlformats.org/officeDocument/2006/relationships/image" Target="../media/image80.png"/><Relationship Id="rId82" Type="http://schemas.openxmlformats.org/officeDocument/2006/relationships/image" Target="../media/image81.png"/><Relationship Id="rId83" Type="http://schemas.openxmlformats.org/officeDocument/2006/relationships/image" Target="../media/image82.png"/><Relationship Id="rId84" Type="http://schemas.openxmlformats.org/officeDocument/2006/relationships/image" Target="../media/image83.png"/><Relationship Id="rId85" Type="http://schemas.openxmlformats.org/officeDocument/2006/relationships/image" Target="../media/image84.png"/><Relationship Id="rId86" Type="http://schemas.openxmlformats.org/officeDocument/2006/relationships/image" Target="../media/image85.png"/><Relationship Id="rId87" Type="http://schemas.openxmlformats.org/officeDocument/2006/relationships/image" Target="../media/image86.png"/><Relationship Id="rId88" Type="http://schemas.openxmlformats.org/officeDocument/2006/relationships/image" Target="../media/image87.png"/><Relationship Id="rId89" Type="http://schemas.openxmlformats.org/officeDocument/2006/relationships/image" Target="../media/image88.png"/><Relationship Id="rId90" Type="http://schemas.openxmlformats.org/officeDocument/2006/relationships/image" Target="../media/image89.png"/><Relationship Id="rId91" Type="http://schemas.openxmlformats.org/officeDocument/2006/relationships/image" Target="../media/image90.png"/><Relationship Id="rId92" Type="http://schemas.openxmlformats.org/officeDocument/2006/relationships/image" Target="../media/image91.png"/><Relationship Id="rId93" Type="http://schemas.openxmlformats.org/officeDocument/2006/relationships/image" Target="../media/image92.png"/><Relationship Id="rId94" Type="http://schemas.openxmlformats.org/officeDocument/2006/relationships/image" Target="../media/image93.png"/><Relationship Id="rId95" Type="http://schemas.openxmlformats.org/officeDocument/2006/relationships/image" Target="../media/image94.png"/><Relationship Id="rId96" Type="http://schemas.openxmlformats.org/officeDocument/2006/relationships/image" Target="../media/image95.png"/><Relationship Id="rId97" Type="http://schemas.openxmlformats.org/officeDocument/2006/relationships/image" Target="../media/image96.png"/><Relationship Id="rId98" Type="http://schemas.openxmlformats.org/officeDocument/2006/relationships/image" Target="../media/image97.png"/><Relationship Id="rId99" Type="http://schemas.openxmlformats.org/officeDocument/2006/relationships/image" Target="../media/image98.png"/><Relationship Id="rId100" Type="http://schemas.openxmlformats.org/officeDocument/2006/relationships/image" Target="../media/image99.png"/><Relationship Id="rId101" Type="http://schemas.openxmlformats.org/officeDocument/2006/relationships/image" Target="../media/image100.png"/><Relationship Id="rId102" Type="http://schemas.openxmlformats.org/officeDocument/2006/relationships/image" Target="../media/image101.png"/><Relationship Id="rId103" Type="http://schemas.openxmlformats.org/officeDocument/2006/relationships/image" Target="../media/image102.png"/><Relationship Id="rId104" Type="http://schemas.openxmlformats.org/officeDocument/2006/relationships/image" Target="../media/image103.png"/><Relationship Id="rId105" Type="http://schemas.openxmlformats.org/officeDocument/2006/relationships/image" Target="../media/image104.png"/><Relationship Id="rId106" Type="http://schemas.openxmlformats.org/officeDocument/2006/relationships/image" Target="../media/image105.png"/><Relationship Id="rId107" Type="http://schemas.openxmlformats.org/officeDocument/2006/relationships/image" Target="../media/image106.png"/><Relationship Id="rId108" Type="http://schemas.openxmlformats.org/officeDocument/2006/relationships/image" Target="../media/image107.png"/><Relationship Id="rId109" Type="http://schemas.openxmlformats.org/officeDocument/2006/relationships/image" Target="../media/image108.png"/><Relationship Id="rId110" Type="http://schemas.openxmlformats.org/officeDocument/2006/relationships/image" Target="../media/image109.png"/><Relationship Id="rId111" Type="http://schemas.openxmlformats.org/officeDocument/2006/relationships/image" Target="../media/image110.png"/><Relationship Id="rId112" Type="http://schemas.openxmlformats.org/officeDocument/2006/relationships/image" Target="../media/image111.png"/><Relationship Id="rId113" Type="http://schemas.openxmlformats.org/officeDocument/2006/relationships/image" Target="../media/image112.png"/><Relationship Id="rId114" Type="http://schemas.openxmlformats.org/officeDocument/2006/relationships/image" Target="../media/image113.png"/><Relationship Id="rId115" Type="http://schemas.openxmlformats.org/officeDocument/2006/relationships/image" Target="../media/image114.png"/><Relationship Id="rId116" Type="http://schemas.openxmlformats.org/officeDocument/2006/relationships/image" Target="../media/image115.png"/><Relationship Id="rId117" Type="http://schemas.openxmlformats.org/officeDocument/2006/relationships/image" Target="../media/image116.png"/><Relationship Id="rId118" Type="http://schemas.openxmlformats.org/officeDocument/2006/relationships/image" Target="../media/image117.png"/><Relationship Id="rId119" Type="http://schemas.openxmlformats.org/officeDocument/2006/relationships/image" Target="../media/image118.png"/><Relationship Id="rId120" Type="http://schemas.openxmlformats.org/officeDocument/2006/relationships/image" Target="../media/image119.png"/><Relationship Id="rId121" Type="http://schemas.openxmlformats.org/officeDocument/2006/relationships/image" Target="../media/image120.png"/><Relationship Id="rId122" Type="http://schemas.openxmlformats.org/officeDocument/2006/relationships/image" Target="../media/image121.png"/><Relationship Id="rId123" Type="http://schemas.openxmlformats.org/officeDocument/2006/relationships/image" Target="../media/image122.png"/><Relationship Id="rId124" Type="http://schemas.openxmlformats.org/officeDocument/2006/relationships/image" Target="../media/image123.png"/><Relationship Id="rId125" Type="http://schemas.openxmlformats.org/officeDocument/2006/relationships/image" Target="../media/image124.png"/><Relationship Id="rId126" Type="http://schemas.openxmlformats.org/officeDocument/2006/relationships/image" Target="../media/image125.png"/><Relationship Id="rId127" Type="http://schemas.openxmlformats.org/officeDocument/2006/relationships/image" Target="../media/image126.png"/><Relationship Id="rId128" Type="http://schemas.openxmlformats.org/officeDocument/2006/relationships/image" Target="../media/image127.png"/><Relationship Id="rId129" Type="http://schemas.openxmlformats.org/officeDocument/2006/relationships/image" Target="../media/image128.png"/><Relationship Id="rId130" Type="http://schemas.openxmlformats.org/officeDocument/2006/relationships/image" Target="../media/image129.png"/><Relationship Id="rId131" Type="http://schemas.openxmlformats.org/officeDocument/2006/relationships/image" Target="../media/image130.png"/><Relationship Id="rId132" Type="http://schemas.openxmlformats.org/officeDocument/2006/relationships/image" Target="../media/image131.png"/><Relationship Id="rId133" Type="http://schemas.openxmlformats.org/officeDocument/2006/relationships/image" Target="../media/image132.png"/><Relationship Id="rId134" Type="http://schemas.openxmlformats.org/officeDocument/2006/relationships/image" Target="../media/image133.png"/><Relationship Id="rId135" Type="http://schemas.openxmlformats.org/officeDocument/2006/relationships/image" Target="../media/image134.png"/><Relationship Id="rId136" Type="http://schemas.openxmlformats.org/officeDocument/2006/relationships/image" Target="../media/image135.png"/><Relationship Id="rId137" Type="http://schemas.openxmlformats.org/officeDocument/2006/relationships/image" Target="../media/image136.png"/><Relationship Id="rId138" Type="http://schemas.openxmlformats.org/officeDocument/2006/relationships/image" Target="../media/image137.png"/><Relationship Id="rId139" Type="http://schemas.openxmlformats.org/officeDocument/2006/relationships/image" Target="../media/image138.png"/><Relationship Id="rId140" Type="http://schemas.openxmlformats.org/officeDocument/2006/relationships/image" Target="../media/image139.png"/><Relationship Id="rId141" Type="http://schemas.openxmlformats.org/officeDocument/2006/relationships/image" Target="../media/image140.png"/><Relationship Id="rId142" Type="http://schemas.openxmlformats.org/officeDocument/2006/relationships/image" Target="../media/image141.png"/><Relationship Id="rId143" Type="http://schemas.openxmlformats.org/officeDocument/2006/relationships/image" Target="../media/image142.png"/><Relationship Id="rId144" Type="http://schemas.openxmlformats.org/officeDocument/2006/relationships/image" Target="../media/image143.png"/><Relationship Id="rId145" Type="http://schemas.openxmlformats.org/officeDocument/2006/relationships/image" Target="../media/image144.png"/><Relationship Id="rId146" Type="http://schemas.openxmlformats.org/officeDocument/2006/relationships/image" Target="../media/image145.png"/><Relationship Id="rId147" Type="http://schemas.openxmlformats.org/officeDocument/2006/relationships/image" Target="../media/image146.png"/><Relationship Id="rId148" Type="http://schemas.openxmlformats.org/officeDocument/2006/relationships/image" Target="../media/image147.png"/><Relationship Id="rId149" Type="http://schemas.openxmlformats.org/officeDocument/2006/relationships/image" Target="../media/image148.png"/><Relationship Id="rId150" Type="http://schemas.openxmlformats.org/officeDocument/2006/relationships/image" Target="../media/image149.png"/><Relationship Id="rId151" Type="http://schemas.openxmlformats.org/officeDocument/2006/relationships/image" Target="../media/image150.png"/><Relationship Id="rId152" Type="http://schemas.openxmlformats.org/officeDocument/2006/relationships/image" Target="../media/image151.png"/><Relationship Id="rId153" Type="http://schemas.openxmlformats.org/officeDocument/2006/relationships/image" Target="../media/image152.png"/><Relationship Id="rId154" Type="http://schemas.openxmlformats.org/officeDocument/2006/relationships/image" Target="../media/image15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23.png"/><Relationship Id="rId3" Type="http://schemas.openxmlformats.org/officeDocument/2006/relationships/image" Target="../media/image1524.png"/><Relationship Id="rId4" Type="http://schemas.openxmlformats.org/officeDocument/2006/relationships/image" Target="../media/image1525.png"/><Relationship Id="rId5" Type="http://schemas.openxmlformats.org/officeDocument/2006/relationships/image" Target="../media/image1526.png"/><Relationship Id="rId6" Type="http://schemas.openxmlformats.org/officeDocument/2006/relationships/image" Target="../media/image1527.png"/><Relationship Id="rId7" Type="http://schemas.openxmlformats.org/officeDocument/2006/relationships/image" Target="../media/image1528.png"/><Relationship Id="rId8" Type="http://schemas.openxmlformats.org/officeDocument/2006/relationships/image" Target="../media/image1529.png"/><Relationship Id="rId9" Type="http://schemas.openxmlformats.org/officeDocument/2006/relationships/image" Target="../media/image1530.png"/><Relationship Id="rId10" Type="http://schemas.openxmlformats.org/officeDocument/2006/relationships/image" Target="../media/image1531.png"/><Relationship Id="rId11" Type="http://schemas.openxmlformats.org/officeDocument/2006/relationships/image" Target="../media/image1532.png"/><Relationship Id="rId12" Type="http://schemas.openxmlformats.org/officeDocument/2006/relationships/image" Target="../media/image1533.png"/><Relationship Id="rId13" Type="http://schemas.openxmlformats.org/officeDocument/2006/relationships/image" Target="../media/image1534.png"/><Relationship Id="rId14" Type="http://schemas.openxmlformats.org/officeDocument/2006/relationships/image" Target="../media/image1535.png"/><Relationship Id="rId15" Type="http://schemas.openxmlformats.org/officeDocument/2006/relationships/image" Target="../media/image1536.png"/><Relationship Id="rId16" Type="http://schemas.openxmlformats.org/officeDocument/2006/relationships/image" Target="../media/image1537.png"/><Relationship Id="rId17" Type="http://schemas.openxmlformats.org/officeDocument/2006/relationships/image" Target="../media/image1538.png"/><Relationship Id="rId18" Type="http://schemas.openxmlformats.org/officeDocument/2006/relationships/image" Target="../media/image1539.png"/><Relationship Id="rId19" Type="http://schemas.openxmlformats.org/officeDocument/2006/relationships/image" Target="../media/image1540.png"/><Relationship Id="rId20" Type="http://schemas.openxmlformats.org/officeDocument/2006/relationships/image" Target="../media/image1541.png"/><Relationship Id="rId21" Type="http://schemas.openxmlformats.org/officeDocument/2006/relationships/image" Target="../media/image1542.png"/><Relationship Id="rId22" Type="http://schemas.openxmlformats.org/officeDocument/2006/relationships/image" Target="../media/image1543.png"/><Relationship Id="rId23" Type="http://schemas.openxmlformats.org/officeDocument/2006/relationships/image" Target="../media/image1544.png"/><Relationship Id="rId24" Type="http://schemas.openxmlformats.org/officeDocument/2006/relationships/image" Target="../media/image1545.png"/><Relationship Id="rId25" Type="http://schemas.openxmlformats.org/officeDocument/2006/relationships/image" Target="../media/image1546.png"/><Relationship Id="rId26" Type="http://schemas.openxmlformats.org/officeDocument/2006/relationships/image" Target="../media/image1547.png"/><Relationship Id="rId27" Type="http://schemas.openxmlformats.org/officeDocument/2006/relationships/image" Target="../media/image1548.png"/><Relationship Id="rId28" Type="http://schemas.openxmlformats.org/officeDocument/2006/relationships/image" Target="../media/image1549.png"/><Relationship Id="rId29" Type="http://schemas.openxmlformats.org/officeDocument/2006/relationships/image" Target="../media/image1550.png"/><Relationship Id="rId30" Type="http://schemas.openxmlformats.org/officeDocument/2006/relationships/image" Target="../media/image1551.png"/><Relationship Id="rId31" Type="http://schemas.openxmlformats.org/officeDocument/2006/relationships/image" Target="../media/image1552.png"/><Relationship Id="rId32" Type="http://schemas.openxmlformats.org/officeDocument/2006/relationships/image" Target="../media/image1553.png"/><Relationship Id="rId33" Type="http://schemas.openxmlformats.org/officeDocument/2006/relationships/image" Target="../media/image1554.png"/><Relationship Id="rId34" Type="http://schemas.openxmlformats.org/officeDocument/2006/relationships/image" Target="../media/image1555.png"/><Relationship Id="rId35" Type="http://schemas.openxmlformats.org/officeDocument/2006/relationships/image" Target="../media/image1556.png"/><Relationship Id="rId36" Type="http://schemas.openxmlformats.org/officeDocument/2006/relationships/image" Target="../media/image1557.png"/><Relationship Id="rId37" Type="http://schemas.openxmlformats.org/officeDocument/2006/relationships/image" Target="../media/image1558.png"/><Relationship Id="rId38" Type="http://schemas.openxmlformats.org/officeDocument/2006/relationships/image" Target="../media/image1559.png"/><Relationship Id="rId39" Type="http://schemas.openxmlformats.org/officeDocument/2006/relationships/image" Target="../media/image1560.png"/><Relationship Id="rId40" Type="http://schemas.openxmlformats.org/officeDocument/2006/relationships/image" Target="../media/image1561.png"/><Relationship Id="rId41" Type="http://schemas.openxmlformats.org/officeDocument/2006/relationships/image" Target="../media/image1562.png"/><Relationship Id="rId42" Type="http://schemas.openxmlformats.org/officeDocument/2006/relationships/image" Target="../media/image1563.png"/><Relationship Id="rId43" Type="http://schemas.openxmlformats.org/officeDocument/2006/relationships/image" Target="../media/image1564.png"/><Relationship Id="rId44" Type="http://schemas.openxmlformats.org/officeDocument/2006/relationships/image" Target="../media/image1565.png"/><Relationship Id="rId45" Type="http://schemas.openxmlformats.org/officeDocument/2006/relationships/image" Target="../media/image1566.png"/><Relationship Id="rId46" Type="http://schemas.openxmlformats.org/officeDocument/2006/relationships/image" Target="../media/image1567.png"/><Relationship Id="rId47" Type="http://schemas.openxmlformats.org/officeDocument/2006/relationships/image" Target="../media/image1568.png"/><Relationship Id="rId48" Type="http://schemas.openxmlformats.org/officeDocument/2006/relationships/image" Target="../media/image1569.png"/><Relationship Id="rId49" Type="http://schemas.openxmlformats.org/officeDocument/2006/relationships/image" Target="../media/image1570.png"/><Relationship Id="rId50" Type="http://schemas.openxmlformats.org/officeDocument/2006/relationships/image" Target="../media/image1571.png"/><Relationship Id="rId51" Type="http://schemas.openxmlformats.org/officeDocument/2006/relationships/image" Target="../media/image1572.png"/><Relationship Id="rId52" Type="http://schemas.openxmlformats.org/officeDocument/2006/relationships/image" Target="../media/image1573.png"/><Relationship Id="rId53" Type="http://schemas.openxmlformats.org/officeDocument/2006/relationships/image" Target="../media/image1574.png"/><Relationship Id="rId54" Type="http://schemas.openxmlformats.org/officeDocument/2006/relationships/image" Target="../media/image1575.png"/><Relationship Id="rId55" Type="http://schemas.openxmlformats.org/officeDocument/2006/relationships/image" Target="../media/image1576.png"/><Relationship Id="rId56" Type="http://schemas.openxmlformats.org/officeDocument/2006/relationships/image" Target="../media/image1577.png"/><Relationship Id="rId57" Type="http://schemas.openxmlformats.org/officeDocument/2006/relationships/image" Target="../media/image1578.png"/><Relationship Id="rId58" Type="http://schemas.openxmlformats.org/officeDocument/2006/relationships/image" Target="../media/image1579.png"/><Relationship Id="rId59" Type="http://schemas.openxmlformats.org/officeDocument/2006/relationships/image" Target="../media/image1580.png"/><Relationship Id="rId60" Type="http://schemas.openxmlformats.org/officeDocument/2006/relationships/image" Target="../media/image1581.png"/><Relationship Id="rId61" Type="http://schemas.openxmlformats.org/officeDocument/2006/relationships/image" Target="../media/image1582.png"/><Relationship Id="rId62" Type="http://schemas.openxmlformats.org/officeDocument/2006/relationships/image" Target="../media/image1583.png"/><Relationship Id="rId63" Type="http://schemas.openxmlformats.org/officeDocument/2006/relationships/image" Target="../media/image1584.png"/><Relationship Id="rId64" Type="http://schemas.openxmlformats.org/officeDocument/2006/relationships/image" Target="../media/image1585.png"/><Relationship Id="rId65" Type="http://schemas.openxmlformats.org/officeDocument/2006/relationships/image" Target="../media/image1586.png"/><Relationship Id="rId66" Type="http://schemas.openxmlformats.org/officeDocument/2006/relationships/image" Target="../media/image1587.png"/><Relationship Id="rId67" Type="http://schemas.openxmlformats.org/officeDocument/2006/relationships/image" Target="../media/image1588.png"/><Relationship Id="rId68" Type="http://schemas.openxmlformats.org/officeDocument/2006/relationships/image" Target="../media/image1589.png"/><Relationship Id="rId69" Type="http://schemas.openxmlformats.org/officeDocument/2006/relationships/image" Target="../media/image1590.png"/><Relationship Id="rId70" Type="http://schemas.openxmlformats.org/officeDocument/2006/relationships/image" Target="../media/image1591.png"/><Relationship Id="rId71" Type="http://schemas.openxmlformats.org/officeDocument/2006/relationships/image" Target="../media/image1592.png"/><Relationship Id="rId72" Type="http://schemas.openxmlformats.org/officeDocument/2006/relationships/image" Target="../media/image1593.png"/><Relationship Id="rId73" Type="http://schemas.openxmlformats.org/officeDocument/2006/relationships/image" Target="../media/image1594.png"/><Relationship Id="rId74" Type="http://schemas.openxmlformats.org/officeDocument/2006/relationships/image" Target="../media/image1595.png"/><Relationship Id="rId75" Type="http://schemas.openxmlformats.org/officeDocument/2006/relationships/image" Target="../media/image1596.png"/><Relationship Id="rId76" Type="http://schemas.openxmlformats.org/officeDocument/2006/relationships/image" Target="../media/image1597.png"/><Relationship Id="rId77" Type="http://schemas.openxmlformats.org/officeDocument/2006/relationships/image" Target="../media/image159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99.png"/><Relationship Id="rId3" Type="http://schemas.openxmlformats.org/officeDocument/2006/relationships/image" Target="../media/image1600.png"/><Relationship Id="rId4" Type="http://schemas.openxmlformats.org/officeDocument/2006/relationships/image" Target="../media/image1601.png"/><Relationship Id="rId5" Type="http://schemas.openxmlformats.org/officeDocument/2006/relationships/image" Target="../media/image1602.png"/><Relationship Id="rId6" Type="http://schemas.openxmlformats.org/officeDocument/2006/relationships/image" Target="../media/image1603.png"/><Relationship Id="rId7" Type="http://schemas.openxmlformats.org/officeDocument/2006/relationships/image" Target="../media/image1604.png"/><Relationship Id="rId8" Type="http://schemas.openxmlformats.org/officeDocument/2006/relationships/image" Target="../media/image1605.png"/><Relationship Id="rId9" Type="http://schemas.openxmlformats.org/officeDocument/2006/relationships/image" Target="../media/image1606.png"/><Relationship Id="rId10" Type="http://schemas.openxmlformats.org/officeDocument/2006/relationships/image" Target="../media/image1607.png"/><Relationship Id="rId11" Type="http://schemas.openxmlformats.org/officeDocument/2006/relationships/image" Target="../media/image1608.png"/><Relationship Id="rId12" Type="http://schemas.openxmlformats.org/officeDocument/2006/relationships/image" Target="../media/image1609.png"/><Relationship Id="rId13" Type="http://schemas.openxmlformats.org/officeDocument/2006/relationships/image" Target="../media/image1610.png"/><Relationship Id="rId14" Type="http://schemas.openxmlformats.org/officeDocument/2006/relationships/image" Target="../media/image1611.png"/><Relationship Id="rId15" Type="http://schemas.openxmlformats.org/officeDocument/2006/relationships/image" Target="../media/image1612.png"/><Relationship Id="rId16" Type="http://schemas.openxmlformats.org/officeDocument/2006/relationships/image" Target="../media/image1613.png"/><Relationship Id="rId17" Type="http://schemas.openxmlformats.org/officeDocument/2006/relationships/image" Target="../media/image1614.png"/><Relationship Id="rId18" Type="http://schemas.openxmlformats.org/officeDocument/2006/relationships/image" Target="../media/image1615.png"/><Relationship Id="rId19" Type="http://schemas.openxmlformats.org/officeDocument/2006/relationships/image" Target="../media/image1616.png"/><Relationship Id="rId20" Type="http://schemas.openxmlformats.org/officeDocument/2006/relationships/image" Target="../media/image1617.png"/><Relationship Id="rId21" Type="http://schemas.openxmlformats.org/officeDocument/2006/relationships/image" Target="../media/image1618.png"/><Relationship Id="rId22" Type="http://schemas.openxmlformats.org/officeDocument/2006/relationships/image" Target="../media/image1619.png"/><Relationship Id="rId23" Type="http://schemas.openxmlformats.org/officeDocument/2006/relationships/image" Target="../media/image1620.png"/><Relationship Id="rId24" Type="http://schemas.openxmlformats.org/officeDocument/2006/relationships/image" Target="../media/image1621.png"/><Relationship Id="rId25" Type="http://schemas.openxmlformats.org/officeDocument/2006/relationships/image" Target="../media/image1622.png"/><Relationship Id="rId26" Type="http://schemas.openxmlformats.org/officeDocument/2006/relationships/image" Target="../media/image1623.png"/><Relationship Id="rId27" Type="http://schemas.openxmlformats.org/officeDocument/2006/relationships/image" Target="../media/image1624.png"/><Relationship Id="rId28" Type="http://schemas.openxmlformats.org/officeDocument/2006/relationships/image" Target="../media/image1625.png"/><Relationship Id="rId29" Type="http://schemas.openxmlformats.org/officeDocument/2006/relationships/image" Target="../media/image1626.png"/><Relationship Id="rId30" Type="http://schemas.openxmlformats.org/officeDocument/2006/relationships/image" Target="../media/image1627.png"/><Relationship Id="rId31" Type="http://schemas.openxmlformats.org/officeDocument/2006/relationships/image" Target="../media/image1628.png"/><Relationship Id="rId32" Type="http://schemas.openxmlformats.org/officeDocument/2006/relationships/image" Target="../media/image1629.png"/><Relationship Id="rId33" Type="http://schemas.openxmlformats.org/officeDocument/2006/relationships/image" Target="../media/image1630.png"/><Relationship Id="rId34" Type="http://schemas.openxmlformats.org/officeDocument/2006/relationships/image" Target="../media/image1631.png"/><Relationship Id="rId35" Type="http://schemas.openxmlformats.org/officeDocument/2006/relationships/image" Target="../media/image1632.png"/><Relationship Id="rId36" Type="http://schemas.openxmlformats.org/officeDocument/2006/relationships/image" Target="../media/image1633.png"/><Relationship Id="rId37" Type="http://schemas.openxmlformats.org/officeDocument/2006/relationships/image" Target="../media/image1634.png"/><Relationship Id="rId38" Type="http://schemas.openxmlformats.org/officeDocument/2006/relationships/image" Target="../media/image1635.png"/><Relationship Id="rId39" Type="http://schemas.openxmlformats.org/officeDocument/2006/relationships/image" Target="../media/image1636.png"/><Relationship Id="rId40" Type="http://schemas.openxmlformats.org/officeDocument/2006/relationships/image" Target="../media/image1637.png"/><Relationship Id="rId41" Type="http://schemas.openxmlformats.org/officeDocument/2006/relationships/image" Target="../media/image1638.png"/><Relationship Id="rId42" Type="http://schemas.openxmlformats.org/officeDocument/2006/relationships/image" Target="../media/image1639.png"/><Relationship Id="rId43" Type="http://schemas.openxmlformats.org/officeDocument/2006/relationships/image" Target="../media/image1640.png"/><Relationship Id="rId44" Type="http://schemas.openxmlformats.org/officeDocument/2006/relationships/image" Target="../media/image1641.png"/><Relationship Id="rId45" Type="http://schemas.openxmlformats.org/officeDocument/2006/relationships/image" Target="../media/image1642.png"/><Relationship Id="rId46" Type="http://schemas.openxmlformats.org/officeDocument/2006/relationships/image" Target="../media/image1643.png"/><Relationship Id="rId47" Type="http://schemas.openxmlformats.org/officeDocument/2006/relationships/image" Target="../media/image1644.png"/><Relationship Id="rId48" Type="http://schemas.openxmlformats.org/officeDocument/2006/relationships/image" Target="../media/image1645.png"/><Relationship Id="rId49" Type="http://schemas.openxmlformats.org/officeDocument/2006/relationships/image" Target="../media/image1646.png"/><Relationship Id="rId50" Type="http://schemas.openxmlformats.org/officeDocument/2006/relationships/image" Target="../media/image1647.png"/><Relationship Id="rId51" Type="http://schemas.openxmlformats.org/officeDocument/2006/relationships/image" Target="../media/image1648.png"/><Relationship Id="rId52" Type="http://schemas.openxmlformats.org/officeDocument/2006/relationships/image" Target="../media/image1649.png"/><Relationship Id="rId53" Type="http://schemas.openxmlformats.org/officeDocument/2006/relationships/image" Target="../media/image1650.png"/><Relationship Id="rId54" Type="http://schemas.openxmlformats.org/officeDocument/2006/relationships/image" Target="../media/image1651.png"/><Relationship Id="rId55" Type="http://schemas.openxmlformats.org/officeDocument/2006/relationships/image" Target="../media/image1652.png"/><Relationship Id="rId56" Type="http://schemas.openxmlformats.org/officeDocument/2006/relationships/image" Target="../media/image1653.png"/><Relationship Id="rId57" Type="http://schemas.openxmlformats.org/officeDocument/2006/relationships/image" Target="../media/image1654.png"/><Relationship Id="rId58" Type="http://schemas.openxmlformats.org/officeDocument/2006/relationships/image" Target="../media/image1655.png"/><Relationship Id="rId59" Type="http://schemas.openxmlformats.org/officeDocument/2006/relationships/image" Target="../media/image1656.png"/><Relationship Id="rId60" Type="http://schemas.openxmlformats.org/officeDocument/2006/relationships/image" Target="../media/image1657.png"/><Relationship Id="rId61" Type="http://schemas.openxmlformats.org/officeDocument/2006/relationships/image" Target="../media/image1658.png"/><Relationship Id="rId62" Type="http://schemas.openxmlformats.org/officeDocument/2006/relationships/image" Target="../media/image1659.png"/><Relationship Id="rId63" Type="http://schemas.openxmlformats.org/officeDocument/2006/relationships/image" Target="../media/image1660.png"/><Relationship Id="rId64" Type="http://schemas.openxmlformats.org/officeDocument/2006/relationships/image" Target="../media/image1661.png"/><Relationship Id="rId65" Type="http://schemas.openxmlformats.org/officeDocument/2006/relationships/image" Target="../media/image1662.png"/><Relationship Id="rId66" Type="http://schemas.openxmlformats.org/officeDocument/2006/relationships/image" Target="../media/image1663.png"/><Relationship Id="rId67" Type="http://schemas.openxmlformats.org/officeDocument/2006/relationships/image" Target="../media/image1664.png"/><Relationship Id="rId68" Type="http://schemas.openxmlformats.org/officeDocument/2006/relationships/image" Target="../media/image1665.png"/><Relationship Id="rId69" Type="http://schemas.openxmlformats.org/officeDocument/2006/relationships/image" Target="../media/image1666.png"/><Relationship Id="rId70" Type="http://schemas.openxmlformats.org/officeDocument/2006/relationships/image" Target="../media/image1667.png"/><Relationship Id="rId71" Type="http://schemas.openxmlformats.org/officeDocument/2006/relationships/image" Target="../media/image1668.png"/><Relationship Id="rId72" Type="http://schemas.openxmlformats.org/officeDocument/2006/relationships/image" Target="../media/image1669.png"/><Relationship Id="rId73" Type="http://schemas.openxmlformats.org/officeDocument/2006/relationships/image" Target="../media/image1670.png"/><Relationship Id="rId74" Type="http://schemas.openxmlformats.org/officeDocument/2006/relationships/image" Target="../media/image1671.png"/><Relationship Id="rId75" Type="http://schemas.openxmlformats.org/officeDocument/2006/relationships/image" Target="../media/image1672.png"/><Relationship Id="rId76" Type="http://schemas.openxmlformats.org/officeDocument/2006/relationships/image" Target="../media/image1673.png"/><Relationship Id="rId77" Type="http://schemas.openxmlformats.org/officeDocument/2006/relationships/image" Target="../media/image1674.png"/><Relationship Id="rId78" Type="http://schemas.openxmlformats.org/officeDocument/2006/relationships/image" Target="../media/image1675.png"/><Relationship Id="rId79" Type="http://schemas.openxmlformats.org/officeDocument/2006/relationships/image" Target="../media/image1676.png"/><Relationship Id="rId80" Type="http://schemas.openxmlformats.org/officeDocument/2006/relationships/image" Target="../media/image1677.png"/><Relationship Id="rId81" Type="http://schemas.openxmlformats.org/officeDocument/2006/relationships/image" Target="../media/image1678.png"/><Relationship Id="rId82" Type="http://schemas.openxmlformats.org/officeDocument/2006/relationships/image" Target="../media/image1679.png"/><Relationship Id="rId83" Type="http://schemas.openxmlformats.org/officeDocument/2006/relationships/image" Target="../media/image1680.png"/><Relationship Id="rId84" Type="http://schemas.openxmlformats.org/officeDocument/2006/relationships/image" Target="../media/image1681.png"/><Relationship Id="rId85" Type="http://schemas.openxmlformats.org/officeDocument/2006/relationships/image" Target="../media/image1682.png"/><Relationship Id="rId86" Type="http://schemas.openxmlformats.org/officeDocument/2006/relationships/image" Target="../media/image1683.png"/><Relationship Id="rId87" Type="http://schemas.openxmlformats.org/officeDocument/2006/relationships/image" Target="../media/image1684.png"/><Relationship Id="rId88" Type="http://schemas.openxmlformats.org/officeDocument/2006/relationships/image" Target="../media/image1685.png"/><Relationship Id="rId89" Type="http://schemas.openxmlformats.org/officeDocument/2006/relationships/image" Target="../media/image1686.png"/><Relationship Id="rId90" Type="http://schemas.openxmlformats.org/officeDocument/2006/relationships/image" Target="../media/image1687.png"/><Relationship Id="rId91" Type="http://schemas.openxmlformats.org/officeDocument/2006/relationships/image" Target="../media/image1688.png"/><Relationship Id="rId92" Type="http://schemas.openxmlformats.org/officeDocument/2006/relationships/image" Target="../media/image1689.png"/><Relationship Id="rId93" Type="http://schemas.openxmlformats.org/officeDocument/2006/relationships/image" Target="../media/image1690.png"/><Relationship Id="rId94" Type="http://schemas.openxmlformats.org/officeDocument/2006/relationships/image" Target="../media/image1691.png"/><Relationship Id="rId95" Type="http://schemas.openxmlformats.org/officeDocument/2006/relationships/image" Target="../media/image1692.png"/><Relationship Id="rId96" Type="http://schemas.openxmlformats.org/officeDocument/2006/relationships/image" Target="../media/image1693.png"/><Relationship Id="rId97" Type="http://schemas.openxmlformats.org/officeDocument/2006/relationships/image" Target="../media/image1694.png"/><Relationship Id="rId98" Type="http://schemas.openxmlformats.org/officeDocument/2006/relationships/image" Target="../media/image1695.png"/><Relationship Id="rId99" Type="http://schemas.openxmlformats.org/officeDocument/2006/relationships/image" Target="../media/image1696.png"/><Relationship Id="rId100" Type="http://schemas.openxmlformats.org/officeDocument/2006/relationships/image" Target="../media/image1697.png"/><Relationship Id="rId101" Type="http://schemas.openxmlformats.org/officeDocument/2006/relationships/image" Target="../media/image1698.png"/><Relationship Id="rId102" Type="http://schemas.openxmlformats.org/officeDocument/2006/relationships/image" Target="../media/image1699.png"/><Relationship Id="rId103" Type="http://schemas.openxmlformats.org/officeDocument/2006/relationships/image" Target="../media/image1700.png"/><Relationship Id="rId104" Type="http://schemas.openxmlformats.org/officeDocument/2006/relationships/image" Target="../media/image1701.png"/><Relationship Id="rId105" Type="http://schemas.openxmlformats.org/officeDocument/2006/relationships/image" Target="../media/image1702.png"/><Relationship Id="rId106" Type="http://schemas.openxmlformats.org/officeDocument/2006/relationships/image" Target="../media/image1703.png"/><Relationship Id="rId107" Type="http://schemas.openxmlformats.org/officeDocument/2006/relationships/image" Target="../media/image1704.png"/><Relationship Id="rId108" Type="http://schemas.openxmlformats.org/officeDocument/2006/relationships/image" Target="../media/image1705.png"/><Relationship Id="rId109" Type="http://schemas.openxmlformats.org/officeDocument/2006/relationships/image" Target="../media/image1706.png"/><Relationship Id="rId110" Type="http://schemas.openxmlformats.org/officeDocument/2006/relationships/image" Target="../media/image1707.png"/><Relationship Id="rId111" Type="http://schemas.openxmlformats.org/officeDocument/2006/relationships/image" Target="../media/image1708.png"/><Relationship Id="rId112" Type="http://schemas.openxmlformats.org/officeDocument/2006/relationships/image" Target="../media/image1709.png"/><Relationship Id="rId113" Type="http://schemas.openxmlformats.org/officeDocument/2006/relationships/image" Target="../media/image1710.png"/><Relationship Id="rId114" Type="http://schemas.openxmlformats.org/officeDocument/2006/relationships/image" Target="../media/image1711.png"/><Relationship Id="rId115" Type="http://schemas.openxmlformats.org/officeDocument/2006/relationships/image" Target="../media/image1712.png"/><Relationship Id="rId116" Type="http://schemas.openxmlformats.org/officeDocument/2006/relationships/image" Target="../media/image1713.png"/><Relationship Id="rId117" Type="http://schemas.openxmlformats.org/officeDocument/2006/relationships/image" Target="../media/image1714.png"/><Relationship Id="rId118" Type="http://schemas.openxmlformats.org/officeDocument/2006/relationships/image" Target="../media/image1715.png"/><Relationship Id="rId119" Type="http://schemas.openxmlformats.org/officeDocument/2006/relationships/image" Target="../media/image1716.png"/><Relationship Id="rId120" Type="http://schemas.openxmlformats.org/officeDocument/2006/relationships/image" Target="../media/image1717.png"/><Relationship Id="rId121" Type="http://schemas.openxmlformats.org/officeDocument/2006/relationships/image" Target="../media/image1718.png"/><Relationship Id="rId122" Type="http://schemas.openxmlformats.org/officeDocument/2006/relationships/image" Target="../media/image1719.png"/><Relationship Id="rId123" Type="http://schemas.openxmlformats.org/officeDocument/2006/relationships/image" Target="../media/image1720.png"/><Relationship Id="rId124" Type="http://schemas.openxmlformats.org/officeDocument/2006/relationships/image" Target="../media/image1721.png"/><Relationship Id="rId125" Type="http://schemas.openxmlformats.org/officeDocument/2006/relationships/image" Target="../media/image1722.png"/><Relationship Id="rId126" Type="http://schemas.openxmlformats.org/officeDocument/2006/relationships/image" Target="../media/image1723.png"/><Relationship Id="rId127" Type="http://schemas.openxmlformats.org/officeDocument/2006/relationships/image" Target="../media/image1724.png"/><Relationship Id="rId128" Type="http://schemas.openxmlformats.org/officeDocument/2006/relationships/image" Target="../media/image1725.png"/><Relationship Id="rId129" Type="http://schemas.openxmlformats.org/officeDocument/2006/relationships/image" Target="../media/image1726.png"/><Relationship Id="rId130" Type="http://schemas.openxmlformats.org/officeDocument/2006/relationships/image" Target="../media/image1727.png"/><Relationship Id="rId131" Type="http://schemas.openxmlformats.org/officeDocument/2006/relationships/image" Target="../media/image1728.png"/><Relationship Id="rId132" Type="http://schemas.openxmlformats.org/officeDocument/2006/relationships/image" Target="../media/image1729.png"/><Relationship Id="rId133" Type="http://schemas.openxmlformats.org/officeDocument/2006/relationships/image" Target="../media/image1730.png"/><Relationship Id="rId134" Type="http://schemas.openxmlformats.org/officeDocument/2006/relationships/image" Target="../media/image1731.png"/><Relationship Id="rId135" Type="http://schemas.openxmlformats.org/officeDocument/2006/relationships/image" Target="../media/image1732.png"/><Relationship Id="rId136" Type="http://schemas.openxmlformats.org/officeDocument/2006/relationships/image" Target="../media/image1733.png"/><Relationship Id="rId137" Type="http://schemas.openxmlformats.org/officeDocument/2006/relationships/image" Target="../media/image1734.png"/><Relationship Id="rId138" Type="http://schemas.openxmlformats.org/officeDocument/2006/relationships/image" Target="../media/image1735.png"/><Relationship Id="rId139" Type="http://schemas.openxmlformats.org/officeDocument/2006/relationships/image" Target="../media/image1736.png"/><Relationship Id="rId140" Type="http://schemas.openxmlformats.org/officeDocument/2006/relationships/image" Target="../media/image1737.png"/><Relationship Id="rId141" Type="http://schemas.openxmlformats.org/officeDocument/2006/relationships/image" Target="../media/image1738.png"/><Relationship Id="rId142" Type="http://schemas.openxmlformats.org/officeDocument/2006/relationships/image" Target="../media/image1739.png"/><Relationship Id="rId143" Type="http://schemas.openxmlformats.org/officeDocument/2006/relationships/image" Target="../media/image1740.png"/><Relationship Id="rId144" Type="http://schemas.openxmlformats.org/officeDocument/2006/relationships/image" Target="../media/image45.png"/><Relationship Id="rId145" Type="http://schemas.openxmlformats.org/officeDocument/2006/relationships/image" Target="../media/image1741.png"/><Relationship Id="rId146" Type="http://schemas.openxmlformats.org/officeDocument/2006/relationships/image" Target="../media/image1742.png"/><Relationship Id="rId147" Type="http://schemas.openxmlformats.org/officeDocument/2006/relationships/image" Target="../media/image1743.png"/><Relationship Id="rId148" Type="http://schemas.openxmlformats.org/officeDocument/2006/relationships/image" Target="../media/image1744.png"/><Relationship Id="rId149" Type="http://schemas.openxmlformats.org/officeDocument/2006/relationships/image" Target="../media/image1745.png"/><Relationship Id="rId150" Type="http://schemas.openxmlformats.org/officeDocument/2006/relationships/image" Target="../media/image1746.png"/><Relationship Id="rId151" Type="http://schemas.openxmlformats.org/officeDocument/2006/relationships/image" Target="../media/image1747.png"/><Relationship Id="rId152" Type="http://schemas.openxmlformats.org/officeDocument/2006/relationships/image" Target="../media/image1748.png"/><Relationship Id="rId153" Type="http://schemas.openxmlformats.org/officeDocument/2006/relationships/image" Target="../media/image1749.png"/><Relationship Id="rId154" Type="http://schemas.openxmlformats.org/officeDocument/2006/relationships/image" Target="../media/image1750.png"/><Relationship Id="rId155" Type="http://schemas.openxmlformats.org/officeDocument/2006/relationships/image" Target="../media/image1751.png"/><Relationship Id="rId156" Type="http://schemas.openxmlformats.org/officeDocument/2006/relationships/image" Target="../media/image1752.png"/><Relationship Id="rId157" Type="http://schemas.openxmlformats.org/officeDocument/2006/relationships/image" Target="../media/image1753.png"/><Relationship Id="rId158" Type="http://schemas.openxmlformats.org/officeDocument/2006/relationships/image" Target="../media/image1754.png"/><Relationship Id="rId159" Type="http://schemas.openxmlformats.org/officeDocument/2006/relationships/image" Target="../media/image1755.png"/><Relationship Id="rId160" Type="http://schemas.openxmlformats.org/officeDocument/2006/relationships/image" Target="../media/image1756.png"/><Relationship Id="rId161" Type="http://schemas.openxmlformats.org/officeDocument/2006/relationships/image" Target="../media/image1757.png"/><Relationship Id="rId162" Type="http://schemas.openxmlformats.org/officeDocument/2006/relationships/image" Target="../media/image1758.png"/><Relationship Id="rId163" Type="http://schemas.openxmlformats.org/officeDocument/2006/relationships/image" Target="../media/image1759.png"/><Relationship Id="rId164" Type="http://schemas.openxmlformats.org/officeDocument/2006/relationships/image" Target="../media/image1760.png"/><Relationship Id="rId165" Type="http://schemas.openxmlformats.org/officeDocument/2006/relationships/image" Target="../media/image1761.png"/><Relationship Id="rId166" Type="http://schemas.openxmlformats.org/officeDocument/2006/relationships/image" Target="../media/image1762.png"/><Relationship Id="rId167" Type="http://schemas.openxmlformats.org/officeDocument/2006/relationships/image" Target="../media/image1763.png"/><Relationship Id="rId168" Type="http://schemas.openxmlformats.org/officeDocument/2006/relationships/image" Target="../media/image1764.png"/><Relationship Id="rId169" Type="http://schemas.openxmlformats.org/officeDocument/2006/relationships/image" Target="../media/image1765.png"/><Relationship Id="rId170" Type="http://schemas.openxmlformats.org/officeDocument/2006/relationships/image" Target="../media/image1766.png"/><Relationship Id="rId171" Type="http://schemas.openxmlformats.org/officeDocument/2006/relationships/image" Target="../media/image1767.png"/><Relationship Id="rId172" Type="http://schemas.openxmlformats.org/officeDocument/2006/relationships/image" Target="../media/image1768.png"/><Relationship Id="rId173" Type="http://schemas.openxmlformats.org/officeDocument/2006/relationships/image" Target="../media/image1769.png"/><Relationship Id="rId174" Type="http://schemas.openxmlformats.org/officeDocument/2006/relationships/image" Target="../media/image1770.png"/><Relationship Id="rId175" Type="http://schemas.openxmlformats.org/officeDocument/2006/relationships/image" Target="../media/image1771.png"/><Relationship Id="rId176" Type="http://schemas.openxmlformats.org/officeDocument/2006/relationships/image" Target="../media/image1772.png"/><Relationship Id="rId177" Type="http://schemas.openxmlformats.org/officeDocument/2006/relationships/image" Target="../media/image1773.png"/><Relationship Id="rId178" Type="http://schemas.openxmlformats.org/officeDocument/2006/relationships/image" Target="../media/image1774.png"/><Relationship Id="rId179" Type="http://schemas.openxmlformats.org/officeDocument/2006/relationships/image" Target="../media/image1775.png"/><Relationship Id="rId180" Type="http://schemas.openxmlformats.org/officeDocument/2006/relationships/image" Target="../media/image1776.png"/><Relationship Id="rId181" Type="http://schemas.openxmlformats.org/officeDocument/2006/relationships/image" Target="../media/image1777.png"/><Relationship Id="rId182" Type="http://schemas.openxmlformats.org/officeDocument/2006/relationships/image" Target="../media/image1778.png"/><Relationship Id="rId183" Type="http://schemas.openxmlformats.org/officeDocument/2006/relationships/image" Target="../media/image1779.png"/><Relationship Id="rId184" Type="http://schemas.openxmlformats.org/officeDocument/2006/relationships/image" Target="../media/image1780.png"/><Relationship Id="rId185" Type="http://schemas.openxmlformats.org/officeDocument/2006/relationships/image" Target="../media/image1781.png"/><Relationship Id="rId186" Type="http://schemas.openxmlformats.org/officeDocument/2006/relationships/image" Target="../media/image1782.png"/><Relationship Id="rId187" Type="http://schemas.openxmlformats.org/officeDocument/2006/relationships/image" Target="../media/image1783.png"/><Relationship Id="rId188" Type="http://schemas.openxmlformats.org/officeDocument/2006/relationships/image" Target="../media/image1784.png"/><Relationship Id="rId189" Type="http://schemas.openxmlformats.org/officeDocument/2006/relationships/image" Target="../media/image1785.png"/><Relationship Id="rId190" Type="http://schemas.openxmlformats.org/officeDocument/2006/relationships/image" Target="../media/image1786.png"/><Relationship Id="rId191" Type="http://schemas.openxmlformats.org/officeDocument/2006/relationships/image" Target="../media/image1787.png"/><Relationship Id="rId192" Type="http://schemas.openxmlformats.org/officeDocument/2006/relationships/image" Target="../media/image1788.png"/><Relationship Id="rId193" Type="http://schemas.openxmlformats.org/officeDocument/2006/relationships/image" Target="../media/image1789.png"/><Relationship Id="rId194" Type="http://schemas.openxmlformats.org/officeDocument/2006/relationships/image" Target="../media/image1790.png"/><Relationship Id="rId195" Type="http://schemas.openxmlformats.org/officeDocument/2006/relationships/image" Target="../media/image1791.png"/><Relationship Id="rId196" Type="http://schemas.openxmlformats.org/officeDocument/2006/relationships/image" Target="../media/image1792.png"/><Relationship Id="rId197" Type="http://schemas.openxmlformats.org/officeDocument/2006/relationships/image" Target="../media/image1793.png"/><Relationship Id="rId198" Type="http://schemas.openxmlformats.org/officeDocument/2006/relationships/image" Target="../media/image1794.png"/><Relationship Id="rId199" Type="http://schemas.openxmlformats.org/officeDocument/2006/relationships/image" Target="../media/image1795.png"/><Relationship Id="rId200" Type="http://schemas.openxmlformats.org/officeDocument/2006/relationships/image" Target="../media/image1796.png"/><Relationship Id="rId201" Type="http://schemas.openxmlformats.org/officeDocument/2006/relationships/image" Target="../media/image287.png"/><Relationship Id="rId202" Type="http://schemas.openxmlformats.org/officeDocument/2006/relationships/image" Target="../media/image1797.png"/><Relationship Id="rId203" Type="http://schemas.openxmlformats.org/officeDocument/2006/relationships/image" Target="../media/image1798.png"/><Relationship Id="rId204" Type="http://schemas.openxmlformats.org/officeDocument/2006/relationships/image" Target="../media/image1799.png"/><Relationship Id="rId205" Type="http://schemas.openxmlformats.org/officeDocument/2006/relationships/image" Target="../media/image1800.png"/><Relationship Id="rId206" Type="http://schemas.openxmlformats.org/officeDocument/2006/relationships/image" Target="../media/image1801.png"/><Relationship Id="rId207" Type="http://schemas.openxmlformats.org/officeDocument/2006/relationships/image" Target="../media/image1802.png"/><Relationship Id="rId208" Type="http://schemas.openxmlformats.org/officeDocument/2006/relationships/image" Target="../media/image1803.png"/><Relationship Id="rId209" Type="http://schemas.openxmlformats.org/officeDocument/2006/relationships/image" Target="../media/image1804.png"/><Relationship Id="rId210" Type="http://schemas.openxmlformats.org/officeDocument/2006/relationships/image" Target="../media/image1805.png"/><Relationship Id="rId211" Type="http://schemas.openxmlformats.org/officeDocument/2006/relationships/image" Target="../media/image1806.png"/><Relationship Id="rId212" Type="http://schemas.openxmlformats.org/officeDocument/2006/relationships/image" Target="../media/image1807.png"/><Relationship Id="rId213" Type="http://schemas.openxmlformats.org/officeDocument/2006/relationships/image" Target="../media/image1808.png"/><Relationship Id="rId214" Type="http://schemas.openxmlformats.org/officeDocument/2006/relationships/image" Target="../media/image1809.png"/><Relationship Id="rId215" Type="http://schemas.openxmlformats.org/officeDocument/2006/relationships/image" Target="../media/image1810.png"/><Relationship Id="rId216" Type="http://schemas.openxmlformats.org/officeDocument/2006/relationships/image" Target="../media/image1811.png"/><Relationship Id="rId217" Type="http://schemas.openxmlformats.org/officeDocument/2006/relationships/image" Target="../media/image1812.png"/><Relationship Id="rId218" Type="http://schemas.openxmlformats.org/officeDocument/2006/relationships/image" Target="../media/image1813.png"/><Relationship Id="rId219" Type="http://schemas.openxmlformats.org/officeDocument/2006/relationships/image" Target="../media/image1814.png"/><Relationship Id="rId220" Type="http://schemas.openxmlformats.org/officeDocument/2006/relationships/image" Target="../media/image1815.png"/><Relationship Id="rId221" Type="http://schemas.openxmlformats.org/officeDocument/2006/relationships/image" Target="../media/image1816.png"/><Relationship Id="rId222" Type="http://schemas.openxmlformats.org/officeDocument/2006/relationships/image" Target="../media/image1817.png"/><Relationship Id="rId223" Type="http://schemas.openxmlformats.org/officeDocument/2006/relationships/image" Target="../media/image1818.png"/><Relationship Id="rId224" Type="http://schemas.openxmlformats.org/officeDocument/2006/relationships/image" Target="../media/image1819.png"/><Relationship Id="rId225" Type="http://schemas.openxmlformats.org/officeDocument/2006/relationships/image" Target="../media/image1820.png"/><Relationship Id="rId226" Type="http://schemas.openxmlformats.org/officeDocument/2006/relationships/image" Target="../media/image1821.png"/><Relationship Id="rId227" Type="http://schemas.openxmlformats.org/officeDocument/2006/relationships/image" Target="../media/image1822.png"/><Relationship Id="rId228" Type="http://schemas.openxmlformats.org/officeDocument/2006/relationships/image" Target="../media/image1823.png"/><Relationship Id="rId229" Type="http://schemas.openxmlformats.org/officeDocument/2006/relationships/image" Target="../media/image1824.png"/><Relationship Id="rId230" Type="http://schemas.openxmlformats.org/officeDocument/2006/relationships/image" Target="../media/image1825.png"/><Relationship Id="rId231" Type="http://schemas.openxmlformats.org/officeDocument/2006/relationships/image" Target="../media/image1826.png"/><Relationship Id="rId232" Type="http://schemas.openxmlformats.org/officeDocument/2006/relationships/image" Target="../media/image1827.png"/><Relationship Id="rId233" Type="http://schemas.openxmlformats.org/officeDocument/2006/relationships/image" Target="../media/image1828.png"/><Relationship Id="rId234" Type="http://schemas.openxmlformats.org/officeDocument/2006/relationships/image" Target="../media/image1829.png"/><Relationship Id="rId235" Type="http://schemas.openxmlformats.org/officeDocument/2006/relationships/image" Target="../media/image183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31.png"/><Relationship Id="rId3" Type="http://schemas.openxmlformats.org/officeDocument/2006/relationships/image" Target="../media/image1832.png"/><Relationship Id="rId4" Type="http://schemas.openxmlformats.org/officeDocument/2006/relationships/image" Target="../media/image1833.png"/><Relationship Id="rId5" Type="http://schemas.openxmlformats.org/officeDocument/2006/relationships/image" Target="../media/image1834.png"/><Relationship Id="rId6" Type="http://schemas.openxmlformats.org/officeDocument/2006/relationships/image" Target="../media/image1835.png"/><Relationship Id="rId7" Type="http://schemas.openxmlformats.org/officeDocument/2006/relationships/image" Target="../media/image1836.png"/><Relationship Id="rId8" Type="http://schemas.openxmlformats.org/officeDocument/2006/relationships/image" Target="../media/image1837.png"/><Relationship Id="rId9" Type="http://schemas.openxmlformats.org/officeDocument/2006/relationships/image" Target="../media/image1838.png"/><Relationship Id="rId10" Type="http://schemas.openxmlformats.org/officeDocument/2006/relationships/image" Target="../media/image1839.png"/><Relationship Id="rId11" Type="http://schemas.openxmlformats.org/officeDocument/2006/relationships/image" Target="../media/image1840.png"/><Relationship Id="rId12" Type="http://schemas.openxmlformats.org/officeDocument/2006/relationships/image" Target="../media/image1841.png"/><Relationship Id="rId13" Type="http://schemas.openxmlformats.org/officeDocument/2006/relationships/image" Target="../media/image1842.png"/><Relationship Id="rId14" Type="http://schemas.openxmlformats.org/officeDocument/2006/relationships/image" Target="../media/image1843.png"/><Relationship Id="rId15" Type="http://schemas.openxmlformats.org/officeDocument/2006/relationships/image" Target="../media/image1844.png"/><Relationship Id="rId16" Type="http://schemas.openxmlformats.org/officeDocument/2006/relationships/image" Target="../media/image1845.png"/><Relationship Id="rId17" Type="http://schemas.openxmlformats.org/officeDocument/2006/relationships/image" Target="../media/image1846.png"/><Relationship Id="rId18" Type="http://schemas.openxmlformats.org/officeDocument/2006/relationships/image" Target="../media/image1847.png"/><Relationship Id="rId19" Type="http://schemas.openxmlformats.org/officeDocument/2006/relationships/image" Target="../media/image1848.png"/><Relationship Id="rId20" Type="http://schemas.openxmlformats.org/officeDocument/2006/relationships/image" Target="../media/image1849.png"/><Relationship Id="rId21" Type="http://schemas.openxmlformats.org/officeDocument/2006/relationships/image" Target="../media/image1850.png"/><Relationship Id="rId22" Type="http://schemas.openxmlformats.org/officeDocument/2006/relationships/image" Target="../media/image1851.png"/><Relationship Id="rId23" Type="http://schemas.openxmlformats.org/officeDocument/2006/relationships/image" Target="../media/image1852.png"/><Relationship Id="rId24" Type="http://schemas.openxmlformats.org/officeDocument/2006/relationships/image" Target="../media/image1853.png"/><Relationship Id="rId25" Type="http://schemas.openxmlformats.org/officeDocument/2006/relationships/image" Target="../media/image1854.png"/><Relationship Id="rId26" Type="http://schemas.openxmlformats.org/officeDocument/2006/relationships/image" Target="../media/image1855.png"/><Relationship Id="rId27" Type="http://schemas.openxmlformats.org/officeDocument/2006/relationships/image" Target="../media/image1856.png"/><Relationship Id="rId28" Type="http://schemas.openxmlformats.org/officeDocument/2006/relationships/image" Target="../media/image1857.png"/><Relationship Id="rId29" Type="http://schemas.openxmlformats.org/officeDocument/2006/relationships/image" Target="../media/image1858.png"/><Relationship Id="rId30" Type="http://schemas.openxmlformats.org/officeDocument/2006/relationships/image" Target="../media/image1859.png"/><Relationship Id="rId31" Type="http://schemas.openxmlformats.org/officeDocument/2006/relationships/image" Target="../media/image1860.png"/><Relationship Id="rId32" Type="http://schemas.openxmlformats.org/officeDocument/2006/relationships/image" Target="../media/image1861.png"/><Relationship Id="rId33" Type="http://schemas.openxmlformats.org/officeDocument/2006/relationships/image" Target="../media/image1862.png"/><Relationship Id="rId34" Type="http://schemas.openxmlformats.org/officeDocument/2006/relationships/image" Target="../media/image1863.png"/><Relationship Id="rId35" Type="http://schemas.openxmlformats.org/officeDocument/2006/relationships/image" Target="../media/image1864.png"/><Relationship Id="rId36" Type="http://schemas.openxmlformats.org/officeDocument/2006/relationships/image" Target="../media/image1865.png"/><Relationship Id="rId37" Type="http://schemas.openxmlformats.org/officeDocument/2006/relationships/image" Target="../media/image1866.png"/><Relationship Id="rId38" Type="http://schemas.openxmlformats.org/officeDocument/2006/relationships/image" Target="../media/image1867.png"/><Relationship Id="rId39" Type="http://schemas.openxmlformats.org/officeDocument/2006/relationships/image" Target="../media/image1868.png"/><Relationship Id="rId40" Type="http://schemas.openxmlformats.org/officeDocument/2006/relationships/image" Target="../media/image1869.png"/><Relationship Id="rId41" Type="http://schemas.openxmlformats.org/officeDocument/2006/relationships/image" Target="../media/image1870.png"/><Relationship Id="rId42" Type="http://schemas.openxmlformats.org/officeDocument/2006/relationships/image" Target="../media/image1871.png"/><Relationship Id="rId43" Type="http://schemas.openxmlformats.org/officeDocument/2006/relationships/image" Target="../media/image1872.png"/><Relationship Id="rId44" Type="http://schemas.openxmlformats.org/officeDocument/2006/relationships/image" Target="../media/image1873.png"/><Relationship Id="rId45" Type="http://schemas.openxmlformats.org/officeDocument/2006/relationships/image" Target="../media/image1874.png"/><Relationship Id="rId46" Type="http://schemas.openxmlformats.org/officeDocument/2006/relationships/image" Target="../media/image1875.png"/><Relationship Id="rId47" Type="http://schemas.openxmlformats.org/officeDocument/2006/relationships/image" Target="../media/image1876.png"/><Relationship Id="rId48" Type="http://schemas.openxmlformats.org/officeDocument/2006/relationships/image" Target="../media/image1877.png"/><Relationship Id="rId49" Type="http://schemas.openxmlformats.org/officeDocument/2006/relationships/image" Target="../media/image1878.png"/><Relationship Id="rId50" Type="http://schemas.openxmlformats.org/officeDocument/2006/relationships/image" Target="../media/image1879.png"/><Relationship Id="rId51" Type="http://schemas.openxmlformats.org/officeDocument/2006/relationships/image" Target="../media/image1880.png"/><Relationship Id="rId52" Type="http://schemas.openxmlformats.org/officeDocument/2006/relationships/image" Target="../media/image1881.png"/><Relationship Id="rId53" Type="http://schemas.openxmlformats.org/officeDocument/2006/relationships/image" Target="../media/image1882.png"/><Relationship Id="rId54" Type="http://schemas.openxmlformats.org/officeDocument/2006/relationships/image" Target="../media/image1883.png"/><Relationship Id="rId55" Type="http://schemas.openxmlformats.org/officeDocument/2006/relationships/image" Target="../media/image1884.png"/><Relationship Id="rId56" Type="http://schemas.openxmlformats.org/officeDocument/2006/relationships/image" Target="../media/image1885.png"/><Relationship Id="rId57" Type="http://schemas.openxmlformats.org/officeDocument/2006/relationships/image" Target="../media/image1886.png"/><Relationship Id="rId58" Type="http://schemas.openxmlformats.org/officeDocument/2006/relationships/image" Target="../media/image1887.png"/><Relationship Id="rId59" Type="http://schemas.openxmlformats.org/officeDocument/2006/relationships/image" Target="../media/image1888.png"/><Relationship Id="rId60" Type="http://schemas.openxmlformats.org/officeDocument/2006/relationships/image" Target="../media/image1889.png"/><Relationship Id="rId61" Type="http://schemas.openxmlformats.org/officeDocument/2006/relationships/image" Target="../media/image1890.png"/><Relationship Id="rId62" Type="http://schemas.openxmlformats.org/officeDocument/2006/relationships/image" Target="../media/image1891.png"/><Relationship Id="rId63" Type="http://schemas.openxmlformats.org/officeDocument/2006/relationships/image" Target="../media/image1892.png"/><Relationship Id="rId64" Type="http://schemas.openxmlformats.org/officeDocument/2006/relationships/image" Target="../media/image1893.png"/><Relationship Id="rId65" Type="http://schemas.openxmlformats.org/officeDocument/2006/relationships/image" Target="../media/image1894.png"/><Relationship Id="rId66" Type="http://schemas.openxmlformats.org/officeDocument/2006/relationships/image" Target="../media/image1895.png"/><Relationship Id="rId67" Type="http://schemas.openxmlformats.org/officeDocument/2006/relationships/image" Target="../media/image1896.png"/><Relationship Id="rId68" Type="http://schemas.openxmlformats.org/officeDocument/2006/relationships/image" Target="../media/image1897.png"/><Relationship Id="rId69" Type="http://schemas.openxmlformats.org/officeDocument/2006/relationships/image" Target="../media/image1898.png"/><Relationship Id="rId70" Type="http://schemas.openxmlformats.org/officeDocument/2006/relationships/image" Target="../media/image1899.png"/><Relationship Id="rId71" Type="http://schemas.openxmlformats.org/officeDocument/2006/relationships/image" Target="../media/image1900.png"/><Relationship Id="rId72" Type="http://schemas.openxmlformats.org/officeDocument/2006/relationships/image" Target="../media/image1901.png"/><Relationship Id="rId73" Type="http://schemas.openxmlformats.org/officeDocument/2006/relationships/image" Target="../media/image1902.png"/><Relationship Id="rId74" Type="http://schemas.openxmlformats.org/officeDocument/2006/relationships/image" Target="../media/image1903.png"/><Relationship Id="rId75" Type="http://schemas.openxmlformats.org/officeDocument/2006/relationships/image" Target="../media/image1904.png"/><Relationship Id="rId76" Type="http://schemas.openxmlformats.org/officeDocument/2006/relationships/image" Target="../media/image1905.png"/><Relationship Id="rId77" Type="http://schemas.openxmlformats.org/officeDocument/2006/relationships/image" Target="../media/image1906.png"/><Relationship Id="rId78" Type="http://schemas.openxmlformats.org/officeDocument/2006/relationships/image" Target="../media/image1907.png"/><Relationship Id="rId79" Type="http://schemas.openxmlformats.org/officeDocument/2006/relationships/image" Target="../media/image1908.png"/><Relationship Id="rId80" Type="http://schemas.openxmlformats.org/officeDocument/2006/relationships/image" Target="../media/image1909.png"/><Relationship Id="rId81" Type="http://schemas.openxmlformats.org/officeDocument/2006/relationships/image" Target="../media/image1910.png"/><Relationship Id="rId82" Type="http://schemas.openxmlformats.org/officeDocument/2006/relationships/image" Target="../media/image1911.png"/><Relationship Id="rId83" Type="http://schemas.openxmlformats.org/officeDocument/2006/relationships/image" Target="../media/image1912.png"/><Relationship Id="rId84" Type="http://schemas.openxmlformats.org/officeDocument/2006/relationships/image" Target="../media/image1913.png"/><Relationship Id="rId85" Type="http://schemas.openxmlformats.org/officeDocument/2006/relationships/image" Target="../media/image1914.png"/><Relationship Id="rId86" Type="http://schemas.openxmlformats.org/officeDocument/2006/relationships/image" Target="../media/image1915.png"/><Relationship Id="rId87" Type="http://schemas.openxmlformats.org/officeDocument/2006/relationships/image" Target="../media/image1916.png"/><Relationship Id="rId88" Type="http://schemas.openxmlformats.org/officeDocument/2006/relationships/image" Target="../media/image1917.png"/><Relationship Id="rId89" Type="http://schemas.openxmlformats.org/officeDocument/2006/relationships/image" Target="../media/image1918.png"/><Relationship Id="rId90" Type="http://schemas.openxmlformats.org/officeDocument/2006/relationships/image" Target="../media/image1919.png"/><Relationship Id="rId91" Type="http://schemas.openxmlformats.org/officeDocument/2006/relationships/image" Target="../media/image1920.png"/><Relationship Id="rId92" Type="http://schemas.openxmlformats.org/officeDocument/2006/relationships/image" Target="../media/image1921.png"/><Relationship Id="rId93" Type="http://schemas.openxmlformats.org/officeDocument/2006/relationships/image" Target="../media/image1922.png"/><Relationship Id="rId94" Type="http://schemas.openxmlformats.org/officeDocument/2006/relationships/image" Target="../media/image1923.png"/><Relationship Id="rId95" Type="http://schemas.openxmlformats.org/officeDocument/2006/relationships/image" Target="../media/image1924.png"/><Relationship Id="rId96" Type="http://schemas.openxmlformats.org/officeDocument/2006/relationships/image" Target="../media/image1925.png"/><Relationship Id="rId97" Type="http://schemas.openxmlformats.org/officeDocument/2006/relationships/image" Target="../media/image1926.png"/><Relationship Id="rId98" Type="http://schemas.openxmlformats.org/officeDocument/2006/relationships/image" Target="../media/image1927.png"/><Relationship Id="rId99" Type="http://schemas.openxmlformats.org/officeDocument/2006/relationships/image" Target="../media/image1928.png"/><Relationship Id="rId100" Type="http://schemas.openxmlformats.org/officeDocument/2006/relationships/image" Target="../media/image1929.png"/><Relationship Id="rId101" Type="http://schemas.openxmlformats.org/officeDocument/2006/relationships/image" Target="../media/image1930.png"/><Relationship Id="rId102" Type="http://schemas.openxmlformats.org/officeDocument/2006/relationships/image" Target="../media/image1931.png"/><Relationship Id="rId103" Type="http://schemas.openxmlformats.org/officeDocument/2006/relationships/image" Target="../media/image1932.png"/><Relationship Id="rId104" Type="http://schemas.openxmlformats.org/officeDocument/2006/relationships/image" Target="../media/image1933.png"/><Relationship Id="rId105" Type="http://schemas.openxmlformats.org/officeDocument/2006/relationships/image" Target="../media/image1934.png"/><Relationship Id="rId106" Type="http://schemas.openxmlformats.org/officeDocument/2006/relationships/image" Target="../media/image1935.png"/><Relationship Id="rId107" Type="http://schemas.openxmlformats.org/officeDocument/2006/relationships/image" Target="../media/image1936.png"/><Relationship Id="rId108" Type="http://schemas.openxmlformats.org/officeDocument/2006/relationships/image" Target="../media/image1937.png"/><Relationship Id="rId109" Type="http://schemas.openxmlformats.org/officeDocument/2006/relationships/image" Target="../media/image1938.png"/><Relationship Id="rId110" Type="http://schemas.openxmlformats.org/officeDocument/2006/relationships/image" Target="../media/image1939.png"/><Relationship Id="rId111" Type="http://schemas.openxmlformats.org/officeDocument/2006/relationships/image" Target="../media/image1940.png"/><Relationship Id="rId112" Type="http://schemas.openxmlformats.org/officeDocument/2006/relationships/image" Target="../media/image1941.png"/><Relationship Id="rId113" Type="http://schemas.openxmlformats.org/officeDocument/2006/relationships/image" Target="../media/image1942.png"/><Relationship Id="rId114" Type="http://schemas.openxmlformats.org/officeDocument/2006/relationships/image" Target="../media/image1943.png"/><Relationship Id="rId115" Type="http://schemas.openxmlformats.org/officeDocument/2006/relationships/image" Target="../media/image1944.png"/><Relationship Id="rId116" Type="http://schemas.openxmlformats.org/officeDocument/2006/relationships/image" Target="../media/image1945.png"/><Relationship Id="rId117" Type="http://schemas.openxmlformats.org/officeDocument/2006/relationships/image" Target="../media/image1946.png"/><Relationship Id="rId118" Type="http://schemas.openxmlformats.org/officeDocument/2006/relationships/image" Target="../media/image1947.png"/><Relationship Id="rId119" Type="http://schemas.openxmlformats.org/officeDocument/2006/relationships/image" Target="../media/image1948.png"/><Relationship Id="rId120" Type="http://schemas.openxmlformats.org/officeDocument/2006/relationships/image" Target="../media/image1949.png"/><Relationship Id="rId121" Type="http://schemas.openxmlformats.org/officeDocument/2006/relationships/image" Target="../media/image1950.png"/><Relationship Id="rId122" Type="http://schemas.openxmlformats.org/officeDocument/2006/relationships/image" Target="../media/image1951.png"/><Relationship Id="rId123" Type="http://schemas.openxmlformats.org/officeDocument/2006/relationships/image" Target="../media/image1952.png"/><Relationship Id="rId124" Type="http://schemas.openxmlformats.org/officeDocument/2006/relationships/image" Target="../media/image1953.png"/><Relationship Id="rId125" Type="http://schemas.openxmlformats.org/officeDocument/2006/relationships/image" Target="../media/image1954.png"/><Relationship Id="rId126" Type="http://schemas.openxmlformats.org/officeDocument/2006/relationships/image" Target="../media/image1955.png"/><Relationship Id="rId127" Type="http://schemas.openxmlformats.org/officeDocument/2006/relationships/image" Target="../media/image1956.png"/><Relationship Id="rId128" Type="http://schemas.openxmlformats.org/officeDocument/2006/relationships/image" Target="../media/image1957.png"/><Relationship Id="rId129" Type="http://schemas.openxmlformats.org/officeDocument/2006/relationships/image" Target="../media/image1958.png"/><Relationship Id="rId130" Type="http://schemas.openxmlformats.org/officeDocument/2006/relationships/image" Target="../media/image1959.png"/><Relationship Id="rId131" Type="http://schemas.openxmlformats.org/officeDocument/2006/relationships/image" Target="../media/image1960.png"/><Relationship Id="rId132" Type="http://schemas.openxmlformats.org/officeDocument/2006/relationships/image" Target="../media/image1961.png"/><Relationship Id="rId133" Type="http://schemas.openxmlformats.org/officeDocument/2006/relationships/image" Target="../media/image1962.png"/><Relationship Id="rId134" Type="http://schemas.openxmlformats.org/officeDocument/2006/relationships/image" Target="../media/image1963.png"/><Relationship Id="rId135" Type="http://schemas.openxmlformats.org/officeDocument/2006/relationships/image" Target="../media/image1964.png"/><Relationship Id="rId136" Type="http://schemas.openxmlformats.org/officeDocument/2006/relationships/image" Target="../media/image1965.png"/><Relationship Id="rId137" Type="http://schemas.openxmlformats.org/officeDocument/2006/relationships/image" Target="../media/image1966.png"/><Relationship Id="rId138" Type="http://schemas.openxmlformats.org/officeDocument/2006/relationships/image" Target="../media/image1967.png"/><Relationship Id="rId139" Type="http://schemas.openxmlformats.org/officeDocument/2006/relationships/image" Target="../media/image1968.png"/><Relationship Id="rId140" Type="http://schemas.openxmlformats.org/officeDocument/2006/relationships/image" Target="../media/image1969.png"/><Relationship Id="rId141" Type="http://schemas.openxmlformats.org/officeDocument/2006/relationships/image" Target="../media/image1970.png"/><Relationship Id="rId142" Type="http://schemas.openxmlformats.org/officeDocument/2006/relationships/image" Target="../media/image1971.png"/><Relationship Id="rId143" Type="http://schemas.openxmlformats.org/officeDocument/2006/relationships/image" Target="../media/image1972.png"/><Relationship Id="rId144" Type="http://schemas.openxmlformats.org/officeDocument/2006/relationships/image" Target="../media/image1973.png"/><Relationship Id="rId145" Type="http://schemas.openxmlformats.org/officeDocument/2006/relationships/image" Target="../media/image1974.png"/><Relationship Id="rId146" Type="http://schemas.openxmlformats.org/officeDocument/2006/relationships/image" Target="../media/image1975.png"/><Relationship Id="rId147" Type="http://schemas.openxmlformats.org/officeDocument/2006/relationships/image" Target="../media/image1976.png"/><Relationship Id="rId148" Type="http://schemas.openxmlformats.org/officeDocument/2006/relationships/image" Target="../media/image1977.png"/><Relationship Id="rId149" Type="http://schemas.openxmlformats.org/officeDocument/2006/relationships/image" Target="../media/image1978.png"/><Relationship Id="rId150" Type="http://schemas.openxmlformats.org/officeDocument/2006/relationships/image" Target="../media/image1979.png"/><Relationship Id="rId151" Type="http://schemas.openxmlformats.org/officeDocument/2006/relationships/image" Target="../media/image1980.png"/><Relationship Id="rId152" Type="http://schemas.openxmlformats.org/officeDocument/2006/relationships/image" Target="../media/image1981.png"/><Relationship Id="rId153" Type="http://schemas.openxmlformats.org/officeDocument/2006/relationships/image" Target="../media/image1982.png"/><Relationship Id="rId154" Type="http://schemas.openxmlformats.org/officeDocument/2006/relationships/image" Target="../media/image1983.png"/><Relationship Id="rId155" Type="http://schemas.openxmlformats.org/officeDocument/2006/relationships/image" Target="../media/image1984.png"/><Relationship Id="rId156" Type="http://schemas.openxmlformats.org/officeDocument/2006/relationships/image" Target="../media/image1985.png"/><Relationship Id="rId157" Type="http://schemas.openxmlformats.org/officeDocument/2006/relationships/image" Target="../media/image1986.png"/><Relationship Id="rId158" Type="http://schemas.openxmlformats.org/officeDocument/2006/relationships/image" Target="../media/image1987.png"/><Relationship Id="rId159" Type="http://schemas.openxmlformats.org/officeDocument/2006/relationships/image" Target="../media/image1988.png"/><Relationship Id="rId160" Type="http://schemas.openxmlformats.org/officeDocument/2006/relationships/image" Target="../media/image1989.png"/><Relationship Id="rId161" Type="http://schemas.openxmlformats.org/officeDocument/2006/relationships/image" Target="../media/image1990.png"/><Relationship Id="rId162" Type="http://schemas.openxmlformats.org/officeDocument/2006/relationships/image" Target="../media/image1991.png"/><Relationship Id="rId163" Type="http://schemas.openxmlformats.org/officeDocument/2006/relationships/image" Target="../media/image1992.png"/><Relationship Id="rId164" Type="http://schemas.openxmlformats.org/officeDocument/2006/relationships/image" Target="../media/image1993.png"/><Relationship Id="rId165" Type="http://schemas.openxmlformats.org/officeDocument/2006/relationships/image" Target="../media/image1994.png"/><Relationship Id="rId166" Type="http://schemas.openxmlformats.org/officeDocument/2006/relationships/image" Target="../media/image1995.png"/><Relationship Id="rId167" Type="http://schemas.openxmlformats.org/officeDocument/2006/relationships/image" Target="../media/image1996.png"/><Relationship Id="rId168" Type="http://schemas.openxmlformats.org/officeDocument/2006/relationships/image" Target="../media/image1997.png"/><Relationship Id="rId169" Type="http://schemas.openxmlformats.org/officeDocument/2006/relationships/image" Target="../media/image1998.png"/><Relationship Id="rId170" Type="http://schemas.openxmlformats.org/officeDocument/2006/relationships/image" Target="../media/image1999.png"/><Relationship Id="rId171" Type="http://schemas.openxmlformats.org/officeDocument/2006/relationships/image" Target="../media/image2000.png"/><Relationship Id="rId172" Type="http://schemas.openxmlformats.org/officeDocument/2006/relationships/image" Target="../media/image2001.png"/><Relationship Id="rId173" Type="http://schemas.openxmlformats.org/officeDocument/2006/relationships/image" Target="../media/image2002.png"/><Relationship Id="rId174" Type="http://schemas.openxmlformats.org/officeDocument/2006/relationships/image" Target="../media/image2003.png"/><Relationship Id="rId175" Type="http://schemas.openxmlformats.org/officeDocument/2006/relationships/image" Target="../media/image2004.png"/><Relationship Id="rId176" Type="http://schemas.openxmlformats.org/officeDocument/2006/relationships/image" Target="../media/image2005.png"/><Relationship Id="rId177" Type="http://schemas.openxmlformats.org/officeDocument/2006/relationships/image" Target="../media/image2006.png"/><Relationship Id="rId178" Type="http://schemas.openxmlformats.org/officeDocument/2006/relationships/image" Target="../media/image2007.png"/><Relationship Id="rId179" Type="http://schemas.openxmlformats.org/officeDocument/2006/relationships/image" Target="../media/image2008.png"/><Relationship Id="rId180" Type="http://schemas.openxmlformats.org/officeDocument/2006/relationships/image" Target="../media/image2009.png"/><Relationship Id="rId181" Type="http://schemas.openxmlformats.org/officeDocument/2006/relationships/image" Target="../media/image2010.png"/><Relationship Id="rId182" Type="http://schemas.openxmlformats.org/officeDocument/2006/relationships/image" Target="../media/image2011.png"/><Relationship Id="rId183" Type="http://schemas.openxmlformats.org/officeDocument/2006/relationships/image" Target="../media/image2012.png"/><Relationship Id="rId184" Type="http://schemas.openxmlformats.org/officeDocument/2006/relationships/image" Target="../media/image2013.png"/><Relationship Id="rId185" Type="http://schemas.openxmlformats.org/officeDocument/2006/relationships/image" Target="../media/image2014.png"/><Relationship Id="rId186" Type="http://schemas.openxmlformats.org/officeDocument/2006/relationships/image" Target="../media/image2015.png"/><Relationship Id="rId187" Type="http://schemas.openxmlformats.org/officeDocument/2006/relationships/image" Target="../media/image2016.png"/><Relationship Id="rId188" Type="http://schemas.openxmlformats.org/officeDocument/2006/relationships/image" Target="../media/image2017.png"/><Relationship Id="rId189" Type="http://schemas.openxmlformats.org/officeDocument/2006/relationships/image" Target="../media/image2018.png"/><Relationship Id="rId190" Type="http://schemas.openxmlformats.org/officeDocument/2006/relationships/image" Target="../media/image2019.png"/><Relationship Id="rId191" Type="http://schemas.openxmlformats.org/officeDocument/2006/relationships/image" Target="../media/image2020.png"/><Relationship Id="rId192" Type="http://schemas.openxmlformats.org/officeDocument/2006/relationships/image" Target="../media/image2021.png"/><Relationship Id="rId193" Type="http://schemas.openxmlformats.org/officeDocument/2006/relationships/image" Target="../media/image2022.png"/><Relationship Id="rId194" Type="http://schemas.openxmlformats.org/officeDocument/2006/relationships/image" Target="../media/image2023.png"/><Relationship Id="rId195" Type="http://schemas.openxmlformats.org/officeDocument/2006/relationships/image" Target="../media/image2024.png"/><Relationship Id="rId196" Type="http://schemas.openxmlformats.org/officeDocument/2006/relationships/image" Target="../media/image2025.png"/><Relationship Id="rId197" Type="http://schemas.openxmlformats.org/officeDocument/2006/relationships/image" Target="../media/image2026.png"/><Relationship Id="rId198" Type="http://schemas.openxmlformats.org/officeDocument/2006/relationships/image" Target="../media/image2027.png"/><Relationship Id="rId199" Type="http://schemas.openxmlformats.org/officeDocument/2006/relationships/image" Target="../media/image2028.png"/><Relationship Id="rId200" Type="http://schemas.openxmlformats.org/officeDocument/2006/relationships/image" Target="../media/image2029.png"/><Relationship Id="rId201" Type="http://schemas.openxmlformats.org/officeDocument/2006/relationships/image" Target="../media/image2030.png"/><Relationship Id="rId202" Type="http://schemas.openxmlformats.org/officeDocument/2006/relationships/image" Target="../media/image2031.png"/><Relationship Id="rId203" Type="http://schemas.openxmlformats.org/officeDocument/2006/relationships/image" Target="../media/image2032.png"/><Relationship Id="rId204" Type="http://schemas.openxmlformats.org/officeDocument/2006/relationships/image" Target="../media/image20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34.png"/><Relationship Id="rId3" Type="http://schemas.openxmlformats.org/officeDocument/2006/relationships/image" Target="../media/image2035.png"/><Relationship Id="rId4" Type="http://schemas.openxmlformats.org/officeDocument/2006/relationships/image" Target="../media/image2036.png"/><Relationship Id="rId5" Type="http://schemas.openxmlformats.org/officeDocument/2006/relationships/image" Target="../media/image2037.png"/><Relationship Id="rId6" Type="http://schemas.openxmlformats.org/officeDocument/2006/relationships/image" Target="../media/image2038.png"/><Relationship Id="rId7" Type="http://schemas.openxmlformats.org/officeDocument/2006/relationships/image" Target="../media/image2039.png"/><Relationship Id="rId8" Type="http://schemas.openxmlformats.org/officeDocument/2006/relationships/image" Target="../media/image2040.png"/><Relationship Id="rId9" Type="http://schemas.openxmlformats.org/officeDocument/2006/relationships/image" Target="../media/image2041.png"/><Relationship Id="rId10" Type="http://schemas.openxmlformats.org/officeDocument/2006/relationships/image" Target="../media/image2042.png"/><Relationship Id="rId11" Type="http://schemas.openxmlformats.org/officeDocument/2006/relationships/image" Target="../media/image2043.png"/><Relationship Id="rId12" Type="http://schemas.openxmlformats.org/officeDocument/2006/relationships/image" Target="../media/image2044.png"/><Relationship Id="rId13" Type="http://schemas.openxmlformats.org/officeDocument/2006/relationships/image" Target="../media/image2045.png"/><Relationship Id="rId14" Type="http://schemas.openxmlformats.org/officeDocument/2006/relationships/image" Target="../media/image2046.png"/><Relationship Id="rId15" Type="http://schemas.openxmlformats.org/officeDocument/2006/relationships/image" Target="../media/image2047.png"/><Relationship Id="rId16" Type="http://schemas.openxmlformats.org/officeDocument/2006/relationships/image" Target="../media/image2048.png"/><Relationship Id="rId17" Type="http://schemas.openxmlformats.org/officeDocument/2006/relationships/image" Target="../media/image2049.png"/><Relationship Id="rId18" Type="http://schemas.openxmlformats.org/officeDocument/2006/relationships/image" Target="../media/image2050.png"/><Relationship Id="rId19" Type="http://schemas.openxmlformats.org/officeDocument/2006/relationships/image" Target="../media/image2051.png"/><Relationship Id="rId20" Type="http://schemas.openxmlformats.org/officeDocument/2006/relationships/image" Target="../media/image2052.png"/><Relationship Id="rId21" Type="http://schemas.openxmlformats.org/officeDocument/2006/relationships/image" Target="../media/image2053.png"/><Relationship Id="rId22" Type="http://schemas.openxmlformats.org/officeDocument/2006/relationships/image" Target="../media/image2054.png"/><Relationship Id="rId23" Type="http://schemas.openxmlformats.org/officeDocument/2006/relationships/image" Target="../media/image2055.png"/><Relationship Id="rId24" Type="http://schemas.openxmlformats.org/officeDocument/2006/relationships/image" Target="../media/image2056.png"/><Relationship Id="rId25" Type="http://schemas.openxmlformats.org/officeDocument/2006/relationships/image" Target="../media/image2057.png"/><Relationship Id="rId26" Type="http://schemas.openxmlformats.org/officeDocument/2006/relationships/image" Target="../media/image2058.png"/><Relationship Id="rId27" Type="http://schemas.openxmlformats.org/officeDocument/2006/relationships/image" Target="../media/image2059.png"/><Relationship Id="rId28" Type="http://schemas.openxmlformats.org/officeDocument/2006/relationships/image" Target="../media/image2060.png"/><Relationship Id="rId29" Type="http://schemas.openxmlformats.org/officeDocument/2006/relationships/image" Target="../media/image2061.png"/><Relationship Id="rId30" Type="http://schemas.openxmlformats.org/officeDocument/2006/relationships/image" Target="../media/image2062.png"/><Relationship Id="rId31" Type="http://schemas.openxmlformats.org/officeDocument/2006/relationships/image" Target="../media/image2063.png"/><Relationship Id="rId32" Type="http://schemas.openxmlformats.org/officeDocument/2006/relationships/image" Target="../media/image2064.png"/><Relationship Id="rId33" Type="http://schemas.openxmlformats.org/officeDocument/2006/relationships/image" Target="../media/image2065.png"/><Relationship Id="rId34" Type="http://schemas.openxmlformats.org/officeDocument/2006/relationships/image" Target="../media/image2066.png"/><Relationship Id="rId35" Type="http://schemas.openxmlformats.org/officeDocument/2006/relationships/image" Target="../media/image2067.png"/><Relationship Id="rId36" Type="http://schemas.openxmlformats.org/officeDocument/2006/relationships/image" Target="../media/image2068.png"/><Relationship Id="rId37" Type="http://schemas.openxmlformats.org/officeDocument/2006/relationships/image" Target="../media/image2069.png"/><Relationship Id="rId38" Type="http://schemas.openxmlformats.org/officeDocument/2006/relationships/image" Target="../media/image2070.png"/><Relationship Id="rId39" Type="http://schemas.openxmlformats.org/officeDocument/2006/relationships/image" Target="../media/image2071.png"/><Relationship Id="rId40" Type="http://schemas.openxmlformats.org/officeDocument/2006/relationships/image" Target="../media/image2072.png"/><Relationship Id="rId41" Type="http://schemas.openxmlformats.org/officeDocument/2006/relationships/image" Target="../media/image2073.png"/><Relationship Id="rId42" Type="http://schemas.openxmlformats.org/officeDocument/2006/relationships/image" Target="../media/image2074.png"/><Relationship Id="rId43" Type="http://schemas.openxmlformats.org/officeDocument/2006/relationships/image" Target="../media/image2075.png"/><Relationship Id="rId44" Type="http://schemas.openxmlformats.org/officeDocument/2006/relationships/image" Target="../media/image2076.png"/><Relationship Id="rId45" Type="http://schemas.openxmlformats.org/officeDocument/2006/relationships/image" Target="../media/image2077.png"/><Relationship Id="rId46" Type="http://schemas.openxmlformats.org/officeDocument/2006/relationships/image" Target="../media/image2078.png"/><Relationship Id="rId47" Type="http://schemas.openxmlformats.org/officeDocument/2006/relationships/image" Target="../media/image2079.png"/><Relationship Id="rId48" Type="http://schemas.openxmlformats.org/officeDocument/2006/relationships/image" Target="../media/image2080.png"/><Relationship Id="rId49" Type="http://schemas.openxmlformats.org/officeDocument/2006/relationships/image" Target="../media/image2081.png"/><Relationship Id="rId50" Type="http://schemas.openxmlformats.org/officeDocument/2006/relationships/image" Target="../media/image2082.png"/><Relationship Id="rId51" Type="http://schemas.openxmlformats.org/officeDocument/2006/relationships/image" Target="../media/image2083.png"/><Relationship Id="rId52" Type="http://schemas.openxmlformats.org/officeDocument/2006/relationships/image" Target="../media/image2084.png"/><Relationship Id="rId53" Type="http://schemas.openxmlformats.org/officeDocument/2006/relationships/image" Target="../media/image2085.png"/><Relationship Id="rId54" Type="http://schemas.openxmlformats.org/officeDocument/2006/relationships/image" Target="../media/image2086.png"/><Relationship Id="rId55" Type="http://schemas.openxmlformats.org/officeDocument/2006/relationships/image" Target="../media/image2087.png"/><Relationship Id="rId56" Type="http://schemas.openxmlformats.org/officeDocument/2006/relationships/image" Target="../media/image2088.png"/><Relationship Id="rId57" Type="http://schemas.openxmlformats.org/officeDocument/2006/relationships/image" Target="../media/image2089.png"/><Relationship Id="rId58" Type="http://schemas.openxmlformats.org/officeDocument/2006/relationships/image" Target="../media/image2090.png"/><Relationship Id="rId59" Type="http://schemas.openxmlformats.org/officeDocument/2006/relationships/image" Target="../media/image2091.png"/><Relationship Id="rId60" Type="http://schemas.openxmlformats.org/officeDocument/2006/relationships/image" Target="../media/image2092.png"/><Relationship Id="rId61" Type="http://schemas.openxmlformats.org/officeDocument/2006/relationships/image" Target="../media/image2093.png"/><Relationship Id="rId62" Type="http://schemas.openxmlformats.org/officeDocument/2006/relationships/image" Target="../media/image2094.png"/><Relationship Id="rId63" Type="http://schemas.openxmlformats.org/officeDocument/2006/relationships/image" Target="../media/image2095.png"/><Relationship Id="rId64" Type="http://schemas.openxmlformats.org/officeDocument/2006/relationships/image" Target="../media/image2096.png"/><Relationship Id="rId65" Type="http://schemas.openxmlformats.org/officeDocument/2006/relationships/image" Target="../media/image2097.png"/><Relationship Id="rId66" Type="http://schemas.openxmlformats.org/officeDocument/2006/relationships/image" Target="../media/image2098.png"/><Relationship Id="rId67" Type="http://schemas.openxmlformats.org/officeDocument/2006/relationships/image" Target="../media/image2099.png"/><Relationship Id="rId68" Type="http://schemas.openxmlformats.org/officeDocument/2006/relationships/image" Target="../media/image2100.png"/><Relationship Id="rId69" Type="http://schemas.openxmlformats.org/officeDocument/2006/relationships/image" Target="../media/image2101.png"/><Relationship Id="rId70" Type="http://schemas.openxmlformats.org/officeDocument/2006/relationships/image" Target="../media/image2102.png"/><Relationship Id="rId71" Type="http://schemas.openxmlformats.org/officeDocument/2006/relationships/image" Target="../media/image2103.png"/><Relationship Id="rId72" Type="http://schemas.openxmlformats.org/officeDocument/2006/relationships/image" Target="../media/image2104.png"/><Relationship Id="rId73" Type="http://schemas.openxmlformats.org/officeDocument/2006/relationships/image" Target="../media/image2105.png"/><Relationship Id="rId74" Type="http://schemas.openxmlformats.org/officeDocument/2006/relationships/image" Target="../media/image2106.png"/><Relationship Id="rId75" Type="http://schemas.openxmlformats.org/officeDocument/2006/relationships/image" Target="../media/image2107.png"/><Relationship Id="rId76" Type="http://schemas.openxmlformats.org/officeDocument/2006/relationships/image" Target="../media/image2108.png"/><Relationship Id="rId77" Type="http://schemas.openxmlformats.org/officeDocument/2006/relationships/image" Target="../media/image2109.png"/><Relationship Id="rId78" Type="http://schemas.openxmlformats.org/officeDocument/2006/relationships/image" Target="../media/image2110.png"/><Relationship Id="rId79" Type="http://schemas.openxmlformats.org/officeDocument/2006/relationships/image" Target="../media/image2111.png"/><Relationship Id="rId80" Type="http://schemas.openxmlformats.org/officeDocument/2006/relationships/image" Target="../media/image2112.png"/><Relationship Id="rId81" Type="http://schemas.openxmlformats.org/officeDocument/2006/relationships/image" Target="../media/image2113.png"/><Relationship Id="rId82" Type="http://schemas.openxmlformats.org/officeDocument/2006/relationships/image" Target="../media/image2114.png"/><Relationship Id="rId83" Type="http://schemas.openxmlformats.org/officeDocument/2006/relationships/image" Target="../media/image2115.png"/><Relationship Id="rId84" Type="http://schemas.openxmlformats.org/officeDocument/2006/relationships/image" Target="../media/image2116.png"/><Relationship Id="rId85" Type="http://schemas.openxmlformats.org/officeDocument/2006/relationships/image" Target="../media/image2117.png"/><Relationship Id="rId86" Type="http://schemas.openxmlformats.org/officeDocument/2006/relationships/image" Target="../media/image2118.png"/><Relationship Id="rId87" Type="http://schemas.openxmlformats.org/officeDocument/2006/relationships/image" Target="../media/image2119.png"/><Relationship Id="rId88" Type="http://schemas.openxmlformats.org/officeDocument/2006/relationships/image" Target="../media/image2120.png"/><Relationship Id="rId89" Type="http://schemas.openxmlformats.org/officeDocument/2006/relationships/image" Target="../media/image2121.png"/><Relationship Id="rId90" Type="http://schemas.openxmlformats.org/officeDocument/2006/relationships/image" Target="../media/image2122.png"/><Relationship Id="rId91" Type="http://schemas.openxmlformats.org/officeDocument/2006/relationships/image" Target="../media/image2123.png"/><Relationship Id="rId92" Type="http://schemas.openxmlformats.org/officeDocument/2006/relationships/image" Target="../media/image2124.png"/><Relationship Id="rId93" Type="http://schemas.openxmlformats.org/officeDocument/2006/relationships/image" Target="../media/image2125.png"/><Relationship Id="rId94" Type="http://schemas.openxmlformats.org/officeDocument/2006/relationships/image" Target="../media/image2126.png"/><Relationship Id="rId95" Type="http://schemas.openxmlformats.org/officeDocument/2006/relationships/image" Target="../media/image2127.png"/><Relationship Id="rId96" Type="http://schemas.openxmlformats.org/officeDocument/2006/relationships/image" Target="../media/image2128.png"/><Relationship Id="rId97" Type="http://schemas.openxmlformats.org/officeDocument/2006/relationships/image" Target="../media/image2129.png"/><Relationship Id="rId98" Type="http://schemas.openxmlformats.org/officeDocument/2006/relationships/image" Target="../media/image2130.png"/><Relationship Id="rId99" Type="http://schemas.openxmlformats.org/officeDocument/2006/relationships/image" Target="../media/image2131.png"/><Relationship Id="rId100" Type="http://schemas.openxmlformats.org/officeDocument/2006/relationships/image" Target="../media/image2132.png"/><Relationship Id="rId101" Type="http://schemas.openxmlformats.org/officeDocument/2006/relationships/image" Target="../media/image2133.png"/><Relationship Id="rId102" Type="http://schemas.openxmlformats.org/officeDocument/2006/relationships/image" Target="../media/image2134.png"/><Relationship Id="rId103" Type="http://schemas.openxmlformats.org/officeDocument/2006/relationships/image" Target="../media/image2135.png"/><Relationship Id="rId104" Type="http://schemas.openxmlformats.org/officeDocument/2006/relationships/image" Target="../media/image2136.png"/><Relationship Id="rId105" Type="http://schemas.openxmlformats.org/officeDocument/2006/relationships/image" Target="../media/image2137.png"/><Relationship Id="rId106" Type="http://schemas.openxmlformats.org/officeDocument/2006/relationships/image" Target="../media/image2138.png"/><Relationship Id="rId107" Type="http://schemas.openxmlformats.org/officeDocument/2006/relationships/image" Target="../media/image2139.png"/><Relationship Id="rId108" Type="http://schemas.openxmlformats.org/officeDocument/2006/relationships/image" Target="../media/image2140.png"/><Relationship Id="rId109" Type="http://schemas.openxmlformats.org/officeDocument/2006/relationships/image" Target="../media/image2141.png"/><Relationship Id="rId110" Type="http://schemas.openxmlformats.org/officeDocument/2006/relationships/image" Target="../media/image2142.png"/><Relationship Id="rId111" Type="http://schemas.openxmlformats.org/officeDocument/2006/relationships/image" Target="../media/image2143.png"/><Relationship Id="rId112" Type="http://schemas.openxmlformats.org/officeDocument/2006/relationships/image" Target="../media/image2144.png"/><Relationship Id="rId113" Type="http://schemas.openxmlformats.org/officeDocument/2006/relationships/image" Target="../media/image2145.png"/><Relationship Id="rId114" Type="http://schemas.openxmlformats.org/officeDocument/2006/relationships/image" Target="../media/image2146.png"/><Relationship Id="rId115" Type="http://schemas.openxmlformats.org/officeDocument/2006/relationships/image" Target="../media/image2147.png"/><Relationship Id="rId116" Type="http://schemas.openxmlformats.org/officeDocument/2006/relationships/image" Target="../media/image2148.png"/><Relationship Id="rId117" Type="http://schemas.openxmlformats.org/officeDocument/2006/relationships/image" Target="../media/image2149.png"/><Relationship Id="rId118" Type="http://schemas.openxmlformats.org/officeDocument/2006/relationships/image" Target="../media/image2150.png"/><Relationship Id="rId119" Type="http://schemas.openxmlformats.org/officeDocument/2006/relationships/image" Target="../media/image2151.png"/><Relationship Id="rId120" Type="http://schemas.openxmlformats.org/officeDocument/2006/relationships/image" Target="../media/image2152.png"/><Relationship Id="rId121" Type="http://schemas.openxmlformats.org/officeDocument/2006/relationships/image" Target="../media/image2153.png"/><Relationship Id="rId122" Type="http://schemas.openxmlformats.org/officeDocument/2006/relationships/image" Target="../media/image2154.png"/><Relationship Id="rId123" Type="http://schemas.openxmlformats.org/officeDocument/2006/relationships/image" Target="../media/image2155.png"/><Relationship Id="rId124" Type="http://schemas.openxmlformats.org/officeDocument/2006/relationships/image" Target="../media/image2156.png"/><Relationship Id="rId125" Type="http://schemas.openxmlformats.org/officeDocument/2006/relationships/image" Target="../media/image2157.png"/><Relationship Id="rId126" Type="http://schemas.openxmlformats.org/officeDocument/2006/relationships/image" Target="../media/image2158.png"/><Relationship Id="rId127" Type="http://schemas.openxmlformats.org/officeDocument/2006/relationships/image" Target="../media/image2159.png"/><Relationship Id="rId128" Type="http://schemas.openxmlformats.org/officeDocument/2006/relationships/image" Target="../media/image2160.png"/><Relationship Id="rId129" Type="http://schemas.openxmlformats.org/officeDocument/2006/relationships/image" Target="../media/image2161.png"/><Relationship Id="rId130" Type="http://schemas.openxmlformats.org/officeDocument/2006/relationships/image" Target="../media/image2162.png"/><Relationship Id="rId131" Type="http://schemas.openxmlformats.org/officeDocument/2006/relationships/image" Target="../media/image2163.png"/><Relationship Id="rId132" Type="http://schemas.openxmlformats.org/officeDocument/2006/relationships/image" Target="../media/image2164.png"/><Relationship Id="rId133" Type="http://schemas.openxmlformats.org/officeDocument/2006/relationships/image" Target="../media/image2165.png"/><Relationship Id="rId134" Type="http://schemas.openxmlformats.org/officeDocument/2006/relationships/image" Target="../media/image2166.png"/><Relationship Id="rId135" Type="http://schemas.openxmlformats.org/officeDocument/2006/relationships/image" Target="../media/image2167.png"/><Relationship Id="rId136" Type="http://schemas.openxmlformats.org/officeDocument/2006/relationships/image" Target="../media/image2168.png"/><Relationship Id="rId137" Type="http://schemas.openxmlformats.org/officeDocument/2006/relationships/image" Target="../media/image2169.png"/><Relationship Id="rId138" Type="http://schemas.openxmlformats.org/officeDocument/2006/relationships/image" Target="../media/image2170.png"/><Relationship Id="rId139" Type="http://schemas.openxmlformats.org/officeDocument/2006/relationships/image" Target="../media/image2171.png"/><Relationship Id="rId140" Type="http://schemas.openxmlformats.org/officeDocument/2006/relationships/image" Target="../media/image2172.png"/><Relationship Id="rId141" Type="http://schemas.openxmlformats.org/officeDocument/2006/relationships/image" Target="../media/image2173.png"/><Relationship Id="rId142" Type="http://schemas.openxmlformats.org/officeDocument/2006/relationships/image" Target="../media/image2174.png"/><Relationship Id="rId143" Type="http://schemas.openxmlformats.org/officeDocument/2006/relationships/image" Target="../media/image2175.png"/><Relationship Id="rId144" Type="http://schemas.openxmlformats.org/officeDocument/2006/relationships/image" Target="../media/image2176.png"/><Relationship Id="rId145" Type="http://schemas.openxmlformats.org/officeDocument/2006/relationships/image" Target="../media/image2177.png"/><Relationship Id="rId146" Type="http://schemas.openxmlformats.org/officeDocument/2006/relationships/image" Target="../media/image2178.png"/><Relationship Id="rId147" Type="http://schemas.openxmlformats.org/officeDocument/2006/relationships/image" Target="../media/image2179.png"/><Relationship Id="rId148" Type="http://schemas.openxmlformats.org/officeDocument/2006/relationships/image" Target="../media/image2180.png"/><Relationship Id="rId149" Type="http://schemas.openxmlformats.org/officeDocument/2006/relationships/image" Target="../media/image2181.png"/><Relationship Id="rId150" Type="http://schemas.openxmlformats.org/officeDocument/2006/relationships/image" Target="../media/image2182.png"/><Relationship Id="rId151" Type="http://schemas.openxmlformats.org/officeDocument/2006/relationships/image" Target="../media/image2183.png"/><Relationship Id="rId152" Type="http://schemas.openxmlformats.org/officeDocument/2006/relationships/image" Target="../media/image2184.png"/><Relationship Id="rId153" Type="http://schemas.openxmlformats.org/officeDocument/2006/relationships/image" Target="../media/image2185.png"/><Relationship Id="rId154" Type="http://schemas.openxmlformats.org/officeDocument/2006/relationships/image" Target="../media/image2186.png"/><Relationship Id="rId155" Type="http://schemas.openxmlformats.org/officeDocument/2006/relationships/image" Target="../media/image2187.png"/><Relationship Id="rId156" Type="http://schemas.openxmlformats.org/officeDocument/2006/relationships/image" Target="../media/image2188.png"/><Relationship Id="rId157" Type="http://schemas.openxmlformats.org/officeDocument/2006/relationships/image" Target="../media/image2189.png"/><Relationship Id="rId158" Type="http://schemas.openxmlformats.org/officeDocument/2006/relationships/image" Target="../media/image2190.png"/><Relationship Id="rId159" Type="http://schemas.openxmlformats.org/officeDocument/2006/relationships/image" Target="../media/image2191.png"/><Relationship Id="rId160" Type="http://schemas.openxmlformats.org/officeDocument/2006/relationships/image" Target="../media/image2192.png"/><Relationship Id="rId161" Type="http://schemas.openxmlformats.org/officeDocument/2006/relationships/image" Target="../media/image2193.png"/><Relationship Id="rId162" Type="http://schemas.openxmlformats.org/officeDocument/2006/relationships/image" Target="../media/image2194.png"/><Relationship Id="rId163" Type="http://schemas.openxmlformats.org/officeDocument/2006/relationships/image" Target="../media/image2195.png"/><Relationship Id="rId164" Type="http://schemas.openxmlformats.org/officeDocument/2006/relationships/image" Target="../media/image2196.png"/><Relationship Id="rId165" Type="http://schemas.openxmlformats.org/officeDocument/2006/relationships/image" Target="../media/image2197.png"/><Relationship Id="rId166" Type="http://schemas.openxmlformats.org/officeDocument/2006/relationships/image" Target="../media/image2198.png"/><Relationship Id="rId167" Type="http://schemas.openxmlformats.org/officeDocument/2006/relationships/image" Target="../media/image2199.png"/><Relationship Id="rId168" Type="http://schemas.openxmlformats.org/officeDocument/2006/relationships/image" Target="../media/image2200.png"/><Relationship Id="rId169" Type="http://schemas.openxmlformats.org/officeDocument/2006/relationships/image" Target="../media/image2201.png"/><Relationship Id="rId170" Type="http://schemas.openxmlformats.org/officeDocument/2006/relationships/image" Target="../media/image2202.png"/><Relationship Id="rId171" Type="http://schemas.openxmlformats.org/officeDocument/2006/relationships/image" Target="../media/image2203.png"/><Relationship Id="rId172" Type="http://schemas.openxmlformats.org/officeDocument/2006/relationships/image" Target="../media/image2204.png"/><Relationship Id="rId173" Type="http://schemas.openxmlformats.org/officeDocument/2006/relationships/image" Target="../media/image2205.png"/><Relationship Id="rId174" Type="http://schemas.openxmlformats.org/officeDocument/2006/relationships/image" Target="../media/image2206.png"/><Relationship Id="rId175" Type="http://schemas.openxmlformats.org/officeDocument/2006/relationships/image" Target="../media/image2207.png"/><Relationship Id="rId176" Type="http://schemas.openxmlformats.org/officeDocument/2006/relationships/image" Target="../media/image2208.png"/><Relationship Id="rId177" Type="http://schemas.openxmlformats.org/officeDocument/2006/relationships/image" Target="../media/image2209.png"/><Relationship Id="rId178" Type="http://schemas.openxmlformats.org/officeDocument/2006/relationships/image" Target="../media/image2210.png"/><Relationship Id="rId179" Type="http://schemas.openxmlformats.org/officeDocument/2006/relationships/image" Target="../media/image2211.png"/><Relationship Id="rId180" Type="http://schemas.openxmlformats.org/officeDocument/2006/relationships/image" Target="../media/image2212.png"/><Relationship Id="rId181" Type="http://schemas.openxmlformats.org/officeDocument/2006/relationships/image" Target="../media/image2213.png"/><Relationship Id="rId182" Type="http://schemas.openxmlformats.org/officeDocument/2006/relationships/image" Target="../media/image2214.png"/><Relationship Id="rId183" Type="http://schemas.openxmlformats.org/officeDocument/2006/relationships/image" Target="../media/image2215.png"/><Relationship Id="rId184" Type="http://schemas.openxmlformats.org/officeDocument/2006/relationships/image" Target="../media/image2216.png"/><Relationship Id="rId185" Type="http://schemas.openxmlformats.org/officeDocument/2006/relationships/image" Target="../media/image2217.png"/><Relationship Id="rId186" Type="http://schemas.openxmlformats.org/officeDocument/2006/relationships/image" Target="../media/image2218.png"/><Relationship Id="rId187" Type="http://schemas.openxmlformats.org/officeDocument/2006/relationships/image" Target="../media/image2219.png"/><Relationship Id="rId188" Type="http://schemas.openxmlformats.org/officeDocument/2006/relationships/image" Target="../media/image2220.png"/><Relationship Id="rId189" Type="http://schemas.openxmlformats.org/officeDocument/2006/relationships/image" Target="../media/image2221.png"/><Relationship Id="rId190" Type="http://schemas.openxmlformats.org/officeDocument/2006/relationships/image" Target="../media/image2222.png"/><Relationship Id="rId191" Type="http://schemas.openxmlformats.org/officeDocument/2006/relationships/image" Target="../media/image2223.png"/><Relationship Id="rId192" Type="http://schemas.openxmlformats.org/officeDocument/2006/relationships/image" Target="../media/image2224.png"/><Relationship Id="rId193" Type="http://schemas.openxmlformats.org/officeDocument/2006/relationships/image" Target="../media/image2225.png"/><Relationship Id="rId194" Type="http://schemas.openxmlformats.org/officeDocument/2006/relationships/image" Target="../media/image2226.png"/><Relationship Id="rId195" Type="http://schemas.openxmlformats.org/officeDocument/2006/relationships/image" Target="../media/image2227.png"/><Relationship Id="rId196" Type="http://schemas.openxmlformats.org/officeDocument/2006/relationships/image" Target="../media/image2228.png"/><Relationship Id="rId197" Type="http://schemas.openxmlformats.org/officeDocument/2006/relationships/image" Target="../media/image2229.png"/><Relationship Id="rId198" Type="http://schemas.openxmlformats.org/officeDocument/2006/relationships/image" Target="../media/image2230.png"/><Relationship Id="rId199" Type="http://schemas.openxmlformats.org/officeDocument/2006/relationships/image" Target="../media/image2231.png"/><Relationship Id="rId200" Type="http://schemas.openxmlformats.org/officeDocument/2006/relationships/image" Target="../media/image2232.png"/><Relationship Id="rId201" Type="http://schemas.openxmlformats.org/officeDocument/2006/relationships/image" Target="../media/image2233.png"/><Relationship Id="rId202" Type="http://schemas.openxmlformats.org/officeDocument/2006/relationships/image" Target="../media/image2234.png"/><Relationship Id="rId203" Type="http://schemas.openxmlformats.org/officeDocument/2006/relationships/image" Target="../media/image2235.png"/><Relationship Id="rId204" Type="http://schemas.openxmlformats.org/officeDocument/2006/relationships/image" Target="../media/image2236.png"/><Relationship Id="rId205" Type="http://schemas.openxmlformats.org/officeDocument/2006/relationships/image" Target="../media/image2237.png"/><Relationship Id="rId206" Type="http://schemas.openxmlformats.org/officeDocument/2006/relationships/image" Target="../media/image2238.png"/><Relationship Id="rId207" Type="http://schemas.openxmlformats.org/officeDocument/2006/relationships/image" Target="../media/image2239.png"/><Relationship Id="rId208" Type="http://schemas.openxmlformats.org/officeDocument/2006/relationships/image" Target="../media/image2240.png"/><Relationship Id="rId209" Type="http://schemas.openxmlformats.org/officeDocument/2006/relationships/image" Target="../media/image2241.png"/><Relationship Id="rId210" Type="http://schemas.openxmlformats.org/officeDocument/2006/relationships/image" Target="../media/image2242.png"/><Relationship Id="rId211" Type="http://schemas.openxmlformats.org/officeDocument/2006/relationships/image" Target="../media/image2243.png"/><Relationship Id="rId212" Type="http://schemas.openxmlformats.org/officeDocument/2006/relationships/image" Target="../media/image2244.png"/><Relationship Id="rId213" Type="http://schemas.openxmlformats.org/officeDocument/2006/relationships/image" Target="../media/image2245.png"/><Relationship Id="rId214" Type="http://schemas.openxmlformats.org/officeDocument/2006/relationships/image" Target="../media/image2246.png"/><Relationship Id="rId215" Type="http://schemas.openxmlformats.org/officeDocument/2006/relationships/image" Target="../media/image2247.png"/><Relationship Id="rId216" Type="http://schemas.openxmlformats.org/officeDocument/2006/relationships/image" Target="../media/image2248.png"/><Relationship Id="rId217" Type="http://schemas.openxmlformats.org/officeDocument/2006/relationships/image" Target="../media/image2249.png"/><Relationship Id="rId218" Type="http://schemas.openxmlformats.org/officeDocument/2006/relationships/image" Target="../media/image2250.png"/><Relationship Id="rId219" Type="http://schemas.openxmlformats.org/officeDocument/2006/relationships/image" Target="../media/image2251.png"/><Relationship Id="rId220" Type="http://schemas.openxmlformats.org/officeDocument/2006/relationships/image" Target="../media/image2252.png"/><Relationship Id="rId221" Type="http://schemas.openxmlformats.org/officeDocument/2006/relationships/image" Target="../media/image2253.png"/><Relationship Id="rId222" Type="http://schemas.openxmlformats.org/officeDocument/2006/relationships/image" Target="../media/image2254.png"/><Relationship Id="rId223" Type="http://schemas.openxmlformats.org/officeDocument/2006/relationships/image" Target="../media/image2255.png"/><Relationship Id="rId224" Type="http://schemas.openxmlformats.org/officeDocument/2006/relationships/image" Target="../media/image2256.png"/><Relationship Id="rId225" Type="http://schemas.openxmlformats.org/officeDocument/2006/relationships/image" Target="../media/image2257.png"/><Relationship Id="rId226" Type="http://schemas.openxmlformats.org/officeDocument/2006/relationships/image" Target="../media/image2258.png"/><Relationship Id="rId227" Type="http://schemas.openxmlformats.org/officeDocument/2006/relationships/image" Target="../media/image2259.png"/><Relationship Id="rId228" Type="http://schemas.openxmlformats.org/officeDocument/2006/relationships/image" Target="../media/image2260.png"/><Relationship Id="rId229" Type="http://schemas.openxmlformats.org/officeDocument/2006/relationships/image" Target="../media/image2261.png"/><Relationship Id="rId230" Type="http://schemas.openxmlformats.org/officeDocument/2006/relationships/image" Target="../media/image2262.png"/><Relationship Id="rId231" Type="http://schemas.openxmlformats.org/officeDocument/2006/relationships/image" Target="../media/image2263.png"/><Relationship Id="rId232" Type="http://schemas.openxmlformats.org/officeDocument/2006/relationships/image" Target="../media/image2264.png"/><Relationship Id="rId233" Type="http://schemas.openxmlformats.org/officeDocument/2006/relationships/image" Target="../media/image2265.png"/><Relationship Id="rId234" Type="http://schemas.openxmlformats.org/officeDocument/2006/relationships/image" Target="../media/image2266.png"/><Relationship Id="rId235" Type="http://schemas.openxmlformats.org/officeDocument/2006/relationships/image" Target="../media/image2267.png"/><Relationship Id="rId236" Type="http://schemas.openxmlformats.org/officeDocument/2006/relationships/image" Target="../media/image2268.png"/><Relationship Id="rId237" Type="http://schemas.openxmlformats.org/officeDocument/2006/relationships/image" Target="../media/image2269.png"/><Relationship Id="rId238" Type="http://schemas.openxmlformats.org/officeDocument/2006/relationships/image" Target="../media/image2270.png"/><Relationship Id="rId239" Type="http://schemas.openxmlformats.org/officeDocument/2006/relationships/image" Target="../media/image2271.png"/><Relationship Id="rId240" Type="http://schemas.openxmlformats.org/officeDocument/2006/relationships/image" Target="../media/image2272.png"/><Relationship Id="rId241" Type="http://schemas.openxmlformats.org/officeDocument/2006/relationships/image" Target="../media/image2273.png"/><Relationship Id="rId242" Type="http://schemas.openxmlformats.org/officeDocument/2006/relationships/image" Target="../media/image2274.png"/><Relationship Id="rId243" Type="http://schemas.openxmlformats.org/officeDocument/2006/relationships/image" Target="../media/image2275.png"/><Relationship Id="rId244" Type="http://schemas.openxmlformats.org/officeDocument/2006/relationships/image" Target="../media/image2276.png"/><Relationship Id="rId245" Type="http://schemas.openxmlformats.org/officeDocument/2006/relationships/image" Target="../media/image2277.png"/><Relationship Id="rId246" Type="http://schemas.openxmlformats.org/officeDocument/2006/relationships/image" Target="../media/image2278.png"/><Relationship Id="rId247" Type="http://schemas.openxmlformats.org/officeDocument/2006/relationships/image" Target="../media/image2279.png"/><Relationship Id="rId248" Type="http://schemas.openxmlformats.org/officeDocument/2006/relationships/image" Target="../media/image2280.png"/><Relationship Id="rId249" Type="http://schemas.openxmlformats.org/officeDocument/2006/relationships/image" Target="../media/image2281.png"/><Relationship Id="rId250" Type="http://schemas.openxmlformats.org/officeDocument/2006/relationships/image" Target="../media/image2282.png"/><Relationship Id="rId251" Type="http://schemas.openxmlformats.org/officeDocument/2006/relationships/image" Target="../media/image2283.png"/><Relationship Id="rId252" Type="http://schemas.openxmlformats.org/officeDocument/2006/relationships/image" Target="../media/image2284.png"/><Relationship Id="rId253" Type="http://schemas.openxmlformats.org/officeDocument/2006/relationships/image" Target="../media/image2285.png"/><Relationship Id="rId254" Type="http://schemas.openxmlformats.org/officeDocument/2006/relationships/image" Target="../media/image2286.png"/><Relationship Id="rId255" Type="http://schemas.openxmlformats.org/officeDocument/2006/relationships/image" Target="../media/image2287.png"/><Relationship Id="rId256" Type="http://schemas.openxmlformats.org/officeDocument/2006/relationships/image" Target="../media/image2288.png"/><Relationship Id="rId257" Type="http://schemas.openxmlformats.org/officeDocument/2006/relationships/image" Target="../media/image228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9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91.png"/><Relationship Id="rId3" Type="http://schemas.openxmlformats.org/officeDocument/2006/relationships/image" Target="../media/image229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29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94.png"/><Relationship Id="rId3" Type="http://schemas.openxmlformats.org/officeDocument/2006/relationships/image" Target="../media/image2295.png"/><Relationship Id="rId4" Type="http://schemas.openxmlformats.org/officeDocument/2006/relationships/image" Target="../media/image2296.png"/><Relationship Id="rId5" Type="http://schemas.openxmlformats.org/officeDocument/2006/relationships/image" Target="../media/image2297.png"/><Relationship Id="rId6" Type="http://schemas.openxmlformats.org/officeDocument/2006/relationships/image" Target="../media/image2298.png"/><Relationship Id="rId7" Type="http://schemas.openxmlformats.org/officeDocument/2006/relationships/image" Target="../media/image2299.png"/><Relationship Id="rId8" Type="http://schemas.openxmlformats.org/officeDocument/2006/relationships/image" Target="../media/image2300.png"/><Relationship Id="rId9" Type="http://schemas.openxmlformats.org/officeDocument/2006/relationships/image" Target="../media/image2301.png"/><Relationship Id="rId10" Type="http://schemas.openxmlformats.org/officeDocument/2006/relationships/image" Target="../media/image2302.png"/><Relationship Id="rId11" Type="http://schemas.openxmlformats.org/officeDocument/2006/relationships/image" Target="../media/image2303.png"/><Relationship Id="rId12" Type="http://schemas.openxmlformats.org/officeDocument/2006/relationships/image" Target="../media/image2304.png"/><Relationship Id="rId13" Type="http://schemas.openxmlformats.org/officeDocument/2006/relationships/image" Target="../media/image2305.png"/><Relationship Id="rId14" Type="http://schemas.openxmlformats.org/officeDocument/2006/relationships/image" Target="../media/image2306.png"/><Relationship Id="rId15" Type="http://schemas.openxmlformats.org/officeDocument/2006/relationships/image" Target="../media/image2307.png"/><Relationship Id="rId16" Type="http://schemas.openxmlformats.org/officeDocument/2006/relationships/image" Target="../media/image2308.png"/><Relationship Id="rId17" Type="http://schemas.openxmlformats.org/officeDocument/2006/relationships/image" Target="../media/image2309.png"/><Relationship Id="rId18" Type="http://schemas.openxmlformats.org/officeDocument/2006/relationships/image" Target="../media/image2310.png"/><Relationship Id="rId19" Type="http://schemas.openxmlformats.org/officeDocument/2006/relationships/image" Target="../media/image2311.png"/><Relationship Id="rId20" Type="http://schemas.openxmlformats.org/officeDocument/2006/relationships/image" Target="../media/image2312.png"/><Relationship Id="rId21" Type="http://schemas.openxmlformats.org/officeDocument/2006/relationships/image" Target="../media/image2313.png"/><Relationship Id="rId22" Type="http://schemas.openxmlformats.org/officeDocument/2006/relationships/image" Target="../media/image2314.png"/><Relationship Id="rId23" Type="http://schemas.openxmlformats.org/officeDocument/2006/relationships/image" Target="../media/image2315.png"/><Relationship Id="rId24" Type="http://schemas.openxmlformats.org/officeDocument/2006/relationships/image" Target="../media/image2316.png"/><Relationship Id="rId25" Type="http://schemas.openxmlformats.org/officeDocument/2006/relationships/image" Target="../media/image2317.png"/><Relationship Id="rId26" Type="http://schemas.openxmlformats.org/officeDocument/2006/relationships/image" Target="../media/image2318.png"/><Relationship Id="rId27" Type="http://schemas.openxmlformats.org/officeDocument/2006/relationships/image" Target="../media/image2319.png"/><Relationship Id="rId28" Type="http://schemas.openxmlformats.org/officeDocument/2006/relationships/image" Target="../media/image2320.png"/><Relationship Id="rId29" Type="http://schemas.openxmlformats.org/officeDocument/2006/relationships/image" Target="../media/image2321.png"/><Relationship Id="rId30" Type="http://schemas.openxmlformats.org/officeDocument/2006/relationships/image" Target="../media/image2322.png"/><Relationship Id="rId31" Type="http://schemas.openxmlformats.org/officeDocument/2006/relationships/image" Target="../media/image2323.png"/><Relationship Id="rId32" Type="http://schemas.openxmlformats.org/officeDocument/2006/relationships/image" Target="../media/image2324.png"/><Relationship Id="rId33" Type="http://schemas.openxmlformats.org/officeDocument/2006/relationships/image" Target="../media/image2325.png"/><Relationship Id="rId34" Type="http://schemas.openxmlformats.org/officeDocument/2006/relationships/image" Target="../media/image2326.png"/><Relationship Id="rId35" Type="http://schemas.openxmlformats.org/officeDocument/2006/relationships/image" Target="../media/image2327.png"/><Relationship Id="rId36" Type="http://schemas.openxmlformats.org/officeDocument/2006/relationships/image" Target="../media/image2328.png"/><Relationship Id="rId37" Type="http://schemas.openxmlformats.org/officeDocument/2006/relationships/image" Target="../media/image2329.png"/><Relationship Id="rId38" Type="http://schemas.openxmlformats.org/officeDocument/2006/relationships/image" Target="../media/image2330.png"/><Relationship Id="rId39" Type="http://schemas.openxmlformats.org/officeDocument/2006/relationships/image" Target="../media/image2331.png"/><Relationship Id="rId40" Type="http://schemas.openxmlformats.org/officeDocument/2006/relationships/image" Target="../media/image2332.png"/><Relationship Id="rId41" Type="http://schemas.openxmlformats.org/officeDocument/2006/relationships/image" Target="../media/image2333.png"/><Relationship Id="rId42" Type="http://schemas.openxmlformats.org/officeDocument/2006/relationships/image" Target="../media/image2334.png"/><Relationship Id="rId43" Type="http://schemas.openxmlformats.org/officeDocument/2006/relationships/image" Target="../media/image2335.png"/><Relationship Id="rId44" Type="http://schemas.openxmlformats.org/officeDocument/2006/relationships/image" Target="../media/image45.png"/><Relationship Id="rId45" Type="http://schemas.openxmlformats.org/officeDocument/2006/relationships/image" Target="../media/image2336.png"/><Relationship Id="rId46" Type="http://schemas.openxmlformats.org/officeDocument/2006/relationships/image" Target="../media/image2337.png"/><Relationship Id="rId47" Type="http://schemas.openxmlformats.org/officeDocument/2006/relationships/image" Target="../media/image2338.png"/><Relationship Id="rId48" Type="http://schemas.openxmlformats.org/officeDocument/2006/relationships/image" Target="../media/image2339.png"/><Relationship Id="rId49" Type="http://schemas.openxmlformats.org/officeDocument/2006/relationships/image" Target="../media/image2340.png"/><Relationship Id="rId50" Type="http://schemas.openxmlformats.org/officeDocument/2006/relationships/image" Target="../media/image2341.png"/><Relationship Id="rId51" Type="http://schemas.openxmlformats.org/officeDocument/2006/relationships/image" Target="../media/image2342.png"/><Relationship Id="rId52" Type="http://schemas.openxmlformats.org/officeDocument/2006/relationships/image" Target="../media/image2343.png"/><Relationship Id="rId53" Type="http://schemas.openxmlformats.org/officeDocument/2006/relationships/image" Target="../media/image2344.png"/><Relationship Id="rId54" Type="http://schemas.openxmlformats.org/officeDocument/2006/relationships/image" Target="../media/image2345.png"/><Relationship Id="rId55" Type="http://schemas.openxmlformats.org/officeDocument/2006/relationships/image" Target="../media/image2346.png"/><Relationship Id="rId56" Type="http://schemas.openxmlformats.org/officeDocument/2006/relationships/image" Target="../media/image2347.png"/><Relationship Id="rId57" Type="http://schemas.openxmlformats.org/officeDocument/2006/relationships/image" Target="../media/image2348.png"/><Relationship Id="rId58" Type="http://schemas.openxmlformats.org/officeDocument/2006/relationships/image" Target="../media/image2349.png"/><Relationship Id="rId59" Type="http://schemas.openxmlformats.org/officeDocument/2006/relationships/image" Target="../media/image2350.png"/><Relationship Id="rId60" Type="http://schemas.openxmlformats.org/officeDocument/2006/relationships/image" Target="../media/image2351.png"/><Relationship Id="rId61" Type="http://schemas.openxmlformats.org/officeDocument/2006/relationships/image" Target="../media/image2352.png"/><Relationship Id="rId62" Type="http://schemas.openxmlformats.org/officeDocument/2006/relationships/image" Target="../media/image2353.png"/><Relationship Id="rId63" Type="http://schemas.openxmlformats.org/officeDocument/2006/relationships/image" Target="../media/image2354.png"/><Relationship Id="rId64" Type="http://schemas.openxmlformats.org/officeDocument/2006/relationships/image" Target="../media/image2355.png"/><Relationship Id="rId65" Type="http://schemas.openxmlformats.org/officeDocument/2006/relationships/image" Target="../media/image2356.png"/><Relationship Id="rId66" Type="http://schemas.openxmlformats.org/officeDocument/2006/relationships/image" Target="../media/image2357.png"/><Relationship Id="rId67" Type="http://schemas.openxmlformats.org/officeDocument/2006/relationships/image" Target="../media/image2358.png"/><Relationship Id="rId68" Type="http://schemas.openxmlformats.org/officeDocument/2006/relationships/image" Target="../media/image2359.png"/><Relationship Id="rId69" Type="http://schemas.openxmlformats.org/officeDocument/2006/relationships/image" Target="../media/image2360.png"/><Relationship Id="rId70" Type="http://schemas.openxmlformats.org/officeDocument/2006/relationships/image" Target="../media/image2361.png"/><Relationship Id="rId71" Type="http://schemas.openxmlformats.org/officeDocument/2006/relationships/image" Target="../media/image2362.png"/><Relationship Id="rId72" Type="http://schemas.openxmlformats.org/officeDocument/2006/relationships/image" Target="../media/image2363.png"/><Relationship Id="rId73" Type="http://schemas.openxmlformats.org/officeDocument/2006/relationships/image" Target="../media/image2364.png"/><Relationship Id="rId74" Type="http://schemas.openxmlformats.org/officeDocument/2006/relationships/image" Target="../media/image2365.png"/><Relationship Id="rId75" Type="http://schemas.openxmlformats.org/officeDocument/2006/relationships/image" Target="../media/image2366.png"/><Relationship Id="rId76" Type="http://schemas.openxmlformats.org/officeDocument/2006/relationships/image" Target="../media/image2367.png"/><Relationship Id="rId77" Type="http://schemas.openxmlformats.org/officeDocument/2006/relationships/image" Target="../media/image2368.png"/><Relationship Id="rId78" Type="http://schemas.openxmlformats.org/officeDocument/2006/relationships/image" Target="../media/image2369.png"/><Relationship Id="rId79" Type="http://schemas.openxmlformats.org/officeDocument/2006/relationships/image" Target="../media/image2370.png"/><Relationship Id="rId80" Type="http://schemas.openxmlformats.org/officeDocument/2006/relationships/image" Target="../media/image2371.png"/><Relationship Id="rId81" Type="http://schemas.openxmlformats.org/officeDocument/2006/relationships/image" Target="../media/image2372.png"/><Relationship Id="rId82" Type="http://schemas.openxmlformats.org/officeDocument/2006/relationships/image" Target="../media/image2373.png"/><Relationship Id="rId83" Type="http://schemas.openxmlformats.org/officeDocument/2006/relationships/image" Target="../media/image2374.png"/><Relationship Id="rId84" Type="http://schemas.openxmlformats.org/officeDocument/2006/relationships/image" Target="../media/image2375.png"/><Relationship Id="rId85" Type="http://schemas.openxmlformats.org/officeDocument/2006/relationships/image" Target="../media/image2376.png"/><Relationship Id="rId86" Type="http://schemas.openxmlformats.org/officeDocument/2006/relationships/image" Target="../media/image2377.png"/><Relationship Id="rId87" Type="http://schemas.openxmlformats.org/officeDocument/2006/relationships/image" Target="../media/image2378.png"/><Relationship Id="rId88" Type="http://schemas.openxmlformats.org/officeDocument/2006/relationships/image" Target="../media/image2379.png"/><Relationship Id="rId89" Type="http://schemas.openxmlformats.org/officeDocument/2006/relationships/image" Target="../media/image2380.png"/><Relationship Id="rId90" Type="http://schemas.openxmlformats.org/officeDocument/2006/relationships/image" Target="../media/image2381.png"/><Relationship Id="rId91" Type="http://schemas.openxmlformats.org/officeDocument/2006/relationships/image" Target="../media/image2382.png"/><Relationship Id="rId92" Type="http://schemas.openxmlformats.org/officeDocument/2006/relationships/image" Target="../media/image2383.png"/><Relationship Id="rId93" Type="http://schemas.openxmlformats.org/officeDocument/2006/relationships/image" Target="../media/image2384.png"/><Relationship Id="rId94" Type="http://schemas.openxmlformats.org/officeDocument/2006/relationships/image" Target="../media/image2385.png"/><Relationship Id="rId95" Type="http://schemas.openxmlformats.org/officeDocument/2006/relationships/image" Target="../media/image2386.png"/><Relationship Id="rId96" Type="http://schemas.openxmlformats.org/officeDocument/2006/relationships/image" Target="../media/image2387.png"/><Relationship Id="rId97" Type="http://schemas.openxmlformats.org/officeDocument/2006/relationships/image" Target="../media/image2388.png"/><Relationship Id="rId98" Type="http://schemas.openxmlformats.org/officeDocument/2006/relationships/image" Target="../media/image2389.png"/><Relationship Id="rId99" Type="http://schemas.openxmlformats.org/officeDocument/2006/relationships/image" Target="../media/image2390.png"/><Relationship Id="rId100" Type="http://schemas.openxmlformats.org/officeDocument/2006/relationships/image" Target="../media/image2391.png"/><Relationship Id="rId101" Type="http://schemas.openxmlformats.org/officeDocument/2006/relationships/image" Target="../media/image2392.png"/><Relationship Id="rId102" Type="http://schemas.openxmlformats.org/officeDocument/2006/relationships/image" Target="../media/image2393.png"/><Relationship Id="rId103" Type="http://schemas.openxmlformats.org/officeDocument/2006/relationships/image" Target="../media/image2394.png"/><Relationship Id="rId104" Type="http://schemas.openxmlformats.org/officeDocument/2006/relationships/image" Target="../media/image2395.png"/><Relationship Id="rId105" Type="http://schemas.openxmlformats.org/officeDocument/2006/relationships/image" Target="../media/image287.png"/><Relationship Id="rId106" Type="http://schemas.openxmlformats.org/officeDocument/2006/relationships/image" Target="../media/image2396.png"/><Relationship Id="rId107" Type="http://schemas.openxmlformats.org/officeDocument/2006/relationships/image" Target="../media/image2397.png"/><Relationship Id="rId108" Type="http://schemas.openxmlformats.org/officeDocument/2006/relationships/image" Target="../media/image2398.png"/><Relationship Id="rId109" Type="http://schemas.openxmlformats.org/officeDocument/2006/relationships/image" Target="../media/image2399.png"/><Relationship Id="rId110" Type="http://schemas.openxmlformats.org/officeDocument/2006/relationships/image" Target="../media/image2400.png"/><Relationship Id="rId111" Type="http://schemas.openxmlformats.org/officeDocument/2006/relationships/image" Target="../media/image2401.png"/><Relationship Id="rId112" Type="http://schemas.openxmlformats.org/officeDocument/2006/relationships/image" Target="../media/image2402.png"/><Relationship Id="rId113" Type="http://schemas.openxmlformats.org/officeDocument/2006/relationships/image" Target="../media/image2403.png"/><Relationship Id="rId114" Type="http://schemas.openxmlformats.org/officeDocument/2006/relationships/image" Target="../media/image2404.png"/><Relationship Id="rId115" Type="http://schemas.openxmlformats.org/officeDocument/2006/relationships/image" Target="../media/image2405.png"/><Relationship Id="rId116" Type="http://schemas.openxmlformats.org/officeDocument/2006/relationships/image" Target="../media/image2406.png"/><Relationship Id="rId117" Type="http://schemas.openxmlformats.org/officeDocument/2006/relationships/image" Target="../media/image2407.png"/><Relationship Id="rId118" Type="http://schemas.openxmlformats.org/officeDocument/2006/relationships/image" Target="../media/image2408.png"/><Relationship Id="rId119" Type="http://schemas.openxmlformats.org/officeDocument/2006/relationships/image" Target="../media/image2409.png"/><Relationship Id="rId120" Type="http://schemas.openxmlformats.org/officeDocument/2006/relationships/image" Target="../media/image2410.png"/><Relationship Id="rId121" Type="http://schemas.openxmlformats.org/officeDocument/2006/relationships/image" Target="../media/image24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12.png"/><Relationship Id="rId3" Type="http://schemas.openxmlformats.org/officeDocument/2006/relationships/image" Target="../media/image2413.png"/><Relationship Id="rId4" Type="http://schemas.openxmlformats.org/officeDocument/2006/relationships/image" Target="../media/image2414.png"/><Relationship Id="rId5" Type="http://schemas.openxmlformats.org/officeDocument/2006/relationships/image" Target="../media/image2415.png"/><Relationship Id="rId6" Type="http://schemas.openxmlformats.org/officeDocument/2006/relationships/image" Target="../media/image2416.png"/><Relationship Id="rId7" Type="http://schemas.openxmlformats.org/officeDocument/2006/relationships/image" Target="../media/image2417.png"/><Relationship Id="rId8" Type="http://schemas.openxmlformats.org/officeDocument/2006/relationships/image" Target="../media/image2418.png"/><Relationship Id="rId9" Type="http://schemas.openxmlformats.org/officeDocument/2006/relationships/image" Target="../media/image2419.png"/><Relationship Id="rId10" Type="http://schemas.openxmlformats.org/officeDocument/2006/relationships/image" Target="../media/image2420.png"/><Relationship Id="rId11" Type="http://schemas.openxmlformats.org/officeDocument/2006/relationships/image" Target="../media/image2421.png"/><Relationship Id="rId12" Type="http://schemas.openxmlformats.org/officeDocument/2006/relationships/image" Target="../media/image2422.png"/><Relationship Id="rId13" Type="http://schemas.openxmlformats.org/officeDocument/2006/relationships/image" Target="../media/image2423.png"/><Relationship Id="rId14" Type="http://schemas.openxmlformats.org/officeDocument/2006/relationships/image" Target="../media/image2424.png"/><Relationship Id="rId15" Type="http://schemas.openxmlformats.org/officeDocument/2006/relationships/image" Target="../media/image2425.png"/><Relationship Id="rId16" Type="http://schemas.openxmlformats.org/officeDocument/2006/relationships/image" Target="../media/image2426.png"/><Relationship Id="rId17" Type="http://schemas.openxmlformats.org/officeDocument/2006/relationships/image" Target="../media/image2427.png"/><Relationship Id="rId18" Type="http://schemas.openxmlformats.org/officeDocument/2006/relationships/image" Target="../media/image2428.png"/><Relationship Id="rId19" Type="http://schemas.openxmlformats.org/officeDocument/2006/relationships/image" Target="../media/image2429.png"/><Relationship Id="rId20" Type="http://schemas.openxmlformats.org/officeDocument/2006/relationships/image" Target="../media/image2430.png"/><Relationship Id="rId21" Type="http://schemas.openxmlformats.org/officeDocument/2006/relationships/image" Target="../media/image2431.png"/><Relationship Id="rId22" Type="http://schemas.openxmlformats.org/officeDocument/2006/relationships/image" Target="../media/image2432.png"/><Relationship Id="rId23" Type="http://schemas.openxmlformats.org/officeDocument/2006/relationships/image" Target="../media/image2433.png"/><Relationship Id="rId24" Type="http://schemas.openxmlformats.org/officeDocument/2006/relationships/image" Target="../media/image2434.png"/><Relationship Id="rId25" Type="http://schemas.openxmlformats.org/officeDocument/2006/relationships/image" Target="../media/image2435.png"/><Relationship Id="rId26" Type="http://schemas.openxmlformats.org/officeDocument/2006/relationships/image" Target="../media/image2436.png"/><Relationship Id="rId27" Type="http://schemas.openxmlformats.org/officeDocument/2006/relationships/image" Target="../media/image2437.png"/><Relationship Id="rId28" Type="http://schemas.openxmlformats.org/officeDocument/2006/relationships/image" Target="../media/image287.png"/><Relationship Id="rId29" Type="http://schemas.openxmlformats.org/officeDocument/2006/relationships/image" Target="../media/image2438.png"/><Relationship Id="rId30" Type="http://schemas.openxmlformats.org/officeDocument/2006/relationships/image" Target="../media/image2439.png"/><Relationship Id="rId31" Type="http://schemas.openxmlformats.org/officeDocument/2006/relationships/image" Target="../media/image2440.png"/><Relationship Id="rId32" Type="http://schemas.openxmlformats.org/officeDocument/2006/relationships/image" Target="../media/image2441.png"/><Relationship Id="rId33" Type="http://schemas.openxmlformats.org/officeDocument/2006/relationships/image" Target="../media/image2442.png"/><Relationship Id="rId34" Type="http://schemas.openxmlformats.org/officeDocument/2006/relationships/image" Target="../media/image2443.png"/><Relationship Id="rId35" Type="http://schemas.openxmlformats.org/officeDocument/2006/relationships/image" Target="../media/image2444.png"/><Relationship Id="rId36" Type="http://schemas.openxmlformats.org/officeDocument/2006/relationships/image" Target="../media/image2445.png"/><Relationship Id="rId37" Type="http://schemas.openxmlformats.org/officeDocument/2006/relationships/image" Target="../media/image2446.png"/><Relationship Id="rId38" Type="http://schemas.openxmlformats.org/officeDocument/2006/relationships/image" Target="../media/image2447.png"/><Relationship Id="rId39" Type="http://schemas.openxmlformats.org/officeDocument/2006/relationships/image" Target="../media/image2448.png"/><Relationship Id="rId40" Type="http://schemas.openxmlformats.org/officeDocument/2006/relationships/image" Target="../media/image2449.png"/><Relationship Id="rId41" Type="http://schemas.openxmlformats.org/officeDocument/2006/relationships/image" Target="../media/image2450.png"/><Relationship Id="rId42" Type="http://schemas.openxmlformats.org/officeDocument/2006/relationships/image" Target="../media/image2451.png"/><Relationship Id="rId43" Type="http://schemas.openxmlformats.org/officeDocument/2006/relationships/image" Target="../media/image2452.png"/><Relationship Id="rId44" Type="http://schemas.openxmlformats.org/officeDocument/2006/relationships/image" Target="../media/image2453.png"/><Relationship Id="rId45" Type="http://schemas.openxmlformats.org/officeDocument/2006/relationships/image" Target="../media/image2454.png"/><Relationship Id="rId46" Type="http://schemas.openxmlformats.org/officeDocument/2006/relationships/image" Target="../media/image2455.png"/><Relationship Id="rId47" Type="http://schemas.openxmlformats.org/officeDocument/2006/relationships/image" Target="../media/image2456.png"/><Relationship Id="rId48" Type="http://schemas.openxmlformats.org/officeDocument/2006/relationships/image" Target="../media/image2457.png"/><Relationship Id="rId49" Type="http://schemas.openxmlformats.org/officeDocument/2006/relationships/image" Target="../media/image2458.png"/><Relationship Id="rId50" Type="http://schemas.openxmlformats.org/officeDocument/2006/relationships/image" Target="../media/image2459.png"/><Relationship Id="rId51" Type="http://schemas.openxmlformats.org/officeDocument/2006/relationships/image" Target="../media/image2460.png"/><Relationship Id="rId52" Type="http://schemas.openxmlformats.org/officeDocument/2006/relationships/image" Target="../media/image2461.png"/><Relationship Id="rId53" Type="http://schemas.openxmlformats.org/officeDocument/2006/relationships/image" Target="../media/image2462.png"/><Relationship Id="rId54" Type="http://schemas.openxmlformats.org/officeDocument/2006/relationships/image" Target="../media/image2463.png"/><Relationship Id="rId55" Type="http://schemas.openxmlformats.org/officeDocument/2006/relationships/image" Target="../media/image2464.png"/><Relationship Id="rId56" Type="http://schemas.openxmlformats.org/officeDocument/2006/relationships/image" Target="../media/image2465.png"/><Relationship Id="rId57" Type="http://schemas.openxmlformats.org/officeDocument/2006/relationships/image" Target="../media/image2466.png"/><Relationship Id="rId58" Type="http://schemas.openxmlformats.org/officeDocument/2006/relationships/image" Target="../media/image2467.png"/><Relationship Id="rId59" Type="http://schemas.openxmlformats.org/officeDocument/2006/relationships/image" Target="../media/image2468.png"/><Relationship Id="rId60" Type="http://schemas.openxmlformats.org/officeDocument/2006/relationships/image" Target="../media/image2469.png"/><Relationship Id="rId61" Type="http://schemas.openxmlformats.org/officeDocument/2006/relationships/image" Target="../media/image2470.png"/><Relationship Id="rId62" Type="http://schemas.openxmlformats.org/officeDocument/2006/relationships/image" Target="../media/image2471.png"/><Relationship Id="rId63" Type="http://schemas.openxmlformats.org/officeDocument/2006/relationships/image" Target="../media/image2472.png"/><Relationship Id="rId64" Type="http://schemas.openxmlformats.org/officeDocument/2006/relationships/image" Target="../media/image2473.png"/><Relationship Id="rId65" Type="http://schemas.openxmlformats.org/officeDocument/2006/relationships/image" Target="../media/image2474.png"/><Relationship Id="rId66" Type="http://schemas.openxmlformats.org/officeDocument/2006/relationships/image" Target="../media/image2475.png"/><Relationship Id="rId67" Type="http://schemas.openxmlformats.org/officeDocument/2006/relationships/image" Target="../media/image2476.png"/><Relationship Id="rId68" Type="http://schemas.openxmlformats.org/officeDocument/2006/relationships/image" Target="../media/image2477.png"/><Relationship Id="rId69" Type="http://schemas.openxmlformats.org/officeDocument/2006/relationships/image" Target="../media/image2478.png"/><Relationship Id="rId70" Type="http://schemas.openxmlformats.org/officeDocument/2006/relationships/image" Target="../media/image2479.png"/><Relationship Id="rId71" Type="http://schemas.openxmlformats.org/officeDocument/2006/relationships/image" Target="../media/image2480.png"/><Relationship Id="rId72" Type="http://schemas.openxmlformats.org/officeDocument/2006/relationships/image" Target="../media/image2481.png"/><Relationship Id="rId73" Type="http://schemas.openxmlformats.org/officeDocument/2006/relationships/image" Target="../media/image2482.png"/><Relationship Id="rId74" Type="http://schemas.openxmlformats.org/officeDocument/2006/relationships/image" Target="../media/image2483.png"/><Relationship Id="rId75" Type="http://schemas.openxmlformats.org/officeDocument/2006/relationships/image" Target="../media/image2484.png"/><Relationship Id="rId76" Type="http://schemas.openxmlformats.org/officeDocument/2006/relationships/image" Target="../media/image2485.png"/><Relationship Id="rId77" Type="http://schemas.openxmlformats.org/officeDocument/2006/relationships/image" Target="../media/image2486.png"/><Relationship Id="rId78" Type="http://schemas.openxmlformats.org/officeDocument/2006/relationships/image" Target="../media/image2487.png"/><Relationship Id="rId79" Type="http://schemas.openxmlformats.org/officeDocument/2006/relationships/image" Target="../media/image2488.png"/><Relationship Id="rId80" Type="http://schemas.openxmlformats.org/officeDocument/2006/relationships/image" Target="../media/image2489.png"/><Relationship Id="rId81" Type="http://schemas.openxmlformats.org/officeDocument/2006/relationships/image" Target="../media/image2490.png"/><Relationship Id="rId82" Type="http://schemas.openxmlformats.org/officeDocument/2006/relationships/image" Target="../media/image2491.png"/><Relationship Id="rId83" Type="http://schemas.openxmlformats.org/officeDocument/2006/relationships/image" Target="../media/image2492.png"/><Relationship Id="rId84" Type="http://schemas.openxmlformats.org/officeDocument/2006/relationships/image" Target="../media/image2493.png"/><Relationship Id="rId85" Type="http://schemas.openxmlformats.org/officeDocument/2006/relationships/image" Target="../media/image2494.png"/><Relationship Id="rId86" Type="http://schemas.openxmlformats.org/officeDocument/2006/relationships/image" Target="../media/image2495.png"/><Relationship Id="rId87" Type="http://schemas.openxmlformats.org/officeDocument/2006/relationships/image" Target="../media/image2496.png"/><Relationship Id="rId88" Type="http://schemas.openxmlformats.org/officeDocument/2006/relationships/image" Target="../media/image2497.png"/><Relationship Id="rId89" Type="http://schemas.openxmlformats.org/officeDocument/2006/relationships/image" Target="../media/image2498.png"/><Relationship Id="rId90" Type="http://schemas.openxmlformats.org/officeDocument/2006/relationships/image" Target="../media/image2499.png"/><Relationship Id="rId91" Type="http://schemas.openxmlformats.org/officeDocument/2006/relationships/image" Target="../media/image2500.png"/><Relationship Id="rId92" Type="http://schemas.openxmlformats.org/officeDocument/2006/relationships/image" Target="../media/image2501.png"/><Relationship Id="rId93" Type="http://schemas.openxmlformats.org/officeDocument/2006/relationships/image" Target="../media/image2502.png"/><Relationship Id="rId94" Type="http://schemas.openxmlformats.org/officeDocument/2006/relationships/image" Target="../media/image2503.png"/><Relationship Id="rId95" Type="http://schemas.openxmlformats.org/officeDocument/2006/relationships/image" Target="../media/image2504.png"/><Relationship Id="rId96" Type="http://schemas.openxmlformats.org/officeDocument/2006/relationships/image" Target="../media/image2505.png"/><Relationship Id="rId97" Type="http://schemas.openxmlformats.org/officeDocument/2006/relationships/image" Target="../media/image2506.png"/><Relationship Id="rId98" Type="http://schemas.openxmlformats.org/officeDocument/2006/relationships/image" Target="../media/image2507.png"/><Relationship Id="rId99" Type="http://schemas.openxmlformats.org/officeDocument/2006/relationships/image" Target="../media/image2508.png"/><Relationship Id="rId100" Type="http://schemas.openxmlformats.org/officeDocument/2006/relationships/image" Target="../media/image2509.png"/><Relationship Id="rId101" Type="http://schemas.openxmlformats.org/officeDocument/2006/relationships/image" Target="../media/image2510.png"/><Relationship Id="rId102" Type="http://schemas.openxmlformats.org/officeDocument/2006/relationships/image" Target="../media/image2511.png"/><Relationship Id="rId103" Type="http://schemas.openxmlformats.org/officeDocument/2006/relationships/image" Target="../media/image2512.png"/><Relationship Id="rId104" Type="http://schemas.openxmlformats.org/officeDocument/2006/relationships/image" Target="../media/image2513.png"/><Relationship Id="rId105" Type="http://schemas.openxmlformats.org/officeDocument/2006/relationships/image" Target="../media/image2514.png"/><Relationship Id="rId106" Type="http://schemas.openxmlformats.org/officeDocument/2006/relationships/image" Target="../media/image2515.png"/><Relationship Id="rId107" Type="http://schemas.openxmlformats.org/officeDocument/2006/relationships/image" Target="../media/image25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8" Type="http://schemas.openxmlformats.org/officeDocument/2006/relationships/image" Target="../media/image160.png"/><Relationship Id="rId9" Type="http://schemas.openxmlformats.org/officeDocument/2006/relationships/image" Target="../media/image161.png"/><Relationship Id="rId10" Type="http://schemas.openxmlformats.org/officeDocument/2006/relationships/image" Target="../media/image162.png"/><Relationship Id="rId11" Type="http://schemas.openxmlformats.org/officeDocument/2006/relationships/image" Target="../media/image163.png"/><Relationship Id="rId12" Type="http://schemas.openxmlformats.org/officeDocument/2006/relationships/image" Target="../media/image164.png"/><Relationship Id="rId13" Type="http://schemas.openxmlformats.org/officeDocument/2006/relationships/image" Target="../media/image165.png"/><Relationship Id="rId14" Type="http://schemas.openxmlformats.org/officeDocument/2006/relationships/image" Target="../media/image166.png"/><Relationship Id="rId15" Type="http://schemas.openxmlformats.org/officeDocument/2006/relationships/image" Target="../media/image167.png"/><Relationship Id="rId16" Type="http://schemas.openxmlformats.org/officeDocument/2006/relationships/image" Target="../media/image168.png"/><Relationship Id="rId17" Type="http://schemas.openxmlformats.org/officeDocument/2006/relationships/image" Target="../media/image169.png"/><Relationship Id="rId18" Type="http://schemas.openxmlformats.org/officeDocument/2006/relationships/image" Target="../media/image170.png"/><Relationship Id="rId19" Type="http://schemas.openxmlformats.org/officeDocument/2006/relationships/image" Target="../media/image171.png"/><Relationship Id="rId20" Type="http://schemas.openxmlformats.org/officeDocument/2006/relationships/image" Target="../media/image172.png"/><Relationship Id="rId21" Type="http://schemas.openxmlformats.org/officeDocument/2006/relationships/image" Target="../media/image173.png"/><Relationship Id="rId22" Type="http://schemas.openxmlformats.org/officeDocument/2006/relationships/image" Target="../media/image174.png"/><Relationship Id="rId23" Type="http://schemas.openxmlformats.org/officeDocument/2006/relationships/image" Target="../media/image175.png"/><Relationship Id="rId24" Type="http://schemas.openxmlformats.org/officeDocument/2006/relationships/image" Target="../media/image176.png"/><Relationship Id="rId25" Type="http://schemas.openxmlformats.org/officeDocument/2006/relationships/image" Target="../media/image177.png"/><Relationship Id="rId26" Type="http://schemas.openxmlformats.org/officeDocument/2006/relationships/image" Target="../media/image178.png"/><Relationship Id="rId27" Type="http://schemas.openxmlformats.org/officeDocument/2006/relationships/image" Target="../media/image179.png"/><Relationship Id="rId28" Type="http://schemas.openxmlformats.org/officeDocument/2006/relationships/image" Target="../media/image180.png"/><Relationship Id="rId29" Type="http://schemas.openxmlformats.org/officeDocument/2006/relationships/image" Target="../media/image181.png"/><Relationship Id="rId30" Type="http://schemas.openxmlformats.org/officeDocument/2006/relationships/image" Target="../media/image182.png"/><Relationship Id="rId31" Type="http://schemas.openxmlformats.org/officeDocument/2006/relationships/image" Target="../media/image183.png"/><Relationship Id="rId32" Type="http://schemas.openxmlformats.org/officeDocument/2006/relationships/image" Target="../media/image184.png"/><Relationship Id="rId33" Type="http://schemas.openxmlformats.org/officeDocument/2006/relationships/image" Target="../media/image185.png"/><Relationship Id="rId34" Type="http://schemas.openxmlformats.org/officeDocument/2006/relationships/image" Target="../media/image186.png"/><Relationship Id="rId35" Type="http://schemas.openxmlformats.org/officeDocument/2006/relationships/image" Target="../media/image187.png"/><Relationship Id="rId36" Type="http://schemas.openxmlformats.org/officeDocument/2006/relationships/image" Target="../media/image188.png"/><Relationship Id="rId37" Type="http://schemas.openxmlformats.org/officeDocument/2006/relationships/image" Target="../media/image189.png"/><Relationship Id="rId38" Type="http://schemas.openxmlformats.org/officeDocument/2006/relationships/image" Target="../media/image190.png"/><Relationship Id="rId39" Type="http://schemas.openxmlformats.org/officeDocument/2006/relationships/image" Target="../media/image191.png"/><Relationship Id="rId40" Type="http://schemas.openxmlformats.org/officeDocument/2006/relationships/image" Target="../media/image192.png"/><Relationship Id="rId41" Type="http://schemas.openxmlformats.org/officeDocument/2006/relationships/image" Target="../media/image193.png"/><Relationship Id="rId42" Type="http://schemas.openxmlformats.org/officeDocument/2006/relationships/image" Target="../media/image194.png"/><Relationship Id="rId43" Type="http://schemas.openxmlformats.org/officeDocument/2006/relationships/image" Target="../media/image195.png"/><Relationship Id="rId44" Type="http://schemas.openxmlformats.org/officeDocument/2006/relationships/image" Target="../media/image196.png"/><Relationship Id="rId45" Type="http://schemas.openxmlformats.org/officeDocument/2006/relationships/image" Target="../media/image197.png"/><Relationship Id="rId46" Type="http://schemas.openxmlformats.org/officeDocument/2006/relationships/image" Target="../media/image198.png"/><Relationship Id="rId47" Type="http://schemas.openxmlformats.org/officeDocument/2006/relationships/image" Target="../media/image199.png"/><Relationship Id="rId48" Type="http://schemas.openxmlformats.org/officeDocument/2006/relationships/image" Target="../media/image200.png"/><Relationship Id="rId49" Type="http://schemas.openxmlformats.org/officeDocument/2006/relationships/image" Target="../media/image201.png"/><Relationship Id="rId50" Type="http://schemas.openxmlformats.org/officeDocument/2006/relationships/image" Target="../media/image202.png"/><Relationship Id="rId51" Type="http://schemas.openxmlformats.org/officeDocument/2006/relationships/image" Target="../media/image203.png"/><Relationship Id="rId52" Type="http://schemas.openxmlformats.org/officeDocument/2006/relationships/image" Target="../media/image204.png"/><Relationship Id="rId53" Type="http://schemas.openxmlformats.org/officeDocument/2006/relationships/image" Target="../media/image205.png"/><Relationship Id="rId54" Type="http://schemas.openxmlformats.org/officeDocument/2006/relationships/image" Target="../media/image206.png"/><Relationship Id="rId55" Type="http://schemas.openxmlformats.org/officeDocument/2006/relationships/image" Target="../media/image207.png"/><Relationship Id="rId56" Type="http://schemas.openxmlformats.org/officeDocument/2006/relationships/image" Target="../media/image208.png"/><Relationship Id="rId57" Type="http://schemas.openxmlformats.org/officeDocument/2006/relationships/image" Target="../media/image209.png"/><Relationship Id="rId58" Type="http://schemas.openxmlformats.org/officeDocument/2006/relationships/image" Target="../media/image210.png"/><Relationship Id="rId59" Type="http://schemas.openxmlformats.org/officeDocument/2006/relationships/image" Target="../media/image211.png"/><Relationship Id="rId60" Type="http://schemas.openxmlformats.org/officeDocument/2006/relationships/image" Target="../media/image212.png"/><Relationship Id="rId61" Type="http://schemas.openxmlformats.org/officeDocument/2006/relationships/image" Target="../media/image213.png"/><Relationship Id="rId62" Type="http://schemas.openxmlformats.org/officeDocument/2006/relationships/image" Target="../media/image214.png"/><Relationship Id="rId63" Type="http://schemas.openxmlformats.org/officeDocument/2006/relationships/image" Target="../media/image215.png"/><Relationship Id="rId64" Type="http://schemas.openxmlformats.org/officeDocument/2006/relationships/image" Target="../media/image216.png"/><Relationship Id="rId65" Type="http://schemas.openxmlformats.org/officeDocument/2006/relationships/image" Target="../media/image217.png"/><Relationship Id="rId66" Type="http://schemas.openxmlformats.org/officeDocument/2006/relationships/image" Target="../media/image218.png"/><Relationship Id="rId67" Type="http://schemas.openxmlformats.org/officeDocument/2006/relationships/image" Target="../media/image219.png"/><Relationship Id="rId68" Type="http://schemas.openxmlformats.org/officeDocument/2006/relationships/image" Target="../media/image220.png"/><Relationship Id="rId69" Type="http://schemas.openxmlformats.org/officeDocument/2006/relationships/image" Target="../media/image221.png"/><Relationship Id="rId70" Type="http://schemas.openxmlformats.org/officeDocument/2006/relationships/image" Target="../media/image222.png"/><Relationship Id="rId71" Type="http://schemas.openxmlformats.org/officeDocument/2006/relationships/image" Target="../media/image1.jpeg"/><Relationship Id="rId7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17.png"/><Relationship Id="rId3" Type="http://schemas.openxmlformats.org/officeDocument/2006/relationships/image" Target="../media/image2518.png"/><Relationship Id="rId4" Type="http://schemas.openxmlformats.org/officeDocument/2006/relationships/image" Target="../media/image2519.png"/><Relationship Id="rId5" Type="http://schemas.openxmlformats.org/officeDocument/2006/relationships/image" Target="../media/image2520.png"/><Relationship Id="rId6" Type="http://schemas.openxmlformats.org/officeDocument/2006/relationships/image" Target="../media/image2521.png"/><Relationship Id="rId7" Type="http://schemas.openxmlformats.org/officeDocument/2006/relationships/image" Target="../media/image2522.png"/><Relationship Id="rId8" Type="http://schemas.openxmlformats.org/officeDocument/2006/relationships/image" Target="../media/image2523.png"/><Relationship Id="rId9" Type="http://schemas.openxmlformats.org/officeDocument/2006/relationships/image" Target="../media/image2524.png"/><Relationship Id="rId10" Type="http://schemas.openxmlformats.org/officeDocument/2006/relationships/image" Target="../media/image2525.png"/><Relationship Id="rId11" Type="http://schemas.openxmlformats.org/officeDocument/2006/relationships/image" Target="../media/image2526.png"/><Relationship Id="rId12" Type="http://schemas.openxmlformats.org/officeDocument/2006/relationships/image" Target="../media/image2527.png"/><Relationship Id="rId13" Type="http://schemas.openxmlformats.org/officeDocument/2006/relationships/image" Target="../media/image2528.png"/><Relationship Id="rId14" Type="http://schemas.openxmlformats.org/officeDocument/2006/relationships/image" Target="../media/image2529.png"/><Relationship Id="rId15" Type="http://schemas.openxmlformats.org/officeDocument/2006/relationships/image" Target="../media/image2530.png"/><Relationship Id="rId16" Type="http://schemas.openxmlformats.org/officeDocument/2006/relationships/image" Target="../media/image2531.png"/><Relationship Id="rId17" Type="http://schemas.openxmlformats.org/officeDocument/2006/relationships/image" Target="../media/image2532.png"/><Relationship Id="rId18" Type="http://schemas.openxmlformats.org/officeDocument/2006/relationships/image" Target="../media/image2533.png"/><Relationship Id="rId19" Type="http://schemas.openxmlformats.org/officeDocument/2006/relationships/image" Target="../media/image2534.png"/><Relationship Id="rId20" Type="http://schemas.openxmlformats.org/officeDocument/2006/relationships/image" Target="../media/image2535.png"/><Relationship Id="rId21" Type="http://schemas.openxmlformats.org/officeDocument/2006/relationships/image" Target="../media/image2536.png"/><Relationship Id="rId22" Type="http://schemas.openxmlformats.org/officeDocument/2006/relationships/image" Target="../media/image2537.png"/><Relationship Id="rId23" Type="http://schemas.openxmlformats.org/officeDocument/2006/relationships/image" Target="../media/image2538.png"/><Relationship Id="rId24" Type="http://schemas.openxmlformats.org/officeDocument/2006/relationships/image" Target="../media/image2539.png"/><Relationship Id="rId25" Type="http://schemas.openxmlformats.org/officeDocument/2006/relationships/image" Target="../media/image2540.png"/><Relationship Id="rId26" Type="http://schemas.openxmlformats.org/officeDocument/2006/relationships/image" Target="../media/image2541.png"/><Relationship Id="rId27" Type="http://schemas.openxmlformats.org/officeDocument/2006/relationships/image" Target="../media/image2542.png"/><Relationship Id="rId28" Type="http://schemas.openxmlformats.org/officeDocument/2006/relationships/image" Target="../media/image2543.png"/><Relationship Id="rId29" Type="http://schemas.openxmlformats.org/officeDocument/2006/relationships/image" Target="../media/image2544.png"/><Relationship Id="rId30" Type="http://schemas.openxmlformats.org/officeDocument/2006/relationships/image" Target="../media/image2545.png"/><Relationship Id="rId31" Type="http://schemas.openxmlformats.org/officeDocument/2006/relationships/image" Target="../media/image2546.png"/><Relationship Id="rId32" Type="http://schemas.openxmlformats.org/officeDocument/2006/relationships/image" Target="../media/image2547.png"/><Relationship Id="rId33" Type="http://schemas.openxmlformats.org/officeDocument/2006/relationships/image" Target="../media/image2548.png"/><Relationship Id="rId34" Type="http://schemas.openxmlformats.org/officeDocument/2006/relationships/image" Target="../media/image2549.png"/><Relationship Id="rId35" Type="http://schemas.openxmlformats.org/officeDocument/2006/relationships/image" Target="../media/image2550.png"/><Relationship Id="rId36" Type="http://schemas.openxmlformats.org/officeDocument/2006/relationships/image" Target="../media/image2551.png"/><Relationship Id="rId37" Type="http://schemas.openxmlformats.org/officeDocument/2006/relationships/image" Target="../media/image2552.png"/><Relationship Id="rId38" Type="http://schemas.openxmlformats.org/officeDocument/2006/relationships/image" Target="../media/image2553.png"/><Relationship Id="rId39" Type="http://schemas.openxmlformats.org/officeDocument/2006/relationships/image" Target="../media/image2554.png"/><Relationship Id="rId40" Type="http://schemas.openxmlformats.org/officeDocument/2006/relationships/image" Target="../media/image2555.png"/><Relationship Id="rId41" Type="http://schemas.openxmlformats.org/officeDocument/2006/relationships/image" Target="../media/image2556.png"/><Relationship Id="rId42" Type="http://schemas.openxmlformats.org/officeDocument/2006/relationships/image" Target="../media/image2557.png"/><Relationship Id="rId43" Type="http://schemas.openxmlformats.org/officeDocument/2006/relationships/image" Target="../media/image2558.png"/><Relationship Id="rId44" Type="http://schemas.openxmlformats.org/officeDocument/2006/relationships/image" Target="../media/image2559.png"/><Relationship Id="rId45" Type="http://schemas.openxmlformats.org/officeDocument/2006/relationships/image" Target="../media/image2560.png"/><Relationship Id="rId46" Type="http://schemas.openxmlformats.org/officeDocument/2006/relationships/image" Target="../media/image2561.png"/><Relationship Id="rId47" Type="http://schemas.openxmlformats.org/officeDocument/2006/relationships/image" Target="../media/image2562.png"/><Relationship Id="rId48" Type="http://schemas.openxmlformats.org/officeDocument/2006/relationships/image" Target="../media/image2563.png"/><Relationship Id="rId49" Type="http://schemas.openxmlformats.org/officeDocument/2006/relationships/image" Target="../media/image2564.png"/><Relationship Id="rId50" Type="http://schemas.openxmlformats.org/officeDocument/2006/relationships/image" Target="../media/image2565.png"/><Relationship Id="rId51" Type="http://schemas.openxmlformats.org/officeDocument/2006/relationships/image" Target="../media/image2566.png"/><Relationship Id="rId52" Type="http://schemas.openxmlformats.org/officeDocument/2006/relationships/image" Target="../media/image2567.png"/><Relationship Id="rId53" Type="http://schemas.openxmlformats.org/officeDocument/2006/relationships/image" Target="../media/image2568.png"/><Relationship Id="rId54" Type="http://schemas.openxmlformats.org/officeDocument/2006/relationships/image" Target="../media/image2569.png"/><Relationship Id="rId55" Type="http://schemas.openxmlformats.org/officeDocument/2006/relationships/image" Target="../media/image2570.png"/><Relationship Id="rId56" Type="http://schemas.openxmlformats.org/officeDocument/2006/relationships/image" Target="../media/image2571.png"/><Relationship Id="rId57" Type="http://schemas.openxmlformats.org/officeDocument/2006/relationships/image" Target="../media/image2572.png"/><Relationship Id="rId58" Type="http://schemas.openxmlformats.org/officeDocument/2006/relationships/image" Target="../media/image2573.png"/><Relationship Id="rId59" Type="http://schemas.openxmlformats.org/officeDocument/2006/relationships/image" Target="../media/image2574.png"/><Relationship Id="rId60" Type="http://schemas.openxmlformats.org/officeDocument/2006/relationships/image" Target="../media/image2575.png"/><Relationship Id="rId61" Type="http://schemas.openxmlformats.org/officeDocument/2006/relationships/image" Target="../media/image2576.png"/><Relationship Id="rId62" Type="http://schemas.openxmlformats.org/officeDocument/2006/relationships/image" Target="../media/image2577.png"/><Relationship Id="rId63" Type="http://schemas.openxmlformats.org/officeDocument/2006/relationships/image" Target="../media/image2578.png"/><Relationship Id="rId64" Type="http://schemas.openxmlformats.org/officeDocument/2006/relationships/image" Target="../media/image2579.png"/><Relationship Id="rId65" Type="http://schemas.openxmlformats.org/officeDocument/2006/relationships/image" Target="../media/image2580.png"/><Relationship Id="rId66" Type="http://schemas.openxmlformats.org/officeDocument/2006/relationships/image" Target="../media/image2581.png"/><Relationship Id="rId67" Type="http://schemas.openxmlformats.org/officeDocument/2006/relationships/image" Target="../media/image287.png"/><Relationship Id="rId68" Type="http://schemas.openxmlformats.org/officeDocument/2006/relationships/image" Target="../media/image2582.png"/><Relationship Id="rId69" Type="http://schemas.openxmlformats.org/officeDocument/2006/relationships/image" Target="../media/image2583.png"/><Relationship Id="rId70" Type="http://schemas.openxmlformats.org/officeDocument/2006/relationships/image" Target="../media/image2584.png"/><Relationship Id="rId71" Type="http://schemas.openxmlformats.org/officeDocument/2006/relationships/image" Target="../media/image2585.png"/><Relationship Id="rId72" Type="http://schemas.openxmlformats.org/officeDocument/2006/relationships/image" Target="../media/image2586.png"/><Relationship Id="rId73" Type="http://schemas.openxmlformats.org/officeDocument/2006/relationships/image" Target="../media/image2587.png"/><Relationship Id="rId74" Type="http://schemas.openxmlformats.org/officeDocument/2006/relationships/image" Target="../media/image2588.png"/><Relationship Id="rId75" Type="http://schemas.openxmlformats.org/officeDocument/2006/relationships/image" Target="../media/image2589.png"/><Relationship Id="rId76" Type="http://schemas.openxmlformats.org/officeDocument/2006/relationships/image" Target="../media/image2590.png"/><Relationship Id="rId77" Type="http://schemas.openxmlformats.org/officeDocument/2006/relationships/image" Target="../media/image2591.png"/><Relationship Id="rId78" Type="http://schemas.openxmlformats.org/officeDocument/2006/relationships/image" Target="../media/image2592.png"/><Relationship Id="rId79" Type="http://schemas.openxmlformats.org/officeDocument/2006/relationships/image" Target="../media/image2593.png"/><Relationship Id="rId80" Type="http://schemas.openxmlformats.org/officeDocument/2006/relationships/image" Target="../media/image2594.png"/><Relationship Id="rId81" Type="http://schemas.openxmlformats.org/officeDocument/2006/relationships/image" Target="../media/image2595.png"/><Relationship Id="rId82" Type="http://schemas.openxmlformats.org/officeDocument/2006/relationships/image" Target="../media/image2596.png"/><Relationship Id="rId83" Type="http://schemas.openxmlformats.org/officeDocument/2006/relationships/image" Target="../media/image2597.png"/><Relationship Id="rId84" Type="http://schemas.openxmlformats.org/officeDocument/2006/relationships/image" Target="../media/image2598.png"/><Relationship Id="rId85" Type="http://schemas.openxmlformats.org/officeDocument/2006/relationships/image" Target="../media/image2599.png"/><Relationship Id="rId86" Type="http://schemas.openxmlformats.org/officeDocument/2006/relationships/image" Target="../media/image2600.png"/><Relationship Id="rId87" Type="http://schemas.openxmlformats.org/officeDocument/2006/relationships/image" Target="../media/image2601.png"/><Relationship Id="rId88" Type="http://schemas.openxmlformats.org/officeDocument/2006/relationships/image" Target="../media/image2602.png"/><Relationship Id="rId89" Type="http://schemas.openxmlformats.org/officeDocument/2006/relationships/image" Target="../media/image2603.png"/><Relationship Id="rId90" Type="http://schemas.openxmlformats.org/officeDocument/2006/relationships/image" Target="../media/image2604.png"/><Relationship Id="rId91" Type="http://schemas.openxmlformats.org/officeDocument/2006/relationships/image" Target="../media/image2605.png"/><Relationship Id="rId92" Type="http://schemas.openxmlformats.org/officeDocument/2006/relationships/image" Target="../media/image2606.png"/><Relationship Id="rId93" Type="http://schemas.openxmlformats.org/officeDocument/2006/relationships/image" Target="../media/image2607.png"/><Relationship Id="rId94" Type="http://schemas.openxmlformats.org/officeDocument/2006/relationships/image" Target="../media/image2608.png"/><Relationship Id="rId95" Type="http://schemas.openxmlformats.org/officeDocument/2006/relationships/image" Target="../media/image2609.png"/><Relationship Id="rId96" Type="http://schemas.openxmlformats.org/officeDocument/2006/relationships/image" Target="../media/image2610.png"/><Relationship Id="rId97" Type="http://schemas.openxmlformats.org/officeDocument/2006/relationships/image" Target="../media/image2611.png"/><Relationship Id="rId98" Type="http://schemas.openxmlformats.org/officeDocument/2006/relationships/image" Target="../media/image2612.png"/><Relationship Id="rId99" Type="http://schemas.openxmlformats.org/officeDocument/2006/relationships/image" Target="../media/image2613.png"/><Relationship Id="rId100" Type="http://schemas.openxmlformats.org/officeDocument/2006/relationships/image" Target="../media/image2614.png"/><Relationship Id="rId101" Type="http://schemas.openxmlformats.org/officeDocument/2006/relationships/image" Target="../media/image2615.png"/><Relationship Id="rId102" Type="http://schemas.openxmlformats.org/officeDocument/2006/relationships/image" Target="../media/image2616.png"/><Relationship Id="rId103" Type="http://schemas.openxmlformats.org/officeDocument/2006/relationships/image" Target="../media/image2617.png"/><Relationship Id="rId104" Type="http://schemas.openxmlformats.org/officeDocument/2006/relationships/image" Target="../media/image2618.png"/><Relationship Id="rId105" Type="http://schemas.openxmlformats.org/officeDocument/2006/relationships/image" Target="../media/image2619.png"/><Relationship Id="rId106" Type="http://schemas.openxmlformats.org/officeDocument/2006/relationships/image" Target="../media/image2620.png"/><Relationship Id="rId107" Type="http://schemas.openxmlformats.org/officeDocument/2006/relationships/image" Target="../media/image2621.png"/><Relationship Id="rId108" Type="http://schemas.openxmlformats.org/officeDocument/2006/relationships/image" Target="../media/image2622.png"/><Relationship Id="rId109" Type="http://schemas.openxmlformats.org/officeDocument/2006/relationships/image" Target="../media/image2623.png"/><Relationship Id="rId110" Type="http://schemas.openxmlformats.org/officeDocument/2006/relationships/image" Target="../media/image2624.png"/><Relationship Id="rId111" Type="http://schemas.openxmlformats.org/officeDocument/2006/relationships/image" Target="../media/image2625.png"/><Relationship Id="rId112" Type="http://schemas.openxmlformats.org/officeDocument/2006/relationships/image" Target="../media/image2626.png"/><Relationship Id="rId113" Type="http://schemas.openxmlformats.org/officeDocument/2006/relationships/image" Target="../media/image2627.png"/><Relationship Id="rId114" Type="http://schemas.openxmlformats.org/officeDocument/2006/relationships/image" Target="../media/image2628.png"/><Relationship Id="rId115" Type="http://schemas.openxmlformats.org/officeDocument/2006/relationships/image" Target="../media/image2629.png"/><Relationship Id="rId116" Type="http://schemas.openxmlformats.org/officeDocument/2006/relationships/image" Target="../media/image2630.png"/><Relationship Id="rId117" Type="http://schemas.openxmlformats.org/officeDocument/2006/relationships/image" Target="../media/image2631.png"/><Relationship Id="rId118" Type="http://schemas.openxmlformats.org/officeDocument/2006/relationships/image" Target="../media/image2632.png"/><Relationship Id="rId119" Type="http://schemas.openxmlformats.org/officeDocument/2006/relationships/image" Target="../media/image2633.png"/><Relationship Id="rId120" Type="http://schemas.openxmlformats.org/officeDocument/2006/relationships/image" Target="../media/image2634.png"/><Relationship Id="rId121" Type="http://schemas.openxmlformats.org/officeDocument/2006/relationships/image" Target="../media/image2635.png"/><Relationship Id="rId122" Type="http://schemas.openxmlformats.org/officeDocument/2006/relationships/image" Target="../media/image2501.png"/><Relationship Id="rId123" Type="http://schemas.openxmlformats.org/officeDocument/2006/relationships/image" Target="../media/image2636.png"/><Relationship Id="rId124" Type="http://schemas.openxmlformats.org/officeDocument/2006/relationships/image" Target="../media/image2637.png"/><Relationship Id="rId125" Type="http://schemas.openxmlformats.org/officeDocument/2006/relationships/image" Target="../media/image2638.png"/><Relationship Id="rId126" Type="http://schemas.openxmlformats.org/officeDocument/2006/relationships/image" Target="../media/image2639.png"/><Relationship Id="rId127" Type="http://schemas.openxmlformats.org/officeDocument/2006/relationships/image" Target="../media/image2640.png"/><Relationship Id="rId128" Type="http://schemas.openxmlformats.org/officeDocument/2006/relationships/image" Target="../media/image2641.png"/><Relationship Id="rId129" Type="http://schemas.openxmlformats.org/officeDocument/2006/relationships/image" Target="../media/image2642.png"/><Relationship Id="rId130" Type="http://schemas.openxmlformats.org/officeDocument/2006/relationships/image" Target="../media/image2643.png"/><Relationship Id="rId131" Type="http://schemas.openxmlformats.org/officeDocument/2006/relationships/image" Target="../media/image2644.png"/><Relationship Id="rId132" Type="http://schemas.openxmlformats.org/officeDocument/2006/relationships/image" Target="../media/image2645.png"/><Relationship Id="rId133" Type="http://schemas.openxmlformats.org/officeDocument/2006/relationships/image" Target="../media/image2646.png"/><Relationship Id="rId134" Type="http://schemas.openxmlformats.org/officeDocument/2006/relationships/image" Target="../media/image2647.png"/><Relationship Id="rId135" Type="http://schemas.openxmlformats.org/officeDocument/2006/relationships/image" Target="../media/image2648.png"/><Relationship Id="rId136" Type="http://schemas.openxmlformats.org/officeDocument/2006/relationships/image" Target="../media/image2649.png"/><Relationship Id="rId137" Type="http://schemas.openxmlformats.org/officeDocument/2006/relationships/image" Target="../media/image2650.png"/><Relationship Id="rId138" Type="http://schemas.openxmlformats.org/officeDocument/2006/relationships/image" Target="../media/image2651.png"/><Relationship Id="rId139" Type="http://schemas.openxmlformats.org/officeDocument/2006/relationships/image" Target="../media/image2652.png"/><Relationship Id="rId140" Type="http://schemas.openxmlformats.org/officeDocument/2006/relationships/image" Target="../media/image2653.png"/><Relationship Id="rId141" Type="http://schemas.openxmlformats.org/officeDocument/2006/relationships/image" Target="../media/image265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55.png"/><Relationship Id="rId3" Type="http://schemas.openxmlformats.org/officeDocument/2006/relationships/image" Target="../media/image2656.png"/><Relationship Id="rId4" Type="http://schemas.openxmlformats.org/officeDocument/2006/relationships/image" Target="../media/image2657.png"/><Relationship Id="rId5" Type="http://schemas.openxmlformats.org/officeDocument/2006/relationships/image" Target="../media/image2658.png"/><Relationship Id="rId6" Type="http://schemas.openxmlformats.org/officeDocument/2006/relationships/image" Target="../media/image2659.png"/><Relationship Id="rId7" Type="http://schemas.openxmlformats.org/officeDocument/2006/relationships/image" Target="../media/image2660.png"/><Relationship Id="rId8" Type="http://schemas.openxmlformats.org/officeDocument/2006/relationships/image" Target="../media/image2661.png"/><Relationship Id="rId9" Type="http://schemas.openxmlformats.org/officeDocument/2006/relationships/image" Target="../media/image2662.png"/><Relationship Id="rId10" Type="http://schemas.openxmlformats.org/officeDocument/2006/relationships/image" Target="../media/image2663.png"/><Relationship Id="rId11" Type="http://schemas.openxmlformats.org/officeDocument/2006/relationships/image" Target="../media/image2664.png"/><Relationship Id="rId12" Type="http://schemas.openxmlformats.org/officeDocument/2006/relationships/image" Target="../media/image2665.png"/><Relationship Id="rId13" Type="http://schemas.openxmlformats.org/officeDocument/2006/relationships/image" Target="../media/image2666.png"/><Relationship Id="rId14" Type="http://schemas.openxmlformats.org/officeDocument/2006/relationships/image" Target="../media/image2667.png"/><Relationship Id="rId15" Type="http://schemas.openxmlformats.org/officeDocument/2006/relationships/image" Target="../media/image2668.png"/><Relationship Id="rId16" Type="http://schemas.openxmlformats.org/officeDocument/2006/relationships/image" Target="../media/image2669.png"/><Relationship Id="rId17" Type="http://schemas.openxmlformats.org/officeDocument/2006/relationships/image" Target="../media/image2670.png"/><Relationship Id="rId18" Type="http://schemas.openxmlformats.org/officeDocument/2006/relationships/image" Target="../media/image2671.png"/><Relationship Id="rId19" Type="http://schemas.openxmlformats.org/officeDocument/2006/relationships/image" Target="../media/image2672.png"/><Relationship Id="rId20" Type="http://schemas.openxmlformats.org/officeDocument/2006/relationships/image" Target="../media/image2673.png"/><Relationship Id="rId21" Type="http://schemas.openxmlformats.org/officeDocument/2006/relationships/image" Target="../media/image2674.png"/><Relationship Id="rId22" Type="http://schemas.openxmlformats.org/officeDocument/2006/relationships/image" Target="../media/image2675.png"/><Relationship Id="rId23" Type="http://schemas.openxmlformats.org/officeDocument/2006/relationships/image" Target="../media/image2676.png"/><Relationship Id="rId24" Type="http://schemas.openxmlformats.org/officeDocument/2006/relationships/image" Target="../media/image2677.png"/><Relationship Id="rId25" Type="http://schemas.openxmlformats.org/officeDocument/2006/relationships/image" Target="../media/image2678.png"/><Relationship Id="rId26" Type="http://schemas.openxmlformats.org/officeDocument/2006/relationships/image" Target="../media/image2679.png"/><Relationship Id="rId27" Type="http://schemas.openxmlformats.org/officeDocument/2006/relationships/image" Target="../media/image2680.png"/><Relationship Id="rId28" Type="http://schemas.openxmlformats.org/officeDocument/2006/relationships/image" Target="../media/image2681.png"/><Relationship Id="rId29" Type="http://schemas.openxmlformats.org/officeDocument/2006/relationships/image" Target="../media/image2682.png"/><Relationship Id="rId30" Type="http://schemas.openxmlformats.org/officeDocument/2006/relationships/image" Target="../media/image2683.png"/><Relationship Id="rId31" Type="http://schemas.openxmlformats.org/officeDocument/2006/relationships/image" Target="../media/image2684.png"/><Relationship Id="rId32" Type="http://schemas.openxmlformats.org/officeDocument/2006/relationships/image" Target="../media/image2685.png"/><Relationship Id="rId33" Type="http://schemas.openxmlformats.org/officeDocument/2006/relationships/image" Target="../media/image2686.png"/><Relationship Id="rId34" Type="http://schemas.openxmlformats.org/officeDocument/2006/relationships/image" Target="../media/image2687.png"/><Relationship Id="rId35" Type="http://schemas.openxmlformats.org/officeDocument/2006/relationships/image" Target="../media/image2688.png"/><Relationship Id="rId36" Type="http://schemas.openxmlformats.org/officeDocument/2006/relationships/image" Target="../media/image2689.png"/><Relationship Id="rId37" Type="http://schemas.openxmlformats.org/officeDocument/2006/relationships/image" Target="../media/image2690.png"/><Relationship Id="rId38" Type="http://schemas.openxmlformats.org/officeDocument/2006/relationships/image" Target="../media/image2691.png"/><Relationship Id="rId39" Type="http://schemas.openxmlformats.org/officeDocument/2006/relationships/image" Target="../media/image2692.png"/><Relationship Id="rId40" Type="http://schemas.openxmlformats.org/officeDocument/2006/relationships/image" Target="../media/image2693.png"/><Relationship Id="rId41" Type="http://schemas.openxmlformats.org/officeDocument/2006/relationships/image" Target="../media/image2694.png"/><Relationship Id="rId42" Type="http://schemas.openxmlformats.org/officeDocument/2006/relationships/image" Target="../media/image2695.png"/><Relationship Id="rId43" Type="http://schemas.openxmlformats.org/officeDocument/2006/relationships/image" Target="../media/image2696.png"/><Relationship Id="rId44" Type="http://schemas.openxmlformats.org/officeDocument/2006/relationships/image" Target="../media/image2697.png"/><Relationship Id="rId45" Type="http://schemas.openxmlformats.org/officeDocument/2006/relationships/image" Target="../media/image2698.png"/><Relationship Id="rId46" Type="http://schemas.openxmlformats.org/officeDocument/2006/relationships/image" Target="../media/image2699.png"/><Relationship Id="rId47" Type="http://schemas.openxmlformats.org/officeDocument/2006/relationships/image" Target="../media/image2700.png"/><Relationship Id="rId48" Type="http://schemas.openxmlformats.org/officeDocument/2006/relationships/image" Target="../media/image2701.png"/><Relationship Id="rId49" Type="http://schemas.openxmlformats.org/officeDocument/2006/relationships/image" Target="../media/image2702.png"/><Relationship Id="rId50" Type="http://schemas.openxmlformats.org/officeDocument/2006/relationships/image" Target="../media/image2703.png"/><Relationship Id="rId51" Type="http://schemas.openxmlformats.org/officeDocument/2006/relationships/image" Target="../media/image2704.png"/><Relationship Id="rId52" Type="http://schemas.openxmlformats.org/officeDocument/2006/relationships/image" Target="../media/image2705.png"/><Relationship Id="rId53" Type="http://schemas.openxmlformats.org/officeDocument/2006/relationships/image" Target="../media/image2706.png"/><Relationship Id="rId54" Type="http://schemas.openxmlformats.org/officeDocument/2006/relationships/image" Target="../media/image2707.png"/><Relationship Id="rId55" Type="http://schemas.openxmlformats.org/officeDocument/2006/relationships/image" Target="../media/image2708.png"/><Relationship Id="rId56" Type="http://schemas.openxmlformats.org/officeDocument/2006/relationships/image" Target="../media/image2709.png"/><Relationship Id="rId57" Type="http://schemas.openxmlformats.org/officeDocument/2006/relationships/image" Target="../media/image2710.png"/><Relationship Id="rId58" Type="http://schemas.openxmlformats.org/officeDocument/2006/relationships/image" Target="../media/image2711.png"/><Relationship Id="rId59" Type="http://schemas.openxmlformats.org/officeDocument/2006/relationships/image" Target="../media/image2712.png"/><Relationship Id="rId60" Type="http://schemas.openxmlformats.org/officeDocument/2006/relationships/image" Target="../media/image2713.png"/><Relationship Id="rId61" Type="http://schemas.openxmlformats.org/officeDocument/2006/relationships/image" Target="../media/image2714.png"/><Relationship Id="rId62" Type="http://schemas.openxmlformats.org/officeDocument/2006/relationships/image" Target="../media/image2715.png"/><Relationship Id="rId63" Type="http://schemas.openxmlformats.org/officeDocument/2006/relationships/image" Target="../media/image2716.png"/><Relationship Id="rId64" Type="http://schemas.openxmlformats.org/officeDocument/2006/relationships/image" Target="../media/image2717.png"/><Relationship Id="rId65" Type="http://schemas.openxmlformats.org/officeDocument/2006/relationships/image" Target="../media/image2718.png"/><Relationship Id="rId66" Type="http://schemas.openxmlformats.org/officeDocument/2006/relationships/image" Target="../media/image2719.png"/><Relationship Id="rId67" Type="http://schemas.openxmlformats.org/officeDocument/2006/relationships/image" Target="../media/image2720.png"/><Relationship Id="rId68" Type="http://schemas.openxmlformats.org/officeDocument/2006/relationships/image" Target="../media/image2721.png"/><Relationship Id="rId69" Type="http://schemas.openxmlformats.org/officeDocument/2006/relationships/image" Target="../media/image2722.png"/><Relationship Id="rId70" Type="http://schemas.openxmlformats.org/officeDocument/2006/relationships/image" Target="../media/image2723.png"/><Relationship Id="rId71" Type="http://schemas.openxmlformats.org/officeDocument/2006/relationships/image" Target="../media/image2724.png"/><Relationship Id="rId72" Type="http://schemas.openxmlformats.org/officeDocument/2006/relationships/image" Target="../media/image2725.png"/><Relationship Id="rId73" Type="http://schemas.openxmlformats.org/officeDocument/2006/relationships/image" Target="../media/image2726.png"/><Relationship Id="rId74" Type="http://schemas.openxmlformats.org/officeDocument/2006/relationships/image" Target="../media/image2727.png"/><Relationship Id="rId75" Type="http://schemas.openxmlformats.org/officeDocument/2006/relationships/image" Target="../media/image2728.png"/><Relationship Id="rId76" Type="http://schemas.openxmlformats.org/officeDocument/2006/relationships/image" Target="../media/image2729.png"/><Relationship Id="rId77" Type="http://schemas.openxmlformats.org/officeDocument/2006/relationships/image" Target="../media/image2730.png"/><Relationship Id="rId78" Type="http://schemas.openxmlformats.org/officeDocument/2006/relationships/image" Target="../media/image2731.png"/><Relationship Id="rId79" Type="http://schemas.openxmlformats.org/officeDocument/2006/relationships/image" Target="../media/image2732.png"/><Relationship Id="rId80" Type="http://schemas.openxmlformats.org/officeDocument/2006/relationships/image" Target="../media/image2733.png"/><Relationship Id="rId81" Type="http://schemas.openxmlformats.org/officeDocument/2006/relationships/image" Target="../media/image2734.png"/><Relationship Id="rId82" Type="http://schemas.openxmlformats.org/officeDocument/2006/relationships/image" Target="../media/image2735.png"/><Relationship Id="rId83" Type="http://schemas.openxmlformats.org/officeDocument/2006/relationships/image" Target="../media/image2736.png"/><Relationship Id="rId84" Type="http://schemas.openxmlformats.org/officeDocument/2006/relationships/image" Target="../media/image2737.png"/><Relationship Id="rId85" Type="http://schemas.openxmlformats.org/officeDocument/2006/relationships/image" Target="../media/image2738.png"/><Relationship Id="rId86" Type="http://schemas.openxmlformats.org/officeDocument/2006/relationships/image" Target="../media/image2739.png"/><Relationship Id="rId87" Type="http://schemas.openxmlformats.org/officeDocument/2006/relationships/image" Target="../media/image2740.png"/><Relationship Id="rId88" Type="http://schemas.openxmlformats.org/officeDocument/2006/relationships/image" Target="../media/image2741.png"/><Relationship Id="rId89" Type="http://schemas.openxmlformats.org/officeDocument/2006/relationships/image" Target="../media/image2742.png"/><Relationship Id="rId90" Type="http://schemas.openxmlformats.org/officeDocument/2006/relationships/image" Target="../media/image2743.png"/><Relationship Id="rId91" Type="http://schemas.openxmlformats.org/officeDocument/2006/relationships/image" Target="../media/image2744.png"/><Relationship Id="rId92" Type="http://schemas.openxmlformats.org/officeDocument/2006/relationships/image" Target="../media/image2745.png"/><Relationship Id="rId93" Type="http://schemas.openxmlformats.org/officeDocument/2006/relationships/image" Target="../media/image2746.png"/><Relationship Id="rId94" Type="http://schemas.openxmlformats.org/officeDocument/2006/relationships/image" Target="../media/image2747.png"/><Relationship Id="rId95" Type="http://schemas.openxmlformats.org/officeDocument/2006/relationships/image" Target="../media/image2748.png"/><Relationship Id="rId96" Type="http://schemas.openxmlformats.org/officeDocument/2006/relationships/image" Target="../media/image2749.png"/><Relationship Id="rId97" Type="http://schemas.openxmlformats.org/officeDocument/2006/relationships/image" Target="../media/image2750.png"/><Relationship Id="rId98" Type="http://schemas.openxmlformats.org/officeDocument/2006/relationships/image" Target="../media/image2751.png"/><Relationship Id="rId99" Type="http://schemas.openxmlformats.org/officeDocument/2006/relationships/image" Target="../media/image2752.png"/><Relationship Id="rId100" Type="http://schemas.openxmlformats.org/officeDocument/2006/relationships/image" Target="../media/image2753.png"/><Relationship Id="rId101" Type="http://schemas.openxmlformats.org/officeDocument/2006/relationships/image" Target="../media/image275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55.png"/><Relationship Id="rId3" Type="http://schemas.openxmlformats.org/officeDocument/2006/relationships/image" Target="../media/image2756.png"/><Relationship Id="rId4" Type="http://schemas.openxmlformats.org/officeDocument/2006/relationships/image" Target="../media/image2757.png"/><Relationship Id="rId5" Type="http://schemas.openxmlformats.org/officeDocument/2006/relationships/image" Target="../media/image2758.png"/><Relationship Id="rId6" Type="http://schemas.openxmlformats.org/officeDocument/2006/relationships/image" Target="../media/image2759.png"/><Relationship Id="rId7" Type="http://schemas.openxmlformats.org/officeDocument/2006/relationships/image" Target="../media/image2760.png"/><Relationship Id="rId8" Type="http://schemas.openxmlformats.org/officeDocument/2006/relationships/image" Target="../media/image2761.png"/><Relationship Id="rId9" Type="http://schemas.openxmlformats.org/officeDocument/2006/relationships/image" Target="../media/image2762.png"/><Relationship Id="rId10" Type="http://schemas.openxmlformats.org/officeDocument/2006/relationships/image" Target="../media/image2763.png"/><Relationship Id="rId11" Type="http://schemas.openxmlformats.org/officeDocument/2006/relationships/image" Target="../media/image2764.png"/><Relationship Id="rId12" Type="http://schemas.openxmlformats.org/officeDocument/2006/relationships/image" Target="../media/image2765.png"/><Relationship Id="rId13" Type="http://schemas.openxmlformats.org/officeDocument/2006/relationships/image" Target="../media/image2766.png"/><Relationship Id="rId14" Type="http://schemas.openxmlformats.org/officeDocument/2006/relationships/image" Target="../media/image2767.png"/><Relationship Id="rId15" Type="http://schemas.openxmlformats.org/officeDocument/2006/relationships/image" Target="../media/image2768.png"/><Relationship Id="rId16" Type="http://schemas.openxmlformats.org/officeDocument/2006/relationships/image" Target="../media/image2769.png"/><Relationship Id="rId17" Type="http://schemas.openxmlformats.org/officeDocument/2006/relationships/image" Target="../media/image2770.png"/><Relationship Id="rId18" Type="http://schemas.openxmlformats.org/officeDocument/2006/relationships/image" Target="../media/image2771.png"/><Relationship Id="rId19" Type="http://schemas.openxmlformats.org/officeDocument/2006/relationships/image" Target="../media/image2772.png"/><Relationship Id="rId20" Type="http://schemas.openxmlformats.org/officeDocument/2006/relationships/image" Target="../media/image2773.png"/><Relationship Id="rId21" Type="http://schemas.openxmlformats.org/officeDocument/2006/relationships/image" Target="../media/image2774.png"/><Relationship Id="rId22" Type="http://schemas.openxmlformats.org/officeDocument/2006/relationships/image" Target="../media/image2775.png"/><Relationship Id="rId23" Type="http://schemas.openxmlformats.org/officeDocument/2006/relationships/image" Target="../media/image2776.png"/><Relationship Id="rId24" Type="http://schemas.openxmlformats.org/officeDocument/2006/relationships/image" Target="../media/image2777.png"/><Relationship Id="rId25" Type="http://schemas.openxmlformats.org/officeDocument/2006/relationships/image" Target="../media/image2778.png"/><Relationship Id="rId26" Type="http://schemas.openxmlformats.org/officeDocument/2006/relationships/image" Target="../media/image2779.png"/><Relationship Id="rId27" Type="http://schemas.openxmlformats.org/officeDocument/2006/relationships/image" Target="../media/image2780.png"/><Relationship Id="rId28" Type="http://schemas.openxmlformats.org/officeDocument/2006/relationships/image" Target="../media/image2781.png"/><Relationship Id="rId29" Type="http://schemas.openxmlformats.org/officeDocument/2006/relationships/image" Target="../media/image2782.png"/><Relationship Id="rId30" Type="http://schemas.openxmlformats.org/officeDocument/2006/relationships/image" Target="../media/image2783.png"/><Relationship Id="rId31" Type="http://schemas.openxmlformats.org/officeDocument/2006/relationships/image" Target="../media/image2784.png"/><Relationship Id="rId32" Type="http://schemas.openxmlformats.org/officeDocument/2006/relationships/image" Target="../media/image2785.png"/><Relationship Id="rId33" Type="http://schemas.openxmlformats.org/officeDocument/2006/relationships/image" Target="../media/image2786.png"/><Relationship Id="rId34" Type="http://schemas.openxmlformats.org/officeDocument/2006/relationships/image" Target="../media/image2787.png"/><Relationship Id="rId35" Type="http://schemas.openxmlformats.org/officeDocument/2006/relationships/image" Target="../media/image2788.png"/><Relationship Id="rId36" Type="http://schemas.openxmlformats.org/officeDocument/2006/relationships/image" Target="../media/image2789.png"/><Relationship Id="rId37" Type="http://schemas.openxmlformats.org/officeDocument/2006/relationships/image" Target="../media/image2790.png"/><Relationship Id="rId38" Type="http://schemas.openxmlformats.org/officeDocument/2006/relationships/image" Target="../media/image2791.png"/><Relationship Id="rId39" Type="http://schemas.openxmlformats.org/officeDocument/2006/relationships/image" Target="../media/image2792.png"/><Relationship Id="rId40" Type="http://schemas.openxmlformats.org/officeDocument/2006/relationships/image" Target="../media/image2793.png"/><Relationship Id="rId41" Type="http://schemas.openxmlformats.org/officeDocument/2006/relationships/image" Target="../media/image2794.png"/><Relationship Id="rId42" Type="http://schemas.openxmlformats.org/officeDocument/2006/relationships/image" Target="../media/image2795.png"/><Relationship Id="rId43" Type="http://schemas.openxmlformats.org/officeDocument/2006/relationships/image" Target="../media/image2796.png"/><Relationship Id="rId44" Type="http://schemas.openxmlformats.org/officeDocument/2006/relationships/image" Target="../media/image2797.png"/><Relationship Id="rId45" Type="http://schemas.openxmlformats.org/officeDocument/2006/relationships/image" Target="../media/image2798.png"/><Relationship Id="rId46" Type="http://schemas.openxmlformats.org/officeDocument/2006/relationships/image" Target="../media/image2799.png"/><Relationship Id="rId47" Type="http://schemas.openxmlformats.org/officeDocument/2006/relationships/image" Target="../media/image2800.png"/><Relationship Id="rId48" Type="http://schemas.openxmlformats.org/officeDocument/2006/relationships/image" Target="../media/image2801.png"/><Relationship Id="rId49" Type="http://schemas.openxmlformats.org/officeDocument/2006/relationships/image" Target="../media/image2802.png"/><Relationship Id="rId50" Type="http://schemas.openxmlformats.org/officeDocument/2006/relationships/image" Target="../media/image2803.png"/><Relationship Id="rId51" Type="http://schemas.openxmlformats.org/officeDocument/2006/relationships/image" Target="../media/image2804.png"/><Relationship Id="rId52" Type="http://schemas.openxmlformats.org/officeDocument/2006/relationships/image" Target="../media/image2805.png"/><Relationship Id="rId53" Type="http://schemas.openxmlformats.org/officeDocument/2006/relationships/image" Target="../media/image2806.png"/><Relationship Id="rId54" Type="http://schemas.openxmlformats.org/officeDocument/2006/relationships/image" Target="../media/image2807.png"/><Relationship Id="rId55" Type="http://schemas.openxmlformats.org/officeDocument/2006/relationships/image" Target="../media/image2808.png"/><Relationship Id="rId56" Type="http://schemas.openxmlformats.org/officeDocument/2006/relationships/image" Target="../media/image2809.png"/><Relationship Id="rId57" Type="http://schemas.openxmlformats.org/officeDocument/2006/relationships/image" Target="../media/image2810.png"/><Relationship Id="rId58" Type="http://schemas.openxmlformats.org/officeDocument/2006/relationships/image" Target="../media/image2811.png"/><Relationship Id="rId59" Type="http://schemas.openxmlformats.org/officeDocument/2006/relationships/image" Target="../media/image2812.png"/><Relationship Id="rId60" Type="http://schemas.openxmlformats.org/officeDocument/2006/relationships/image" Target="../media/image2813.png"/><Relationship Id="rId61" Type="http://schemas.openxmlformats.org/officeDocument/2006/relationships/image" Target="../media/image2814.png"/><Relationship Id="rId62" Type="http://schemas.openxmlformats.org/officeDocument/2006/relationships/image" Target="../media/image2815.png"/><Relationship Id="rId63" Type="http://schemas.openxmlformats.org/officeDocument/2006/relationships/image" Target="../media/image2816.png"/><Relationship Id="rId64" Type="http://schemas.openxmlformats.org/officeDocument/2006/relationships/image" Target="../media/image2817.png"/><Relationship Id="rId65" Type="http://schemas.openxmlformats.org/officeDocument/2006/relationships/image" Target="../media/image2818.png"/><Relationship Id="rId66" Type="http://schemas.openxmlformats.org/officeDocument/2006/relationships/image" Target="../media/image2819.png"/><Relationship Id="rId67" Type="http://schemas.openxmlformats.org/officeDocument/2006/relationships/image" Target="../media/image2820.png"/><Relationship Id="rId68" Type="http://schemas.openxmlformats.org/officeDocument/2006/relationships/image" Target="../media/image2821.png"/><Relationship Id="rId69" Type="http://schemas.openxmlformats.org/officeDocument/2006/relationships/image" Target="../media/image2822.png"/><Relationship Id="rId70" Type="http://schemas.openxmlformats.org/officeDocument/2006/relationships/image" Target="../media/image2823.png"/><Relationship Id="rId71" Type="http://schemas.openxmlformats.org/officeDocument/2006/relationships/image" Target="../media/image2824.png"/><Relationship Id="rId72" Type="http://schemas.openxmlformats.org/officeDocument/2006/relationships/image" Target="../media/image2825.png"/><Relationship Id="rId73" Type="http://schemas.openxmlformats.org/officeDocument/2006/relationships/image" Target="../media/image2826.png"/><Relationship Id="rId74" Type="http://schemas.openxmlformats.org/officeDocument/2006/relationships/image" Target="../media/image2827.png"/><Relationship Id="rId75" Type="http://schemas.openxmlformats.org/officeDocument/2006/relationships/image" Target="../media/image2828.png"/><Relationship Id="rId76" Type="http://schemas.openxmlformats.org/officeDocument/2006/relationships/image" Target="../media/image2829.png"/><Relationship Id="rId77" Type="http://schemas.openxmlformats.org/officeDocument/2006/relationships/image" Target="../media/image2830.png"/><Relationship Id="rId78" Type="http://schemas.openxmlformats.org/officeDocument/2006/relationships/image" Target="../media/image2831.png"/><Relationship Id="rId79" Type="http://schemas.openxmlformats.org/officeDocument/2006/relationships/image" Target="../media/image2832.png"/><Relationship Id="rId80" Type="http://schemas.openxmlformats.org/officeDocument/2006/relationships/image" Target="../media/image2833.png"/><Relationship Id="rId81" Type="http://schemas.openxmlformats.org/officeDocument/2006/relationships/image" Target="../media/image2834.png"/><Relationship Id="rId82" Type="http://schemas.openxmlformats.org/officeDocument/2006/relationships/image" Target="../media/image2835.png"/><Relationship Id="rId83" Type="http://schemas.openxmlformats.org/officeDocument/2006/relationships/image" Target="../media/image2836.png"/><Relationship Id="rId84" Type="http://schemas.openxmlformats.org/officeDocument/2006/relationships/image" Target="../media/image2837.png"/><Relationship Id="rId85" Type="http://schemas.openxmlformats.org/officeDocument/2006/relationships/image" Target="../media/image2838.png"/><Relationship Id="rId86" Type="http://schemas.openxmlformats.org/officeDocument/2006/relationships/image" Target="../media/image2839.png"/><Relationship Id="rId87" Type="http://schemas.openxmlformats.org/officeDocument/2006/relationships/image" Target="../media/image2840.png"/><Relationship Id="rId88" Type="http://schemas.openxmlformats.org/officeDocument/2006/relationships/image" Target="../media/image2841.png"/><Relationship Id="rId89" Type="http://schemas.openxmlformats.org/officeDocument/2006/relationships/image" Target="../media/image2842.png"/><Relationship Id="rId90" Type="http://schemas.openxmlformats.org/officeDocument/2006/relationships/image" Target="../media/image2843.png"/><Relationship Id="rId91" Type="http://schemas.openxmlformats.org/officeDocument/2006/relationships/image" Target="../media/image2844.png"/><Relationship Id="rId92" Type="http://schemas.openxmlformats.org/officeDocument/2006/relationships/image" Target="../media/image2845.png"/><Relationship Id="rId93" Type="http://schemas.openxmlformats.org/officeDocument/2006/relationships/image" Target="../media/image2846.png"/><Relationship Id="rId94" Type="http://schemas.openxmlformats.org/officeDocument/2006/relationships/image" Target="../media/image2847.png"/><Relationship Id="rId95" Type="http://schemas.openxmlformats.org/officeDocument/2006/relationships/image" Target="../media/image2848.png"/><Relationship Id="rId96" Type="http://schemas.openxmlformats.org/officeDocument/2006/relationships/image" Target="../media/image2849.png"/><Relationship Id="rId97" Type="http://schemas.openxmlformats.org/officeDocument/2006/relationships/image" Target="../media/image2850.png"/><Relationship Id="rId98" Type="http://schemas.openxmlformats.org/officeDocument/2006/relationships/image" Target="../media/image287.png"/><Relationship Id="rId99" Type="http://schemas.openxmlformats.org/officeDocument/2006/relationships/image" Target="../media/image2851.png"/><Relationship Id="rId100" Type="http://schemas.openxmlformats.org/officeDocument/2006/relationships/image" Target="../media/image2852.png"/><Relationship Id="rId101" Type="http://schemas.openxmlformats.org/officeDocument/2006/relationships/image" Target="../media/image2853.png"/><Relationship Id="rId102" Type="http://schemas.openxmlformats.org/officeDocument/2006/relationships/image" Target="../media/image2854.png"/><Relationship Id="rId103" Type="http://schemas.openxmlformats.org/officeDocument/2006/relationships/image" Target="../media/image2855.png"/><Relationship Id="rId104" Type="http://schemas.openxmlformats.org/officeDocument/2006/relationships/image" Target="../media/image2856.png"/><Relationship Id="rId105" Type="http://schemas.openxmlformats.org/officeDocument/2006/relationships/image" Target="../media/image2857.png"/><Relationship Id="rId106" Type="http://schemas.openxmlformats.org/officeDocument/2006/relationships/image" Target="../media/image2858.png"/><Relationship Id="rId107" Type="http://schemas.openxmlformats.org/officeDocument/2006/relationships/image" Target="../media/image2859.png"/><Relationship Id="rId108" Type="http://schemas.openxmlformats.org/officeDocument/2006/relationships/image" Target="../media/image2860.png"/><Relationship Id="rId109" Type="http://schemas.openxmlformats.org/officeDocument/2006/relationships/image" Target="../media/image2861.png"/><Relationship Id="rId110" Type="http://schemas.openxmlformats.org/officeDocument/2006/relationships/image" Target="../media/image2862.png"/><Relationship Id="rId111" Type="http://schemas.openxmlformats.org/officeDocument/2006/relationships/image" Target="../media/image2863.png"/><Relationship Id="rId112" Type="http://schemas.openxmlformats.org/officeDocument/2006/relationships/image" Target="../media/image2864.png"/><Relationship Id="rId113" Type="http://schemas.openxmlformats.org/officeDocument/2006/relationships/image" Target="../media/image2865.png"/><Relationship Id="rId114" Type="http://schemas.openxmlformats.org/officeDocument/2006/relationships/image" Target="../media/image2866.png"/><Relationship Id="rId115" Type="http://schemas.openxmlformats.org/officeDocument/2006/relationships/image" Target="../media/image2867.png"/><Relationship Id="rId116" Type="http://schemas.openxmlformats.org/officeDocument/2006/relationships/image" Target="../media/image2868.png"/><Relationship Id="rId117" Type="http://schemas.openxmlformats.org/officeDocument/2006/relationships/image" Target="../media/image2869.png"/><Relationship Id="rId118" Type="http://schemas.openxmlformats.org/officeDocument/2006/relationships/image" Target="../media/image2870.png"/><Relationship Id="rId119" Type="http://schemas.openxmlformats.org/officeDocument/2006/relationships/image" Target="../media/image2871.png"/><Relationship Id="rId120" Type="http://schemas.openxmlformats.org/officeDocument/2006/relationships/image" Target="../media/image2872.png"/><Relationship Id="rId121" Type="http://schemas.openxmlformats.org/officeDocument/2006/relationships/image" Target="../media/image2873.png"/><Relationship Id="rId122" Type="http://schemas.openxmlformats.org/officeDocument/2006/relationships/image" Target="../media/image2874.png"/><Relationship Id="rId123" Type="http://schemas.openxmlformats.org/officeDocument/2006/relationships/image" Target="../media/image2875.png"/><Relationship Id="rId124" Type="http://schemas.openxmlformats.org/officeDocument/2006/relationships/image" Target="../media/image2876.png"/><Relationship Id="rId125" Type="http://schemas.openxmlformats.org/officeDocument/2006/relationships/image" Target="../media/image2877.png"/><Relationship Id="rId126" Type="http://schemas.openxmlformats.org/officeDocument/2006/relationships/image" Target="../media/image2878.png"/><Relationship Id="rId127" Type="http://schemas.openxmlformats.org/officeDocument/2006/relationships/image" Target="../media/image2879.png"/><Relationship Id="rId128" Type="http://schemas.openxmlformats.org/officeDocument/2006/relationships/image" Target="../media/image2880.png"/><Relationship Id="rId129" Type="http://schemas.openxmlformats.org/officeDocument/2006/relationships/image" Target="../media/image2881.png"/><Relationship Id="rId130" Type="http://schemas.openxmlformats.org/officeDocument/2006/relationships/image" Target="../media/image2882.png"/><Relationship Id="rId131" Type="http://schemas.openxmlformats.org/officeDocument/2006/relationships/image" Target="../media/image2883.png"/><Relationship Id="rId132" Type="http://schemas.openxmlformats.org/officeDocument/2006/relationships/image" Target="../media/image2884.png"/><Relationship Id="rId133" Type="http://schemas.openxmlformats.org/officeDocument/2006/relationships/image" Target="../media/image2885.png"/><Relationship Id="rId134" Type="http://schemas.openxmlformats.org/officeDocument/2006/relationships/image" Target="../media/image2886.png"/><Relationship Id="rId135" Type="http://schemas.openxmlformats.org/officeDocument/2006/relationships/image" Target="../media/image2887.png"/><Relationship Id="rId136" Type="http://schemas.openxmlformats.org/officeDocument/2006/relationships/image" Target="../media/image2888.png"/><Relationship Id="rId137" Type="http://schemas.openxmlformats.org/officeDocument/2006/relationships/image" Target="../media/image2889.png"/><Relationship Id="rId138" Type="http://schemas.openxmlformats.org/officeDocument/2006/relationships/image" Target="../media/image2890.png"/><Relationship Id="rId139" Type="http://schemas.openxmlformats.org/officeDocument/2006/relationships/image" Target="../media/image2891.png"/><Relationship Id="rId140" Type="http://schemas.openxmlformats.org/officeDocument/2006/relationships/image" Target="../media/image2892.png"/><Relationship Id="rId141" Type="http://schemas.openxmlformats.org/officeDocument/2006/relationships/image" Target="../media/image2893.png"/><Relationship Id="rId142" Type="http://schemas.openxmlformats.org/officeDocument/2006/relationships/image" Target="../media/image2894.png"/><Relationship Id="rId143" Type="http://schemas.openxmlformats.org/officeDocument/2006/relationships/image" Target="../media/image2895.png"/><Relationship Id="rId144" Type="http://schemas.openxmlformats.org/officeDocument/2006/relationships/image" Target="../media/image2896.png"/><Relationship Id="rId145" Type="http://schemas.openxmlformats.org/officeDocument/2006/relationships/image" Target="../media/image2897.png"/><Relationship Id="rId146" Type="http://schemas.openxmlformats.org/officeDocument/2006/relationships/image" Target="../media/image2898.png"/><Relationship Id="rId147" Type="http://schemas.openxmlformats.org/officeDocument/2006/relationships/image" Target="../media/image2899.png"/><Relationship Id="rId148" Type="http://schemas.openxmlformats.org/officeDocument/2006/relationships/image" Target="../media/image2900.png"/><Relationship Id="rId149" Type="http://schemas.openxmlformats.org/officeDocument/2006/relationships/image" Target="../media/image2901.png"/><Relationship Id="rId150" Type="http://schemas.openxmlformats.org/officeDocument/2006/relationships/image" Target="../media/image2902.png"/><Relationship Id="rId151" Type="http://schemas.openxmlformats.org/officeDocument/2006/relationships/image" Target="../media/image2903.png"/><Relationship Id="rId152" Type="http://schemas.openxmlformats.org/officeDocument/2006/relationships/image" Target="../media/image2904.png"/><Relationship Id="rId153" Type="http://schemas.openxmlformats.org/officeDocument/2006/relationships/image" Target="../media/image2905.png"/><Relationship Id="rId154" Type="http://schemas.openxmlformats.org/officeDocument/2006/relationships/image" Target="../media/image2906.png"/><Relationship Id="rId155" Type="http://schemas.openxmlformats.org/officeDocument/2006/relationships/image" Target="../media/image2907.png"/><Relationship Id="rId156" Type="http://schemas.openxmlformats.org/officeDocument/2006/relationships/image" Target="../media/image2908.png"/><Relationship Id="rId157" Type="http://schemas.openxmlformats.org/officeDocument/2006/relationships/image" Target="../media/image2909.png"/><Relationship Id="rId158" Type="http://schemas.openxmlformats.org/officeDocument/2006/relationships/image" Target="../media/image2910.png"/><Relationship Id="rId159" Type="http://schemas.openxmlformats.org/officeDocument/2006/relationships/image" Target="../media/image2911.png"/><Relationship Id="rId160" Type="http://schemas.openxmlformats.org/officeDocument/2006/relationships/image" Target="../media/image2912.png"/><Relationship Id="rId161" Type="http://schemas.openxmlformats.org/officeDocument/2006/relationships/image" Target="../media/image2913.png"/><Relationship Id="rId162" Type="http://schemas.openxmlformats.org/officeDocument/2006/relationships/image" Target="../media/image2914.png"/><Relationship Id="rId163" Type="http://schemas.openxmlformats.org/officeDocument/2006/relationships/image" Target="../media/image2915.png"/><Relationship Id="rId164" Type="http://schemas.openxmlformats.org/officeDocument/2006/relationships/image" Target="../media/image2916.png"/><Relationship Id="rId165" Type="http://schemas.openxmlformats.org/officeDocument/2006/relationships/image" Target="../media/image2917.png"/><Relationship Id="rId166" Type="http://schemas.openxmlformats.org/officeDocument/2006/relationships/image" Target="../media/image2918.png"/><Relationship Id="rId167" Type="http://schemas.openxmlformats.org/officeDocument/2006/relationships/image" Target="../media/image2919.png"/><Relationship Id="rId168" Type="http://schemas.openxmlformats.org/officeDocument/2006/relationships/image" Target="../media/image2920.png"/><Relationship Id="rId169" Type="http://schemas.openxmlformats.org/officeDocument/2006/relationships/image" Target="../media/image2921.png"/><Relationship Id="rId170" Type="http://schemas.openxmlformats.org/officeDocument/2006/relationships/image" Target="../media/image2922.png"/><Relationship Id="rId171" Type="http://schemas.openxmlformats.org/officeDocument/2006/relationships/image" Target="../media/image2923.png"/><Relationship Id="rId172" Type="http://schemas.openxmlformats.org/officeDocument/2006/relationships/image" Target="../media/image2924.png"/><Relationship Id="rId173" Type="http://schemas.openxmlformats.org/officeDocument/2006/relationships/image" Target="../media/image2925.png"/><Relationship Id="rId174" Type="http://schemas.openxmlformats.org/officeDocument/2006/relationships/image" Target="../media/image2926.png"/><Relationship Id="rId175" Type="http://schemas.openxmlformats.org/officeDocument/2006/relationships/image" Target="../media/image2927.png"/><Relationship Id="rId176" Type="http://schemas.openxmlformats.org/officeDocument/2006/relationships/image" Target="../media/image2928.png"/><Relationship Id="rId177" Type="http://schemas.openxmlformats.org/officeDocument/2006/relationships/image" Target="../media/image2929.png"/><Relationship Id="rId178" Type="http://schemas.openxmlformats.org/officeDocument/2006/relationships/image" Target="../media/image2930.png"/><Relationship Id="rId179" Type="http://schemas.openxmlformats.org/officeDocument/2006/relationships/image" Target="../media/image2931.png"/><Relationship Id="rId180" Type="http://schemas.openxmlformats.org/officeDocument/2006/relationships/image" Target="../media/image2932.png"/><Relationship Id="rId181" Type="http://schemas.openxmlformats.org/officeDocument/2006/relationships/image" Target="../media/image2933.png"/><Relationship Id="rId182" Type="http://schemas.openxmlformats.org/officeDocument/2006/relationships/image" Target="../media/image2934.png"/><Relationship Id="rId183" Type="http://schemas.openxmlformats.org/officeDocument/2006/relationships/image" Target="../media/image2935.png"/><Relationship Id="rId184" Type="http://schemas.openxmlformats.org/officeDocument/2006/relationships/image" Target="../media/image2936.png"/><Relationship Id="rId185" Type="http://schemas.openxmlformats.org/officeDocument/2006/relationships/image" Target="../media/image2937.png"/><Relationship Id="rId186" Type="http://schemas.openxmlformats.org/officeDocument/2006/relationships/image" Target="../media/image2938.png"/><Relationship Id="rId187" Type="http://schemas.openxmlformats.org/officeDocument/2006/relationships/image" Target="../media/image2939.png"/><Relationship Id="rId188" Type="http://schemas.openxmlformats.org/officeDocument/2006/relationships/image" Target="../media/image2940.png"/><Relationship Id="rId189" Type="http://schemas.openxmlformats.org/officeDocument/2006/relationships/image" Target="../media/image2941.png"/><Relationship Id="rId190" Type="http://schemas.openxmlformats.org/officeDocument/2006/relationships/image" Target="../media/image2942.png"/><Relationship Id="rId191" Type="http://schemas.openxmlformats.org/officeDocument/2006/relationships/image" Target="../media/image2943.png"/><Relationship Id="rId192" Type="http://schemas.openxmlformats.org/officeDocument/2006/relationships/image" Target="../media/image2944.png"/><Relationship Id="rId193" Type="http://schemas.openxmlformats.org/officeDocument/2006/relationships/image" Target="../media/image2945.png"/><Relationship Id="rId194" Type="http://schemas.openxmlformats.org/officeDocument/2006/relationships/image" Target="../media/image2946.png"/><Relationship Id="rId195" Type="http://schemas.openxmlformats.org/officeDocument/2006/relationships/image" Target="../media/image2947.png"/><Relationship Id="rId196" Type="http://schemas.openxmlformats.org/officeDocument/2006/relationships/image" Target="../media/image2948.png"/><Relationship Id="rId197" Type="http://schemas.openxmlformats.org/officeDocument/2006/relationships/image" Target="../media/image2949.png"/><Relationship Id="rId198" Type="http://schemas.openxmlformats.org/officeDocument/2006/relationships/image" Target="../media/image2950.png"/><Relationship Id="rId199" Type="http://schemas.openxmlformats.org/officeDocument/2006/relationships/image" Target="../media/image2951.png"/><Relationship Id="rId200" Type="http://schemas.openxmlformats.org/officeDocument/2006/relationships/image" Target="../media/image2952.png"/><Relationship Id="rId201" Type="http://schemas.openxmlformats.org/officeDocument/2006/relationships/image" Target="../media/image2953.png"/><Relationship Id="rId202" Type="http://schemas.openxmlformats.org/officeDocument/2006/relationships/image" Target="../media/image2954.png"/><Relationship Id="rId203" Type="http://schemas.openxmlformats.org/officeDocument/2006/relationships/image" Target="../media/image2955.png"/><Relationship Id="rId204" Type="http://schemas.openxmlformats.org/officeDocument/2006/relationships/image" Target="../media/image2956.png"/><Relationship Id="rId205" Type="http://schemas.openxmlformats.org/officeDocument/2006/relationships/image" Target="../media/image2957.png"/><Relationship Id="rId206" Type="http://schemas.openxmlformats.org/officeDocument/2006/relationships/image" Target="../media/image2958.png"/><Relationship Id="rId207" Type="http://schemas.openxmlformats.org/officeDocument/2006/relationships/image" Target="../media/image2959.png"/><Relationship Id="rId208" Type="http://schemas.openxmlformats.org/officeDocument/2006/relationships/image" Target="../media/image2960.png"/><Relationship Id="rId209" Type="http://schemas.openxmlformats.org/officeDocument/2006/relationships/image" Target="../media/image2961.png"/><Relationship Id="rId210" Type="http://schemas.openxmlformats.org/officeDocument/2006/relationships/image" Target="../media/image2962.png"/><Relationship Id="rId211" Type="http://schemas.openxmlformats.org/officeDocument/2006/relationships/image" Target="../media/image2963.png"/><Relationship Id="rId212" Type="http://schemas.openxmlformats.org/officeDocument/2006/relationships/image" Target="../media/image2964.png"/><Relationship Id="rId213" Type="http://schemas.openxmlformats.org/officeDocument/2006/relationships/image" Target="../media/image2965.png"/><Relationship Id="rId214" Type="http://schemas.openxmlformats.org/officeDocument/2006/relationships/image" Target="../media/image2966.png"/><Relationship Id="rId215" Type="http://schemas.openxmlformats.org/officeDocument/2006/relationships/image" Target="../media/image2967.png"/><Relationship Id="rId216" Type="http://schemas.openxmlformats.org/officeDocument/2006/relationships/image" Target="../media/image2968.png"/><Relationship Id="rId217" Type="http://schemas.openxmlformats.org/officeDocument/2006/relationships/image" Target="../media/image2969.png"/><Relationship Id="rId218" Type="http://schemas.openxmlformats.org/officeDocument/2006/relationships/image" Target="../media/image2970.png"/><Relationship Id="rId219" Type="http://schemas.openxmlformats.org/officeDocument/2006/relationships/image" Target="../media/image2971.png"/><Relationship Id="rId220" Type="http://schemas.openxmlformats.org/officeDocument/2006/relationships/image" Target="../media/image2972.png"/><Relationship Id="rId221" Type="http://schemas.openxmlformats.org/officeDocument/2006/relationships/image" Target="../media/image2973.png"/><Relationship Id="rId222" Type="http://schemas.openxmlformats.org/officeDocument/2006/relationships/image" Target="../media/image2974.png"/><Relationship Id="rId223" Type="http://schemas.openxmlformats.org/officeDocument/2006/relationships/image" Target="../media/image2975.png"/><Relationship Id="rId224" Type="http://schemas.openxmlformats.org/officeDocument/2006/relationships/image" Target="../media/image2976.png"/><Relationship Id="rId225" Type="http://schemas.openxmlformats.org/officeDocument/2006/relationships/image" Target="../media/image2977.png"/><Relationship Id="rId226" Type="http://schemas.openxmlformats.org/officeDocument/2006/relationships/image" Target="../media/image2978.png"/><Relationship Id="rId227" Type="http://schemas.openxmlformats.org/officeDocument/2006/relationships/image" Target="../media/image2979.png"/><Relationship Id="rId228" Type="http://schemas.openxmlformats.org/officeDocument/2006/relationships/image" Target="../media/image2980.png"/><Relationship Id="rId229" Type="http://schemas.openxmlformats.org/officeDocument/2006/relationships/image" Target="../media/image2981.png"/><Relationship Id="rId230" Type="http://schemas.openxmlformats.org/officeDocument/2006/relationships/image" Target="../media/image2982.png"/><Relationship Id="rId231" Type="http://schemas.openxmlformats.org/officeDocument/2006/relationships/image" Target="../media/image2983.png"/><Relationship Id="rId232" Type="http://schemas.openxmlformats.org/officeDocument/2006/relationships/image" Target="../media/image2984.png"/><Relationship Id="rId233" Type="http://schemas.openxmlformats.org/officeDocument/2006/relationships/image" Target="../media/image2985.png"/><Relationship Id="rId234" Type="http://schemas.openxmlformats.org/officeDocument/2006/relationships/image" Target="../media/image2986.png"/><Relationship Id="rId235" Type="http://schemas.openxmlformats.org/officeDocument/2006/relationships/image" Target="../media/image2987.png"/><Relationship Id="rId236" Type="http://schemas.openxmlformats.org/officeDocument/2006/relationships/image" Target="../media/image2988.png"/><Relationship Id="rId237" Type="http://schemas.openxmlformats.org/officeDocument/2006/relationships/image" Target="../media/image2989.png"/><Relationship Id="rId238" Type="http://schemas.openxmlformats.org/officeDocument/2006/relationships/image" Target="../media/image299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91.png"/><Relationship Id="rId3" Type="http://schemas.openxmlformats.org/officeDocument/2006/relationships/image" Target="../media/image2992.png"/><Relationship Id="rId4" Type="http://schemas.openxmlformats.org/officeDocument/2006/relationships/image" Target="../media/image2993.png"/><Relationship Id="rId5" Type="http://schemas.openxmlformats.org/officeDocument/2006/relationships/image" Target="../media/image2994.png"/><Relationship Id="rId6" Type="http://schemas.openxmlformats.org/officeDocument/2006/relationships/image" Target="../media/image2995.png"/><Relationship Id="rId7" Type="http://schemas.openxmlformats.org/officeDocument/2006/relationships/image" Target="../media/image2996.png"/><Relationship Id="rId8" Type="http://schemas.openxmlformats.org/officeDocument/2006/relationships/image" Target="../media/image2997.png"/><Relationship Id="rId9" Type="http://schemas.openxmlformats.org/officeDocument/2006/relationships/image" Target="../media/image2998.png"/><Relationship Id="rId10" Type="http://schemas.openxmlformats.org/officeDocument/2006/relationships/image" Target="../media/image2999.png"/><Relationship Id="rId11" Type="http://schemas.openxmlformats.org/officeDocument/2006/relationships/image" Target="../media/image3000.png"/><Relationship Id="rId12" Type="http://schemas.openxmlformats.org/officeDocument/2006/relationships/image" Target="../media/image3001.png"/><Relationship Id="rId13" Type="http://schemas.openxmlformats.org/officeDocument/2006/relationships/image" Target="../media/image3002.png"/><Relationship Id="rId14" Type="http://schemas.openxmlformats.org/officeDocument/2006/relationships/image" Target="../media/image3003.png"/><Relationship Id="rId15" Type="http://schemas.openxmlformats.org/officeDocument/2006/relationships/image" Target="../media/image3004.png"/><Relationship Id="rId16" Type="http://schemas.openxmlformats.org/officeDocument/2006/relationships/image" Target="../media/image3005.png"/><Relationship Id="rId17" Type="http://schemas.openxmlformats.org/officeDocument/2006/relationships/image" Target="../media/image3006.png"/><Relationship Id="rId18" Type="http://schemas.openxmlformats.org/officeDocument/2006/relationships/image" Target="../media/image3007.png"/><Relationship Id="rId19" Type="http://schemas.openxmlformats.org/officeDocument/2006/relationships/image" Target="../media/image3008.png"/><Relationship Id="rId20" Type="http://schemas.openxmlformats.org/officeDocument/2006/relationships/image" Target="../media/image3009.png"/><Relationship Id="rId21" Type="http://schemas.openxmlformats.org/officeDocument/2006/relationships/image" Target="../media/image3010.png"/><Relationship Id="rId22" Type="http://schemas.openxmlformats.org/officeDocument/2006/relationships/image" Target="../media/image3011.png"/><Relationship Id="rId23" Type="http://schemas.openxmlformats.org/officeDocument/2006/relationships/image" Target="../media/image3012.png"/><Relationship Id="rId24" Type="http://schemas.openxmlformats.org/officeDocument/2006/relationships/image" Target="../media/image3013.png"/><Relationship Id="rId25" Type="http://schemas.openxmlformats.org/officeDocument/2006/relationships/image" Target="../media/image3014.png"/><Relationship Id="rId26" Type="http://schemas.openxmlformats.org/officeDocument/2006/relationships/image" Target="../media/image3015.png"/><Relationship Id="rId27" Type="http://schemas.openxmlformats.org/officeDocument/2006/relationships/image" Target="../media/image3016.png"/><Relationship Id="rId28" Type="http://schemas.openxmlformats.org/officeDocument/2006/relationships/image" Target="../media/image3017.png"/><Relationship Id="rId29" Type="http://schemas.openxmlformats.org/officeDocument/2006/relationships/image" Target="../media/image3018.png"/><Relationship Id="rId30" Type="http://schemas.openxmlformats.org/officeDocument/2006/relationships/image" Target="../media/image3019.png"/><Relationship Id="rId31" Type="http://schemas.openxmlformats.org/officeDocument/2006/relationships/image" Target="../media/image3020.png"/><Relationship Id="rId32" Type="http://schemas.openxmlformats.org/officeDocument/2006/relationships/image" Target="../media/image3021.png"/><Relationship Id="rId33" Type="http://schemas.openxmlformats.org/officeDocument/2006/relationships/image" Target="../media/image3022.png"/><Relationship Id="rId34" Type="http://schemas.openxmlformats.org/officeDocument/2006/relationships/image" Target="../media/image3023.png"/><Relationship Id="rId35" Type="http://schemas.openxmlformats.org/officeDocument/2006/relationships/image" Target="../media/image3024.png"/><Relationship Id="rId36" Type="http://schemas.openxmlformats.org/officeDocument/2006/relationships/image" Target="../media/image3025.png"/><Relationship Id="rId37" Type="http://schemas.openxmlformats.org/officeDocument/2006/relationships/image" Target="../media/image3026.png"/><Relationship Id="rId38" Type="http://schemas.openxmlformats.org/officeDocument/2006/relationships/image" Target="../media/image3027.png"/><Relationship Id="rId39" Type="http://schemas.openxmlformats.org/officeDocument/2006/relationships/image" Target="../media/image3028.png"/><Relationship Id="rId40" Type="http://schemas.openxmlformats.org/officeDocument/2006/relationships/image" Target="../media/image3029.png"/><Relationship Id="rId41" Type="http://schemas.openxmlformats.org/officeDocument/2006/relationships/image" Target="../media/image3030.png"/><Relationship Id="rId42" Type="http://schemas.openxmlformats.org/officeDocument/2006/relationships/image" Target="../media/image3031.png"/><Relationship Id="rId43" Type="http://schemas.openxmlformats.org/officeDocument/2006/relationships/image" Target="../media/image3032.png"/><Relationship Id="rId44" Type="http://schemas.openxmlformats.org/officeDocument/2006/relationships/image" Target="../media/image3033.png"/><Relationship Id="rId45" Type="http://schemas.openxmlformats.org/officeDocument/2006/relationships/image" Target="../media/image3034.png"/><Relationship Id="rId46" Type="http://schemas.openxmlformats.org/officeDocument/2006/relationships/image" Target="../media/image3035.png"/><Relationship Id="rId47" Type="http://schemas.openxmlformats.org/officeDocument/2006/relationships/image" Target="../media/image3036.png"/><Relationship Id="rId48" Type="http://schemas.openxmlformats.org/officeDocument/2006/relationships/image" Target="../media/image3037.png"/><Relationship Id="rId49" Type="http://schemas.openxmlformats.org/officeDocument/2006/relationships/image" Target="../media/image3038.png"/><Relationship Id="rId50" Type="http://schemas.openxmlformats.org/officeDocument/2006/relationships/image" Target="../media/image3039.png"/><Relationship Id="rId51" Type="http://schemas.openxmlformats.org/officeDocument/2006/relationships/image" Target="../media/image3040.png"/><Relationship Id="rId52" Type="http://schemas.openxmlformats.org/officeDocument/2006/relationships/image" Target="../media/image3041.png"/><Relationship Id="rId53" Type="http://schemas.openxmlformats.org/officeDocument/2006/relationships/image" Target="../media/image3042.png"/><Relationship Id="rId54" Type="http://schemas.openxmlformats.org/officeDocument/2006/relationships/image" Target="../media/image3043.png"/><Relationship Id="rId55" Type="http://schemas.openxmlformats.org/officeDocument/2006/relationships/image" Target="../media/image3044.png"/><Relationship Id="rId56" Type="http://schemas.openxmlformats.org/officeDocument/2006/relationships/image" Target="../media/image3045.png"/><Relationship Id="rId57" Type="http://schemas.openxmlformats.org/officeDocument/2006/relationships/image" Target="../media/image3046.png"/><Relationship Id="rId58" Type="http://schemas.openxmlformats.org/officeDocument/2006/relationships/image" Target="../media/image3047.png"/><Relationship Id="rId59" Type="http://schemas.openxmlformats.org/officeDocument/2006/relationships/image" Target="../media/image3048.png"/><Relationship Id="rId60" Type="http://schemas.openxmlformats.org/officeDocument/2006/relationships/image" Target="../media/image3049.png"/><Relationship Id="rId61" Type="http://schemas.openxmlformats.org/officeDocument/2006/relationships/image" Target="../media/image3050.png"/><Relationship Id="rId62" Type="http://schemas.openxmlformats.org/officeDocument/2006/relationships/image" Target="../media/image3051.png"/><Relationship Id="rId63" Type="http://schemas.openxmlformats.org/officeDocument/2006/relationships/image" Target="../media/image3052.png"/><Relationship Id="rId64" Type="http://schemas.openxmlformats.org/officeDocument/2006/relationships/image" Target="../media/image3053.png"/><Relationship Id="rId65" Type="http://schemas.openxmlformats.org/officeDocument/2006/relationships/image" Target="../media/image3054.png"/><Relationship Id="rId66" Type="http://schemas.openxmlformats.org/officeDocument/2006/relationships/image" Target="../media/image3055.png"/><Relationship Id="rId67" Type="http://schemas.openxmlformats.org/officeDocument/2006/relationships/image" Target="../media/image3056.png"/><Relationship Id="rId68" Type="http://schemas.openxmlformats.org/officeDocument/2006/relationships/image" Target="../media/image3057.png"/><Relationship Id="rId69" Type="http://schemas.openxmlformats.org/officeDocument/2006/relationships/image" Target="../media/image3058.png"/><Relationship Id="rId70" Type="http://schemas.openxmlformats.org/officeDocument/2006/relationships/image" Target="../media/image3059.png"/><Relationship Id="rId71" Type="http://schemas.openxmlformats.org/officeDocument/2006/relationships/image" Target="../media/image3060.png"/><Relationship Id="rId72" Type="http://schemas.openxmlformats.org/officeDocument/2006/relationships/image" Target="../media/image3061.png"/><Relationship Id="rId73" Type="http://schemas.openxmlformats.org/officeDocument/2006/relationships/image" Target="../media/image3062.png"/><Relationship Id="rId74" Type="http://schemas.openxmlformats.org/officeDocument/2006/relationships/image" Target="../media/image3063.png"/><Relationship Id="rId75" Type="http://schemas.openxmlformats.org/officeDocument/2006/relationships/image" Target="../media/image3064.png"/><Relationship Id="rId76" Type="http://schemas.openxmlformats.org/officeDocument/2006/relationships/image" Target="../media/image3065.png"/><Relationship Id="rId77" Type="http://schemas.openxmlformats.org/officeDocument/2006/relationships/image" Target="../media/image3066.png"/><Relationship Id="rId78" Type="http://schemas.openxmlformats.org/officeDocument/2006/relationships/image" Target="../media/image3067.png"/><Relationship Id="rId79" Type="http://schemas.openxmlformats.org/officeDocument/2006/relationships/image" Target="../media/image3068.png"/><Relationship Id="rId80" Type="http://schemas.openxmlformats.org/officeDocument/2006/relationships/image" Target="../media/image3069.png"/><Relationship Id="rId81" Type="http://schemas.openxmlformats.org/officeDocument/2006/relationships/image" Target="../media/image3070.png"/><Relationship Id="rId82" Type="http://schemas.openxmlformats.org/officeDocument/2006/relationships/image" Target="../media/image3071.png"/><Relationship Id="rId83" Type="http://schemas.openxmlformats.org/officeDocument/2006/relationships/image" Target="../media/image3072.png"/><Relationship Id="rId84" Type="http://schemas.openxmlformats.org/officeDocument/2006/relationships/image" Target="../media/image3073.png"/><Relationship Id="rId85" Type="http://schemas.openxmlformats.org/officeDocument/2006/relationships/image" Target="../media/image3074.png"/><Relationship Id="rId86" Type="http://schemas.openxmlformats.org/officeDocument/2006/relationships/image" Target="../media/image3075.png"/><Relationship Id="rId87" Type="http://schemas.openxmlformats.org/officeDocument/2006/relationships/image" Target="../media/image3076.png"/><Relationship Id="rId88" Type="http://schemas.openxmlformats.org/officeDocument/2006/relationships/image" Target="../media/image3077.png"/><Relationship Id="rId89" Type="http://schemas.openxmlformats.org/officeDocument/2006/relationships/image" Target="../media/image3078.png"/><Relationship Id="rId90" Type="http://schemas.openxmlformats.org/officeDocument/2006/relationships/image" Target="../media/image3079.png"/><Relationship Id="rId91" Type="http://schemas.openxmlformats.org/officeDocument/2006/relationships/image" Target="../media/image3080.png"/><Relationship Id="rId92" Type="http://schemas.openxmlformats.org/officeDocument/2006/relationships/image" Target="../media/image3081.png"/><Relationship Id="rId93" Type="http://schemas.openxmlformats.org/officeDocument/2006/relationships/image" Target="../media/image3082.png"/><Relationship Id="rId94" Type="http://schemas.openxmlformats.org/officeDocument/2006/relationships/image" Target="../media/image3083.png"/><Relationship Id="rId95" Type="http://schemas.openxmlformats.org/officeDocument/2006/relationships/image" Target="../media/image3084.png"/><Relationship Id="rId96" Type="http://schemas.openxmlformats.org/officeDocument/2006/relationships/image" Target="../media/image3085.png"/><Relationship Id="rId97" Type="http://schemas.openxmlformats.org/officeDocument/2006/relationships/image" Target="../media/image3086.png"/><Relationship Id="rId98" Type="http://schemas.openxmlformats.org/officeDocument/2006/relationships/image" Target="../media/image3087.png"/><Relationship Id="rId99" Type="http://schemas.openxmlformats.org/officeDocument/2006/relationships/image" Target="../media/image3088.png"/><Relationship Id="rId100" Type="http://schemas.openxmlformats.org/officeDocument/2006/relationships/image" Target="../media/image3089.png"/><Relationship Id="rId101" Type="http://schemas.openxmlformats.org/officeDocument/2006/relationships/image" Target="../media/image3090.png"/><Relationship Id="rId102" Type="http://schemas.openxmlformats.org/officeDocument/2006/relationships/image" Target="../media/image3091.png"/><Relationship Id="rId103" Type="http://schemas.openxmlformats.org/officeDocument/2006/relationships/image" Target="../media/image3092.png"/><Relationship Id="rId104" Type="http://schemas.openxmlformats.org/officeDocument/2006/relationships/image" Target="../media/image3093.png"/><Relationship Id="rId105" Type="http://schemas.openxmlformats.org/officeDocument/2006/relationships/image" Target="../media/image3094.png"/><Relationship Id="rId106" Type="http://schemas.openxmlformats.org/officeDocument/2006/relationships/image" Target="../media/image3095.png"/><Relationship Id="rId107" Type="http://schemas.openxmlformats.org/officeDocument/2006/relationships/image" Target="../media/image3096.png"/><Relationship Id="rId108" Type="http://schemas.openxmlformats.org/officeDocument/2006/relationships/image" Target="../media/image3097.png"/><Relationship Id="rId109" Type="http://schemas.openxmlformats.org/officeDocument/2006/relationships/image" Target="../media/image309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99.png"/><Relationship Id="rId3" Type="http://schemas.openxmlformats.org/officeDocument/2006/relationships/image" Target="../media/image3100.png"/><Relationship Id="rId4" Type="http://schemas.openxmlformats.org/officeDocument/2006/relationships/image" Target="../media/image3101.png"/><Relationship Id="rId5" Type="http://schemas.openxmlformats.org/officeDocument/2006/relationships/image" Target="../media/image3102.png"/><Relationship Id="rId6" Type="http://schemas.openxmlformats.org/officeDocument/2006/relationships/image" Target="../media/image3103.png"/><Relationship Id="rId7" Type="http://schemas.openxmlformats.org/officeDocument/2006/relationships/image" Target="../media/image3104.png"/><Relationship Id="rId8" Type="http://schemas.openxmlformats.org/officeDocument/2006/relationships/image" Target="../media/image3105.png"/><Relationship Id="rId9" Type="http://schemas.openxmlformats.org/officeDocument/2006/relationships/image" Target="../media/image3106.png"/><Relationship Id="rId10" Type="http://schemas.openxmlformats.org/officeDocument/2006/relationships/image" Target="../media/image3107.png"/><Relationship Id="rId11" Type="http://schemas.openxmlformats.org/officeDocument/2006/relationships/image" Target="../media/image3108.png"/><Relationship Id="rId12" Type="http://schemas.openxmlformats.org/officeDocument/2006/relationships/image" Target="../media/image3109.png"/><Relationship Id="rId13" Type="http://schemas.openxmlformats.org/officeDocument/2006/relationships/image" Target="../media/image3110.png"/><Relationship Id="rId14" Type="http://schemas.openxmlformats.org/officeDocument/2006/relationships/image" Target="../media/image3111.png"/><Relationship Id="rId15" Type="http://schemas.openxmlformats.org/officeDocument/2006/relationships/image" Target="../media/image3112.png"/><Relationship Id="rId16" Type="http://schemas.openxmlformats.org/officeDocument/2006/relationships/image" Target="../media/image3113.png"/><Relationship Id="rId17" Type="http://schemas.openxmlformats.org/officeDocument/2006/relationships/image" Target="../media/image3114.png"/><Relationship Id="rId18" Type="http://schemas.openxmlformats.org/officeDocument/2006/relationships/image" Target="../media/image3115.png"/><Relationship Id="rId19" Type="http://schemas.openxmlformats.org/officeDocument/2006/relationships/image" Target="../media/image3116.png"/><Relationship Id="rId20" Type="http://schemas.openxmlformats.org/officeDocument/2006/relationships/image" Target="../media/image3117.png"/><Relationship Id="rId21" Type="http://schemas.openxmlformats.org/officeDocument/2006/relationships/image" Target="../media/image3118.png"/><Relationship Id="rId22" Type="http://schemas.openxmlformats.org/officeDocument/2006/relationships/image" Target="../media/image3119.png"/><Relationship Id="rId23" Type="http://schemas.openxmlformats.org/officeDocument/2006/relationships/image" Target="../media/image3120.png"/><Relationship Id="rId24" Type="http://schemas.openxmlformats.org/officeDocument/2006/relationships/image" Target="../media/image3121.png"/><Relationship Id="rId25" Type="http://schemas.openxmlformats.org/officeDocument/2006/relationships/image" Target="../media/image3122.png"/><Relationship Id="rId26" Type="http://schemas.openxmlformats.org/officeDocument/2006/relationships/image" Target="../media/image3123.png"/><Relationship Id="rId27" Type="http://schemas.openxmlformats.org/officeDocument/2006/relationships/image" Target="../media/image3124.png"/><Relationship Id="rId28" Type="http://schemas.openxmlformats.org/officeDocument/2006/relationships/image" Target="../media/image3125.png"/><Relationship Id="rId29" Type="http://schemas.openxmlformats.org/officeDocument/2006/relationships/image" Target="../media/image3126.png"/><Relationship Id="rId30" Type="http://schemas.openxmlformats.org/officeDocument/2006/relationships/image" Target="../media/image3127.png"/><Relationship Id="rId31" Type="http://schemas.openxmlformats.org/officeDocument/2006/relationships/image" Target="../media/image3128.png"/><Relationship Id="rId32" Type="http://schemas.openxmlformats.org/officeDocument/2006/relationships/image" Target="../media/image3129.png"/><Relationship Id="rId33" Type="http://schemas.openxmlformats.org/officeDocument/2006/relationships/image" Target="../media/image3130.png"/><Relationship Id="rId34" Type="http://schemas.openxmlformats.org/officeDocument/2006/relationships/image" Target="../media/image3131.png"/><Relationship Id="rId35" Type="http://schemas.openxmlformats.org/officeDocument/2006/relationships/image" Target="../media/image3132.png"/><Relationship Id="rId36" Type="http://schemas.openxmlformats.org/officeDocument/2006/relationships/image" Target="../media/image3133.png"/><Relationship Id="rId37" Type="http://schemas.openxmlformats.org/officeDocument/2006/relationships/image" Target="../media/image3134.png"/><Relationship Id="rId38" Type="http://schemas.openxmlformats.org/officeDocument/2006/relationships/image" Target="../media/image3135.png"/><Relationship Id="rId39" Type="http://schemas.openxmlformats.org/officeDocument/2006/relationships/image" Target="../media/image3136.png"/><Relationship Id="rId40" Type="http://schemas.openxmlformats.org/officeDocument/2006/relationships/image" Target="../media/image3137.png"/><Relationship Id="rId41" Type="http://schemas.openxmlformats.org/officeDocument/2006/relationships/image" Target="../media/image3138.png"/><Relationship Id="rId42" Type="http://schemas.openxmlformats.org/officeDocument/2006/relationships/image" Target="../media/image3139.png"/><Relationship Id="rId43" Type="http://schemas.openxmlformats.org/officeDocument/2006/relationships/image" Target="../media/image3140.png"/><Relationship Id="rId44" Type="http://schemas.openxmlformats.org/officeDocument/2006/relationships/image" Target="../media/image3141.png"/><Relationship Id="rId45" Type="http://schemas.openxmlformats.org/officeDocument/2006/relationships/image" Target="../media/image3142.png"/><Relationship Id="rId46" Type="http://schemas.openxmlformats.org/officeDocument/2006/relationships/image" Target="../media/image3143.png"/><Relationship Id="rId47" Type="http://schemas.openxmlformats.org/officeDocument/2006/relationships/image" Target="../media/image3144.png"/><Relationship Id="rId48" Type="http://schemas.openxmlformats.org/officeDocument/2006/relationships/image" Target="../media/image3145.png"/><Relationship Id="rId49" Type="http://schemas.openxmlformats.org/officeDocument/2006/relationships/image" Target="../media/image3146.png"/><Relationship Id="rId50" Type="http://schemas.openxmlformats.org/officeDocument/2006/relationships/image" Target="../media/image3147.png"/><Relationship Id="rId51" Type="http://schemas.openxmlformats.org/officeDocument/2006/relationships/image" Target="../media/image3148.png"/><Relationship Id="rId52" Type="http://schemas.openxmlformats.org/officeDocument/2006/relationships/image" Target="../media/image3149.png"/><Relationship Id="rId53" Type="http://schemas.openxmlformats.org/officeDocument/2006/relationships/image" Target="../media/image3150.png"/><Relationship Id="rId54" Type="http://schemas.openxmlformats.org/officeDocument/2006/relationships/image" Target="../media/image3151.png"/><Relationship Id="rId55" Type="http://schemas.openxmlformats.org/officeDocument/2006/relationships/image" Target="../media/image3152.png"/><Relationship Id="rId56" Type="http://schemas.openxmlformats.org/officeDocument/2006/relationships/image" Target="../media/image3153.png"/><Relationship Id="rId57" Type="http://schemas.openxmlformats.org/officeDocument/2006/relationships/image" Target="../media/image3154.png"/><Relationship Id="rId58" Type="http://schemas.openxmlformats.org/officeDocument/2006/relationships/image" Target="../media/image3155.png"/><Relationship Id="rId59" Type="http://schemas.openxmlformats.org/officeDocument/2006/relationships/image" Target="../media/image3156.png"/><Relationship Id="rId60" Type="http://schemas.openxmlformats.org/officeDocument/2006/relationships/image" Target="../media/image3157.png"/><Relationship Id="rId61" Type="http://schemas.openxmlformats.org/officeDocument/2006/relationships/image" Target="../media/image3158.png"/><Relationship Id="rId62" Type="http://schemas.openxmlformats.org/officeDocument/2006/relationships/image" Target="../media/image3159.png"/><Relationship Id="rId63" Type="http://schemas.openxmlformats.org/officeDocument/2006/relationships/image" Target="../media/image3160.png"/><Relationship Id="rId64" Type="http://schemas.openxmlformats.org/officeDocument/2006/relationships/image" Target="../media/image3161.png"/><Relationship Id="rId65" Type="http://schemas.openxmlformats.org/officeDocument/2006/relationships/image" Target="../media/image3162.png"/><Relationship Id="rId66" Type="http://schemas.openxmlformats.org/officeDocument/2006/relationships/image" Target="../media/image3163.png"/><Relationship Id="rId67" Type="http://schemas.openxmlformats.org/officeDocument/2006/relationships/image" Target="../media/image3164.png"/><Relationship Id="rId68" Type="http://schemas.openxmlformats.org/officeDocument/2006/relationships/image" Target="../media/image3165.png"/><Relationship Id="rId69" Type="http://schemas.openxmlformats.org/officeDocument/2006/relationships/image" Target="../media/image3166.png"/><Relationship Id="rId70" Type="http://schemas.openxmlformats.org/officeDocument/2006/relationships/image" Target="../media/image3167.png"/><Relationship Id="rId71" Type="http://schemas.openxmlformats.org/officeDocument/2006/relationships/image" Target="../media/image3168.png"/><Relationship Id="rId72" Type="http://schemas.openxmlformats.org/officeDocument/2006/relationships/image" Target="../media/image3169.png"/><Relationship Id="rId73" Type="http://schemas.openxmlformats.org/officeDocument/2006/relationships/image" Target="../media/image3170.png"/><Relationship Id="rId74" Type="http://schemas.openxmlformats.org/officeDocument/2006/relationships/image" Target="../media/image3171.png"/><Relationship Id="rId75" Type="http://schemas.openxmlformats.org/officeDocument/2006/relationships/image" Target="../media/image3172.png"/><Relationship Id="rId76" Type="http://schemas.openxmlformats.org/officeDocument/2006/relationships/image" Target="../media/image3173.png"/><Relationship Id="rId77" Type="http://schemas.openxmlformats.org/officeDocument/2006/relationships/image" Target="../media/image3174.png"/><Relationship Id="rId78" Type="http://schemas.openxmlformats.org/officeDocument/2006/relationships/image" Target="../media/image3175.png"/><Relationship Id="rId79" Type="http://schemas.openxmlformats.org/officeDocument/2006/relationships/image" Target="../media/image3176.png"/><Relationship Id="rId80" Type="http://schemas.openxmlformats.org/officeDocument/2006/relationships/image" Target="../media/image3177.png"/><Relationship Id="rId81" Type="http://schemas.openxmlformats.org/officeDocument/2006/relationships/image" Target="../media/image3178.png"/><Relationship Id="rId82" Type="http://schemas.openxmlformats.org/officeDocument/2006/relationships/image" Target="../media/image3179.png"/><Relationship Id="rId83" Type="http://schemas.openxmlformats.org/officeDocument/2006/relationships/image" Target="../media/image3180.png"/><Relationship Id="rId84" Type="http://schemas.openxmlformats.org/officeDocument/2006/relationships/image" Target="../media/image3181.png"/><Relationship Id="rId85" Type="http://schemas.openxmlformats.org/officeDocument/2006/relationships/image" Target="../media/image3182.png"/><Relationship Id="rId86" Type="http://schemas.openxmlformats.org/officeDocument/2006/relationships/image" Target="../media/image3183.png"/><Relationship Id="rId87" Type="http://schemas.openxmlformats.org/officeDocument/2006/relationships/image" Target="../media/image3184.png"/><Relationship Id="rId88" Type="http://schemas.openxmlformats.org/officeDocument/2006/relationships/image" Target="../media/image3185.png"/><Relationship Id="rId89" Type="http://schemas.openxmlformats.org/officeDocument/2006/relationships/image" Target="../media/image3186.png"/><Relationship Id="rId90" Type="http://schemas.openxmlformats.org/officeDocument/2006/relationships/image" Target="../media/image3187.png"/><Relationship Id="rId91" Type="http://schemas.openxmlformats.org/officeDocument/2006/relationships/image" Target="../media/image3188.png"/><Relationship Id="rId92" Type="http://schemas.openxmlformats.org/officeDocument/2006/relationships/image" Target="../media/image3189.png"/><Relationship Id="rId93" Type="http://schemas.openxmlformats.org/officeDocument/2006/relationships/image" Target="../media/image3190.png"/><Relationship Id="rId94" Type="http://schemas.openxmlformats.org/officeDocument/2006/relationships/image" Target="../media/image3191.png"/><Relationship Id="rId95" Type="http://schemas.openxmlformats.org/officeDocument/2006/relationships/image" Target="../media/image3192.png"/><Relationship Id="rId96" Type="http://schemas.openxmlformats.org/officeDocument/2006/relationships/image" Target="../media/image3193.png"/><Relationship Id="rId97" Type="http://schemas.openxmlformats.org/officeDocument/2006/relationships/image" Target="../media/image3194.png"/><Relationship Id="rId98" Type="http://schemas.openxmlformats.org/officeDocument/2006/relationships/image" Target="../media/image3195.png"/><Relationship Id="rId99" Type="http://schemas.openxmlformats.org/officeDocument/2006/relationships/image" Target="../media/image3196.png"/><Relationship Id="rId100" Type="http://schemas.openxmlformats.org/officeDocument/2006/relationships/image" Target="../media/image3197.png"/><Relationship Id="rId101" Type="http://schemas.openxmlformats.org/officeDocument/2006/relationships/image" Target="../media/image3198.png"/><Relationship Id="rId102" Type="http://schemas.openxmlformats.org/officeDocument/2006/relationships/image" Target="../media/image3199.png"/><Relationship Id="rId103" Type="http://schemas.openxmlformats.org/officeDocument/2006/relationships/image" Target="../media/image3200.png"/><Relationship Id="rId104" Type="http://schemas.openxmlformats.org/officeDocument/2006/relationships/image" Target="../media/image3201.png"/><Relationship Id="rId105" Type="http://schemas.openxmlformats.org/officeDocument/2006/relationships/image" Target="../media/image3202.png"/><Relationship Id="rId106" Type="http://schemas.openxmlformats.org/officeDocument/2006/relationships/image" Target="../media/image3203.png"/><Relationship Id="rId107" Type="http://schemas.openxmlformats.org/officeDocument/2006/relationships/image" Target="../media/image3204.png"/><Relationship Id="rId108" Type="http://schemas.openxmlformats.org/officeDocument/2006/relationships/image" Target="../media/image3205.png"/><Relationship Id="rId109" Type="http://schemas.openxmlformats.org/officeDocument/2006/relationships/image" Target="../media/image3206.png"/><Relationship Id="rId110" Type="http://schemas.openxmlformats.org/officeDocument/2006/relationships/image" Target="../media/image3207.png"/><Relationship Id="rId111" Type="http://schemas.openxmlformats.org/officeDocument/2006/relationships/image" Target="../media/image3208.png"/><Relationship Id="rId112" Type="http://schemas.openxmlformats.org/officeDocument/2006/relationships/image" Target="../media/image3209.png"/><Relationship Id="rId113" Type="http://schemas.openxmlformats.org/officeDocument/2006/relationships/image" Target="../media/image3210.png"/><Relationship Id="rId114" Type="http://schemas.openxmlformats.org/officeDocument/2006/relationships/image" Target="../media/image3211.png"/><Relationship Id="rId115" Type="http://schemas.openxmlformats.org/officeDocument/2006/relationships/image" Target="../media/image3212.png"/><Relationship Id="rId116" Type="http://schemas.openxmlformats.org/officeDocument/2006/relationships/image" Target="../media/image3213.png"/><Relationship Id="rId117" Type="http://schemas.openxmlformats.org/officeDocument/2006/relationships/image" Target="../media/image3214.png"/><Relationship Id="rId118" Type="http://schemas.openxmlformats.org/officeDocument/2006/relationships/image" Target="../media/image3215.png"/><Relationship Id="rId119" Type="http://schemas.openxmlformats.org/officeDocument/2006/relationships/image" Target="../media/image3216.png"/><Relationship Id="rId120" Type="http://schemas.openxmlformats.org/officeDocument/2006/relationships/image" Target="../media/image3217.png"/><Relationship Id="rId121" Type="http://schemas.openxmlformats.org/officeDocument/2006/relationships/image" Target="../media/image3218.png"/><Relationship Id="rId122" Type="http://schemas.openxmlformats.org/officeDocument/2006/relationships/image" Target="../media/image3219.png"/><Relationship Id="rId123" Type="http://schemas.openxmlformats.org/officeDocument/2006/relationships/image" Target="../media/image3220.png"/><Relationship Id="rId124" Type="http://schemas.openxmlformats.org/officeDocument/2006/relationships/image" Target="../media/image3221.png"/><Relationship Id="rId125" Type="http://schemas.openxmlformats.org/officeDocument/2006/relationships/image" Target="../media/image3222.png"/><Relationship Id="rId126" Type="http://schemas.openxmlformats.org/officeDocument/2006/relationships/image" Target="../media/image3223.png"/><Relationship Id="rId127" Type="http://schemas.openxmlformats.org/officeDocument/2006/relationships/image" Target="../media/image3224.png"/><Relationship Id="rId128" Type="http://schemas.openxmlformats.org/officeDocument/2006/relationships/image" Target="../media/image3225.png"/><Relationship Id="rId129" Type="http://schemas.openxmlformats.org/officeDocument/2006/relationships/image" Target="../media/image3226.png"/><Relationship Id="rId130" Type="http://schemas.openxmlformats.org/officeDocument/2006/relationships/image" Target="../media/image3227.png"/><Relationship Id="rId131" Type="http://schemas.openxmlformats.org/officeDocument/2006/relationships/image" Target="../media/image3228.png"/><Relationship Id="rId132" Type="http://schemas.openxmlformats.org/officeDocument/2006/relationships/image" Target="../media/image3229.png"/><Relationship Id="rId133" Type="http://schemas.openxmlformats.org/officeDocument/2006/relationships/image" Target="../media/image3230.png"/><Relationship Id="rId134" Type="http://schemas.openxmlformats.org/officeDocument/2006/relationships/image" Target="../media/image3231.png"/><Relationship Id="rId135" Type="http://schemas.openxmlformats.org/officeDocument/2006/relationships/image" Target="../media/image3232.png"/><Relationship Id="rId136" Type="http://schemas.openxmlformats.org/officeDocument/2006/relationships/image" Target="../media/image3233.png"/><Relationship Id="rId137" Type="http://schemas.openxmlformats.org/officeDocument/2006/relationships/image" Target="../media/image3234.png"/><Relationship Id="rId138" Type="http://schemas.openxmlformats.org/officeDocument/2006/relationships/image" Target="../media/image3235.png"/><Relationship Id="rId139" Type="http://schemas.openxmlformats.org/officeDocument/2006/relationships/image" Target="../media/image3236.png"/><Relationship Id="rId140" Type="http://schemas.openxmlformats.org/officeDocument/2006/relationships/image" Target="../media/image3237.png"/><Relationship Id="rId141" Type="http://schemas.openxmlformats.org/officeDocument/2006/relationships/image" Target="../media/image32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90.png"/><Relationship Id="rId3" Type="http://schemas.openxmlformats.org/officeDocument/2006/relationships/image" Target="../media/image3239.png"/><Relationship Id="rId4" Type="http://schemas.openxmlformats.org/officeDocument/2006/relationships/image" Target="../media/image3240.png"/><Relationship Id="rId5" Type="http://schemas.openxmlformats.org/officeDocument/2006/relationships/image" Target="../media/image3241.png"/><Relationship Id="rId6" Type="http://schemas.openxmlformats.org/officeDocument/2006/relationships/image" Target="../media/image3242.png"/><Relationship Id="rId7" Type="http://schemas.openxmlformats.org/officeDocument/2006/relationships/image" Target="../media/image3243.png"/><Relationship Id="rId8" Type="http://schemas.openxmlformats.org/officeDocument/2006/relationships/image" Target="../media/image3244.png"/><Relationship Id="rId9" Type="http://schemas.openxmlformats.org/officeDocument/2006/relationships/image" Target="../media/image3245.png"/><Relationship Id="rId10" Type="http://schemas.openxmlformats.org/officeDocument/2006/relationships/image" Target="../media/image3246.png"/><Relationship Id="rId11" Type="http://schemas.openxmlformats.org/officeDocument/2006/relationships/image" Target="../media/image3247.png"/><Relationship Id="rId12" Type="http://schemas.openxmlformats.org/officeDocument/2006/relationships/image" Target="../media/image3248.png"/><Relationship Id="rId13" Type="http://schemas.openxmlformats.org/officeDocument/2006/relationships/image" Target="../media/image3249.png"/><Relationship Id="rId14" Type="http://schemas.openxmlformats.org/officeDocument/2006/relationships/image" Target="../media/image3250.png"/><Relationship Id="rId15" Type="http://schemas.openxmlformats.org/officeDocument/2006/relationships/image" Target="../media/image3251.png"/><Relationship Id="rId16" Type="http://schemas.openxmlformats.org/officeDocument/2006/relationships/image" Target="../media/image3252.png"/><Relationship Id="rId17" Type="http://schemas.openxmlformats.org/officeDocument/2006/relationships/image" Target="../media/image3253.png"/><Relationship Id="rId18" Type="http://schemas.openxmlformats.org/officeDocument/2006/relationships/image" Target="../media/image3254.png"/><Relationship Id="rId19" Type="http://schemas.openxmlformats.org/officeDocument/2006/relationships/image" Target="../media/image3255.png"/><Relationship Id="rId20" Type="http://schemas.openxmlformats.org/officeDocument/2006/relationships/image" Target="../media/image3256.png"/><Relationship Id="rId21" Type="http://schemas.openxmlformats.org/officeDocument/2006/relationships/image" Target="../media/image3257.png"/><Relationship Id="rId22" Type="http://schemas.openxmlformats.org/officeDocument/2006/relationships/image" Target="../media/image3258.png"/><Relationship Id="rId23" Type="http://schemas.openxmlformats.org/officeDocument/2006/relationships/image" Target="../media/image3259.png"/><Relationship Id="rId24" Type="http://schemas.openxmlformats.org/officeDocument/2006/relationships/image" Target="../media/image3260.png"/><Relationship Id="rId25" Type="http://schemas.openxmlformats.org/officeDocument/2006/relationships/image" Target="../media/image3261.png"/><Relationship Id="rId26" Type="http://schemas.openxmlformats.org/officeDocument/2006/relationships/image" Target="../media/image3262.png"/><Relationship Id="rId27" Type="http://schemas.openxmlformats.org/officeDocument/2006/relationships/image" Target="../media/image3263.png"/><Relationship Id="rId28" Type="http://schemas.openxmlformats.org/officeDocument/2006/relationships/image" Target="../media/image3264.png"/><Relationship Id="rId29" Type="http://schemas.openxmlformats.org/officeDocument/2006/relationships/image" Target="../media/image3265.png"/><Relationship Id="rId30" Type="http://schemas.openxmlformats.org/officeDocument/2006/relationships/image" Target="../media/image3266.png"/><Relationship Id="rId31" Type="http://schemas.openxmlformats.org/officeDocument/2006/relationships/image" Target="../media/image3267.png"/><Relationship Id="rId32" Type="http://schemas.openxmlformats.org/officeDocument/2006/relationships/image" Target="../media/image3268.png"/><Relationship Id="rId33" Type="http://schemas.openxmlformats.org/officeDocument/2006/relationships/image" Target="../media/image3269.png"/><Relationship Id="rId34" Type="http://schemas.openxmlformats.org/officeDocument/2006/relationships/image" Target="../media/image3270.png"/><Relationship Id="rId35" Type="http://schemas.openxmlformats.org/officeDocument/2006/relationships/image" Target="../media/image3271.png"/><Relationship Id="rId36" Type="http://schemas.openxmlformats.org/officeDocument/2006/relationships/image" Target="../media/image3272.png"/><Relationship Id="rId37" Type="http://schemas.openxmlformats.org/officeDocument/2006/relationships/image" Target="../media/image3273.png"/><Relationship Id="rId38" Type="http://schemas.openxmlformats.org/officeDocument/2006/relationships/image" Target="../media/image3274.png"/><Relationship Id="rId39" Type="http://schemas.openxmlformats.org/officeDocument/2006/relationships/image" Target="../media/image3275.png"/><Relationship Id="rId40" Type="http://schemas.openxmlformats.org/officeDocument/2006/relationships/image" Target="../media/image3276.png"/><Relationship Id="rId41" Type="http://schemas.openxmlformats.org/officeDocument/2006/relationships/image" Target="../media/image3277.png"/><Relationship Id="rId42" Type="http://schemas.openxmlformats.org/officeDocument/2006/relationships/image" Target="../media/image287.png"/><Relationship Id="rId43" Type="http://schemas.openxmlformats.org/officeDocument/2006/relationships/image" Target="../media/image3278.png"/><Relationship Id="rId44" Type="http://schemas.openxmlformats.org/officeDocument/2006/relationships/image" Target="../media/image3279.png"/><Relationship Id="rId45" Type="http://schemas.openxmlformats.org/officeDocument/2006/relationships/image" Target="../media/image3280.png"/><Relationship Id="rId46" Type="http://schemas.openxmlformats.org/officeDocument/2006/relationships/image" Target="../media/image3281.png"/><Relationship Id="rId47" Type="http://schemas.openxmlformats.org/officeDocument/2006/relationships/image" Target="../media/image3282.png"/><Relationship Id="rId48" Type="http://schemas.openxmlformats.org/officeDocument/2006/relationships/image" Target="../media/image3283.png"/><Relationship Id="rId49" Type="http://schemas.openxmlformats.org/officeDocument/2006/relationships/image" Target="../media/image3284.png"/><Relationship Id="rId50" Type="http://schemas.openxmlformats.org/officeDocument/2006/relationships/image" Target="../media/image3285.png"/><Relationship Id="rId51" Type="http://schemas.openxmlformats.org/officeDocument/2006/relationships/image" Target="../media/image3286.png"/><Relationship Id="rId52" Type="http://schemas.openxmlformats.org/officeDocument/2006/relationships/image" Target="../media/image3287.png"/><Relationship Id="rId53" Type="http://schemas.openxmlformats.org/officeDocument/2006/relationships/image" Target="../media/image3288.png"/><Relationship Id="rId54" Type="http://schemas.openxmlformats.org/officeDocument/2006/relationships/image" Target="../media/image3289.png"/><Relationship Id="rId55" Type="http://schemas.openxmlformats.org/officeDocument/2006/relationships/image" Target="../media/image3290.png"/><Relationship Id="rId56" Type="http://schemas.openxmlformats.org/officeDocument/2006/relationships/image" Target="../media/image3291.png"/><Relationship Id="rId57" Type="http://schemas.openxmlformats.org/officeDocument/2006/relationships/image" Target="../media/image3292.png"/><Relationship Id="rId58" Type="http://schemas.openxmlformats.org/officeDocument/2006/relationships/image" Target="../media/image3293.png"/><Relationship Id="rId59" Type="http://schemas.openxmlformats.org/officeDocument/2006/relationships/image" Target="../media/image3294.png"/><Relationship Id="rId60" Type="http://schemas.openxmlformats.org/officeDocument/2006/relationships/image" Target="../media/image3295.png"/><Relationship Id="rId61" Type="http://schemas.openxmlformats.org/officeDocument/2006/relationships/image" Target="../media/image3296.png"/><Relationship Id="rId62" Type="http://schemas.openxmlformats.org/officeDocument/2006/relationships/image" Target="../media/image3297.png"/><Relationship Id="rId63" Type="http://schemas.openxmlformats.org/officeDocument/2006/relationships/image" Target="../media/image3298.png"/><Relationship Id="rId64" Type="http://schemas.openxmlformats.org/officeDocument/2006/relationships/image" Target="../media/image3299.png"/><Relationship Id="rId65" Type="http://schemas.openxmlformats.org/officeDocument/2006/relationships/image" Target="../media/image3300.png"/><Relationship Id="rId66" Type="http://schemas.openxmlformats.org/officeDocument/2006/relationships/image" Target="../media/image3301.png"/><Relationship Id="rId67" Type="http://schemas.openxmlformats.org/officeDocument/2006/relationships/image" Target="../media/image3302.png"/><Relationship Id="rId68" Type="http://schemas.openxmlformats.org/officeDocument/2006/relationships/image" Target="../media/image3303.png"/><Relationship Id="rId69" Type="http://schemas.openxmlformats.org/officeDocument/2006/relationships/image" Target="../media/image3304.png"/><Relationship Id="rId70" Type="http://schemas.openxmlformats.org/officeDocument/2006/relationships/image" Target="../media/image3305.png"/><Relationship Id="rId71" Type="http://schemas.openxmlformats.org/officeDocument/2006/relationships/image" Target="../media/image3306.png"/><Relationship Id="rId72" Type="http://schemas.openxmlformats.org/officeDocument/2006/relationships/image" Target="../media/image3307.png"/><Relationship Id="rId73" Type="http://schemas.openxmlformats.org/officeDocument/2006/relationships/image" Target="../media/image3308.png"/><Relationship Id="rId74" Type="http://schemas.openxmlformats.org/officeDocument/2006/relationships/image" Target="../media/image3309.png"/><Relationship Id="rId75" Type="http://schemas.openxmlformats.org/officeDocument/2006/relationships/image" Target="../media/image3310.png"/><Relationship Id="rId76" Type="http://schemas.openxmlformats.org/officeDocument/2006/relationships/image" Target="../media/image3311.png"/><Relationship Id="rId77" Type="http://schemas.openxmlformats.org/officeDocument/2006/relationships/image" Target="../media/image3312.png"/><Relationship Id="rId78" Type="http://schemas.openxmlformats.org/officeDocument/2006/relationships/image" Target="../media/image3313.png"/><Relationship Id="rId79" Type="http://schemas.openxmlformats.org/officeDocument/2006/relationships/image" Target="../media/image3314.png"/><Relationship Id="rId80" Type="http://schemas.openxmlformats.org/officeDocument/2006/relationships/image" Target="../media/image3315.png"/><Relationship Id="rId81" Type="http://schemas.openxmlformats.org/officeDocument/2006/relationships/image" Target="../media/image3316.png"/><Relationship Id="rId82" Type="http://schemas.openxmlformats.org/officeDocument/2006/relationships/image" Target="../media/image3317.png"/><Relationship Id="rId83" Type="http://schemas.openxmlformats.org/officeDocument/2006/relationships/image" Target="../media/image3318.png"/><Relationship Id="rId84" Type="http://schemas.openxmlformats.org/officeDocument/2006/relationships/image" Target="../media/image3319.png"/><Relationship Id="rId85" Type="http://schemas.openxmlformats.org/officeDocument/2006/relationships/image" Target="../media/image3320.png"/><Relationship Id="rId86" Type="http://schemas.openxmlformats.org/officeDocument/2006/relationships/image" Target="../media/image3321.png"/><Relationship Id="rId87" Type="http://schemas.openxmlformats.org/officeDocument/2006/relationships/image" Target="../media/image3322.png"/><Relationship Id="rId88" Type="http://schemas.openxmlformats.org/officeDocument/2006/relationships/image" Target="../media/image3323.png"/><Relationship Id="rId89" Type="http://schemas.openxmlformats.org/officeDocument/2006/relationships/image" Target="../media/image3324.png"/><Relationship Id="rId90" Type="http://schemas.openxmlformats.org/officeDocument/2006/relationships/image" Target="../media/image3325.png"/><Relationship Id="rId91" Type="http://schemas.openxmlformats.org/officeDocument/2006/relationships/image" Target="../media/image3326.png"/><Relationship Id="rId92" Type="http://schemas.openxmlformats.org/officeDocument/2006/relationships/image" Target="../media/image3327.png"/><Relationship Id="rId93" Type="http://schemas.openxmlformats.org/officeDocument/2006/relationships/image" Target="../media/image3328.png"/><Relationship Id="rId94" Type="http://schemas.openxmlformats.org/officeDocument/2006/relationships/image" Target="../media/image3329.png"/><Relationship Id="rId95" Type="http://schemas.openxmlformats.org/officeDocument/2006/relationships/image" Target="../media/image3330.png"/><Relationship Id="rId96" Type="http://schemas.openxmlformats.org/officeDocument/2006/relationships/image" Target="../media/image333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32.png"/><Relationship Id="rId3" Type="http://schemas.openxmlformats.org/officeDocument/2006/relationships/image" Target="../media/image3333.png"/><Relationship Id="rId4" Type="http://schemas.openxmlformats.org/officeDocument/2006/relationships/image" Target="../media/image3334.png"/><Relationship Id="rId5" Type="http://schemas.openxmlformats.org/officeDocument/2006/relationships/image" Target="../media/image3335.png"/><Relationship Id="rId6" Type="http://schemas.openxmlformats.org/officeDocument/2006/relationships/image" Target="../media/image3336.png"/><Relationship Id="rId7" Type="http://schemas.openxmlformats.org/officeDocument/2006/relationships/image" Target="../media/image3337.png"/><Relationship Id="rId8" Type="http://schemas.openxmlformats.org/officeDocument/2006/relationships/image" Target="../media/image3338.png"/><Relationship Id="rId9" Type="http://schemas.openxmlformats.org/officeDocument/2006/relationships/image" Target="../media/image3339.png"/><Relationship Id="rId10" Type="http://schemas.openxmlformats.org/officeDocument/2006/relationships/image" Target="../media/image3340.png"/><Relationship Id="rId11" Type="http://schemas.openxmlformats.org/officeDocument/2006/relationships/image" Target="../media/image3341.png"/><Relationship Id="rId12" Type="http://schemas.openxmlformats.org/officeDocument/2006/relationships/image" Target="../media/image3342.png"/><Relationship Id="rId13" Type="http://schemas.openxmlformats.org/officeDocument/2006/relationships/image" Target="../media/image3343.png"/><Relationship Id="rId14" Type="http://schemas.openxmlformats.org/officeDocument/2006/relationships/image" Target="../media/image3344.png"/><Relationship Id="rId15" Type="http://schemas.openxmlformats.org/officeDocument/2006/relationships/image" Target="../media/image3345.png"/><Relationship Id="rId16" Type="http://schemas.openxmlformats.org/officeDocument/2006/relationships/image" Target="../media/image3346.png"/><Relationship Id="rId17" Type="http://schemas.openxmlformats.org/officeDocument/2006/relationships/image" Target="../media/image3347.png"/><Relationship Id="rId18" Type="http://schemas.openxmlformats.org/officeDocument/2006/relationships/image" Target="../media/image3348.png"/><Relationship Id="rId19" Type="http://schemas.openxmlformats.org/officeDocument/2006/relationships/image" Target="../media/image3349.png"/><Relationship Id="rId20" Type="http://schemas.openxmlformats.org/officeDocument/2006/relationships/image" Target="../media/image3350.png"/><Relationship Id="rId21" Type="http://schemas.openxmlformats.org/officeDocument/2006/relationships/image" Target="../media/image3351.png"/><Relationship Id="rId22" Type="http://schemas.openxmlformats.org/officeDocument/2006/relationships/image" Target="../media/image3352.png"/><Relationship Id="rId23" Type="http://schemas.openxmlformats.org/officeDocument/2006/relationships/image" Target="../media/image3353.png"/><Relationship Id="rId24" Type="http://schemas.openxmlformats.org/officeDocument/2006/relationships/image" Target="../media/image3354.png"/><Relationship Id="rId25" Type="http://schemas.openxmlformats.org/officeDocument/2006/relationships/image" Target="../media/image3355.png"/><Relationship Id="rId26" Type="http://schemas.openxmlformats.org/officeDocument/2006/relationships/image" Target="../media/image3356.png"/><Relationship Id="rId27" Type="http://schemas.openxmlformats.org/officeDocument/2006/relationships/image" Target="../media/image3357.png"/><Relationship Id="rId28" Type="http://schemas.openxmlformats.org/officeDocument/2006/relationships/image" Target="../media/image3358.png"/><Relationship Id="rId29" Type="http://schemas.openxmlformats.org/officeDocument/2006/relationships/image" Target="../media/image3359.png"/><Relationship Id="rId30" Type="http://schemas.openxmlformats.org/officeDocument/2006/relationships/image" Target="../media/image3360.png"/><Relationship Id="rId31" Type="http://schemas.openxmlformats.org/officeDocument/2006/relationships/image" Target="../media/image3361.png"/><Relationship Id="rId32" Type="http://schemas.openxmlformats.org/officeDocument/2006/relationships/image" Target="../media/image3362.png"/><Relationship Id="rId33" Type="http://schemas.openxmlformats.org/officeDocument/2006/relationships/image" Target="../media/image3363.png"/><Relationship Id="rId34" Type="http://schemas.openxmlformats.org/officeDocument/2006/relationships/image" Target="../media/image3364.png"/><Relationship Id="rId35" Type="http://schemas.openxmlformats.org/officeDocument/2006/relationships/image" Target="../media/image3365.png"/><Relationship Id="rId36" Type="http://schemas.openxmlformats.org/officeDocument/2006/relationships/image" Target="../media/image3366.png"/><Relationship Id="rId37" Type="http://schemas.openxmlformats.org/officeDocument/2006/relationships/image" Target="../media/image3367.png"/><Relationship Id="rId38" Type="http://schemas.openxmlformats.org/officeDocument/2006/relationships/image" Target="../media/image3368.png"/><Relationship Id="rId39" Type="http://schemas.openxmlformats.org/officeDocument/2006/relationships/image" Target="../media/image3369.png"/><Relationship Id="rId40" Type="http://schemas.openxmlformats.org/officeDocument/2006/relationships/image" Target="../media/image3370.png"/><Relationship Id="rId41" Type="http://schemas.openxmlformats.org/officeDocument/2006/relationships/image" Target="../media/image3371.png"/><Relationship Id="rId42" Type="http://schemas.openxmlformats.org/officeDocument/2006/relationships/image" Target="../media/image3372.png"/><Relationship Id="rId43" Type="http://schemas.openxmlformats.org/officeDocument/2006/relationships/image" Target="../media/image3373.png"/><Relationship Id="rId44" Type="http://schemas.openxmlformats.org/officeDocument/2006/relationships/image" Target="../media/image3374.png"/><Relationship Id="rId45" Type="http://schemas.openxmlformats.org/officeDocument/2006/relationships/image" Target="../media/image3375.png"/><Relationship Id="rId46" Type="http://schemas.openxmlformats.org/officeDocument/2006/relationships/image" Target="../media/image3376.png"/><Relationship Id="rId47" Type="http://schemas.openxmlformats.org/officeDocument/2006/relationships/image" Target="../media/image3377.png"/><Relationship Id="rId48" Type="http://schemas.openxmlformats.org/officeDocument/2006/relationships/image" Target="../media/image3378.png"/><Relationship Id="rId49" Type="http://schemas.openxmlformats.org/officeDocument/2006/relationships/image" Target="../media/image3379.png"/><Relationship Id="rId50" Type="http://schemas.openxmlformats.org/officeDocument/2006/relationships/image" Target="../media/image3380.png"/><Relationship Id="rId51" Type="http://schemas.openxmlformats.org/officeDocument/2006/relationships/image" Target="../media/image3381.png"/><Relationship Id="rId52" Type="http://schemas.openxmlformats.org/officeDocument/2006/relationships/image" Target="../media/image3382.png"/><Relationship Id="rId53" Type="http://schemas.openxmlformats.org/officeDocument/2006/relationships/image" Target="../media/image3383.png"/><Relationship Id="rId54" Type="http://schemas.openxmlformats.org/officeDocument/2006/relationships/image" Target="../media/image3384.png"/><Relationship Id="rId55" Type="http://schemas.openxmlformats.org/officeDocument/2006/relationships/image" Target="../media/image3385.png"/><Relationship Id="rId56" Type="http://schemas.openxmlformats.org/officeDocument/2006/relationships/image" Target="../media/image3386.png"/><Relationship Id="rId57" Type="http://schemas.openxmlformats.org/officeDocument/2006/relationships/image" Target="../media/image3387.png"/><Relationship Id="rId58" Type="http://schemas.openxmlformats.org/officeDocument/2006/relationships/image" Target="../media/image3388.png"/><Relationship Id="rId59" Type="http://schemas.openxmlformats.org/officeDocument/2006/relationships/image" Target="../media/image3389.png"/><Relationship Id="rId60" Type="http://schemas.openxmlformats.org/officeDocument/2006/relationships/image" Target="../media/image3390.png"/><Relationship Id="rId61" Type="http://schemas.openxmlformats.org/officeDocument/2006/relationships/image" Target="../media/image3391.png"/><Relationship Id="rId62" Type="http://schemas.openxmlformats.org/officeDocument/2006/relationships/image" Target="../media/image3392.png"/><Relationship Id="rId63" Type="http://schemas.openxmlformats.org/officeDocument/2006/relationships/image" Target="../media/image3393.png"/><Relationship Id="rId64" Type="http://schemas.openxmlformats.org/officeDocument/2006/relationships/image" Target="../media/image3394.png"/><Relationship Id="rId65" Type="http://schemas.openxmlformats.org/officeDocument/2006/relationships/image" Target="../media/image3395.png"/><Relationship Id="rId66" Type="http://schemas.openxmlformats.org/officeDocument/2006/relationships/image" Target="../media/image3396.png"/><Relationship Id="rId67" Type="http://schemas.openxmlformats.org/officeDocument/2006/relationships/image" Target="../media/image3397.png"/><Relationship Id="rId68" Type="http://schemas.openxmlformats.org/officeDocument/2006/relationships/image" Target="../media/image3398.png"/><Relationship Id="rId69" Type="http://schemas.openxmlformats.org/officeDocument/2006/relationships/image" Target="../media/image3399.png"/><Relationship Id="rId70" Type="http://schemas.openxmlformats.org/officeDocument/2006/relationships/image" Target="../media/image3400.png"/><Relationship Id="rId71" Type="http://schemas.openxmlformats.org/officeDocument/2006/relationships/image" Target="../media/image3401.png"/><Relationship Id="rId72" Type="http://schemas.openxmlformats.org/officeDocument/2006/relationships/image" Target="../media/image3402.png"/><Relationship Id="rId73" Type="http://schemas.openxmlformats.org/officeDocument/2006/relationships/image" Target="../media/image3403.png"/><Relationship Id="rId74" Type="http://schemas.openxmlformats.org/officeDocument/2006/relationships/image" Target="../media/image3404.png"/><Relationship Id="rId75" Type="http://schemas.openxmlformats.org/officeDocument/2006/relationships/image" Target="../media/image3405.png"/><Relationship Id="rId76" Type="http://schemas.openxmlformats.org/officeDocument/2006/relationships/image" Target="../media/image3406.png"/><Relationship Id="rId77" Type="http://schemas.openxmlformats.org/officeDocument/2006/relationships/image" Target="../media/image3407.png"/><Relationship Id="rId78" Type="http://schemas.openxmlformats.org/officeDocument/2006/relationships/image" Target="../media/image3408.png"/><Relationship Id="rId79" Type="http://schemas.openxmlformats.org/officeDocument/2006/relationships/image" Target="../media/image3409.png"/><Relationship Id="rId80" Type="http://schemas.openxmlformats.org/officeDocument/2006/relationships/image" Target="../media/image3410.png"/><Relationship Id="rId81" Type="http://schemas.openxmlformats.org/officeDocument/2006/relationships/image" Target="../media/image3411.png"/><Relationship Id="rId82" Type="http://schemas.openxmlformats.org/officeDocument/2006/relationships/image" Target="../media/image3412.png"/><Relationship Id="rId83" Type="http://schemas.openxmlformats.org/officeDocument/2006/relationships/image" Target="../media/image3413.png"/><Relationship Id="rId84" Type="http://schemas.openxmlformats.org/officeDocument/2006/relationships/image" Target="../media/image3414.png"/><Relationship Id="rId85" Type="http://schemas.openxmlformats.org/officeDocument/2006/relationships/image" Target="../media/image3415.png"/><Relationship Id="rId86" Type="http://schemas.openxmlformats.org/officeDocument/2006/relationships/image" Target="../media/image3416.png"/><Relationship Id="rId87" Type="http://schemas.openxmlformats.org/officeDocument/2006/relationships/image" Target="../media/image3417.png"/><Relationship Id="rId88" Type="http://schemas.openxmlformats.org/officeDocument/2006/relationships/image" Target="../media/image3418.png"/><Relationship Id="rId89" Type="http://schemas.openxmlformats.org/officeDocument/2006/relationships/image" Target="../media/image3419.png"/><Relationship Id="rId90" Type="http://schemas.openxmlformats.org/officeDocument/2006/relationships/image" Target="../media/image3420.png"/><Relationship Id="rId91" Type="http://schemas.openxmlformats.org/officeDocument/2006/relationships/image" Target="../media/image3421.png"/><Relationship Id="rId92" Type="http://schemas.openxmlformats.org/officeDocument/2006/relationships/image" Target="../media/image3422.png"/><Relationship Id="rId93" Type="http://schemas.openxmlformats.org/officeDocument/2006/relationships/image" Target="../media/image3423.png"/><Relationship Id="rId94" Type="http://schemas.openxmlformats.org/officeDocument/2006/relationships/image" Target="../media/image3424.png"/><Relationship Id="rId95" Type="http://schemas.openxmlformats.org/officeDocument/2006/relationships/image" Target="../media/image3425.png"/><Relationship Id="rId96" Type="http://schemas.openxmlformats.org/officeDocument/2006/relationships/image" Target="../media/image3426.png"/><Relationship Id="rId97" Type="http://schemas.openxmlformats.org/officeDocument/2006/relationships/image" Target="../media/image3427.png"/><Relationship Id="rId98" Type="http://schemas.openxmlformats.org/officeDocument/2006/relationships/image" Target="../media/image3428.png"/><Relationship Id="rId99" Type="http://schemas.openxmlformats.org/officeDocument/2006/relationships/image" Target="../media/image3429.png"/><Relationship Id="rId100" Type="http://schemas.openxmlformats.org/officeDocument/2006/relationships/image" Target="../media/image3430.png"/><Relationship Id="rId101" Type="http://schemas.openxmlformats.org/officeDocument/2006/relationships/image" Target="../media/image3431.png"/><Relationship Id="rId102" Type="http://schemas.openxmlformats.org/officeDocument/2006/relationships/image" Target="../media/image3432.png"/><Relationship Id="rId103" Type="http://schemas.openxmlformats.org/officeDocument/2006/relationships/image" Target="../media/image3433.png"/><Relationship Id="rId104" Type="http://schemas.openxmlformats.org/officeDocument/2006/relationships/image" Target="../media/image3434.png"/><Relationship Id="rId105" Type="http://schemas.openxmlformats.org/officeDocument/2006/relationships/image" Target="../media/image3435.png"/><Relationship Id="rId106" Type="http://schemas.openxmlformats.org/officeDocument/2006/relationships/image" Target="../media/image3436.png"/><Relationship Id="rId107" Type="http://schemas.openxmlformats.org/officeDocument/2006/relationships/image" Target="../media/image3437.png"/><Relationship Id="rId108" Type="http://schemas.openxmlformats.org/officeDocument/2006/relationships/image" Target="../media/image3438.png"/><Relationship Id="rId109" Type="http://schemas.openxmlformats.org/officeDocument/2006/relationships/image" Target="../media/image3439.png"/><Relationship Id="rId110" Type="http://schemas.openxmlformats.org/officeDocument/2006/relationships/image" Target="../media/image3440.png"/><Relationship Id="rId111" Type="http://schemas.openxmlformats.org/officeDocument/2006/relationships/image" Target="../media/image3441.png"/><Relationship Id="rId112" Type="http://schemas.openxmlformats.org/officeDocument/2006/relationships/image" Target="../media/image3442.png"/><Relationship Id="rId113" Type="http://schemas.openxmlformats.org/officeDocument/2006/relationships/image" Target="../media/image3443.png"/><Relationship Id="rId114" Type="http://schemas.openxmlformats.org/officeDocument/2006/relationships/image" Target="../media/image287.png"/><Relationship Id="rId115" Type="http://schemas.openxmlformats.org/officeDocument/2006/relationships/image" Target="../media/image3444.png"/><Relationship Id="rId116" Type="http://schemas.openxmlformats.org/officeDocument/2006/relationships/image" Target="../media/image3445.png"/><Relationship Id="rId117" Type="http://schemas.openxmlformats.org/officeDocument/2006/relationships/image" Target="../media/image3446.png"/><Relationship Id="rId118" Type="http://schemas.openxmlformats.org/officeDocument/2006/relationships/image" Target="../media/image3447.png"/><Relationship Id="rId119" Type="http://schemas.openxmlformats.org/officeDocument/2006/relationships/image" Target="../media/image3448.png"/><Relationship Id="rId120" Type="http://schemas.openxmlformats.org/officeDocument/2006/relationships/image" Target="../media/image3449.png"/><Relationship Id="rId121" Type="http://schemas.openxmlformats.org/officeDocument/2006/relationships/image" Target="../media/image3450.png"/><Relationship Id="rId122" Type="http://schemas.openxmlformats.org/officeDocument/2006/relationships/image" Target="../media/image3451.png"/><Relationship Id="rId123" Type="http://schemas.openxmlformats.org/officeDocument/2006/relationships/image" Target="../media/image3452.png"/><Relationship Id="rId124" Type="http://schemas.openxmlformats.org/officeDocument/2006/relationships/image" Target="../media/image3453.png"/><Relationship Id="rId125" Type="http://schemas.openxmlformats.org/officeDocument/2006/relationships/image" Target="../media/image3454.png"/><Relationship Id="rId126" Type="http://schemas.openxmlformats.org/officeDocument/2006/relationships/image" Target="../media/image3455.png"/><Relationship Id="rId127" Type="http://schemas.openxmlformats.org/officeDocument/2006/relationships/image" Target="../media/image3456.png"/><Relationship Id="rId128" Type="http://schemas.openxmlformats.org/officeDocument/2006/relationships/image" Target="../media/image3457.png"/><Relationship Id="rId129" Type="http://schemas.openxmlformats.org/officeDocument/2006/relationships/image" Target="../media/image3458.png"/><Relationship Id="rId130" Type="http://schemas.openxmlformats.org/officeDocument/2006/relationships/image" Target="../media/image3459.png"/><Relationship Id="rId131" Type="http://schemas.openxmlformats.org/officeDocument/2006/relationships/image" Target="../media/image3460.png"/><Relationship Id="rId132" Type="http://schemas.openxmlformats.org/officeDocument/2006/relationships/image" Target="../media/image3461.png"/><Relationship Id="rId133" Type="http://schemas.openxmlformats.org/officeDocument/2006/relationships/image" Target="../media/image3462.png"/><Relationship Id="rId134" Type="http://schemas.openxmlformats.org/officeDocument/2006/relationships/image" Target="../media/image3463.png"/><Relationship Id="rId135" Type="http://schemas.openxmlformats.org/officeDocument/2006/relationships/image" Target="../media/image3464.png"/><Relationship Id="rId136" Type="http://schemas.openxmlformats.org/officeDocument/2006/relationships/image" Target="../media/image3465.png"/><Relationship Id="rId137" Type="http://schemas.openxmlformats.org/officeDocument/2006/relationships/image" Target="../media/image3466.png"/><Relationship Id="rId138" Type="http://schemas.openxmlformats.org/officeDocument/2006/relationships/image" Target="../media/image3467.png"/><Relationship Id="rId139" Type="http://schemas.openxmlformats.org/officeDocument/2006/relationships/image" Target="../media/image3468.png"/><Relationship Id="rId140" Type="http://schemas.openxmlformats.org/officeDocument/2006/relationships/image" Target="../media/image3469.png"/><Relationship Id="rId141" Type="http://schemas.openxmlformats.org/officeDocument/2006/relationships/image" Target="../media/image3470.png"/><Relationship Id="rId142" Type="http://schemas.openxmlformats.org/officeDocument/2006/relationships/image" Target="../media/image3471.png"/><Relationship Id="rId143" Type="http://schemas.openxmlformats.org/officeDocument/2006/relationships/image" Target="../media/image3472.png"/><Relationship Id="rId144" Type="http://schemas.openxmlformats.org/officeDocument/2006/relationships/image" Target="../media/image3473.png"/><Relationship Id="rId145" Type="http://schemas.openxmlformats.org/officeDocument/2006/relationships/image" Target="../media/image3474.png"/><Relationship Id="rId146" Type="http://schemas.openxmlformats.org/officeDocument/2006/relationships/image" Target="../media/image3475.png"/><Relationship Id="rId147" Type="http://schemas.openxmlformats.org/officeDocument/2006/relationships/image" Target="../media/image3476.png"/><Relationship Id="rId148" Type="http://schemas.openxmlformats.org/officeDocument/2006/relationships/image" Target="../media/image3477.png"/><Relationship Id="rId149" Type="http://schemas.openxmlformats.org/officeDocument/2006/relationships/image" Target="../media/image3478.png"/><Relationship Id="rId150" Type="http://schemas.openxmlformats.org/officeDocument/2006/relationships/image" Target="../media/image3479.png"/><Relationship Id="rId151" Type="http://schemas.openxmlformats.org/officeDocument/2006/relationships/image" Target="../media/image3480.png"/><Relationship Id="rId152" Type="http://schemas.openxmlformats.org/officeDocument/2006/relationships/image" Target="../media/image3481.png"/><Relationship Id="rId153" Type="http://schemas.openxmlformats.org/officeDocument/2006/relationships/image" Target="../media/image3482.png"/><Relationship Id="rId154" Type="http://schemas.openxmlformats.org/officeDocument/2006/relationships/image" Target="../media/image3483.png"/><Relationship Id="rId155" Type="http://schemas.openxmlformats.org/officeDocument/2006/relationships/image" Target="../media/image3484.png"/><Relationship Id="rId156" Type="http://schemas.openxmlformats.org/officeDocument/2006/relationships/image" Target="../media/image3485.png"/><Relationship Id="rId157" Type="http://schemas.openxmlformats.org/officeDocument/2006/relationships/image" Target="../media/image3486.png"/><Relationship Id="rId158" Type="http://schemas.openxmlformats.org/officeDocument/2006/relationships/image" Target="../media/image3487.png"/><Relationship Id="rId159" Type="http://schemas.openxmlformats.org/officeDocument/2006/relationships/image" Target="../media/image3488.png"/><Relationship Id="rId160" Type="http://schemas.openxmlformats.org/officeDocument/2006/relationships/image" Target="../media/image3489.png"/><Relationship Id="rId161" Type="http://schemas.openxmlformats.org/officeDocument/2006/relationships/image" Target="../media/image3490.png"/><Relationship Id="rId162" Type="http://schemas.openxmlformats.org/officeDocument/2006/relationships/image" Target="../media/image3491.png"/><Relationship Id="rId163" Type="http://schemas.openxmlformats.org/officeDocument/2006/relationships/image" Target="../media/image3492.png"/><Relationship Id="rId164" Type="http://schemas.openxmlformats.org/officeDocument/2006/relationships/image" Target="../media/image3493.png"/><Relationship Id="rId165" Type="http://schemas.openxmlformats.org/officeDocument/2006/relationships/image" Target="../media/image3494.png"/><Relationship Id="rId166" Type="http://schemas.openxmlformats.org/officeDocument/2006/relationships/image" Target="../media/image3495.png"/><Relationship Id="rId167" Type="http://schemas.openxmlformats.org/officeDocument/2006/relationships/image" Target="../media/image3496.png"/><Relationship Id="rId168" Type="http://schemas.openxmlformats.org/officeDocument/2006/relationships/image" Target="../media/image3497.png"/><Relationship Id="rId169" Type="http://schemas.openxmlformats.org/officeDocument/2006/relationships/image" Target="../media/image3498.png"/><Relationship Id="rId170" Type="http://schemas.openxmlformats.org/officeDocument/2006/relationships/image" Target="../media/image3499.png"/><Relationship Id="rId171" Type="http://schemas.openxmlformats.org/officeDocument/2006/relationships/image" Target="../media/image3500.png"/><Relationship Id="rId172" Type="http://schemas.openxmlformats.org/officeDocument/2006/relationships/image" Target="../media/image3501.png"/><Relationship Id="rId173" Type="http://schemas.openxmlformats.org/officeDocument/2006/relationships/image" Target="../media/image3502.png"/><Relationship Id="rId174" Type="http://schemas.openxmlformats.org/officeDocument/2006/relationships/image" Target="../media/image3503.png"/><Relationship Id="rId175" Type="http://schemas.openxmlformats.org/officeDocument/2006/relationships/image" Target="../media/image3504.png"/><Relationship Id="rId176" Type="http://schemas.openxmlformats.org/officeDocument/2006/relationships/image" Target="../media/image3505.png"/><Relationship Id="rId177" Type="http://schemas.openxmlformats.org/officeDocument/2006/relationships/image" Target="../media/image3506.png"/><Relationship Id="rId178" Type="http://schemas.openxmlformats.org/officeDocument/2006/relationships/image" Target="../media/image3507.png"/><Relationship Id="rId179" Type="http://schemas.openxmlformats.org/officeDocument/2006/relationships/image" Target="../media/image3508.png"/><Relationship Id="rId180" Type="http://schemas.openxmlformats.org/officeDocument/2006/relationships/image" Target="../media/image3509.png"/><Relationship Id="rId181" Type="http://schemas.openxmlformats.org/officeDocument/2006/relationships/image" Target="../media/image3510.png"/><Relationship Id="rId182" Type="http://schemas.openxmlformats.org/officeDocument/2006/relationships/image" Target="../media/image3511.png"/><Relationship Id="rId183" Type="http://schemas.openxmlformats.org/officeDocument/2006/relationships/image" Target="../media/image3512.png"/><Relationship Id="rId184" Type="http://schemas.openxmlformats.org/officeDocument/2006/relationships/image" Target="../media/image3513.png"/><Relationship Id="rId185" Type="http://schemas.openxmlformats.org/officeDocument/2006/relationships/image" Target="../media/image3514.png"/><Relationship Id="rId186" Type="http://schemas.openxmlformats.org/officeDocument/2006/relationships/image" Target="../media/image3515.png"/><Relationship Id="rId187" Type="http://schemas.openxmlformats.org/officeDocument/2006/relationships/image" Target="../media/image3516.png"/><Relationship Id="rId188" Type="http://schemas.openxmlformats.org/officeDocument/2006/relationships/image" Target="../media/image351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18.png"/><Relationship Id="rId3" Type="http://schemas.openxmlformats.org/officeDocument/2006/relationships/image" Target="../media/image3519.png"/><Relationship Id="rId4" Type="http://schemas.openxmlformats.org/officeDocument/2006/relationships/image" Target="../media/image3520.png"/><Relationship Id="rId5" Type="http://schemas.openxmlformats.org/officeDocument/2006/relationships/image" Target="../media/image3521.png"/><Relationship Id="rId6" Type="http://schemas.openxmlformats.org/officeDocument/2006/relationships/image" Target="../media/image3522.png"/><Relationship Id="rId7" Type="http://schemas.openxmlformats.org/officeDocument/2006/relationships/image" Target="../media/image3523.png"/><Relationship Id="rId8" Type="http://schemas.openxmlformats.org/officeDocument/2006/relationships/image" Target="../media/image3524.png"/><Relationship Id="rId9" Type="http://schemas.openxmlformats.org/officeDocument/2006/relationships/image" Target="../media/image3525.png"/><Relationship Id="rId10" Type="http://schemas.openxmlformats.org/officeDocument/2006/relationships/image" Target="../media/image3526.png"/><Relationship Id="rId11" Type="http://schemas.openxmlformats.org/officeDocument/2006/relationships/image" Target="../media/image3527.png"/><Relationship Id="rId12" Type="http://schemas.openxmlformats.org/officeDocument/2006/relationships/image" Target="../media/image3528.png"/><Relationship Id="rId13" Type="http://schemas.openxmlformats.org/officeDocument/2006/relationships/image" Target="../media/image3529.png"/><Relationship Id="rId14" Type="http://schemas.openxmlformats.org/officeDocument/2006/relationships/image" Target="../media/image3530.png"/><Relationship Id="rId15" Type="http://schemas.openxmlformats.org/officeDocument/2006/relationships/image" Target="../media/image3531.png"/><Relationship Id="rId16" Type="http://schemas.openxmlformats.org/officeDocument/2006/relationships/image" Target="../media/image3532.png"/><Relationship Id="rId17" Type="http://schemas.openxmlformats.org/officeDocument/2006/relationships/image" Target="../media/image3533.png"/><Relationship Id="rId18" Type="http://schemas.openxmlformats.org/officeDocument/2006/relationships/image" Target="../media/image3534.png"/><Relationship Id="rId19" Type="http://schemas.openxmlformats.org/officeDocument/2006/relationships/image" Target="../media/image3535.png"/><Relationship Id="rId20" Type="http://schemas.openxmlformats.org/officeDocument/2006/relationships/image" Target="../media/image3536.png"/><Relationship Id="rId21" Type="http://schemas.openxmlformats.org/officeDocument/2006/relationships/image" Target="../media/image3537.png"/><Relationship Id="rId22" Type="http://schemas.openxmlformats.org/officeDocument/2006/relationships/image" Target="../media/image3538.png"/><Relationship Id="rId23" Type="http://schemas.openxmlformats.org/officeDocument/2006/relationships/image" Target="../media/image3539.png"/><Relationship Id="rId24" Type="http://schemas.openxmlformats.org/officeDocument/2006/relationships/image" Target="../media/image3540.png"/><Relationship Id="rId25" Type="http://schemas.openxmlformats.org/officeDocument/2006/relationships/image" Target="../media/image3541.png"/><Relationship Id="rId26" Type="http://schemas.openxmlformats.org/officeDocument/2006/relationships/image" Target="../media/image3542.png"/><Relationship Id="rId27" Type="http://schemas.openxmlformats.org/officeDocument/2006/relationships/image" Target="../media/image3543.png"/><Relationship Id="rId28" Type="http://schemas.openxmlformats.org/officeDocument/2006/relationships/image" Target="../media/image3544.png"/><Relationship Id="rId29" Type="http://schemas.openxmlformats.org/officeDocument/2006/relationships/image" Target="../media/image3545.png"/><Relationship Id="rId30" Type="http://schemas.openxmlformats.org/officeDocument/2006/relationships/image" Target="../media/image3546.png"/><Relationship Id="rId31" Type="http://schemas.openxmlformats.org/officeDocument/2006/relationships/image" Target="../media/image3547.png"/><Relationship Id="rId32" Type="http://schemas.openxmlformats.org/officeDocument/2006/relationships/image" Target="../media/image3548.png"/><Relationship Id="rId33" Type="http://schemas.openxmlformats.org/officeDocument/2006/relationships/image" Target="../media/image3549.png"/><Relationship Id="rId34" Type="http://schemas.openxmlformats.org/officeDocument/2006/relationships/image" Target="../media/image3550.png"/><Relationship Id="rId35" Type="http://schemas.openxmlformats.org/officeDocument/2006/relationships/image" Target="../media/image3551.png"/><Relationship Id="rId36" Type="http://schemas.openxmlformats.org/officeDocument/2006/relationships/image" Target="../media/image3552.png"/><Relationship Id="rId37" Type="http://schemas.openxmlformats.org/officeDocument/2006/relationships/image" Target="../media/image3553.png"/><Relationship Id="rId38" Type="http://schemas.openxmlformats.org/officeDocument/2006/relationships/image" Target="../media/image3554.png"/><Relationship Id="rId39" Type="http://schemas.openxmlformats.org/officeDocument/2006/relationships/image" Target="../media/image3555.png"/><Relationship Id="rId40" Type="http://schemas.openxmlformats.org/officeDocument/2006/relationships/image" Target="../media/image3556.png"/><Relationship Id="rId41" Type="http://schemas.openxmlformats.org/officeDocument/2006/relationships/image" Target="../media/image3557.png"/><Relationship Id="rId42" Type="http://schemas.openxmlformats.org/officeDocument/2006/relationships/image" Target="../media/image3558.png"/><Relationship Id="rId43" Type="http://schemas.openxmlformats.org/officeDocument/2006/relationships/image" Target="../media/image3559.png"/><Relationship Id="rId44" Type="http://schemas.openxmlformats.org/officeDocument/2006/relationships/image" Target="../media/image3560.png"/><Relationship Id="rId45" Type="http://schemas.openxmlformats.org/officeDocument/2006/relationships/image" Target="../media/image3561.png"/><Relationship Id="rId46" Type="http://schemas.openxmlformats.org/officeDocument/2006/relationships/image" Target="../media/image3562.png"/><Relationship Id="rId47" Type="http://schemas.openxmlformats.org/officeDocument/2006/relationships/image" Target="../media/image3563.png"/><Relationship Id="rId48" Type="http://schemas.openxmlformats.org/officeDocument/2006/relationships/image" Target="../media/image3564.png"/><Relationship Id="rId49" Type="http://schemas.openxmlformats.org/officeDocument/2006/relationships/image" Target="../media/image3565.png"/><Relationship Id="rId50" Type="http://schemas.openxmlformats.org/officeDocument/2006/relationships/image" Target="../media/image3566.png"/><Relationship Id="rId51" Type="http://schemas.openxmlformats.org/officeDocument/2006/relationships/image" Target="../media/image3567.png"/><Relationship Id="rId52" Type="http://schemas.openxmlformats.org/officeDocument/2006/relationships/image" Target="../media/image3568.png"/><Relationship Id="rId53" Type="http://schemas.openxmlformats.org/officeDocument/2006/relationships/image" Target="../media/image287.png"/><Relationship Id="rId54" Type="http://schemas.openxmlformats.org/officeDocument/2006/relationships/image" Target="../media/image3569.png"/><Relationship Id="rId55" Type="http://schemas.openxmlformats.org/officeDocument/2006/relationships/image" Target="../media/image3570.png"/><Relationship Id="rId56" Type="http://schemas.openxmlformats.org/officeDocument/2006/relationships/image" Target="../media/image3571.png"/><Relationship Id="rId57" Type="http://schemas.openxmlformats.org/officeDocument/2006/relationships/image" Target="../media/image3572.png"/><Relationship Id="rId58" Type="http://schemas.openxmlformats.org/officeDocument/2006/relationships/image" Target="../media/image3573.png"/><Relationship Id="rId59" Type="http://schemas.openxmlformats.org/officeDocument/2006/relationships/image" Target="../media/image3574.png"/><Relationship Id="rId60" Type="http://schemas.openxmlformats.org/officeDocument/2006/relationships/image" Target="../media/image3575.png"/><Relationship Id="rId61" Type="http://schemas.openxmlformats.org/officeDocument/2006/relationships/image" Target="../media/image3576.png"/><Relationship Id="rId62" Type="http://schemas.openxmlformats.org/officeDocument/2006/relationships/image" Target="../media/image3577.png"/><Relationship Id="rId63" Type="http://schemas.openxmlformats.org/officeDocument/2006/relationships/image" Target="../media/image3578.png"/><Relationship Id="rId64" Type="http://schemas.openxmlformats.org/officeDocument/2006/relationships/image" Target="../media/image3579.png"/><Relationship Id="rId65" Type="http://schemas.openxmlformats.org/officeDocument/2006/relationships/image" Target="../media/image3580.png"/><Relationship Id="rId66" Type="http://schemas.openxmlformats.org/officeDocument/2006/relationships/image" Target="../media/image3581.png"/><Relationship Id="rId67" Type="http://schemas.openxmlformats.org/officeDocument/2006/relationships/image" Target="../media/image3582.png"/><Relationship Id="rId68" Type="http://schemas.openxmlformats.org/officeDocument/2006/relationships/image" Target="../media/image3583.png"/><Relationship Id="rId69" Type="http://schemas.openxmlformats.org/officeDocument/2006/relationships/image" Target="../media/image3584.png"/><Relationship Id="rId70" Type="http://schemas.openxmlformats.org/officeDocument/2006/relationships/image" Target="../media/image3585.png"/><Relationship Id="rId71" Type="http://schemas.openxmlformats.org/officeDocument/2006/relationships/image" Target="../media/image3586.png"/><Relationship Id="rId72" Type="http://schemas.openxmlformats.org/officeDocument/2006/relationships/image" Target="../media/image3587.png"/><Relationship Id="rId73" Type="http://schemas.openxmlformats.org/officeDocument/2006/relationships/image" Target="../media/image3588.png"/><Relationship Id="rId74" Type="http://schemas.openxmlformats.org/officeDocument/2006/relationships/image" Target="../media/image3589.png"/><Relationship Id="rId75" Type="http://schemas.openxmlformats.org/officeDocument/2006/relationships/image" Target="../media/image3590.png"/><Relationship Id="rId76" Type="http://schemas.openxmlformats.org/officeDocument/2006/relationships/image" Target="../media/image3591.png"/><Relationship Id="rId77" Type="http://schemas.openxmlformats.org/officeDocument/2006/relationships/image" Target="../media/image3592.png"/><Relationship Id="rId78" Type="http://schemas.openxmlformats.org/officeDocument/2006/relationships/image" Target="../media/image3593.png"/><Relationship Id="rId79" Type="http://schemas.openxmlformats.org/officeDocument/2006/relationships/image" Target="../media/image3594.png"/><Relationship Id="rId80" Type="http://schemas.openxmlformats.org/officeDocument/2006/relationships/image" Target="../media/image3595.png"/><Relationship Id="rId81" Type="http://schemas.openxmlformats.org/officeDocument/2006/relationships/image" Target="../media/image3596.png"/><Relationship Id="rId82" Type="http://schemas.openxmlformats.org/officeDocument/2006/relationships/image" Target="../media/image3597.png"/><Relationship Id="rId83" Type="http://schemas.openxmlformats.org/officeDocument/2006/relationships/image" Target="../media/image3598.png"/><Relationship Id="rId84" Type="http://schemas.openxmlformats.org/officeDocument/2006/relationships/image" Target="../media/image3599.png"/><Relationship Id="rId85" Type="http://schemas.openxmlformats.org/officeDocument/2006/relationships/image" Target="../media/image3600.png"/><Relationship Id="rId86" Type="http://schemas.openxmlformats.org/officeDocument/2006/relationships/image" Target="../media/image3601.png"/><Relationship Id="rId87" Type="http://schemas.openxmlformats.org/officeDocument/2006/relationships/image" Target="../media/image3602.png"/><Relationship Id="rId88" Type="http://schemas.openxmlformats.org/officeDocument/2006/relationships/image" Target="../media/image3603.png"/><Relationship Id="rId89" Type="http://schemas.openxmlformats.org/officeDocument/2006/relationships/image" Target="../media/image3604.png"/><Relationship Id="rId90" Type="http://schemas.openxmlformats.org/officeDocument/2006/relationships/image" Target="../media/image3605.png"/><Relationship Id="rId91" Type="http://schemas.openxmlformats.org/officeDocument/2006/relationships/image" Target="../media/image3606.png"/><Relationship Id="rId92" Type="http://schemas.openxmlformats.org/officeDocument/2006/relationships/image" Target="../media/image3607.png"/><Relationship Id="rId93" Type="http://schemas.openxmlformats.org/officeDocument/2006/relationships/image" Target="../media/image3608.png"/><Relationship Id="rId94" Type="http://schemas.openxmlformats.org/officeDocument/2006/relationships/image" Target="../media/image3609.png"/><Relationship Id="rId95" Type="http://schemas.openxmlformats.org/officeDocument/2006/relationships/image" Target="../media/image3610.png"/><Relationship Id="rId96" Type="http://schemas.openxmlformats.org/officeDocument/2006/relationships/image" Target="../media/image3611.png"/><Relationship Id="rId97" Type="http://schemas.openxmlformats.org/officeDocument/2006/relationships/image" Target="../media/image3612.png"/><Relationship Id="rId98" Type="http://schemas.openxmlformats.org/officeDocument/2006/relationships/image" Target="../media/image3613.png"/><Relationship Id="rId99" Type="http://schemas.openxmlformats.org/officeDocument/2006/relationships/image" Target="../media/image3614.png"/><Relationship Id="rId100" Type="http://schemas.openxmlformats.org/officeDocument/2006/relationships/image" Target="../media/image3615.png"/><Relationship Id="rId101" Type="http://schemas.openxmlformats.org/officeDocument/2006/relationships/image" Target="../media/image3616.png"/><Relationship Id="rId102" Type="http://schemas.openxmlformats.org/officeDocument/2006/relationships/image" Target="../media/image3617.png"/><Relationship Id="rId103" Type="http://schemas.openxmlformats.org/officeDocument/2006/relationships/image" Target="../media/image3618.png"/><Relationship Id="rId104" Type="http://schemas.openxmlformats.org/officeDocument/2006/relationships/image" Target="../media/image3619.png"/><Relationship Id="rId105" Type="http://schemas.openxmlformats.org/officeDocument/2006/relationships/image" Target="../media/image3620.png"/><Relationship Id="rId106" Type="http://schemas.openxmlformats.org/officeDocument/2006/relationships/image" Target="../media/image3621.png"/><Relationship Id="rId107" Type="http://schemas.openxmlformats.org/officeDocument/2006/relationships/image" Target="../media/image3622.png"/><Relationship Id="rId108" Type="http://schemas.openxmlformats.org/officeDocument/2006/relationships/image" Target="../media/image3623.png"/><Relationship Id="rId109" Type="http://schemas.openxmlformats.org/officeDocument/2006/relationships/image" Target="../media/image3624.png"/><Relationship Id="rId110" Type="http://schemas.openxmlformats.org/officeDocument/2006/relationships/image" Target="../media/image3625.png"/><Relationship Id="rId111" Type="http://schemas.openxmlformats.org/officeDocument/2006/relationships/image" Target="../media/image3626.png"/><Relationship Id="rId112" Type="http://schemas.openxmlformats.org/officeDocument/2006/relationships/image" Target="../media/image3627.png"/><Relationship Id="rId113" Type="http://schemas.openxmlformats.org/officeDocument/2006/relationships/image" Target="../media/image3628.png"/><Relationship Id="rId114" Type="http://schemas.openxmlformats.org/officeDocument/2006/relationships/image" Target="../media/image3629.png"/><Relationship Id="rId115" Type="http://schemas.openxmlformats.org/officeDocument/2006/relationships/image" Target="../media/image3630.png"/><Relationship Id="rId116" Type="http://schemas.openxmlformats.org/officeDocument/2006/relationships/image" Target="../media/image3631.png"/><Relationship Id="rId117" Type="http://schemas.openxmlformats.org/officeDocument/2006/relationships/image" Target="../media/image3632.png"/><Relationship Id="rId118" Type="http://schemas.openxmlformats.org/officeDocument/2006/relationships/image" Target="../media/image3633.png"/><Relationship Id="rId119" Type="http://schemas.openxmlformats.org/officeDocument/2006/relationships/image" Target="../media/image3634.png"/><Relationship Id="rId120" Type="http://schemas.openxmlformats.org/officeDocument/2006/relationships/image" Target="../media/image3635.png"/><Relationship Id="rId121" Type="http://schemas.openxmlformats.org/officeDocument/2006/relationships/image" Target="../media/image3636.png"/><Relationship Id="rId122" Type="http://schemas.openxmlformats.org/officeDocument/2006/relationships/image" Target="../media/image3637.png"/><Relationship Id="rId123" Type="http://schemas.openxmlformats.org/officeDocument/2006/relationships/image" Target="../media/image3638.png"/><Relationship Id="rId124" Type="http://schemas.openxmlformats.org/officeDocument/2006/relationships/image" Target="../media/image3639.png"/><Relationship Id="rId125" Type="http://schemas.openxmlformats.org/officeDocument/2006/relationships/image" Target="../media/image3640.png"/><Relationship Id="rId126" Type="http://schemas.openxmlformats.org/officeDocument/2006/relationships/image" Target="../media/image3641.png"/><Relationship Id="rId127" Type="http://schemas.openxmlformats.org/officeDocument/2006/relationships/image" Target="../media/image3642.png"/><Relationship Id="rId128" Type="http://schemas.openxmlformats.org/officeDocument/2006/relationships/image" Target="../media/image3643.png"/><Relationship Id="rId129" Type="http://schemas.openxmlformats.org/officeDocument/2006/relationships/image" Target="../media/image3644.png"/><Relationship Id="rId130" Type="http://schemas.openxmlformats.org/officeDocument/2006/relationships/image" Target="../media/image3645.png"/><Relationship Id="rId131" Type="http://schemas.openxmlformats.org/officeDocument/2006/relationships/image" Target="../media/image3646.png"/><Relationship Id="rId132" Type="http://schemas.openxmlformats.org/officeDocument/2006/relationships/image" Target="../media/image3647.png"/><Relationship Id="rId133" Type="http://schemas.openxmlformats.org/officeDocument/2006/relationships/image" Target="../media/image3648.png"/><Relationship Id="rId134" Type="http://schemas.openxmlformats.org/officeDocument/2006/relationships/image" Target="../media/image3649.png"/><Relationship Id="rId135" Type="http://schemas.openxmlformats.org/officeDocument/2006/relationships/image" Target="../media/image3650.png"/><Relationship Id="rId136" Type="http://schemas.openxmlformats.org/officeDocument/2006/relationships/image" Target="../media/image3651.png"/><Relationship Id="rId137" Type="http://schemas.openxmlformats.org/officeDocument/2006/relationships/image" Target="../media/image3652.png"/><Relationship Id="rId138" Type="http://schemas.openxmlformats.org/officeDocument/2006/relationships/image" Target="../media/image3653.png"/><Relationship Id="rId139" Type="http://schemas.openxmlformats.org/officeDocument/2006/relationships/image" Target="../media/image3654.png"/><Relationship Id="rId140" Type="http://schemas.openxmlformats.org/officeDocument/2006/relationships/image" Target="../media/image3655.png"/><Relationship Id="rId141" Type="http://schemas.openxmlformats.org/officeDocument/2006/relationships/image" Target="../media/image3656.png"/><Relationship Id="rId142" Type="http://schemas.openxmlformats.org/officeDocument/2006/relationships/image" Target="../media/image3657.png"/><Relationship Id="rId143" Type="http://schemas.openxmlformats.org/officeDocument/2006/relationships/image" Target="../media/image3658.png"/><Relationship Id="rId144" Type="http://schemas.openxmlformats.org/officeDocument/2006/relationships/image" Target="../media/image3659.png"/><Relationship Id="rId145" Type="http://schemas.openxmlformats.org/officeDocument/2006/relationships/image" Target="../media/image3660.png"/><Relationship Id="rId146" Type="http://schemas.openxmlformats.org/officeDocument/2006/relationships/image" Target="../media/image3661.png"/><Relationship Id="rId147" Type="http://schemas.openxmlformats.org/officeDocument/2006/relationships/image" Target="../media/image3662.png"/><Relationship Id="rId148" Type="http://schemas.openxmlformats.org/officeDocument/2006/relationships/image" Target="../media/image3663.png"/><Relationship Id="rId149" Type="http://schemas.openxmlformats.org/officeDocument/2006/relationships/image" Target="../media/image3664.png"/><Relationship Id="rId150" Type="http://schemas.openxmlformats.org/officeDocument/2006/relationships/image" Target="../media/image3665.png"/><Relationship Id="rId151" Type="http://schemas.openxmlformats.org/officeDocument/2006/relationships/image" Target="../media/image3666.png"/><Relationship Id="rId152" Type="http://schemas.openxmlformats.org/officeDocument/2006/relationships/image" Target="../media/image3667.png"/><Relationship Id="rId153" Type="http://schemas.openxmlformats.org/officeDocument/2006/relationships/image" Target="../media/image3668.png"/><Relationship Id="rId154" Type="http://schemas.openxmlformats.org/officeDocument/2006/relationships/image" Target="../media/image3669.png"/><Relationship Id="rId155" Type="http://schemas.openxmlformats.org/officeDocument/2006/relationships/image" Target="../media/image3670.png"/><Relationship Id="rId156" Type="http://schemas.openxmlformats.org/officeDocument/2006/relationships/image" Target="../media/image3671.png"/><Relationship Id="rId157" Type="http://schemas.openxmlformats.org/officeDocument/2006/relationships/image" Target="../media/image3672.png"/><Relationship Id="rId158" Type="http://schemas.openxmlformats.org/officeDocument/2006/relationships/image" Target="../media/image3673.png"/><Relationship Id="rId159" Type="http://schemas.openxmlformats.org/officeDocument/2006/relationships/image" Target="../media/image3674.png"/><Relationship Id="rId160" Type="http://schemas.openxmlformats.org/officeDocument/2006/relationships/image" Target="../media/image3675.png"/><Relationship Id="rId161" Type="http://schemas.openxmlformats.org/officeDocument/2006/relationships/image" Target="../media/image3676.png"/><Relationship Id="rId162" Type="http://schemas.openxmlformats.org/officeDocument/2006/relationships/image" Target="../media/image3677.png"/><Relationship Id="rId163" Type="http://schemas.openxmlformats.org/officeDocument/2006/relationships/image" Target="../media/image3678.png"/><Relationship Id="rId164" Type="http://schemas.openxmlformats.org/officeDocument/2006/relationships/image" Target="../media/image3679.png"/><Relationship Id="rId165" Type="http://schemas.openxmlformats.org/officeDocument/2006/relationships/image" Target="../media/image3680.png"/><Relationship Id="rId166" Type="http://schemas.openxmlformats.org/officeDocument/2006/relationships/image" Target="../media/image368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82.png"/><Relationship Id="rId3" Type="http://schemas.openxmlformats.org/officeDocument/2006/relationships/image" Target="../media/image3683.png"/><Relationship Id="rId4" Type="http://schemas.openxmlformats.org/officeDocument/2006/relationships/image" Target="../media/image3684.png"/><Relationship Id="rId5" Type="http://schemas.openxmlformats.org/officeDocument/2006/relationships/image" Target="../media/image3685.png"/><Relationship Id="rId6" Type="http://schemas.openxmlformats.org/officeDocument/2006/relationships/image" Target="../media/image3686.png"/><Relationship Id="rId7" Type="http://schemas.openxmlformats.org/officeDocument/2006/relationships/image" Target="../media/image3687.png"/><Relationship Id="rId8" Type="http://schemas.openxmlformats.org/officeDocument/2006/relationships/image" Target="../media/image3688.png"/><Relationship Id="rId9" Type="http://schemas.openxmlformats.org/officeDocument/2006/relationships/image" Target="../media/image3689.png"/><Relationship Id="rId10" Type="http://schemas.openxmlformats.org/officeDocument/2006/relationships/image" Target="../media/image287.png"/><Relationship Id="rId11" Type="http://schemas.openxmlformats.org/officeDocument/2006/relationships/image" Target="../media/image3690.png"/><Relationship Id="rId12" Type="http://schemas.openxmlformats.org/officeDocument/2006/relationships/image" Target="../media/image3691.png"/><Relationship Id="rId13" Type="http://schemas.openxmlformats.org/officeDocument/2006/relationships/image" Target="../media/image3692.png"/><Relationship Id="rId14" Type="http://schemas.openxmlformats.org/officeDocument/2006/relationships/image" Target="../media/image3693.png"/><Relationship Id="rId15" Type="http://schemas.openxmlformats.org/officeDocument/2006/relationships/image" Target="../media/image3694.png"/><Relationship Id="rId16" Type="http://schemas.openxmlformats.org/officeDocument/2006/relationships/image" Target="../media/image3695.png"/><Relationship Id="rId17" Type="http://schemas.openxmlformats.org/officeDocument/2006/relationships/image" Target="../media/image3696.png"/><Relationship Id="rId18" Type="http://schemas.openxmlformats.org/officeDocument/2006/relationships/image" Target="../media/image1414.png"/><Relationship Id="rId19" Type="http://schemas.openxmlformats.org/officeDocument/2006/relationships/image" Target="../media/image3697.png"/><Relationship Id="rId20" Type="http://schemas.openxmlformats.org/officeDocument/2006/relationships/image" Target="../media/image3698.png"/><Relationship Id="rId21" Type="http://schemas.openxmlformats.org/officeDocument/2006/relationships/image" Target="../media/image3699.png"/><Relationship Id="rId22" Type="http://schemas.openxmlformats.org/officeDocument/2006/relationships/image" Target="../media/image3700.png"/><Relationship Id="rId23" Type="http://schemas.openxmlformats.org/officeDocument/2006/relationships/image" Target="../media/image3701.png"/><Relationship Id="rId24" Type="http://schemas.openxmlformats.org/officeDocument/2006/relationships/image" Target="../media/image3702.png"/><Relationship Id="rId25" Type="http://schemas.openxmlformats.org/officeDocument/2006/relationships/image" Target="../media/image3703.png"/><Relationship Id="rId26" Type="http://schemas.openxmlformats.org/officeDocument/2006/relationships/image" Target="../media/image3704.png"/><Relationship Id="rId27" Type="http://schemas.openxmlformats.org/officeDocument/2006/relationships/image" Target="../media/image3705.png"/><Relationship Id="rId28" Type="http://schemas.openxmlformats.org/officeDocument/2006/relationships/image" Target="../media/image3706.png"/><Relationship Id="rId29" Type="http://schemas.openxmlformats.org/officeDocument/2006/relationships/image" Target="../media/image3707.png"/><Relationship Id="rId30" Type="http://schemas.openxmlformats.org/officeDocument/2006/relationships/image" Target="../media/image3708.png"/><Relationship Id="rId31" Type="http://schemas.openxmlformats.org/officeDocument/2006/relationships/image" Target="../media/image3709.png"/><Relationship Id="rId32" Type="http://schemas.openxmlformats.org/officeDocument/2006/relationships/image" Target="../media/image3710.png"/><Relationship Id="rId33" Type="http://schemas.openxmlformats.org/officeDocument/2006/relationships/image" Target="../media/image3711.png"/><Relationship Id="rId34" Type="http://schemas.openxmlformats.org/officeDocument/2006/relationships/image" Target="../media/image3712.png"/><Relationship Id="rId35" Type="http://schemas.openxmlformats.org/officeDocument/2006/relationships/image" Target="../media/image3713.png"/><Relationship Id="rId36" Type="http://schemas.openxmlformats.org/officeDocument/2006/relationships/image" Target="../media/image3714.png"/><Relationship Id="rId37" Type="http://schemas.openxmlformats.org/officeDocument/2006/relationships/image" Target="../media/image3715.png"/><Relationship Id="rId38" Type="http://schemas.openxmlformats.org/officeDocument/2006/relationships/image" Target="../media/image3716.png"/><Relationship Id="rId39" Type="http://schemas.openxmlformats.org/officeDocument/2006/relationships/image" Target="../media/image3717.png"/><Relationship Id="rId40" Type="http://schemas.openxmlformats.org/officeDocument/2006/relationships/image" Target="../media/image3718.png"/><Relationship Id="rId41" Type="http://schemas.openxmlformats.org/officeDocument/2006/relationships/image" Target="../media/image3719.png"/><Relationship Id="rId42" Type="http://schemas.openxmlformats.org/officeDocument/2006/relationships/image" Target="../media/image3720.png"/><Relationship Id="rId43" Type="http://schemas.openxmlformats.org/officeDocument/2006/relationships/image" Target="../media/image3721.png"/><Relationship Id="rId44" Type="http://schemas.openxmlformats.org/officeDocument/2006/relationships/image" Target="../media/image3722.png"/><Relationship Id="rId45" Type="http://schemas.openxmlformats.org/officeDocument/2006/relationships/image" Target="../media/image3723.png"/><Relationship Id="rId46" Type="http://schemas.openxmlformats.org/officeDocument/2006/relationships/image" Target="../media/image3724.png"/><Relationship Id="rId47" Type="http://schemas.openxmlformats.org/officeDocument/2006/relationships/image" Target="../media/image3725.png"/><Relationship Id="rId48" Type="http://schemas.openxmlformats.org/officeDocument/2006/relationships/image" Target="../media/image3726.png"/><Relationship Id="rId49" Type="http://schemas.openxmlformats.org/officeDocument/2006/relationships/image" Target="../media/image3727.png"/><Relationship Id="rId50" Type="http://schemas.openxmlformats.org/officeDocument/2006/relationships/image" Target="../media/image3728.png"/><Relationship Id="rId51" Type="http://schemas.openxmlformats.org/officeDocument/2006/relationships/image" Target="../media/image3729.png"/><Relationship Id="rId52" Type="http://schemas.openxmlformats.org/officeDocument/2006/relationships/image" Target="../media/image3730.png"/><Relationship Id="rId53" Type="http://schemas.openxmlformats.org/officeDocument/2006/relationships/image" Target="../media/image3731.png"/><Relationship Id="rId54" Type="http://schemas.openxmlformats.org/officeDocument/2006/relationships/image" Target="../media/image3732.png"/><Relationship Id="rId55" Type="http://schemas.openxmlformats.org/officeDocument/2006/relationships/image" Target="../media/image3733.png"/><Relationship Id="rId56" Type="http://schemas.openxmlformats.org/officeDocument/2006/relationships/image" Target="../media/image3734.png"/><Relationship Id="rId57" Type="http://schemas.openxmlformats.org/officeDocument/2006/relationships/image" Target="../media/image3735.png"/><Relationship Id="rId58" Type="http://schemas.openxmlformats.org/officeDocument/2006/relationships/image" Target="../media/image3736.png"/><Relationship Id="rId59" Type="http://schemas.openxmlformats.org/officeDocument/2006/relationships/image" Target="../media/image3737.png"/><Relationship Id="rId60" Type="http://schemas.openxmlformats.org/officeDocument/2006/relationships/image" Target="../media/image3738.png"/><Relationship Id="rId61" Type="http://schemas.openxmlformats.org/officeDocument/2006/relationships/image" Target="../media/image3739.png"/><Relationship Id="rId62" Type="http://schemas.openxmlformats.org/officeDocument/2006/relationships/image" Target="../media/image3740.png"/><Relationship Id="rId63" Type="http://schemas.openxmlformats.org/officeDocument/2006/relationships/image" Target="../media/image3741.png"/><Relationship Id="rId64" Type="http://schemas.openxmlformats.org/officeDocument/2006/relationships/image" Target="../media/image3742.png"/><Relationship Id="rId65" Type="http://schemas.openxmlformats.org/officeDocument/2006/relationships/image" Target="../media/image3743.png"/><Relationship Id="rId66" Type="http://schemas.openxmlformats.org/officeDocument/2006/relationships/image" Target="../media/image3744.png"/><Relationship Id="rId67" Type="http://schemas.openxmlformats.org/officeDocument/2006/relationships/image" Target="../media/image3745.png"/><Relationship Id="rId68" Type="http://schemas.openxmlformats.org/officeDocument/2006/relationships/image" Target="../media/image3746.png"/><Relationship Id="rId69" Type="http://schemas.openxmlformats.org/officeDocument/2006/relationships/image" Target="../media/image3747.png"/><Relationship Id="rId70" Type="http://schemas.openxmlformats.org/officeDocument/2006/relationships/image" Target="../media/image3748.png"/><Relationship Id="rId71" Type="http://schemas.openxmlformats.org/officeDocument/2006/relationships/image" Target="../media/image3749.png"/><Relationship Id="rId72" Type="http://schemas.openxmlformats.org/officeDocument/2006/relationships/image" Target="../media/image3750.png"/><Relationship Id="rId73" Type="http://schemas.openxmlformats.org/officeDocument/2006/relationships/image" Target="../media/image3751.png"/><Relationship Id="rId74" Type="http://schemas.openxmlformats.org/officeDocument/2006/relationships/image" Target="../media/image3752.png"/><Relationship Id="rId75" Type="http://schemas.openxmlformats.org/officeDocument/2006/relationships/image" Target="../media/image3753.png"/><Relationship Id="rId76" Type="http://schemas.openxmlformats.org/officeDocument/2006/relationships/image" Target="../media/image3754.png"/><Relationship Id="rId77" Type="http://schemas.openxmlformats.org/officeDocument/2006/relationships/image" Target="../media/image3755.png"/><Relationship Id="rId78" Type="http://schemas.openxmlformats.org/officeDocument/2006/relationships/image" Target="../media/image3756.png"/><Relationship Id="rId79" Type="http://schemas.openxmlformats.org/officeDocument/2006/relationships/image" Target="../media/image3757.png"/><Relationship Id="rId80" Type="http://schemas.openxmlformats.org/officeDocument/2006/relationships/image" Target="../media/image3758.png"/><Relationship Id="rId81" Type="http://schemas.openxmlformats.org/officeDocument/2006/relationships/image" Target="../media/image3759.png"/><Relationship Id="rId82" Type="http://schemas.openxmlformats.org/officeDocument/2006/relationships/image" Target="../media/image3760.png"/><Relationship Id="rId83" Type="http://schemas.openxmlformats.org/officeDocument/2006/relationships/image" Target="../media/image3761.png"/><Relationship Id="rId84" Type="http://schemas.openxmlformats.org/officeDocument/2006/relationships/image" Target="../media/image3762.png"/><Relationship Id="rId85" Type="http://schemas.openxmlformats.org/officeDocument/2006/relationships/image" Target="../media/image3763.png"/><Relationship Id="rId86" Type="http://schemas.openxmlformats.org/officeDocument/2006/relationships/image" Target="../media/image3764.png"/><Relationship Id="rId87" Type="http://schemas.openxmlformats.org/officeDocument/2006/relationships/image" Target="../media/image3765.png"/><Relationship Id="rId88" Type="http://schemas.openxmlformats.org/officeDocument/2006/relationships/image" Target="../media/image3766.png"/><Relationship Id="rId89" Type="http://schemas.openxmlformats.org/officeDocument/2006/relationships/image" Target="../media/image3767.png"/><Relationship Id="rId90" Type="http://schemas.openxmlformats.org/officeDocument/2006/relationships/image" Target="../media/image3768.png"/><Relationship Id="rId91" Type="http://schemas.openxmlformats.org/officeDocument/2006/relationships/image" Target="../media/image3769.png"/><Relationship Id="rId92" Type="http://schemas.openxmlformats.org/officeDocument/2006/relationships/image" Target="../media/image3770.png"/><Relationship Id="rId93" Type="http://schemas.openxmlformats.org/officeDocument/2006/relationships/image" Target="../media/image3771.png"/><Relationship Id="rId94" Type="http://schemas.openxmlformats.org/officeDocument/2006/relationships/image" Target="../media/image3772.png"/><Relationship Id="rId95" Type="http://schemas.openxmlformats.org/officeDocument/2006/relationships/image" Target="../media/image3773.png"/><Relationship Id="rId96" Type="http://schemas.openxmlformats.org/officeDocument/2006/relationships/image" Target="../media/image3774.png"/><Relationship Id="rId97" Type="http://schemas.openxmlformats.org/officeDocument/2006/relationships/image" Target="../media/image3775.png"/><Relationship Id="rId98" Type="http://schemas.openxmlformats.org/officeDocument/2006/relationships/image" Target="../media/image3776.png"/><Relationship Id="rId99" Type="http://schemas.openxmlformats.org/officeDocument/2006/relationships/image" Target="../media/image3777.png"/><Relationship Id="rId100" Type="http://schemas.openxmlformats.org/officeDocument/2006/relationships/image" Target="../media/image3778.png"/><Relationship Id="rId101" Type="http://schemas.openxmlformats.org/officeDocument/2006/relationships/image" Target="../media/image3779.png"/><Relationship Id="rId102" Type="http://schemas.openxmlformats.org/officeDocument/2006/relationships/image" Target="../media/image3780.png"/><Relationship Id="rId103" Type="http://schemas.openxmlformats.org/officeDocument/2006/relationships/image" Target="../media/image3781.png"/><Relationship Id="rId104" Type="http://schemas.openxmlformats.org/officeDocument/2006/relationships/image" Target="../media/image3782.png"/><Relationship Id="rId105" Type="http://schemas.openxmlformats.org/officeDocument/2006/relationships/image" Target="../media/image3783.png"/><Relationship Id="rId106" Type="http://schemas.openxmlformats.org/officeDocument/2006/relationships/image" Target="../media/image3784.png"/><Relationship Id="rId107" Type="http://schemas.openxmlformats.org/officeDocument/2006/relationships/image" Target="../media/image3785.png"/><Relationship Id="rId108" Type="http://schemas.openxmlformats.org/officeDocument/2006/relationships/image" Target="../media/image3786.png"/><Relationship Id="rId109" Type="http://schemas.openxmlformats.org/officeDocument/2006/relationships/image" Target="../media/image3787.png"/><Relationship Id="rId110" Type="http://schemas.openxmlformats.org/officeDocument/2006/relationships/image" Target="../media/image3788.png"/><Relationship Id="rId111" Type="http://schemas.openxmlformats.org/officeDocument/2006/relationships/image" Target="../media/image3789.png"/><Relationship Id="rId112" Type="http://schemas.openxmlformats.org/officeDocument/2006/relationships/image" Target="../media/image3790.png"/><Relationship Id="rId113" Type="http://schemas.openxmlformats.org/officeDocument/2006/relationships/image" Target="../media/image3791.png"/><Relationship Id="rId114" Type="http://schemas.openxmlformats.org/officeDocument/2006/relationships/image" Target="../media/image3792.png"/><Relationship Id="rId115" Type="http://schemas.openxmlformats.org/officeDocument/2006/relationships/image" Target="../media/image3793.png"/><Relationship Id="rId116" Type="http://schemas.openxmlformats.org/officeDocument/2006/relationships/image" Target="../media/image3794.png"/><Relationship Id="rId117" Type="http://schemas.openxmlformats.org/officeDocument/2006/relationships/image" Target="../media/image3795.png"/><Relationship Id="rId118" Type="http://schemas.openxmlformats.org/officeDocument/2006/relationships/image" Target="../media/image3796.png"/><Relationship Id="rId119" Type="http://schemas.openxmlformats.org/officeDocument/2006/relationships/image" Target="../media/image3797.png"/><Relationship Id="rId120" Type="http://schemas.openxmlformats.org/officeDocument/2006/relationships/image" Target="../media/image3798.png"/><Relationship Id="rId121" Type="http://schemas.openxmlformats.org/officeDocument/2006/relationships/image" Target="../media/image3799.png"/><Relationship Id="rId122" Type="http://schemas.openxmlformats.org/officeDocument/2006/relationships/image" Target="../media/image3800.png"/><Relationship Id="rId123" Type="http://schemas.openxmlformats.org/officeDocument/2006/relationships/image" Target="../media/image3801.png"/><Relationship Id="rId124" Type="http://schemas.openxmlformats.org/officeDocument/2006/relationships/image" Target="../media/image3802.png"/><Relationship Id="rId125" Type="http://schemas.openxmlformats.org/officeDocument/2006/relationships/image" Target="../media/image3803.png"/><Relationship Id="rId126" Type="http://schemas.openxmlformats.org/officeDocument/2006/relationships/image" Target="../media/image3804.png"/><Relationship Id="rId127" Type="http://schemas.openxmlformats.org/officeDocument/2006/relationships/image" Target="../media/image3805.png"/><Relationship Id="rId128" Type="http://schemas.openxmlformats.org/officeDocument/2006/relationships/image" Target="../media/image3806.png"/><Relationship Id="rId129" Type="http://schemas.openxmlformats.org/officeDocument/2006/relationships/image" Target="../media/image3807.png"/><Relationship Id="rId130" Type="http://schemas.openxmlformats.org/officeDocument/2006/relationships/image" Target="../media/image3808.png"/><Relationship Id="rId131" Type="http://schemas.openxmlformats.org/officeDocument/2006/relationships/image" Target="../media/image3809.png"/><Relationship Id="rId132" Type="http://schemas.openxmlformats.org/officeDocument/2006/relationships/image" Target="../media/image3810.png"/><Relationship Id="rId133" Type="http://schemas.openxmlformats.org/officeDocument/2006/relationships/image" Target="../media/image3811.png"/><Relationship Id="rId134" Type="http://schemas.openxmlformats.org/officeDocument/2006/relationships/image" Target="../media/image3812.png"/><Relationship Id="rId135" Type="http://schemas.openxmlformats.org/officeDocument/2006/relationships/image" Target="../media/image3813.png"/><Relationship Id="rId136" Type="http://schemas.openxmlformats.org/officeDocument/2006/relationships/image" Target="../media/image3814.png"/><Relationship Id="rId137" Type="http://schemas.openxmlformats.org/officeDocument/2006/relationships/image" Target="../media/image3815.png"/><Relationship Id="rId138" Type="http://schemas.openxmlformats.org/officeDocument/2006/relationships/image" Target="../media/image3816.png"/><Relationship Id="rId139" Type="http://schemas.openxmlformats.org/officeDocument/2006/relationships/image" Target="../media/image3817.png"/><Relationship Id="rId140" Type="http://schemas.openxmlformats.org/officeDocument/2006/relationships/image" Target="../media/image3818.png"/><Relationship Id="rId141" Type="http://schemas.openxmlformats.org/officeDocument/2006/relationships/image" Target="../media/image3819.png"/><Relationship Id="rId142" Type="http://schemas.openxmlformats.org/officeDocument/2006/relationships/image" Target="../media/image3820.png"/><Relationship Id="rId143" Type="http://schemas.openxmlformats.org/officeDocument/2006/relationships/image" Target="../media/image3821.png"/><Relationship Id="rId144" Type="http://schemas.openxmlformats.org/officeDocument/2006/relationships/image" Target="../media/image3822.png"/><Relationship Id="rId145" Type="http://schemas.openxmlformats.org/officeDocument/2006/relationships/image" Target="../media/image3823.png"/><Relationship Id="rId146" Type="http://schemas.openxmlformats.org/officeDocument/2006/relationships/image" Target="../media/image3824.png"/><Relationship Id="rId147" Type="http://schemas.openxmlformats.org/officeDocument/2006/relationships/image" Target="../media/image3825.png"/><Relationship Id="rId148" Type="http://schemas.openxmlformats.org/officeDocument/2006/relationships/image" Target="../media/image3826.png"/><Relationship Id="rId149" Type="http://schemas.openxmlformats.org/officeDocument/2006/relationships/image" Target="../media/image3827.png"/><Relationship Id="rId150" Type="http://schemas.openxmlformats.org/officeDocument/2006/relationships/image" Target="../media/image3828.png"/><Relationship Id="rId151" Type="http://schemas.openxmlformats.org/officeDocument/2006/relationships/image" Target="../media/image3829.png"/><Relationship Id="rId152" Type="http://schemas.openxmlformats.org/officeDocument/2006/relationships/image" Target="../media/image3830.png"/><Relationship Id="rId153" Type="http://schemas.openxmlformats.org/officeDocument/2006/relationships/image" Target="../media/image3831.png"/><Relationship Id="rId154" Type="http://schemas.openxmlformats.org/officeDocument/2006/relationships/image" Target="../media/image3832.png"/><Relationship Id="rId155" Type="http://schemas.openxmlformats.org/officeDocument/2006/relationships/image" Target="../media/image3833.png"/><Relationship Id="rId156" Type="http://schemas.openxmlformats.org/officeDocument/2006/relationships/image" Target="../media/image3834.png"/><Relationship Id="rId157" Type="http://schemas.openxmlformats.org/officeDocument/2006/relationships/image" Target="../media/image3835.png"/><Relationship Id="rId158" Type="http://schemas.openxmlformats.org/officeDocument/2006/relationships/image" Target="../media/image3836.png"/><Relationship Id="rId159" Type="http://schemas.openxmlformats.org/officeDocument/2006/relationships/image" Target="../media/image3837.png"/><Relationship Id="rId160" Type="http://schemas.openxmlformats.org/officeDocument/2006/relationships/image" Target="../media/image3838.png"/><Relationship Id="rId161" Type="http://schemas.openxmlformats.org/officeDocument/2006/relationships/image" Target="../media/image3839.png"/><Relationship Id="rId162" Type="http://schemas.openxmlformats.org/officeDocument/2006/relationships/image" Target="../media/image3840.png"/><Relationship Id="rId163" Type="http://schemas.openxmlformats.org/officeDocument/2006/relationships/image" Target="../media/image3841.png"/><Relationship Id="rId164" Type="http://schemas.openxmlformats.org/officeDocument/2006/relationships/image" Target="../media/image3842.png"/><Relationship Id="rId165" Type="http://schemas.openxmlformats.org/officeDocument/2006/relationships/image" Target="../media/image3843.png"/><Relationship Id="rId166" Type="http://schemas.openxmlformats.org/officeDocument/2006/relationships/image" Target="../media/image3844.png"/><Relationship Id="rId167" Type="http://schemas.openxmlformats.org/officeDocument/2006/relationships/image" Target="../media/image3845.png"/><Relationship Id="rId168" Type="http://schemas.openxmlformats.org/officeDocument/2006/relationships/image" Target="../media/image3846.png"/><Relationship Id="rId169" Type="http://schemas.openxmlformats.org/officeDocument/2006/relationships/image" Target="../media/image3847.png"/><Relationship Id="rId170" Type="http://schemas.openxmlformats.org/officeDocument/2006/relationships/image" Target="../media/image3848.png"/><Relationship Id="rId171" Type="http://schemas.openxmlformats.org/officeDocument/2006/relationships/image" Target="../media/image3849.png"/><Relationship Id="rId172" Type="http://schemas.openxmlformats.org/officeDocument/2006/relationships/image" Target="../media/image3850.png"/><Relationship Id="rId173" Type="http://schemas.openxmlformats.org/officeDocument/2006/relationships/image" Target="../media/image3851.png"/><Relationship Id="rId174" Type="http://schemas.openxmlformats.org/officeDocument/2006/relationships/image" Target="../media/image3852.png"/><Relationship Id="rId175" Type="http://schemas.openxmlformats.org/officeDocument/2006/relationships/image" Target="../media/image3853.png"/><Relationship Id="rId176" Type="http://schemas.openxmlformats.org/officeDocument/2006/relationships/image" Target="../media/image3854.png"/><Relationship Id="rId177" Type="http://schemas.openxmlformats.org/officeDocument/2006/relationships/image" Target="../media/image3855.png"/><Relationship Id="rId178" Type="http://schemas.openxmlformats.org/officeDocument/2006/relationships/image" Target="../media/image3856.png"/><Relationship Id="rId179" Type="http://schemas.openxmlformats.org/officeDocument/2006/relationships/image" Target="../media/image3857.png"/><Relationship Id="rId180" Type="http://schemas.openxmlformats.org/officeDocument/2006/relationships/image" Target="../media/image3858.png"/><Relationship Id="rId181" Type="http://schemas.openxmlformats.org/officeDocument/2006/relationships/image" Target="../media/image3859.png"/><Relationship Id="rId182" Type="http://schemas.openxmlformats.org/officeDocument/2006/relationships/image" Target="../media/image3860.png"/><Relationship Id="rId183" Type="http://schemas.openxmlformats.org/officeDocument/2006/relationships/image" Target="../media/image3861.png"/><Relationship Id="rId184" Type="http://schemas.openxmlformats.org/officeDocument/2006/relationships/image" Target="../media/image3862.png"/><Relationship Id="rId185" Type="http://schemas.openxmlformats.org/officeDocument/2006/relationships/image" Target="../media/image3863.png"/><Relationship Id="rId186" Type="http://schemas.openxmlformats.org/officeDocument/2006/relationships/image" Target="../media/image3864.png"/><Relationship Id="rId187" Type="http://schemas.openxmlformats.org/officeDocument/2006/relationships/image" Target="../media/image3865.png"/><Relationship Id="rId188" Type="http://schemas.openxmlformats.org/officeDocument/2006/relationships/image" Target="../media/image3866.png"/><Relationship Id="rId189" Type="http://schemas.openxmlformats.org/officeDocument/2006/relationships/image" Target="../media/image3867.png"/><Relationship Id="rId190" Type="http://schemas.openxmlformats.org/officeDocument/2006/relationships/image" Target="../media/image3868.png"/><Relationship Id="rId191" Type="http://schemas.openxmlformats.org/officeDocument/2006/relationships/image" Target="../media/image3869.png"/><Relationship Id="rId192" Type="http://schemas.openxmlformats.org/officeDocument/2006/relationships/image" Target="../media/image3870.png"/><Relationship Id="rId193" Type="http://schemas.openxmlformats.org/officeDocument/2006/relationships/image" Target="../media/image3871.png"/><Relationship Id="rId194" Type="http://schemas.openxmlformats.org/officeDocument/2006/relationships/image" Target="../media/image3872.png"/><Relationship Id="rId195" Type="http://schemas.openxmlformats.org/officeDocument/2006/relationships/image" Target="../media/image3873.png"/><Relationship Id="rId196" Type="http://schemas.openxmlformats.org/officeDocument/2006/relationships/image" Target="../media/image3874.png"/><Relationship Id="rId197" Type="http://schemas.openxmlformats.org/officeDocument/2006/relationships/image" Target="../media/image3875.png"/><Relationship Id="rId198" Type="http://schemas.openxmlformats.org/officeDocument/2006/relationships/image" Target="../media/image3876.png"/><Relationship Id="rId199" Type="http://schemas.openxmlformats.org/officeDocument/2006/relationships/image" Target="../media/image3877.png"/><Relationship Id="rId200" Type="http://schemas.openxmlformats.org/officeDocument/2006/relationships/image" Target="../media/image3878.png"/><Relationship Id="rId201" Type="http://schemas.openxmlformats.org/officeDocument/2006/relationships/image" Target="../media/image3879.png"/><Relationship Id="rId202" Type="http://schemas.openxmlformats.org/officeDocument/2006/relationships/image" Target="../media/image3880.png"/><Relationship Id="rId203" Type="http://schemas.openxmlformats.org/officeDocument/2006/relationships/image" Target="../media/image3881.png"/><Relationship Id="rId204" Type="http://schemas.openxmlformats.org/officeDocument/2006/relationships/image" Target="../media/image3882.png"/><Relationship Id="rId205" Type="http://schemas.openxmlformats.org/officeDocument/2006/relationships/image" Target="../media/image3883.png"/><Relationship Id="rId206" Type="http://schemas.openxmlformats.org/officeDocument/2006/relationships/image" Target="../media/image3884.png"/><Relationship Id="rId207" Type="http://schemas.openxmlformats.org/officeDocument/2006/relationships/image" Target="../media/image3885.png"/><Relationship Id="rId208" Type="http://schemas.openxmlformats.org/officeDocument/2006/relationships/image" Target="../media/image3886.png"/><Relationship Id="rId209" Type="http://schemas.openxmlformats.org/officeDocument/2006/relationships/image" Target="../media/image3887.png"/><Relationship Id="rId210" Type="http://schemas.openxmlformats.org/officeDocument/2006/relationships/image" Target="../media/image3888.png"/><Relationship Id="rId211" Type="http://schemas.openxmlformats.org/officeDocument/2006/relationships/image" Target="../media/image3889.png"/><Relationship Id="rId212" Type="http://schemas.openxmlformats.org/officeDocument/2006/relationships/image" Target="../media/image3890.png"/><Relationship Id="rId213" Type="http://schemas.openxmlformats.org/officeDocument/2006/relationships/image" Target="../media/image3891.png"/><Relationship Id="rId214" Type="http://schemas.openxmlformats.org/officeDocument/2006/relationships/image" Target="../media/image3892.png"/><Relationship Id="rId215" Type="http://schemas.openxmlformats.org/officeDocument/2006/relationships/image" Target="../media/image3893.png"/><Relationship Id="rId216" Type="http://schemas.openxmlformats.org/officeDocument/2006/relationships/image" Target="../media/image3894.png"/><Relationship Id="rId217" Type="http://schemas.openxmlformats.org/officeDocument/2006/relationships/image" Target="../media/image3895.png"/><Relationship Id="rId218" Type="http://schemas.openxmlformats.org/officeDocument/2006/relationships/image" Target="../media/image3896.png"/><Relationship Id="rId219" Type="http://schemas.openxmlformats.org/officeDocument/2006/relationships/image" Target="../media/image3897.png"/><Relationship Id="rId220" Type="http://schemas.openxmlformats.org/officeDocument/2006/relationships/image" Target="../media/image3898.png"/><Relationship Id="rId221" Type="http://schemas.openxmlformats.org/officeDocument/2006/relationships/image" Target="../media/image3899.png"/><Relationship Id="rId222" Type="http://schemas.openxmlformats.org/officeDocument/2006/relationships/image" Target="../media/image3900.png"/><Relationship Id="rId223" Type="http://schemas.openxmlformats.org/officeDocument/2006/relationships/image" Target="../media/image3901.png"/><Relationship Id="rId224" Type="http://schemas.openxmlformats.org/officeDocument/2006/relationships/image" Target="../media/image3902.png"/><Relationship Id="rId225" Type="http://schemas.openxmlformats.org/officeDocument/2006/relationships/image" Target="../media/image3903.png"/><Relationship Id="rId226" Type="http://schemas.openxmlformats.org/officeDocument/2006/relationships/image" Target="../media/image3904.png"/><Relationship Id="rId227" Type="http://schemas.openxmlformats.org/officeDocument/2006/relationships/image" Target="../media/image3905.png"/><Relationship Id="rId228" Type="http://schemas.openxmlformats.org/officeDocument/2006/relationships/image" Target="../media/image3906.png"/><Relationship Id="rId229" Type="http://schemas.openxmlformats.org/officeDocument/2006/relationships/image" Target="../media/image3907.png"/><Relationship Id="rId230" Type="http://schemas.openxmlformats.org/officeDocument/2006/relationships/image" Target="../media/image3908.png"/><Relationship Id="rId231" Type="http://schemas.openxmlformats.org/officeDocument/2006/relationships/image" Target="../media/image3909.png"/><Relationship Id="rId232" Type="http://schemas.openxmlformats.org/officeDocument/2006/relationships/image" Target="../media/image3910.png"/><Relationship Id="rId233" Type="http://schemas.openxmlformats.org/officeDocument/2006/relationships/image" Target="../media/image3911.png"/><Relationship Id="rId234" Type="http://schemas.openxmlformats.org/officeDocument/2006/relationships/image" Target="../media/image3912.png"/><Relationship Id="rId235" Type="http://schemas.openxmlformats.org/officeDocument/2006/relationships/image" Target="../media/image3913.png"/><Relationship Id="rId236" Type="http://schemas.openxmlformats.org/officeDocument/2006/relationships/image" Target="../media/image3914.png"/><Relationship Id="rId237" Type="http://schemas.openxmlformats.org/officeDocument/2006/relationships/image" Target="../media/image3915.png"/><Relationship Id="rId238" Type="http://schemas.openxmlformats.org/officeDocument/2006/relationships/image" Target="../media/image3916.png"/><Relationship Id="rId239" Type="http://schemas.openxmlformats.org/officeDocument/2006/relationships/image" Target="../media/image3917.png"/><Relationship Id="rId240" Type="http://schemas.openxmlformats.org/officeDocument/2006/relationships/image" Target="../media/image3918.png"/><Relationship Id="rId241" Type="http://schemas.openxmlformats.org/officeDocument/2006/relationships/image" Target="../media/image3919.png"/><Relationship Id="rId242" Type="http://schemas.openxmlformats.org/officeDocument/2006/relationships/image" Target="../media/image3920.png"/><Relationship Id="rId243" Type="http://schemas.openxmlformats.org/officeDocument/2006/relationships/image" Target="../media/image3921.png"/><Relationship Id="rId244" Type="http://schemas.openxmlformats.org/officeDocument/2006/relationships/image" Target="../media/image3922.png"/><Relationship Id="rId245" Type="http://schemas.openxmlformats.org/officeDocument/2006/relationships/image" Target="../media/image3923.png"/><Relationship Id="rId246" Type="http://schemas.openxmlformats.org/officeDocument/2006/relationships/image" Target="../media/image3924.png"/><Relationship Id="rId247" Type="http://schemas.openxmlformats.org/officeDocument/2006/relationships/image" Target="../media/image3925.png"/><Relationship Id="rId248" Type="http://schemas.openxmlformats.org/officeDocument/2006/relationships/image" Target="../media/image3926.png"/><Relationship Id="rId249" Type="http://schemas.openxmlformats.org/officeDocument/2006/relationships/image" Target="../media/image3927.png"/><Relationship Id="rId250" Type="http://schemas.openxmlformats.org/officeDocument/2006/relationships/image" Target="../media/image3928.png"/><Relationship Id="rId251" Type="http://schemas.openxmlformats.org/officeDocument/2006/relationships/image" Target="../media/image3929.png"/><Relationship Id="rId252" Type="http://schemas.openxmlformats.org/officeDocument/2006/relationships/image" Target="../media/image3930.png"/><Relationship Id="rId253" Type="http://schemas.openxmlformats.org/officeDocument/2006/relationships/image" Target="../media/image3931.png"/><Relationship Id="rId254" Type="http://schemas.openxmlformats.org/officeDocument/2006/relationships/image" Target="../media/image3932.png"/><Relationship Id="rId255" Type="http://schemas.openxmlformats.org/officeDocument/2006/relationships/image" Target="../media/image3933.png"/><Relationship Id="rId256" Type="http://schemas.openxmlformats.org/officeDocument/2006/relationships/image" Target="../media/image393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6" Type="http://schemas.openxmlformats.org/officeDocument/2006/relationships/image" Target="../media/image227.png"/><Relationship Id="rId7" Type="http://schemas.openxmlformats.org/officeDocument/2006/relationships/image" Target="../media/image228.png"/><Relationship Id="rId8" Type="http://schemas.openxmlformats.org/officeDocument/2006/relationships/image" Target="../media/image229.png"/><Relationship Id="rId9" Type="http://schemas.openxmlformats.org/officeDocument/2006/relationships/image" Target="../media/image230.png"/><Relationship Id="rId10" Type="http://schemas.openxmlformats.org/officeDocument/2006/relationships/image" Target="../media/image231.png"/><Relationship Id="rId11" Type="http://schemas.openxmlformats.org/officeDocument/2006/relationships/image" Target="../media/image232.png"/><Relationship Id="rId12" Type="http://schemas.openxmlformats.org/officeDocument/2006/relationships/image" Target="../media/image233.png"/><Relationship Id="rId13" Type="http://schemas.openxmlformats.org/officeDocument/2006/relationships/image" Target="../media/image234.png"/><Relationship Id="rId14" Type="http://schemas.openxmlformats.org/officeDocument/2006/relationships/image" Target="../media/image235.png"/><Relationship Id="rId15" Type="http://schemas.openxmlformats.org/officeDocument/2006/relationships/image" Target="../media/image236.png"/><Relationship Id="rId16" Type="http://schemas.openxmlformats.org/officeDocument/2006/relationships/image" Target="../media/image237.png"/><Relationship Id="rId17" Type="http://schemas.openxmlformats.org/officeDocument/2006/relationships/image" Target="../media/image238.png"/><Relationship Id="rId18" Type="http://schemas.openxmlformats.org/officeDocument/2006/relationships/image" Target="../media/image239.png"/><Relationship Id="rId19" Type="http://schemas.openxmlformats.org/officeDocument/2006/relationships/image" Target="../media/image240.png"/><Relationship Id="rId20" Type="http://schemas.openxmlformats.org/officeDocument/2006/relationships/image" Target="../media/image241.png"/><Relationship Id="rId21" Type="http://schemas.openxmlformats.org/officeDocument/2006/relationships/image" Target="../media/image242.png"/><Relationship Id="rId22" Type="http://schemas.openxmlformats.org/officeDocument/2006/relationships/image" Target="../media/image243.png"/><Relationship Id="rId23" Type="http://schemas.openxmlformats.org/officeDocument/2006/relationships/image" Target="../media/image244.png"/><Relationship Id="rId24" Type="http://schemas.openxmlformats.org/officeDocument/2006/relationships/image" Target="../media/image245.png"/><Relationship Id="rId25" Type="http://schemas.openxmlformats.org/officeDocument/2006/relationships/image" Target="../media/image246.png"/><Relationship Id="rId26" Type="http://schemas.openxmlformats.org/officeDocument/2006/relationships/image" Target="../media/image247.png"/><Relationship Id="rId27" Type="http://schemas.openxmlformats.org/officeDocument/2006/relationships/image" Target="../media/image248.png"/><Relationship Id="rId28" Type="http://schemas.openxmlformats.org/officeDocument/2006/relationships/image" Target="../media/image249.png"/><Relationship Id="rId29" Type="http://schemas.openxmlformats.org/officeDocument/2006/relationships/image" Target="../media/image250.png"/><Relationship Id="rId30" Type="http://schemas.openxmlformats.org/officeDocument/2006/relationships/image" Target="../media/image251.png"/><Relationship Id="rId31" Type="http://schemas.openxmlformats.org/officeDocument/2006/relationships/image" Target="../media/image252.png"/><Relationship Id="rId32" Type="http://schemas.openxmlformats.org/officeDocument/2006/relationships/image" Target="../media/image253.png"/><Relationship Id="rId33" Type="http://schemas.openxmlformats.org/officeDocument/2006/relationships/image" Target="../media/image254.png"/><Relationship Id="rId34" Type="http://schemas.openxmlformats.org/officeDocument/2006/relationships/image" Target="../media/image255.png"/><Relationship Id="rId35" Type="http://schemas.openxmlformats.org/officeDocument/2006/relationships/image" Target="../media/image256.png"/><Relationship Id="rId36" Type="http://schemas.openxmlformats.org/officeDocument/2006/relationships/image" Target="../media/image257.png"/><Relationship Id="rId37" Type="http://schemas.openxmlformats.org/officeDocument/2006/relationships/image" Target="../media/image258.png"/><Relationship Id="rId38" Type="http://schemas.openxmlformats.org/officeDocument/2006/relationships/image" Target="../media/image259.png"/><Relationship Id="rId39" Type="http://schemas.openxmlformats.org/officeDocument/2006/relationships/image" Target="../media/image260.png"/><Relationship Id="rId40" Type="http://schemas.openxmlformats.org/officeDocument/2006/relationships/image" Target="../media/image261.png"/><Relationship Id="rId41" Type="http://schemas.openxmlformats.org/officeDocument/2006/relationships/image" Target="../media/image262.png"/><Relationship Id="rId42" Type="http://schemas.openxmlformats.org/officeDocument/2006/relationships/image" Target="../media/image263.png"/><Relationship Id="rId43" Type="http://schemas.openxmlformats.org/officeDocument/2006/relationships/image" Target="../media/image264.png"/><Relationship Id="rId44" Type="http://schemas.openxmlformats.org/officeDocument/2006/relationships/image" Target="../media/image265.png"/><Relationship Id="rId45" Type="http://schemas.openxmlformats.org/officeDocument/2006/relationships/image" Target="../media/image266.png"/><Relationship Id="rId46" Type="http://schemas.openxmlformats.org/officeDocument/2006/relationships/image" Target="../media/image267.png"/><Relationship Id="rId47" Type="http://schemas.openxmlformats.org/officeDocument/2006/relationships/image" Target="../media/image268.png"/><Relationship Id="rId48" Type="http://schemas.openxmlformats.org/officeDocument/2006/relationships/image" Target="../media/image269.png"/><Relationship Id="rId49" Type="http://schemas.openxmlformats.org/officeDocument/2006/relationships/image" Target="../media/image270.png"/><Relationship Id="rId50" Type="http://schemas.openxmlformats.org/officeDocument/2006/relationships/image" Target="../media/image271.png"/><Relationship Id="rId51" Type="http://schemas.openxmlformats.org/officeDocument/2006/relationships/image" Target="../media/image272.png"/><Relationship Id="rId52" Type="http://schemas.openxmlformats.org/officeDocument/2006/relationships/image" Target="../media/image273.png"/><Relationship Id="rId53" Type="http://schemas.openxmlformats.org/officeDocument/2006/relationships/image" Target="../media/image274.png"/><Relationship Id="rId54" Type="http://schemas.openxmlformats.org/officeDocument/2006/relationships/image" Target="../media/image275.png"/><Relationship Id="rId55" Type="http://schemas.openxmlformats.org/officeDocument/2006/relationships/image" Target="../media/image276.png"/><Relationship Id="rId56" Type="http://schemas.openxmlformats.org/officeDocument/2006/relationships/image" Target="../media/image277.png"/><Relationship Id="rId57" Type="http://schemas.openxmlformats.org/officeDocument/2006/relationships/image" Target="../media/image278.png"/><Relationship Id="rId58" Type="http://schemas.openxmlformats.org/officeDocument/2006/relationships/image" Target="../media/image279.png"/><Relationship Id="rId59" Type="http://schemas.openxmlformats.org/officeDocument/2006/relationships/image" Target="../media/image280.png"/><Relationship Id="rId60" Type="http://schemas.openxmlformats.org/officeDocument/2006/relationships/image" Target="../media/image281.png"/><Relationship Id="rId61" Type="http://schemas.openxmlformats.org/officeDocument/2006/relationships/image" Target="../media/image282.png"/><Relationship Id="rId62" Type="http://schemas.openxmlformats.org/officeDocument/2006/relationships/image" Target="../media/image283.png"/><Relationship Id="rId63" Type="http://schemas.openxmlformats.org/officeDocument/2006/relationships/image" Target="../media/image284.png"/><Relationship Id="rId64" Type="http://schemas.openxmlformats.org/officeDocument/2006/relationships/image" Target="../media/image285.png"/><Relationship Id="rId65" Type="http://schemas.openxmlformats.org/officeDocument/2006/relationships/image" Target="../media/image286.png"/><Relationship Id="rId66" Type="http://schemas.openxmlformats.org/officeDocument/2006/relationships/image" Target="../media/image287.png"/><Relationship Id="rId67" Type="http://schemas.openxmlformats.org/officeDocument/2006/relationships/image" Target="../media/image288.png"/><Relationship Id="rId68" Type="http://schemas.openxmlformats.org/officeDocument/2006/relationships/image" Target="../media/image289.png"/><Relationship Id="rId69" Type="http://schemas.openxmlformats.org/officeDocument/2006/relationships/image" Target="../media/image290.png"/><Relationship Id="rId70" Type="http://schemas.openxmlformats.org/officeDocument/2006/relationships/image" Target="../media/image291.png"/><Relationship Id="rId71" Type="http://schemas.openxmlformats.org/officeDocument/2006/relationships/image" Target="../media/image292.png"/><Relationship Id="rId72" Type="http://schemas.openxmlformats.org/officeDocument/2006/relationships/image" Target="../media/image293.png"/><Relationship Id="rId73" Type="http://schemas.openxmlformats.org/officeDocument/2006/relationships/image" Target="../media/image294.png"/><Relationship Id="rId74" Type="http://schemas.openxmlformats.org/officeDocument/2006/relationships/image" Target="../media/image295.png"/><Relationship Id="rId75" Type="http://schemas.openxmlformats.org/officeDocument/2006/relationships/image" Target="../media/image296.png"/><Relationship Id="rId76" Type="http://schemas.openxmlformats.org/officeDocument/2006/relationships/image" Target="../media/image297.png"/><Relationship Id="rId77" Type="http://schemas.openxmlformats.org/officeDocument/2006/relationships/image" Target="../media/image298.png"/><Relationship Id="rId78" Type="http://schemas.openxmlformats.org/officeDocument/2006/relationships/image" Target="../media/image299.png"/><Relationship Id="rId79" Type="http://schemas.openxmlformats.org/officeDocument/2006/relationships/image" Target="../media/image300.png"/><Relationship Id="rId80" Type="http://schemas.openxmlformats.org/officeDocument/2006/relationships/image" Target="../media/image301.png"/><Relationship Id="rId81" Type="http://schemas.openxmlformats.org/officeDocument/2006/relationships/image" Target="../media/image302.png"/><Relationship Id="rId82" Type="http://schemas.openxmlformats.org/officeDocument/2006/relationships/image" Target="../media/image303.png"/><Relationship Id="rId83" Type="http://schemas.openxmlformats.org/officeDocument/2006/relationships/image" Target="../media/image304.png"/><Relationship Id="rId84" Type="http://schemas.openxmlformats.org/officeDocument/2006/relationships/image" Target="../media/image305.png"/><Relationship Id="rId85" Type="http://schemas.openxmlformats.org/officeDocument/2006/relationships/image" Target="../media/image306.png"/><Relationship Id="rId86" Type="http://schemas.openxmlformats.org/officeDocument/2006/relationships/image" Target="../media/image307.png"/><Relationship Id="rId87" Type="http://schemas.openxmlformats.org/officeDocument/2006/relationships/image" Target="../media/image308.png"/><Relationship Id="rId88" Type="http://schemas.openxmlformats.org/officeDocument/2006/relationships/image" Target="../media/image309.png"/><Relationship Id="rId89" Type="http://schemas.openxmlformats.org/officeDocument/2006/relationships/image" Target="../media/image310.png"/><Relationship Id="rId90" Type="http://schemas.openxmlformats.org/officeDocument/2006/relationships/image" Target="../media/image311.png"/><Relationship Id="rId91" Type="http://schemas.openxmlformats.org/officeDocument/2006/relationships/image" Target="../media/image312.png"/><Relationship Id="rId92" Type="http://schemas.openxmlformats.org/officeDocument/2006/relationships/image" Target="../media/image313.png"/><Relationship Id="rId93" Type="http://schemas.openxmlformats.org/officeDocument/2006/relationships/image" Target="../media/image314.png"/><Relationship Id="rId94" Type="http://schemas.openxmlformats.org/officeDocument/2006/relationships/image" Target="../media/image315.png"/><Relationship Id="rId95" Type="http://schemas.openxmlformats.org/officeDocument/2006/relationships/image" Target="../media/image316.png"/><Relationship Id="rId96" Type="http://schemas.openxmlformats.org/officeDocument/2006/relationships/image" Target="../media/image317.png"/><Relationship Id="rId97" Type="http://schemas.openxmlformats.org/officeDocument/2006/relationships/image" Target="../media/image318.png"/><Relationship Id="rId98" Type="http://schemas.openxmlformats.org/officeDocument/2006/relationships/image" Target="../media/image319.png"/><Relationship Id="rId99" Type="http://schemas.openxmlformats.org/officeDocument/2006/relationships/image" Target="../media/image320.png"/><Relationship Id="rId100" Type="http://schemas.openxmlformats.org/officeDocument/2006/relationships/image" Target="../media/image321.png"/><Relationship Id="rId101" Type="http://schemas.openxmlformats.org/officeDocument/2006/relationships/image" Target="../media/image322.png"/><Relationship Id="rId102" Type="http://schemas.openxmlformats.org/officeDocument/2006/relationships/image" Target="../media/image323.png"/><Relationship Id="rId103" Type="http://schemas.openxmlformats.org/officeDocument/2006/relationships/image" Target="../media/image324.png"/><Relationship Id="rId104" Type="http://schemas.openxmlformats.org/officeDocument/2006/relationships/image" Target="../media/image325.png"/><Relationship Id="rId105" Type="http://schemas.openxmlformats.org/officeDocument/2006/relationships/image" Target="../media/image326.png"/><Relationship Id="rId106" Type="http://schemas.openxmlformats.org/officeDocument/2006/relationships/image" Target="../media/image327.png"/><Relationship Id="rId107" Type="http://schemas.openxmlformats.org/officeDocument/2006/relationships/image" Target="../media/image328.png"/><Relationship Id="rId108" Type="http://schemas.openxmlformats.org/officeDocument/2006/relationships/image" Target="../media/image329.png"/><Relationship Id="rId109" Type="http://schemas.openxmlformats.org/officeDocument/2006/relationships/image" Target="../media/image330.png"/><Relationship Id="rId110" Type="http://schemas.openxmlformats.org/officeDocument/2006/relationships/image" Target="../media/image331.png"/><Relationship Id="rId111" Type="http://schemas.openxmlformats.org/officeDocument/2006/relationships/image" Target="../media/image332.png"/><Relationship Id="rId112" Type="http://schemas.openxmlformats.org/officeDocument/2006/relationships/image" Target="../media/image333.png"/><Relationship Id="rId113" Type="http://schemas.openxmlformats.org/officeDocument/2006/relationships/image" Target="../media/image334.png"/><Relationship Id="rId114" Type="http://schemas.openxmlformats.org/officeDocument/2006/relationships/image" Target="../media/image335.png"/><Relationship Id="rId115" Type="http://schemas.openxmlformats.org/officeDocument/2006/relationships/image" Target="../media/image336.png"/><Relationship Id="rId116" Type="http://schemas.openxmlformats.org/officeDocument/2006/relationships/image" Target="../media/image337.png"/><Relationship Id="rId117" Type="http://schemas.openxmlformats.org/officeDocument/2006/relationships/image" Target="../media/image338.png"/><Relationship Id="rId118" Type="http://schemas.openxmlformats.org/officeDocument/2006/relationships/image" Target="../media/image339.png"/><Relationship Id="rId119" Type="http://schemas.openxmlformats.org/officeDocument/2006/relationships/image" Target="../media/image340.png"/><Relationship Id="rId120" Type="http://schemas.openxmlformats.org/officeDocument/2006/relationships/image" Target="../media/image341.png"/><Relationship Id="rId121" Type="http://schemas.openxmlformats.org/officeDocument/2006/relationships/image" Target="../media/image342.png"/><Relationship Id="rId122" Type="http://schemas.openxmlformats.org/officeDocument/2006/relationships/image" Target="../media/image343.png"/><Relationship Id="rId123" Type="http://schemas.openxmlformats.org/officeDocument/2006/relationships/image" Target="../media/image344.png"/><Relationship Id="rId124" Type="http://schemas.openxmlformats.org/officeDocument/2006/relationships/image" Target="../media/image345.png"/><Relationship Id="rId125" Type="http://schemas.openxmlformats.org/officeDocument/2006/relationships/image" Target="../media/image346.png"/><Relationship Id="rId126" Type="http://schemas.openxmlformats.org/officeDocument/2006/relationships/image" Target="../media/image347.png"/><Relationship Id="rId127" Type="http://schemas.openxmlformats.org/officeDocument/2006/relationships/image" Target="../media/image348.png"/><Relationship Id="rId128" Type="http://schemas.openxmlformats.org/officeDocument/2006/relationships/image" Target="../media/image349.png"/><Relationship Id="rId129" Type="http://schemas.openxmlformats.org/officeDocument/2006/relationships/image" Target="../media/image350.png"/><Relationship Id="rId130" Type="http://schemas.openxmlformats.org/officeDocument/2006/relationships/image" Target="../media/image351.png"/><Relationship Id="rId131" Type="http://schemas.openxmlformats.org/officeDocument/2006/relationships/image" Target="../media/image352.png"/><Relationship Id="rId132" Type="http://schemas.openxmlformats.org/officeDocument/2006/relationships/image" Target="../media/image353.png"/><Relationship Id="rId133" Type="http://schemas.openxmlformats.org/officeDocument/2006/relationships/image" Target="../media/image354.png"/><Relationship Id="rId134" Type="http://schemas.openxmlformats.org/officeDocument/2006/relationships/image" Target="../media/image355.png"/><Relationship Id="rId135" Type="http://schemas.openxmlformats.org/officeDocument/2006/relationships/image" Target="../media/image356.png"/><Relationship Id="rId136" Type="http://schemas.openxmlformats.org/officeDocument/2006/relationships/image" Target="../media/image357.png"/><Relationship Id="rId137" Type="http://schemas.openxmlformats.org/officeDocument/2006/relationships/image" Target="../media/image358.png"/><Relationship Id="rId138" Type="http://schemas.openxmlformats.org/officeDocument/2006/relationships/image" Target="../media/image359.png"/><Relationship Id="rId139" Type="http://schemas.openxmlformats.org/officeDocument/2006/relationships/image" Target="../media/image360.png"/><Relationship Id="rId140" Type="http://schemas.openxmlformats.org/officeDocument/2006/relationships/image" Target="../media/image361.png"/><Relationship Id="rId141" Type="http://schemas.openxmlformats.org/officeDocument/2006/relationships/image" Target="../media/image362.png"/><Relationship Id="rId142" Type="http://schemas.openxmlformats.org/officeDocument/2006/relationships/image" Target="../media/image363.png"/><Relationship Id="rId143" Type="http://schemas.openxmlformats.org/officeDocument/2006/relationships/image" Target="../media/image364.png"/><Relationship Id="rId144" Type="http://schemas.openxmlformats.org/officeDocument/2006/relationships/image" Target="../media/image365.png"/><Relationship Id="rId145" Type="http://schemas.openxmlformats.org/officeDocument/2006/relationships/image" Target="../media/image366.png"/><Relationship Id="rId146" Type="http://schemas.openxmlformats.org/officeDocument/2006/relationships/image" Target="../media/image367.png"/><Relationship Id="rId147" Type="http://schemas.openxmlformats.org/officeDocument/2006/relationships/image" Target="../media/image368.png"/><Relationship Id="rId148" Type="http://schemas.openxmlformats.org/officeDocument/2006/relationships/image" Target="../media/image369.png"/><Relationship Id="rId149" Type="http://schemas.openxmlformats.org/officeDocument/2006/relationships/image" Target="../media/image370.png"/><Relationship Id="rId150" Type="http://schemas.openxmlformats.org/officeDocument/2006/relationships/image" Target="../media/image371.png"/><Relationship Id="rId151" Type="http://schemas.openxmlformats.org/officeDocument/2006/relationships/image" Target="../media/image372.png"/><Relationship Id="rId152" Type="http://schemas.openxmlformats.org/officeDocument/2006/relationships/image" Target="../media/image373.png"/><Relationship Id="rId153" Type="http://schemas.openxmlformats.org/officeDocument/2006/relationships/image" Target="../media/image374.png"/><Relationship Id="rId154" Type="http://schemas.openxmlformats.org/officeDocument/2006/relationships/image" Target="../media/image375.png"/><Relationship Id="rId155" Type="http://schemas.openxmlformats.org/officeDocument/2006/relationships/image" Target="../media/image376.png"/><Relationship Id="rId156" Type="http://schemas.openxmlformats.org/officeDocument/2006/relationships/image" Target="../media/image377.png"/><Relationship Id="rId157" Type="http://schemas.openxmlformats.org/officeDocument/2006/relationships/image" Target="../media/image378.png"/><Relationship Id="rId158" Type="http://schemas.openxmlformats.org/officeDocument/2006/relationships/image" Target="../media/image379.png"/><Relationship Id="rId159" Type="http://schemas.openxmlformats.org/officeDocument/2006/relationships/image" Target="../media/image380.png"/><Relationship Id="rId160" Type="http://schemas.openxmlformats.org/officeDocument/2006/relationships/image" Target="../media/image381.png"/><Relationship Id="rId161" Type="http://schemas.openxmlformats.org/officeDocument/2006/relationships/image" Target="../media/image382.png"/><Relationship Id="rId162" Type="http://schemas.openxmlformats.org/officeDocument/2006/relationships/image" Target="../media/image383.png"/><Relationship Id="rId163" Type="http://schemas.openxmlformats.org/officeDocument/2006/relationships/image" Target="../media/image384.png"/><Relationship Id="rId164" Type="http://schemas.openxmlformats.org/officeDocument/2006/relationships/image" Target="../media/image385.png"/><Relationship Id="rId165" Type="http://schemas.openxmlformats.org/officeDocument/2006/relationships/image" Target="../media/image386.png"/><Relationship Id="rId166" Type="http://schemas.openxmlformats.org/officeDocument/2006/relationships/image" Target="../media/image387.png"/><Relationship Id="rId167" Type="http://schemas.openxmlformats.org/officeDocument/2006/relationships/image" Target="../media/image388.png"/><Relationship Id="rId168" Type="http://schemas.openxmlformats.org/officeDocument/2006/relationships/image" Target="../media/image389.png"/><Relationship Id="rId169" Type="http://schemas.openxmlformats.org/officeDocument/2006/relationships/image" Target="../media/image390.png"/><Relationship Id="rId170" Type="http://schemas.openxmlformats.org/officeDocument/2006/relationships/image" Target="../media/image391.png"/><Relationship Id="rId171" Type="http://schemas.openxmlformats.org/officeDocument/2006/relationships/image" Target="../media/image392.png"/><Relationship Id="rId172" Type="http://schemas.openxmlformats.org/officeDocument/2006/relationships/image" Target="../media/image393.png"/><Relationship Id="rId173" Type="http://schemas.openxmlformats.org/officeDocument/2006/relationships/image" Target="../media/image394.png"/><Relationship Id="rId174" Type="http://schemas.openxmlformats.org/officeDocument/2006/relationships/image" Target="../media/image395.png"/><Relationship Id="rId175" Type="http://schemas.openxmlformats.org/officeDocument/2006/relationships/image" Target="../media/image396.png"/><Relationship Id="rId176" Type="http://schemas.openxmlformats.org/officeDocument/2006/relationships/image" Target="../media/image397.png"/><Relationship Id="rId177" Type="http://schemas.openxmlformats.org/officeDocument/2006/relationships/image" Target="../media/image398.png"/><Relationship Id="rId178" Type="http://schemas.openxmlformats.org/officeDocument/2006/relationships/image" Target="../media/image399.png"/><Relationship Id="rId179" Type="http://schemas.openxmlformats.org/officeDocument/2006/relationships/image" Target="../media/image400.png"/><Relationship Id="rId180" Type="http://schemas.openxmlformats.org/officeDocument/2006/relationships/image" Target="../media/image401.png"/><Relationship Id="rId181" Type="http://schemas.openxmlformats.org/officeDocument/2006/relationships/image" Target="../media/image402.png"/><Relationship Id="rId182" Type="http://schemas.openxmlformats.org/officeDocument/2006/relationships/image" Target="../media/image403.png"/><Relationship Id="rId183" Type="http://schemas.openxmlformats.org/officeDocument/2006/relationships/image" Target="../media/image404.png"/><Relationship Id="rId184" Type="http://schemas.openxmlformats.org/officeDocument/2006/relationships/image" Target="../media/image405.png"/><Relationship Id="rId185" Type="http://schemas.openxmlformats.org/officeDocument/2006/relationships/image" Target="../media/image406.png"/><Relationship Id="rId186" Type="http://schemas.openxmlformats.org/officeDocument/2006/relationships/image" Target="../media/image407.png"/><Relationship Id="rId187" Type="http://schemas.openxmlformats.org/officeDocument/2006/relationships/image" Target="../media/image40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9.png"/><Relationship Id="rId3" Type="http://schemas.openxmlformats.org/officeDocument/2006/relationships/image" Target="../media/image410.png"/><Relationship Id="rId4" Type="http://schemas.openxmlformats.org/officeDocument/2006/relationships/image" Target="../media/image411.png"/><Relationship Id="rId5" Type="http://schemas.openxmlformats.org/officeDocument/2006/relationships/image" Target="../media/image412.png"/><Relationship Id="rId6" Type="http://schemas.openxmlformats.org/officeDocument/2006/relationships/image" Target="../media/image413.png"/><Relationship Id="rId7" Type="http://schemas.openxmlformats.org/officeDocument/2006/relationships/image" Target="../media/image414.png"/><Relationship Id="rId8" Type="http://schemas.openxmlformats.org/officeDocument/2006/relationships/image" Target="../media/image415.png"/><Relationship Id="rId9" Type="http://schemas.openxmlformats.org/officeDocument/2006/relationships/image" Target="../media/image416.png"/><Relationship Id="rId10" Type="http://schemas.openxmlformats.org/officeDocument/2006/relationships/image" Target="../media/image417.png"/><Relationship Id="rId11" Type="http://schemas.openxmlformats.org/officeDocument/2006/relationships/image" Target="../media/image418.png"/><Relationship Id="rId12" Type="http://schemas.openxmlformats.org/officeDocument/2006/relationships/image" Target="../media/image419.png"/><Relationship Id="rId13" Type="http://schemas.openxmlformats.org/officeDocument/2006/relationships/image" Target="../media/image420.png"/><Relationship Id="rId14" Type="http://schemas.openxmlformats.org/officeDocument/2006/relationships/image" Target="../media/image421.png"/><Relationship Id="rId15" Type="http://schemas.openxmlformats.org/officeDocument/2006/relationships/image" Target="../media/image422.png"/><Relationship Id="rId16" Type="http://schemas.openxmlformats.org/officeDocument/2006/relationships/image" Target="../media/image423.png"/><Relationship Id="rId17" Type="http://schemas.openxmlformats.org/officeDocument/2006/relationships/image" Target="../media/image424.png"/><Relationship Id="rId18" Type="http://schemas.openxmlformats.org/officeDocument/2006/relationships/image" Target="../media/image425.png"/><Relationship Id="rId19" Type="http://schemas.openxmlformats.org/officeDocument/2006/relationships/image" Target="../media/image426.png"/><Relationship Id="rId20" Type="http://schemas.openxmlformats.org/officeDocument/2006/relationships/image" Target="../media/image427.png"/><Relationship Id="rId21" Type="http://schemas.openxmlformats.org/officeDocument/2006/relationships/image" Target="../media/image428.png"/><Relationship Id="rId22" Type="http://schemas.openxmlformats.org/officeDocument/2006/relationships/image" Target="../media/image429.png"/><Relationship Id="rId23" Type="http://schemas.openxmlformats.org/officeDocument/2006/relationships/image" Target="../media/image430.png"/><Relationship Id="rId24" Type="http://schemas.openxmlformats.org/officeDocument/2006/relationships/image" Target="../media/image431.png"/><Relationship Id="rId25" Type="http://schemas.openxmlformats.org/officeDocument/2006/relationships/image" Target="../media/image432.png"/><Relationship Id="rId26" Type="http://schemas.openxmlformats.org/officeDocument/2006/relationships/image" Target="../media/image433.png"/><Relationship Id="rId27" Type="http://schemas.openxmlformats.org/officeDocument/2006/relationships/image" Target="../media/image434.png"/><Relationship Id="rId28" Type="http://schemas.openxmlformats.org/officeDocument/2006/relationships/image" Target="../media/image435.png"/><Relationship Id="rId29" Type="http://schemas.openxmlformats.org/officeDocument/2006/relationships/image" Target="../media/image436.png"/><Relationship Id="rId30" Type="http://schemas.openxmlformats.org/officeDocument/2006/relationships/image" Target="../media/image437.png"/><Relationship Id="rId31" Type="http://schemas.openxmlformats.org/officeDocument/2006/relationships/image" Target="../media/image438.png"/><Relationship Id="rId32" Type="http://schemas.openxmlformats.org/officeDocument/2006/relationships/image" Target="../media/image439.png"/><Relationship Id="rId33" Type="http://schemas.openxmlformats.org/officeDocument/2006/relationships/image" Target="../media/image440.png"/><Relationship Id="rId34" Type="http://schemas.openxmlformats.org/officeDocument/2006/relationships/image" Target="../media/image441.png"/><Relationship Id="rId35" Type="http://schemas.openxmlformats.org/officeDocument/2006/relationships/image" Target="../media/image442.png"/><Relationship Id="rId36" Type="http://schemas.openxmlformats.org/officeDocument/2006/relationships/image" Target="../media/image443.png"/><Relationship Id="rId37" Type="http://schemas.openxmlformats.org/officeDocument/2006/relationships/image" Target="../media/image444.png"/><Relationship Id="rId38" Type="http://schemas.openxmlformats.org/officeDocument/2006/relationships/image" Target="../media/image445.png"/><Relationship Id="rId39" Type="http://schemas.openxmlformats.org/officeDocument/2006/relationships/image" Target="../media/image446.png"/><Relationship Id="rId40" Type="http://schemas.openxmlformats.org/officeDocument/2006/relationships/image" Target="../media/image447.png"/><Relationship Id="rId41" Type="http://schemas.openxmlformats.org/officeDocument/2006/relationships/image" Target="../media/image448.png"/><Relationship Id="rId42" Type="http://schemas.openxmlformats.org/officeDocument/2006/relationships/image" Target="../media/image449.png"/><Relationship Id="rId43" Type="http://schemas.openxmlformats.org/officeDocument/2006/relationships/image" Target="../media/image450.png"/><Relationship Id="rId44" Type="http://schemas.openxmlformats.org/officeDocument/2006/relationships/image" Target="../media/image451.png"/><Relationship Id="rId45" Type="http://schemas.openxmlformats.org/officeDocument/2006/relationships/image" Target="../media/image452.png"/><Relationship Id="rId46" Type="http://schemas.openxmlformats.org/officeDocument/2006/relationships/image" Target="../media/image453.png"/><Relationship Id="rId47" Type="http://schemas.openxmlformats.org/officeDocument/2006/relationships/image" Target="../media/image454.png"/><Relationship Id="rId48" Type="http://schemas.openxmlformats.org/officeDocument/2006/relationships/image" Target="../media/image455.png"/><Relationship Id="rId49" Type="http://schemas.openxmlformats.org/officeDocument/2006/relationships/image" Target="../media/image456.png"/><Relationship Id="rId50" Type="http://schemas.openxmlformats.org/officeDocument/2006/relationships/image" Target="../media/image457.png"/><Relationship Id="rId51" Type="http://schemas.openxmlformats.org/officeDocument/2006/relationships/image" Target="../media/image458.png"/><Relationship Id="rId52" Type="http://schemas.openxmlformats.org/officeDocument/2006/relationships/image" Target="../media/image459.png"/><Relationship Id="rId53" Type="http://schemas.openxmlformats.org/officeDocument/2006/relationships/image" Target="../media/image460.png"/><Relationship Id="rId54" Type="http://schemas.openxmlformats.org/officeDocument/2006/relationships/image" Target="../media/image461.png"/><Relationship Id="rId55" Type="http://schemas.openxmlformats.org/officeDocument/2006/relationships/image" Target="../media/image462.png"/><Relationship Id="rId56" Type="http://schemas.openxmlformats.org/officeDocument/2006/relationships/image" Target="../media/image463.png"/><Relationship Id="rId57" Type="http://schemas.openxmlformats.org/officeDocument/2006/relationships/image" Target="../media/image464.png"/><Relationship Id="rId58" Type="http://schemas.openxmlformats.org/officeDocument/2006/relationships/image" Target="../media/image465.png"/><Relationship Id="rId59" Type="http://schemas.openxmlformats.org/officeDocument/2006/relationships/image" Target="../media/image466.png"/><Relationship Id="rId60" Type="http://schemas.openxmlformats.org/officeDocument/2006/relationships/image" Target="../media/image467.png"/><Relationship Id="rId61" Type="http://schemas.openxmlformats.org/officeDocument/2006/relationships/image" Target="../media/image468.png"/><Relationship Id="rId62" Type="http://schemas.openxmlformats.org/officeDocument/2006/relationships/image" Target="../media/image469.png"/><Relationship Id="rId63" Type="http://schemas.openxmlformats.org/officeDocument/2006/relationships/image" Target="../media/image470.png"/><Relationship Id="rId64" Type="http://schemas.openxmlformats.org/officeDocument/2006/relationships/image" Target="../media/image471.png"/><Relationship Id="rId65" Type="http://schemas.openxmlformats.org/officeDocument/2006/relationships/image" Target="../media/image472.png"/><Relationship Id="rId66" Type="http://schemas.openxmlformats.org/officeDocument/2006/relationships/image" Target="../media/image473.png"/><Relationship Id="rId67" Type="http://schemas.openxmlformats.org/officeDocument/2006/relationships/image" Target="../media/image474.png"/><Relationship Id="rId68" Type="http://schemas.openxmlformats.org/officeDocument/2006/relationships/image" Target="../media/image475.png"/><Relationship Id="rId69" Type="http://schemas.openxmlformats.org/officeDocument/2006/relationships/image" Target="../media/image476.png"/><Relationship Id="rId70" Type="http://schemas.openxmlformats.org/officeDocument/2006/relationships/image" Target="../media/image477.png"/><Relationship Id="rId71" Type="http://schemas.openxmlformats.org/officeDocument/2006/relationships/image" Target="../media/image478.png"/><Relationship Id="rId72" Type="http://schemas.openxmlformats.org/officeDocument/2006/relationships/image" Target="../media/image479.png"/><Relationship Id="rId73" Type="http://schemas.openxmlformats.org/officeDocument/2006/relationships/image" Target="../media/image480.png"/><Relationship Id="rId74" Type="http://schemas.openxmlformats.org/officeDocument/2006/relationships/image" Target="../media/image287.png"/><Relationship Id="rId75" Type="http://schemas.openxmlformats.org/officeDocument/2006/relationships/image" Target="../media/image481.png"/><Relationship Id="rId76" Type="http://schemas.openxmlformats.org/officeDocument/2006/relationships/image" Target="../media/image482.png"/><Relationship Id="rId77" Type="http://schemas.openxmlformats.org/officeDocument/2006/relationships/image" Target="../media/image483.png"/><Relationship Id="rId78" Type="http://schemas.openxmlformats.org/officeDocument/2006/relationships/image" Target="../media/image484.png"/><Relationship Id="rId79" Type="http://schemas.openxmlformats.org/officeDocument/2006/relationships/image" Target="../media/image485.png"/><Relationship Id="rId80" Type="http://schemas.openxmlformats.org/officeDocument/2006/relationships/image" Target="../media/image486.png"/><Relationship Id="rId81" Type="http://schemas.openxmlformats.org/officeDocument/2006/relationships/image" Target="../media/image487.png"/><Relationship Id="rId82" Type="http://schemas.openxmlformats.org/officeDocument/2006/relationships/image" Target="../media/image488.png"/><Relationship Id="rId83" Type="http://schemas.openxmlformats.org/officeDocument/2006/relationships/image" Target="../media/image489.png"/><Relationship Id="rId84" Type="http://schemas.openxmlformats.org/officeDocument/2006/relationships/image" Target="../media/image490.png"/><Relationship Id="rId85" Type="http://schemas.openxmlformats.org/officeDocument/2006/relationships/image" Target="../media/image491.png"/><Relationship Id="rId86" Type="http://schemas.openxmlformats.org/officeDocument/2006/relationships/image" Target="../media/image492.png"/><Relationship Id="rId87" Type="http://schemas.openxmlformats.org/officeDocument/2006/relationships/image" Target="../media/image493.png"/><Relationship Id="rId88" Type="http://schemas.openxmlformats.org/officeDocument/2006/relationships/image" Target="../media/image494.png"/><Relationship Id="rId89" Type="http://schemas.openxmlformats.org/officeDocument/2006/relationships/image" Target="../media/image495.png"/><Relationship Id="rId90" Type="http://schemas.openxmlformats.org/officeDocument/2006/relationships/image" Target="../media/image496.png"/><Relationship Id="rId91" Type="http://schemas.openxmlformats.org/officeDocument/2006/relationships/image" Target="../media/image497.png"/><Relationship Id="rId92" Type="http://schemas.openxmlformats.org/officeDocument/2006/relationships/image" Target="../media/image498.png"/><Relationship Id="rId93" Type="http://schemas.openxmlformats.org/officeDocument/2006/relationships/image" Target="../media/image499.png"/><Relationship Id="rId94" Type="http://schemas.openxmlformats.org/officeDocument/2006/relationships/image" Target="../media/image500.png"/><Relationship Id="rId95" Type="http://schemas.openxmlformats.org/officeDocument/2006/relationships/image" Target="../media/image501.png"/><Relationship Id="rId96" Type="http://schemas.openxmlformats.org/officeDocument/2006/relationships/image" Target="../media/image502.png"/><Relationship Id="rId97" Type="http://schemas.openxmlformats.org/officeDocument/2006/relationships/image" Target="../media/image503.png"/><Relationship Id="rId98" Type="http://schemas.openxmlformats.org/officeDocument/2006/relationships/image" Target="../media/image504.png"/><Relationship Id="rId99" Type="http://schemas.openxmlformats.org/officeDocument/2006/relationships/image" Target="../media/image505.png"/><Relationship Id="rId100" Type="http://schemas.openxmlformats.org/officeDocument/2006/relationships/image" Target="../media/image506.png"/><Relationship Id="rId101" Type="http://schemas.openxmlformats.org/officeDocument/2006/relationships/image" Target="../media/image507.png"/><Relationship Id="rId102" Type="http://schemas.openxmlformats.org/officeDocument/2006/relationships/image" Target="../media/image508.png"/><Relationship Id="rId103" Type="http://schemas.openxmlformats.org/officeDocument/2006/relationships/image" Target="../media/image509.png"/><Relationship Id="rId104" Type="http://schemas.openxmlformats.org/officeDocument/2006/relationships/image" Target="../media/image510.png"/><Relationship Id="rId105" Type="http://schemas.openxmlformats.org/officeDocument/2006/relationships/image" Target="../media/image511.png"/><Relationship Id="rId106" Type="http://schemas.openxmlformats.org/officeDocument/2006/relationships/image" Target="../media/image512.png"/><Relationship Id="rId107" Type="http://schemas.openxmlformats.org/officeDocument/2006/relationships/image" Target="../media/image513.png"/><Relationship Id="rId108" Type="http://schemas.openxmlformats.org/officeDocument/2006/relationships/image" Target="../media/image514.png"/><Relationship Id="rId109" Type="http://schemas.openxmlformats.org/officeDocument/2006/relationships/image" Target="../media/image515.png"/><Relationship Id="rId110" Type="http://schemas.openxmlformats.org/officeDocument/2006/relationships/image" Target="../media/image516.png"/><Relationship Id="rId111" Type="http://schemas.openxmlformats.org/officeDocument/2006/relationships/image" Target="../media/image517.png"/><Relationship Id="rId112" Type="http://schemas.openxmlformats.org/officeDocument/2006/relationships/image" Target="../media/image518.png"/><Relationship Id="rId113" Type="http://schemas.openxmlformats.org/officeDocument/2006/relationships/image" Target="../media/image519.png"/><Relationship Id="rId114" Type="http://schemas.openxmlformats.org/officeDocument/2006/relationships/image" Target="../media/image520.png"/><Relationship Id="rId115" Type="http://schemas.openxmlformats.org/officeDocument/2006/relationships/image" Target="../media/image521.png"/><Relationship Id="rId116" Type="http://schemas.openxmlformats.org/officeDocument/2006/relationships/image" Target="../media/image522.png"/><Relationship Id="rId117" Type="http://schemas.openxmlformats.org/officeDocument/2006/relationships/image" Target="../media/image523.png"/><Relationship Id="rId118" Type="http://schemas.openxmlformats.org/officeDocument/2006/relationships/image" Target="../media/image524.png"/><Relationship Id="rId119" Type="http://schemas.openxmlformats.org/officeDocument/2006/relationships/image" Target="../media/image525.png"/><Relationship Id="rId120" Type="http://schemas.openxmlformats.org/officeDocument/2006/relationships/image" Target="../media/image526.png"/><Relationship Id="rId121" Type="http://schemas.openxmlformats.org/officeDocument/2006/relationships/image" Target="../media/image52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8.png"/><Relationship Id="rId3" Type="http://schemas.openxmlformats.org/officeDocument/2006/relationships/image" Target="../media/image529.png"/><Relationship Id="rId4" Type="http://schemas.openxmlformats.org/officeDocument/2006/relationships/image" Target="../media/image530.png"/><Relationship Id="rId5" Type="http://schemas.openxmlformats.org/officeDocument/2006/relationships/image" Target="../media/image531.png"/><Relationship Id="rId6" Type="http://schemas.openxmlformats.org/officeDocument/2006/relationships/image" Target="../media/image532.png"/><Relationship Id="rId7" Type="http://schemas.openxmlformats.org/officeDocument/2006/relationships/image" Target="../media/image533.png"/><Relationship Id="rId8" Type="http://schemas.openxmlformats.org/officeDocument/2006/relationships/image" Target="../media/image534.png"/><Relationship Id="rId9" Type="http://schemas.openxmlformats.org/officeDocument/2006/relationships/image" Target="../media/image535.png"/><Relationship Id="rId10" Type="http://schemas.openxmlformats.org/officeDocument/2006/relationships/image" Target="../media/image536.png"/><Relationship Id="rId11" Type="http://schemas.openxmlformats.org/officeDocument/2006/relationships/image" Target="../media/image537.png"/><Relationship Id="rId12" Type="http://schemas.openxmlformats.org/officeDocument/2006/relationships/image" Target="../media/image538.png"/><Relationship Id="rId13" Type="http://schemas.openxmlformats.org/officeDocument/2006/relationships/image" Target="../media/image539.png"/><Relationship Id="rId14" Type="http://schemas.openxmlformats.org/officeDocument/2006/relationships/image" Target="../media/image540.png"/><Relationship Id="rId15" Type="http://schemas.openxmlformats.org/officeDocument/2006/relationships/image" Target="../media/image541.png"/><Relationship Id="rId16" Type="http://schemas.openxmlformats.org/officeDocument/2006/relationships/image" Target="../media/image542.png"/><Relationship Id="rId17" Type="http://schemas.openxmlformats.org/officeDocument/2006/relationships/image" Target="../media/image543.png"/><Relationship Id="rId18" Type="http://schemas.openxmlformats.org/officeDocument/2006/relationships/image" Target="../media/image544.png"/><Relationship Id="rId19" Type="http://schemas.openxmlformats.org/officeDocument/2006/relationships/image" Target="../media/image545.png"/><Relationship Id="rId20" Type="http://schemas.openxmlformats.org/officeDocument/2006/relationships/image" Target="../media/image546.png"/><Relationship Id="rId21" Type="http://schemas.openxmlformats.org/officeDocument/2006/relationships/image" Target="../media/image547.png"/><Relationship Id="rId22" Type="http://schemas.openxmlformats.org/officeDocument/2006/relationships/image" Target="../media/image548.png"/><Relationship Id="rId23" Type="http://schemas.openxmlformats.org/officeDocument/2006/relationships/image" Target="../media/image549.png"/><Relationship Id="rId24" Type="http://schemas.openxmlformats.org/officeDocument/2006/relationships/image" Target="../media/image550.png"/><Relationship Id="rId25" Type="http://schemas.openxmlformats.org/officeDocument/2006/relationships/image" Target="../media/image551.png"/><Relationship Id="rId26" Type="http://schemas.openxmlformats.org/officeDocument/2006/relationships/image" Target="../media/image552.png"/><Relationship Id="rId27" Type="http://schemas.openxmlformats.org/officeDocument/2006/relationships/image" Target="../media/image553.png"/><Relationship Id="rId28" Type="http://schemas.openxmlformats.org/officeDocument/2006/relationships/image" Target="../media/image554.png"/><Relationship Id="rId29" Type="http://schemas.openxmlformats.org/officeDocument/2006/relationships/image" Target="../media/image555.png"/><Relationship Id="rId30" Type="http://schemas.openxmlformats.org/officeDocument/2006/relationships/image" Target="../media/image556.png"/><Relationship Id="rId31" Type="http://schemas.openxmlformats.org/officeDocument/2006/relationships/image" Target="../media/image557.png"/><Relationship Id="rId32" Type="http://schemas.openxmlformats.org/officeDocument/2006/relationships/image" Target="../media/image558.png"/><Relationship Id="rId33" Type="http://schemas.openxmlformats.org/officeDocument/2006/relationships/image" Target="../media/image559.png"/><Relationship Id="rId34" Type="http://schemas.openxmlformats.org/officeDocument/2006/relationships/image" Target="../media/image560.png"/><Relationship Id="rId35" Type="http://schemas.openxmlformats.org/officeDocument/2006/relationships/image" Target="../media/image561.png"/><Relationship Id="rId36" Type="http://schemas.openxmlformats.org/officeDocument/2006/relationships/image" Target="../media/image562.png"/><Relationship Id="rId37" Type="http://schemas.openxmlformats.org/officeDocument/2006/relationships/image" Target="../media/image563.png"/><Relationship Id="rId38" Type="http://schemas.openxmlformats.org/officeDocument/2006/relationships/image" Target="../media/image564.png"/><Relationship Id="rId39" Type="http://schemas.openxmlformats.org/officeDocument/2006/relationships/image" Target="../media/image565.png"/><Relationship Id="rId40" Type="http://schemas.openxmlformats.org/officeDocument/2006/relationships/image" Target="../media/image566.png"/><Relationship Id="rId41" Type="http://schemas.openxmlformats.org/officeDocument/2006/relationships/image" Target="../media/image567.png"/><Relationship Id="rId42" Type="http://schemas.openxmlformats.org/officeDocument/2006/relationships/image" Target="../media/image568.png"/><Relationship Id="rId43" Type="http://schemas.openxmlformats.org/officeDocument/2006/relationships/image" Target="../media/image569.png"/><Relationship Id="rId44" Type="http://schemas.openxmlformats.org/officeDocument/2006/relationships/image" Target="../media/image570.png"/><Relationship Id="rId45" Type="http://schemas.openxmlformats.org/officeDocument/2006/relationships/image" Target="../media/image571.png"/><Relationship Id="rId46" Type="http://schemas.openxmlformats.org/officeDocument/2006/relationships/image" Target="../media/image572.png"/><Relationship Id="rId47" Type="http://schemas.openxmlformats.org/officeDocument/2006/relationships/image" Target="../media/image573.png"/><Relationship Id="rId48" Type="http://schemas.openxmlformats.org/officeDocument/2006/relationships/image" Target="../media/image574.png"/><Relationship Id="rId49" Type="http://schemas.openxmlformats.org/officeDocument/2006/relationships/image" Target="../media/image575.png"/><Relationship Id="rId50" Type="http://schemas.openxmlformats.org/officeDocument/2006/relationships/image" Target="../media/image576.png"/><Relationship Id="rId51" Type="http://schemas.openxmlformats.org/officeDocument/2006/relationships/image" Target="../media/image577.png"/><Relationship Id="rId52" Type="http://schemas.openxmlformats.org/officeDocument/2006/relationships/image" Target="../media/image578.png"/><Relationship Id="rId53" Type="http://schemas.openxmlformats.org/officeDocument/2006/relationships/image" Target="../media/image579.png"/><Relationship Id="rId54" Type="http://schemas.openxmlformats.org/officeDocument/2006/relationships/image" Target="../media/image580.png"/><Relationship Id="rId55" Type="http://schemas.openxmlformats.org/officeDocument/2006/relationships/image" Target="../media/image581.png"/><Relationship Id="rId56" Type="http://schemas.openxmlformats.org/officeDocument/2006/relationships/image" Target="../media/image582.png"/><Relationship Id="rId57" Type="http://schemas.openxmlformats.org/officeDocument/2006/relationships/image" Target="../media/image583.png"/><Relationship Id="rId58" Type="http://schemas.openxmlformats.org/officeDocument/2006/relationships/image" Target="../media/image584.png"/><Relationship Id="rId59" Type="http://schemas.openxmlformats.org/officeDocument/2006/relationships/image" Target="../media/image585.png"/><Relationship Id="rId60" Type="http://schemas.openxmlformats.org/officeDocument/2006/relationships/image" Target="../media/image586.png"/><Relationship Id="rId61" Type="http://schemas.openxmlformats.org/officeDocument/2006/relationships/image" Target="../media/image587.png"/><Relationship Id="rId62" Type="http://schemas.openxmlformats.org/officeDocument/2006/relationships/image" Target="../media/image588.png"/><Relationship Id="rId63" Type="http://schemas.openxmlformats.org/officeDocument/2006/relationships/image" Target="../media/image589.png"/><Relationship Id="rId64" Type="http://schemas.openxmlformats.org/officeDocument/2006/relationships/image" Target="../media/image590.png"/><Relationship Id="rId65" Type="http://schemas.openxmlformats.org/officeDocument/2006/relationships/image" Target="../media/image591.png"/><Relationship Id="rId66" Type="http://schemas.openxmlformats.org/officeDocument/2006/relationships/image" Target="../media/image592.png"/><Relationship Id="rId67" Type="http://schemas.openxmlformats.org/officeDocument/2006/relationships/image" Target="../media/image593.png"/><Relationship Id="rId68" Type="http://schemas.openxmlformats.org/officeDocument/2006/relationships/image" Target="../media/image594.png"/><Relationship Id="rId69" Type="http://schemas.openxmlformats.org/officeDocument/2006/relationships/image" Target="../media/image595.png"/><Relationship Id="rId70" Type="http://schemas.openxmlformats.org/officeDocument/2006/relationships/image" Target="../media/image596.png"/><Relationship Id="rId71" Type="http://schemas.openxmlformats.org/officeDocument/2006/relationships/image" Target="../media/image597.png"/><Relationship Id="rId72" Type="http://schemas.openxmlformats.org/officeDocument/2006/relationships/image" Target="../media/image598.png"/><Relationship Id="rId73" Type="http://schemas.openxmlformats.org/officeDocument/2006/relationships/image" Target="../media/image599.png"/><Relationship Id="rId74" Type="http://schemas.openxmlformats.org/officeDocument/2006/relationships/image" Target="../media/image600.png"/><Relationship Id="rId75" Type="http://schemas.openxmlformats.org/officeDocument/2006/relationships/image" Target="../media/image601.png"/><Relationship Id="rId76" Type="http://schemas.openxmlformats.org/officeDocument/2006/relationships/image" Target="../media/image602.png"/><Relationship Id="rId77" Type="http://schemas.openxmlformats.org/officeDocument/2006/relationships/image" Target="../media/image603.png"/><Relationship Id="rId78" Type="http://schemas.openxmlformats.org/officeDocument/2006/relationships/image" Target="../media/image604.png"/><Relationship Id="rId79" Type="http://schemas.openxmlformats.org/officeDocument/2006/relationships/image" Target="../media/image605.png"/><Relationship Id="rId80" Type="http://schemas.openxmlformats.org/officeDocument/2006/relationships/image" Target="../media/image606.png"/><Relationship Id="rId81" Type="http://schemas.openxmlformats.org/officeDocument/2006/relationships/image" Target="../media/image607.png"/><Relationship Id="rId82" Type="http://schemas.openxmlformats.org/officeDocument/2006/relationships/image" Target="../media/image608.png"/><Relationship Id="rId83" Type="http://schemas.openxmlformats.org/officeDocument/2006/relationships/image" Target="../media/image609.png"/><Relationship Id="rId84" Type="http://schemas.openxmlformats.org/officeDocument/2006/relationships/image" Target="../media/image610.png"/><Relationship Id="rId85" Type="http://schemas.openxmlformats.org/officeDocument/2006/relationships/image" Target="../media/image611.png"/><Relationship Id="rId86" Type="http://schemas.openxmlformats.org/officeDocument/2006/relationships/image" Target="../media/image612.png"/><Relationship Id="rId87" Type="http://schemas.openxmlformats.org/officeDocument/2006/relationships/image" Target="../media/image613.png"/><Relationship Id="rId88" Type="http://schemas.openxmlformats.org/officeDocument/2006/relationships/image" Target="../media/image614.png"/><Relationship Id="rId89" Type="http://schemas.openxmlformats.org/officeDocument/2006/relationships/image" Target="../media/image615.png"/><Relationship Id="rId90" Type="http://schemas.openxmlformats.org/officeDocument/2006/relationships/image" Target="../media/image616.png"/><Relationship Id="rId91" Type="http://schemas.openxmlformats.org/officeDocument/2006/relationships/image" Target="../media/image617.png"/><Relationship Id="rId92" Type="http://schemas.openxmlformats.org/officeDocument/2006/relationships/image" Target="../media/image618.png"/><Relationship Id="rId93" Type="http://schemas.openxmlformats.org/officeDocument/2006/relationships/image" Target="../media/image619.png"/><Relationship Id="rId94" Type="http://schemas.openxmlformats.org/officeDocument/2006/relationships/image" Target="../media/image620.png"/><Relationship Id="rId95" Type="http://schemas.openxmlformats.org/officeDocument/2006/relationships/image" Target="../media/image621.png"/><Relationship Id="rId96" Type="http://schemas.openxmlformats.org/officeDocument/2006/relationships/image" Target="../media/image622.png"/><Relationship Id="rId97" Type="http://schemas.openxmlformats.org/officeDocument/2006/relationships/image" Target="../media/image623.png"/><Relationship Id="rId98" Type="http://schemas.openxmlformats.org/officeDocument/2006/relationships/image" Target="../media/image624.png"/><Relationship Id="rId99" Type="http://schemas.openxmlformats.org/officeDocument/2006/relationships/image" Target="../media/image625.png"/><Relationship Id="rId100" Type="http://schemas.openxmlformats.org/officeDocument/2006/relationships/image" Target="../media/image626.png"/><Relationship Id="rId101" Type="http://schemas.openxmlformats.org/officeDocument/2006/relationships/image" Target="../media/image627.png"/><Relationship Id="rId102" Type="http://schemas.openxmlformats.org/officeDocument/2006/relationships/image" Target="../media/image628.png"/><Relationship Id="rId103" Type="http://schemas.openxmlformats.org/officeDocument/2006/relationships/image" Target="../media/image629.png"/><Relationship Id="rId104" Type="http://schemas.openxmlformats.org/officeDocument/2006/relationships/image" Target="../media/image630.png"/><Relationship Id="rId105" Type="http://schemas.openxmlformats.org/officeDocument/2006/relationships/image" Target="../media/image631.png"/><Relationship Id="rId106" Type="http://schemas.openxmlformats.org/officeDocument/2006/relationships/image" Target="../media/image632.png"/><Relationship Id="rId107" Type="http://schemas.openxmlformats.org/officeDocument/2006/relationships/image" Target="../media/image287.png"/><Relationship Id="rId108" Type="http://schemas.openxmlformats.org/officeDocument/2006/relationships/image" Target="../media/image633.png"/><Relationship Id="rId109" Type="http://schemas.openxmlformats.org/officeDocument/2006/relationships/image" Target="../media/image634.png"/><Relationship Id="rId110" Type="http://schemas.openxmlformats.org/officeDocument/2006/relationships/image" Target="../media/image635.png"/><Relationship Id="rId111" Type="http://schemas.openxmlformats.org/officeDocument/2006/relationships/image" Target="../media/image636.png"/><Relationship Id="rId112" Type="http://schemas.openxmlformats.org/officeDocument/2006/relationships/image" Target="../media/image637.png"/><Relationship Id="rId113" Type="http://schemas.openxmlformats.org/officeDocument/2006/relationships/image" Target="../media/image638.png"/><Relationship Id="rId114" Type="http://schemas.openxmlformats.org/officeDocument/2006/relationships/image" Target="../media/image639.png"/><Relationship Id="rId115" Type="http://schemas.openxmlformats.org/officeDocument/2006/relationships/image" Target="../media/image640.png"/><Relationship Id="rId116" Type="http://schemas.openxmlformats.org/officeDocument/2006/relationships/image" Target="../media/image641.png"/><Relationship Id="rId117" Type="http://schemas.openxmlformats.org/officeDocument/2006/relationships/image" Target="../media/image642.png"/><Relationship Id="rId118" Type="http://schemas.openxmlformats.org/officeDocument/2006/relationships/image" Target="../media/image643.png"/><Relationship Id="rId119" Type="http://schemas.openxmlformats.org/officeDocument/2006/relationships/image" Target="../media/image644.png"/><Relationship Id="rId120" Type="http://schemas.openxmlformats.org/officeDocument/2006/relationships/image" Target="../media/image645.png"/><Relationship Id="rId121" Type="http://schemas.openxmlformats.org/officeDocument/2006/relationships/image" Target="../media/image646.png"/><Relationship Id="rId122" Type="http://schemas.openxmlformats.org/officeDocument/2006/relationships/image" Target="../media/image647.png"/><Relationship Id="rId123" Type="http://schemas.openxmlformats.org/officeDocument/2006/relationships/image" Target="../media/image648.png"/><Relationship Id="rId124" Type="http://schemas.openxmlformats.org/officeDocument/2006/relationships/image" Target="../media/image649.png"/><Relationship Id="rId125" Type="http://schemas.openxmlformats.org/officeDocument/2006/relationships/image" Target="../media/image650.png"/><Relationship Id="rId126" Type="http://schemas.openxmlformats.org/officeDocument/2006/relationships/image" Target="../media/image651.png"/><Relationship Id="rId127" Type="http://schemas.openxmlformats.org/officeDocument/2006/relationships/image" Target="../media/image652.png"/><Relationship Id="rId128" Type="http://schemas.openxmlformats.org/officeDocument/2006/relationships/image" Target="../media/image653.png"/><Relationship Id="rId129" Type="http://schemas.openxmlformats.org/officeDocument/2006/relationships/image" Target="../media/image654.png"/><Relationship Id="rId130" Type="http://schemas.openxmlformats.org/officeDocument/2006/relationships/image" Target="../media/image655.png"/><Relationship Id="rId131" Type="http://schemas.openxmlformats.org/officeDocument/2006/relationships/image" Target="../media/image656.png"/><Relationship Id="rId132" Type="http://schemas.openxmlformats.org/officeDocument/2006/relationships/image" Target="../media/image657.png"/><Relationship Id="rId133" Type="http://schemas.openxmlformats.org/officeDocument/2006/relationships/image" Target="../media/image658.png"/><Relationship Id="rId134" Type="http://schemas.openxmlformats.org/officeDocument/2006/relationships/image" Target="../media/image659.png"/><Relationship Id="rId135" Type="http://schemas.openxmlformats.org/officeDocument/2006/relationships/image" Target="../media/image660.png"/><Relationship Id="rId136" Type="http://schemas.openxmlformats.org/officeDocument/2006/relationships/image" Target="../media/image661.png"/><Relationship Id="rId137" Type="http://schemas.openxmlformats.org/officeDocument/2006/relationships/image" Target="../media/image662.png"/><Relationship Id="rId138" Type="http://schemas.openxmlformats.org/officeDocument/2006/relationships/image" Target="../media/image663.png"/><Relationship Id="rId139" Type="http://schemas.openxmlformats.org/officeDocument/2006/relationships/image" Target="../media/image664.png"/><Relationship Id="rId140" Type="http://schemas.openxmlformats.org/officeDocument/2006/relationships/image" Target="../media/image665.png"/><Relationship Id="rId141" Type="http://schemas.openxmlformats.org/officeDocument/2006/relationships/image" Target="../media/image666.png"/><Relationship Id="rId142" Type="http://schemas.openxmlformats.org/officeDocument/2006/relationships/image" Target="../media/image667.png"/><Relationship Id="rId143" Type="http://schemas.openxmlformats.org/officeDocument/2006/relationships/image" Target="../media/image668.png"/><Relationship Id="rId144" Type="http://schemas.openxmlformats.org/officeDocument/2006/relationships/image" Target="../media/image669.png"/><Relationship Id="rId145" Type="http://schemas.openxmlformats.org/officeDocument/2006/relationships/image" Target="../media/image670.png"/><Relationship Id="rId146" Type="http://schemas.openxmlformats.org/officeDocument/2006/relationships/image" Target="../media/image671.png"/><Relationship Id="rId147" Type="http://schemas.openxmlformats.org/officeDocument/2006/relationships/image" Target="../media/image672.png"/><Relationship Id="rId148" Type="http://schemas.openxmlformats.org/officeDocument/2006/relationships/image" Target="../media/image673.png"/><Relationship Id="rId149" Type="http://schemas.openxmlformats.org/officeDocument/2006/relationships/image" Target="../media/image674.png"/><Relationship Id="rId150" Type="http://schemas.openxmlformats.org/officeDocument/2006/relationships/image" Target="../media/image675.png"/><Relationship Id="rId151" Type="http://schemas.openxmlformats.org/officeDocument/2006/relationships/image" Target="../media/image676.png"/><Relationship Id="rId152" Type="http://schemas.openxmlformats.org/officeDocument/2006/relationships/image" Target="../media/image677.png"/><Relationship Id="rId153" Type="http://schemas.openxmlformats.org/officeDocument/2006/relationships/image" Target="../media/image678.png"/><Relationship Id="rId154" Type="http://schemas.openxmlformats.org/officeDocument/2006/relationships/image" Target="../media/image679.png"/><Relationship Id="rId155" Type="http://schemas.openxmlformats.org/officeDocument/2006/relationships/image" Target="../media/image680.png"/><Relationship Id="rId156" Type="http://schemas.openxmlformats.org/officeDocument/2006/relationships/image" Target="../media/image681.png"/><Relationship Id="rId157" Type="http://schemas.openxmlformats.org/officeDocument/2006/relationships/image" Target="../media/image682.png"/><Relationship Id="rId158" Type="http://schemas.openxmlformats.org/officeDocument/2006/relationships/image" Target="../media/image683.png"/><Relationship Id="rId159" Type="http://schemas.openxmlformats.org/officeDocument/2006/relationships/image" Target="../media/image684.png"/><Relationship Id="rId160" Type="http://schemas.openxmlformats.org/officeDocument/2006/relationships/image" Target="../media/image685.png"/><Relationship Id="rId161" Type="http://schemas.openxmlformats.org/officeDocument/2006/relationships/image" Target="../media/image686.png"/><Relationship Id="rId162" Type="http://schemas.openxmlformats.org/officeDocument/2006/relationships/image" Target="../media/image687.png"/><Relationship Id="rId163" Type="http://schemas.openxmlformats.org/officeDocument/2006/relationships/image" Target="../media/image688.png"/><Relationship Id="rId164" Type="http://schemas.openxmlformats.org/officeDocument/2006/relationships/image" Target="../media/image689.png"/><Relationship Id="rId165" Type="http://schemas.openxmlformats.org/officeDocument/2006/relationships/image" Target="../media/image690.png"/><Relationship Id="rId166" Type="http://schemas.openxmlformats.org/officeDocument/2006/relationships/image" Target="../media/image691.png"/><Relationship Id="rId167" Type="http://schemas.openxmlformats.org/officeDocument/2006/relationships/image" Target="../media/image692.png"/><Relationship Id="rId168" Type="http://schemas.openxmlformats.org/officeDocument/2006/relationships/image" Target="../media/image693.png"/><Relationship Id="rId169" Type="http://schemas.openxmlformats.org/officeDocument/2006/relationships/image" Target="../media/image694.png"/><Relationship Id="rId170" Type="http://schemas.openxmlformats.org/officeDocument/2006/relationships/image" Target="../media/image695.png"/><Relationship Id="rId171" Type="http://schemas.openxmlformats.org/officeDocument/2006/relationships/image" Target="../media/image696.png"/><Relationship Id="rId172" Type="http://schemas.openxmlformats.org/officeDocument/2006/relationships/image" Target="../media/image697.png"/><Relationship Id="rId173" Type="http://schemas.openxmlformats.org/officeDocument/2006/relationships/image" Target="../media/image698.png"/><Relationship Id="rId174" Type="http://schemas.openxmlformats.org/officeDocument/2006/relationships/image" Target="../media/image699.png"/><Relationship Id="rId175" Type="http://schemas.openxmlformats.org/officeDocument/2006/relationships/image" Target="../media/image700.png"/><Relationship Id="rId176" Type="http://schemas.openxmlformats.org/officeDocument/2006/relationships/image" Target="../media/image701.png"/><Relationship Id="rId177" Type="http://schemas.openxmlformats.org/officeDocument/2006/relationships/image" Target="../media/image702.png"/><Relationship Id="rId178" Type="http://schemas.openxmlformats.org/officeDocument/2006/relationships/image" Target="../media/image703.png"/><Relationship Id="rId179" Type="http://schemas.openxmlformats.org/officeDocument/2006/relationships/image" Target="../media/image704.png"/><Relationship Id="rId180" Type="http://schemas.openxmlformats.org/officeDocument/2006/relationships/image" Target="../media/image705.png"/><Relationship Id="rId181" Type="http://schemas.openxmlformats.org/officeDocument/2006/relationships/image" Target="../media/image706.png"/><Relationship Id="rId182" Type="http://schemas.openxmlformats.org/officeDocument/2006/relationships/image" Target="../media/image707.png"/><Relationship Id="rId183" Type="http://schemas.openxmlformats.org/officeDocument/2006/relationships/image" Target="../media/image708.png"/><Relationship Id="rId184" Type="http://schemas.openxmlformats.org/officeDocument/2006/relationships/image" Target="../media/image709.png"/><Relationship Id="rId185" Type="http://schemas.openxmlformats.org/officeDocument/2006/relationships/image" Target="../media/image710.png"/><Relationship Id="rId186" Type="http://schemas.openxmlformats.org/officeDocument/2006/relationships/image" Target="../media/image711.png"/><Relationship Id="rId187" Type="http://schemas.openxmlformats.org/officeDocument/2006/relationships/image" Target="../media/image712.png"/><Relationship Id="rId188" Type="http://schemas.openxmlformats.org/officeDocument/2006/relationships/image" Target="../media/image713.png"/><Relationship Id="rId189" Type="http://schemas.openxmlformats.org/officeDocument/2006/relationships/image" Target="../media/image714.png"/><Relationship Id="rId190" Type="http://schemas.openxmlformats.org/officeDocument/2006/relationships/image" Target="../media/image715.png"/><Relationship Id="rId191" Type="http://schemas.openxmlformats.org/officeDocument/2006/relationships/image" Target="../media/image716.png"/><Relationship Id="rId192" Type="http://schemas.openxmlformats.org/officeDocument/2006/relationships/image" Target="../media/image717.png"/><Relationship Id="rId193" Type="http://schemas.openxmlformats.org/officeDocument/2006/relationships/image" Target="../media/image718.png"/><Relationship Id="rId194" Type="http://schemas.openxmlformats.org/officeDocument/2006/relationships/image" Target="../media/image719.png"/><Relationship Id="rId195" Type="http://schemas.openxmlformats.org/officeDocument/2006/relationships/image" Target="../media/image720.png"/><Relationship Id="rId196" Type="http://schemas.openxmlformats.org/officeDocument/2006/relationships/image" Target="../media/image721.png"/><Relationship Id="rId197" Type="http://schemas.openxmlformats.org/officeDocument/2006/relationships/image" Target="../media/image722.png"/><Relationship Id="rId198" Type="http://schemas.openxmlformats.org/officeDocument/2006/relationships/image" Target="../media/image723.png"/><Relationship Id="rId199" Type="http://schemas.openxmlformats.org/officeDocument/2006/relationships/image" Target="../media/image724.png"/><Relationship Id="rId200" Type="http://schemas.openxmlformats.org/officeDocument/2006/relationships/image" Target="../media/image725.png"/><Relationship Id="rId201" Type="http://schemas.openxmlformats.org/officeDocument/2006/relationships/image" Target="../media/image726.png"/><Relationship Id="rId202" Type="http://schemas.openxmlformats.org/officeDocument/2006/relationships/image" Target="../media/image727.png"/><Relationship Id="rId203" Type="http://schemas.openxmlformats.org/officeDocument/2006/relationships/image" Target="../media/image728.png"/><Relationship Id="rId204" Type="http://schemas.openxmlformats.org/officeDocument/2006/relationships/image" Target="../media/image729.png"/><Relationship Id="rId205" Type="http://schemas.openxmlformats.org/officeDocument/2006/relationships/image" Target="../media/image730.png"/><Relationship Id="rId206" Type="http://schemas.openxmlformats.org/officeDocument/2006/relationships/image" Target="../media/image731.png"/><Relationship Id="rId207" Type="http://schemas.openxmlformats.org/officeDocument/2006/relationships/image" Target="../media/image732.png"/><Relationship Id="rId208" Type="http://schemas.openxmlformats.org/officeDocument/2006/relationships/image" Target="../media/image733.png"/><Relationship Id="rId209" Type="http://schemas.openxmlformats.org/officeDocument/2006/relationships/image" Target="../media/image734.png"/><Relationship Id="rId210" Type="http://schemas.openxmlformats.org/officeDocument/2006/relationships/image" Target="../media/image735.png"/><Relationship Id="rId211" Type="http://schemas.openxmlformats.org/officeDocument/2006/relationships/image" Target="../media/image736.png"/><Relationship Id="rId212" Type="http://schemas.openxmlformats.org/officeDocument/2006/relationships/image" Target="../media/image737.png"/><Relationship Id="rId213" Type="http://schemas.openxmlformats.org/officeDocument/2006/relationships/image" Target="../media/image738.png"/><Relationship Id="rId214" Type="http://schemas.openxmlformats.org/officeDocument/2006/relationships/image" Target="../media/image739.png"/><Relationship Id="rId215" Type="http://schemas.openxmlformats.org/officeDocument/2006/relationships/image" Target="../media/image740.png"/><Relationship Id="rId216" Type="http://schemas.openxmlformats.org/officeDocument/2006/relationships/image" Target="../media/image741.png"/><Relationship Id="rId217" Type="http://schemas.openxmlformats.org/officeDocument/2006/relationships/image" Target="../media/image742.png"/><Relationship Id="rId218" Type="http://schemas.openxmlformats.org/officeDocument/2006/relationships/image" Target="../media/image743.png"/><Relationship Id="rId219" Type="http://schemas.openxmlformats.org/officeDocument/2006/relationships/image" Target="../media/image744.png"/><Relationship Id="rId220" Type="http://schemas.openxmlformats.org/officeDocument/2006/relationships/image" Target="../media/image745.png"/><Relationship Id="rId221" Type="http://schemas.openxmlformats.org/officeDocument/2006/relationships/image" Target="../media/image746.png"/><Relationship Id="rId222" Type="http://schemas.openxmlformats.org/officeDocument/2006/relationships/image" Target="../media/image747.png"/><Relationship Id="rId223" Type="http://schemas.openxmlformats.org/officeDocument/2006/relationships/image" Target="../media/image748.png"/><Relationship Id="rId224" Type="http://schemas.openxmlformats.org/officeDocument/2006/relationships/image" Target="../media/image749.png"/><Relationship Id="rId225" Type="http://schemas.openxmlformats.org/officeDocument/2006/relationships/image" Target="../media/image750.png"/><Relationship Id="rId226" Type="http://schemas.openxmlformats.org/officeDocument/2006/relationships/image" Target="../media/image751.png"/><Relationship Id="rId227" Type="http://schemas.openxmlformats.org/officeDocument/2006/relationships/image" Target="../media/image752.png"/><Relationship Id="rId228" Type="http://schemas.openxmlformats.org/officeDocument/2006/relationships/image" Target="../media/image753.png"/><Relationship Id="rId229" Type="http://schemas.openxmlformats.org/officeDocument/2006/relationships/image" Target="../media/image754.png"/><Relationship Id="rId230" Type="http://schemas.openxmlformats.org/officeDocument/2006/relationships/image" Target="../media/image755.png"/><Relationship Id="rId231" Type="http://schemas.openxmlformats.org/officeDocument/2006/relationships/image" Target="../media/image756.png"/><Relationship Id="rId232" Type="http://schemas.openxmlformats.org/officeDocument/2006/relationships/image" Target="../media/image757.png"/><Relationship Id="rId233" Type="http://schemas.openxmlformats.org/officeDocument/2006/relationships/image" Target="../media/image758.png"/><Relationship Id="rId234" Type="http://schemas.openxmlformats.org/officeDocument/2006/relationships/image" Target="../media/image759.png"/><Relationship Id="rId235" Type="http://schemas.openxmlformats.org/officeDocument/2006/relationships/image" Target="../media/image76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1.png"/><Relationship Id="rId3" Type="http://schemas.openxmlformats.org/officeDocument/2006/relationships/image" Target="../media/image762.png"/><Relationship Id="rId4" Type="http://schemas.openxmlformats.org/officeDocument/2006/relationships/image" Target="../media/image763.png"/><Relationship Id="rId5" Type="http://schemas.openxmlformats.org/officeDocument/2006/relationships/image" Target="../media/image764.png"/><Relationship Id="rId6" Type="http://schemas.openxmlformats.org/officeDocument/2006/relationships/image" Target="../media/image765.png"/><Relationship Id="rId7" Type="http://schemas.openxmlformats.org/officeDocument/2006/relationships/image" Target="../media/image766.png"/><Relationship Id="rId8" Type="http://schemas.openxmlformats.org/officeDocument/2006/relationships/image" Target="../media/image767.png"/><Relationship Id="rId9" Type="http://schemas.openxmlformats.org/officeDocument/2006/relationships/image" Target="../media/image768.png"/><Relationship Id="rId10" Type="http://schemas.openxmlformats.org/officeDocument/2006/relationships/image" Target="../media/image769.png"/><Relationship Id="rId11" Type="http://schemas.openxmlformats.org/officeDocument/2006/relationships/image" Target="../media/image770.png"/><Relationship Id="rId12" Type="http://schemas.openxmlformats.org/officeDocument/2006/relationships/image" Target="../media/image771.png"/><Relationship Id="rId13" Type="http://schemas.openxmlformats.org/officeDocument/2006/relationships/image" Target="../media/image772.png"/><Relationship Id="rId14" Type="http://schemas.openxmlformats.org/officeDocument/2006/relationships/image" Target="../media/image773.png"/><Relationship Id="rId15" Type="http://schemas.openxmlformats.org/officeDocument/2006/relationships/image" Target="../media/image774.png"/><Relationship Id="rId16" Type="http://schemas.openxmlformats.org/officeDocument/2006/relationships/image" Target="../media/image775.png"/><Relationship Id="rId17" Type="http://schemas.openxmlformats.org/officeDocument/2006/relationships/image" Target="../media/image776.png"/><Relationship Id="rId18" Type="http://schemas.openxmlformats.org/officeDocument/2006/relationships/image" Target="../media/image777.png"/><Relationship Id="rId19" Type="http://schemas.openxmlformats.org/officeDocument/2006/relationships/image" Target="../media/image778.png"/><Relationship Id="rId20" Type="http://schemas.openxmlformats.org/officeDocument/2006/relationships/image" Target="../media/image779.png"/><Relationship Id="rId21" Type="http://schemas.openxmlformats.org/officeDocument/2006/relationships/image" Target="../media/image780.png"/><Relationship Id="rId22" Type="http://schemas.openxmlformats.org/officeDocument/2006/relationships/image" Target="../media/image781.png"/><Relationship Id="rId23" Type="http://schemas.openxmlformats.org/officeDocument/2006/relationships/image" Target="../media/image782.png"/><Relationship Id="rId24" Type="http://schemas.openxmlformats.org/officeDocument/2006/relationships/image" Target="../media/image783.png"/><Relationship Id="rId25" Type="http://schemas.openxmlformats.org/officeDocument/2006/relationships/image" Target="../media/image784.png"/><Relationship Id="rId26" Type="http://schemas.openxmlformats.org/officeDocument/2006/relationships/image" Target="../media/image785.png"/><Relationship Id="rId27" Type="http://schemas.openxmlformats.org/officeDocument/2006/relationships/image" Target="../media/image786.png"/><Relationship Id="rId28" Type="http://schemas.openxmlformats.org/officeDocument/2006/relationships/image" Target="../media/image787.png"/><Relationship Id="rId29" Type="http://schemas.openxmlformats.org/officeDocument/2006/relationships/image" Target="../media/image287.png"/><Relationship Id="rId30" Type="http://schemas.openxmlformats.org/officeDocument/2006/relationships/image" Target="../media/image788.png"/><Relationship Id="rId31" Type="http://schemas.openxmlformats.org/officeDocument/2006/relationships/image" Target="../media/image789.png"/><Relationship Id="rId32" Type="http://schemas.openxmlformats.org/officeDocument/2006/relationships/image" Target="../media/image790.png"/><Relationship Id="rId33" Type="http://schemas.openxmlformats.org/officeDocument/2006/relationships/image" Target="../media/image791.png"/><Relationship Id="rId34" Type="http://schemas.openxmlformats.org/officeDocument/2006/relationships/image" Target="../media/image792.png"/><Relationship Id="rId35" Type="http://schemas.openxmlformats.org/officeDocument/2006/relationships/image" Target="../media/image793.png"/><Relationship Id="rId36" Type="http://schemas.openxmlformats.org/officeDocument/2006/relationships/image" Target="../media/image794.png"/><Relationship Id="rId37" Type="http://schemas.openxmlformats.org/officeDocument/2006/relationships/image" Target="../media/image795.png"/><Relationship Id="rId38" Type="http://schemas.openxmlformats.org/officeDocument/2006/relationships/image" Target="../media/image796.png"/><Relationship Id="rId39" Type="http://schemas.openxmlformats.org/officeDocument/2006/relationships/image" Target="../media/image797.png"/><Relationship Id="rId40" Type="http://schemas.openxmlformats.org/officeDocument/2006/relationships/image" Target="../media/image798.png"/><Relationship Id="rId41" Type="http://schemas.openxmlformats.org/officeDocument/2006/relationships/image" Target="../media/image799.png"/><Relationship Id="rId42" Type="http://schemas.openxmlformats.org/officeDocument/2006/relationships/image" Target="../media/image800.png"/><Relationship Id="rId43" Type="http://schemas.openxmlformats.org/officeDocument/2006/relationships/image" Target="../media/image801.png"/><Relationship Id="rId44" Type="http://schemas.openxmlformats.org/officeDocument/2006/relationships/image" Target="../media/image802.png"/><Relationship Id="rId45" Type="http://schemas.openxmlformats.org/officeDocument/2006/relationships/image" Target="../media/image803.png"/><Relationship Id="rId46" Type="http://schemas.openxmlformats.org/officeDocument/2006/relationships/image" Target="../media/image804.png"/><Relationship Id="rId47" Type="http://schemas.openxmlformats.org/officeDocument/2006/relationships/image" Target="../media/image805.png"/><Relationship Id="rId48" Type="http://schemas.openxmlformats.org/officeDocument/2006/relationships/image" Target="../media/image806.png"/><Relationship Id="rId49" Type="http://schemas.openxmlformats.org/officeDocument/2006/relationships/image" Target="../media/image807.png"/><Relationship Id="rId50" Type="http://schemas.openxmlformats.org/officeDocument/2006/relationships/image" Target="../media/image808.png"/><Relationship Id="rId51" Type="http://schemas.openxmlformats.org/officeDocument/2006/relationships/image" Target="../media/image809.png"/><Relationship Id="rId52" Type="http://schemas.openxmlformats.org/officeDocument/2006/relationships/image" Target="../media/image810.png"/><Relationship Id="rId53" Type="http://schemas.openxmlformats.org/officeDocument/2006/relationships/image" Target="../media/image811.png"/><Relationship Id="rId54" Type="http://schemas.openxmlformats.org/officeDocument/2006/relationships/image" Target="../media/image812.png"/><Relationship Id="rId55" Type="http://schemas.openxmlformats.org/officeDocument/2006/relationships/image" Target="../media/image813.png"/><Relationship Id="rId56" Type="http://schemas.openxmlformats.org/officeDocument/2006/relationships/image" Target="../media/image814.png"/><Relationship Id="rId57" Type="http://schemas.openxmlformats.org/officeDocument/2006/relationships/image" Target="../media/image815.png"/><Relationship Id="rId58" Type="http://schemas.openxmlformats.org/officeDocument/2006/relationships/image" Target="../media/image816.png"/><Relationship Id="rId59" Type="http://schemas.openxmlformats.org/officeDocument/2006/relationships/image" Target="../media/image817.png"/><Relationship Id="rId60" Type="http://schemas.openxmlformats.org/officeDocument/2006/relationships/image" Target="../media/image818.png"/><Relationship Id="rId61" Type="http://schemas.openxmlformats.org/officeDocument/2006/relationships/image" Target="../media/image819.png"/><Relationship Id="rId62" Type="http://schemas.openxmlformats.org/officeDocument/2006/relationships/image" Target="../media/image820.png"/><Relationship Id="rId63" Type="http://schemas.openxmlformats.org/officeDocument/2006/relationships/image" Target="../media/image821.png"/><Relationship Id="rId64" Type="http://schemas.openxmlformats.org/officeDocument/2006/relationships/image" Target="../media/image822.png"/><Relationship Id="rId65" Type="http://schemas.openxmlformats.org/officeDocument/2006/relationships/image" Target="../media/image823.png"/><Relationship Id="rId66" Type="http://schemas.openxmlformats.org/officeDocument/2006/relationships/image" Target="../media/image824.png"/><Relationship Id="rId67" Type="http://schemas.openxmlformats.org/officeDocument/2006/relationships/image" Target="../media/image825.png"/><Relationship Id="rId68" Type="http://schemas.openxmlformats.org/officeDocument/2006/relationships/image" Target="../media/image826.png"/><Relationship Id="rId69" Type="http://schemas.openxmlformats.org/officeDocument/2006/relationships/image" Target="../media/image827.png"/><Relationship Id="rId70" Type="http://schemas.openxmlformats.org/officeDocument/2006/relationships/image" Target="../media/image828.png"/><Relationship Id="rId71" Type="http://schemas.openxmlformats.org/officeDocument/2006/relationships/image" Target="../media/image829.png"/><Relationship Id="rId72" Type="http://schemas.openxmlformats.org/officeDocument/2006/relationships/image" Target="../media/image830.png"/><Relationship Id="rId73" Type="http://schemas.openxmlformats.org/officeDocument/2006/relationships/image" Target="../media/image831.png"/><Relationship Id="rId74" Type="http://schemas.openxmlformats.org/officeDocument/2006/relationships/image" Target="../media/image832.png"/><Relationship Id="rId75" Type="http://schemas.openxmlformats.org/officeDocument/2006/relationships/image" Target="../media/image833.png"/><Relationship Id="rId76" Type="http://schemas.openxmlformats.org/officeDocument/2006/relationships/image" Target="../media/image834.png"/><Relationship Id="rId77" Type="http://schemas.openxmlformats.org/officeDocument/2006/relationships/image" Target="../media/image835.png"/><Relationship Id="rId78" Type="http://schemas.openxmlformats.org/officeDocument/2006/relationships/image" Target="../media/image836.png"/><Relationship Id="rId79" Type="http://schemas.openxmlformats.org/officeDocument/2006/relationships/image" Target="../media/image837.png"/><Relationship Id="rId80" Type="http://schemas.openxmlformats.org/officeDocument/2006/relationships/image" Target="../media/image838.png"/><Relationship Id="rId81" Type="http://schemas.openxmlformats.org/officeDocument/2006/relationships/image" Target="../media/image839.png"/><Relationship Id="rId82" Type="http://schemas.openxmlformats.org/officeDocument/2006/relationships/image" Target="../media/image840.png"/><Relationship Id="rId83" Type="http://schemas.openxmlformats.org/officeDocument/2006/relationships/image" Target="../media/image841.png"/><Relationship Id="rId84" Type="http://schemas.openxmlformats.org/officeDocument/2006/relationships/image" Target="../media/image842.png"/><Relationship Id="rId85" Type="http://schemas.openxmlformats.org/officeDocument/2006/relationships/image" Target="../media/image843.png"/><Relationship Id="rId86" Type="http://schemas.openxmlformats.org/officeDocument/2006/relationships/image" Target="../media/image844.png"/><Relationship Id="rId87" Type="http://schemas.openxmlformats.org/officeDocument/2006/relationships/image" Target="../media/image845.png"/><Relationship Id="rId88" Type="http://schemas.openxmlformats.org/officeDocument/2006/relationships/image" Target="../media/image846.png"/><Relationship Id="rId89" Type="http://schemas.openxmlformats.org/officeDocument/2006/relationships/image" Target="../media/image847.png"/><Relationship Id="rId90" Type="http://schemas.openxmlformats.org/officeDocument/2006/relationships/image" Target="../media/image848.png"/><Relationship Id="rId91" Type="http://schemas.openxmlformats.org/officeDocument/2006/relationships/image" Target="../media/image849.png"/><Relationship Id="rId92" Type="http://schemas.openxmlformats.org/officeDocument/2006/relationships/image" Target="../media/image850.png"/><Relationship Id="rId93" Type="http://schemas.openxmlformats.org/officeDocument/2006/relationships/image" Target="../media/image851.png"/><Relationship Id="rId94" Type="http://schemas.openxmlformats.org/officeDocument/2006/relationships/image" Target="../media/image852.png"/><Relationship Id="rId95" Type="http://schemas.openxmlformats.org/officeDocument/2006/relationships/image" Target="../media/image853.png"/><Relationship Id="rId96" Type="http://schemas.openxmlformats.org/officeDocument/2006/relationships/image" Target="../media/image854.png"/><Relationship Id="rId97" Type="http://schemas.openxmlformats.org/officeDocument/2006/relationships/image" Target="../media/image855.png"/><Relationship Id="rId98" Type="http://schemas.openxmlformats.org/officeDocument/2006/relationships/image" Target="../media/image856.png"/><Relationship Id="rId99" Type="http://schemas.openxmlformats.org/officeDocument/2006/relationships/image" Target="../media/image857.png"/><Relationship Id="rId100" Type="http://schemas.openxmlformats.org/officeDocument/2006/relationships/image" Target="../media/image858.png"/><Relationship Id="rId101" Type="http://schemas.openxmlformats.org/officeDocument/2006/relationships/image" Target="../media/image859.png"/><Relationship Id="rId102" Type="http://schemas.openxmlformats.org/officeDocument/2006/relationships/image" Target="../media/image860.png"/><Relationship Id="rId103" Type="http://schemas.openxmlformats.org/officeDocument/2006/relationships/image" Target="../media/image861.png"/><Relationship Id="rId104" Type="http://schemas.openxmlformats.org/officeDocument/2006/relationships/image" Target="../media/image862.png"/><Relationship Id="rId105" Type="http://schemas.openxmlformats.org/officeDocument/2006/relationships/image" Target="../media/image863.png"/><Relationship Id="rId106" Type="http://schemas.openxmlformats.org/officeDocument/2006/relationships/image" Target="../media/image864.png"/><Relationship Id="rId107" Type="http://schemas.openxmlformats.org/officeDocument/2006/relationships/image" Target="../media/image865.png"/><Relationship Id="rId108" Type="http://schemas.openxmlformats.org/officeDocument/2006/relationships/image" Target="../media/image866.png"/><Relationship Id="rId109" Type="http://schemas.openxmlformats.org/officeDocument/2006/relationships/image" Target="../media/image867.png"/><Relationship Id="rId110" Type="http://schemas.openxmlformats.org/officeDocument/2006/relationships/image" Target="../media/image868.png"/><Relationship Id="rId111" Type="http://schemas.openxmlformats.org/officeDocument/2006/relationships/image" Target="../media/image869.png"/><Relationship Id="rId112" Type="http://schemas.openxmlformats.org/officeDocument/2006/relationships/image" Target="../media/image870.png"/><Relationship Id="rId113" Type="http://schemas.openxmlformats.org/officeDocument/2006/relationships/image" Target="../media/image871.png"/><Relationship Id="rId114" Type="http://schemas.openxmlformats.org/officeDocument/2006/relationships/image" Target="../media/image872.png"/><Relationship Id="rId115" Type="http://schemas.openxmlformats.org/officeDocument/2006/relationships/image" Target="../media/image873.png"/><Relationship Id="rId116" Type="http://schemas.openxmlformats.org/officeDocument/2006/relationships/image" Target="../media/image874.png"/><Relationship Id="rId117" Type="http://schemas.openxmlformats.org/officeDocument/2006/relationships/image" Target="../media/image875.png"/><Relationship Id="rId118" Type="http://schemas.openxmlformats.org/officeDocument/2006/relationships/image" Target="../media/image876.png"/><Relationship Id="rId119" Type="http://schemas.openxmlformats.org/officeDocument/2006/relationships/image" Target="../media/image877.png"/><Relationship Id="rId120" Type="http://schemas.openxmlformats.org/officeDocument/2006/relationships/image" Target="../media/image878.png"/><Relationship Id="rId121" Type="http://schemas.openxmlformats.org/officeDocument/2006/relationships/image" Target="../media/image879.png"/><Relationship Id="rId122" Type="http://schemas.openxmlformats.org/officeDocument/2006/relationships/image" Target="../media/image880.png"/><Relationship Id="rId123" Type="http://schemas.openxmlformats.org/officeDocument/2006/relationships/image" Target="../media/image881.png"/><Relationship Id="rId124" Type="http://schemas.openxmlformats.org/officeDocument/2006/relationships/image" Target="../media/image882.png"/><Relationship Id="rId125" Type="http://schemas.openxmlformats.org/officeDocument/2006/relationships/image" Target="../media/image883.png"/><Relationship Id="rId126" Type="http://schemas.openxmlformats.org/officeDocument/2006/relationships/image" Target="../media/image884.png"/><Relationship Id="rId127" Type="http://schemas.openxmlformats.org/officeDocument/2006/relationships/image" Target="../media/image885.png"/><Relationship Id="rId128" Type="http://schemas.openxmlformats.org/officeDocument/2006/relationships/image" Target="../media/image886.png"/><Relationship Id="rId129" Type="http://schemas.openxmlformats.org/officeDocument/2006/relationships/image" Target="../media/image887.png"/><Relationship Id="rId130" Type="http://schemas.openxmlformats.org/officeDocument/2006/relationships/image" Target="../media/image888.png"/><Relationship Id="rId131" Type="http://schemas.openxmlformats.org/officeDocument/2006/relationships/image" Target="../media/image889.png"/><Relationship Id="rId132" Type="http://schemas.openxmlformats.org/officeDocument/2006/relationships/image" Target="../media/image890.png"/><Relationship Id="rId133" Type="http://schemas.openxmlformats.org/officeDocument/2006/relationships/image" Target="../media/image891.png"/><Relationship Id="rId134" Type="http://schemas.openxmlformats.org/officeDocument/2006/relationships/image" Target="../media/image892.png"/><Relationship Id="rId135" Type="http://schemas.openxmlformats.org/officeDocument/2006/relationships/image" Target="../media/image893.png"/><Relationship Id="rId136" Type="http://schemas.openxmlformats.org/officeDocument/2006/relationships/image" Target="../media/image894.png"/><Relationship Id="rId137" Type="http://schemas.openxmlformats.org/officeDocument/2006/relationships/image" Target="../media/image895.png"/><Relationship Id="rId138" Type="http://schemas.openxmlformats.org/officeDocument/2006/relationships/image" Target="../media/image89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7.png"/><Relationship Id="rId3" Type="http://schemas.openxmlformats.org/officeDocument/2006/relationships/image" Target="../media/image898.png"/><Relationship Id="rId4" Type="http://schemas.openxmlformats.org/officeDocument/2006/relationships/image" Target="../media/image899.png"/><Relationship Id="rId5" Type="http://schemas.openxmlformats.org/officeDocument/2006/relationships/image" Target="../media/image900.png"/><Relationship Id="rId6" Type="http://schemas.openxmlformats.org/officeDocument/2006/relationships/image" Target="../media/image901.png"/><Relationship Id="rId7" Type="http://schemas.openxmlformats.org/officeDocument/2006/relationships/image" Target="../media/image902.png"/><Relationship Id="rId8" Type="http://schemas.openxmlformats.org/officeDocument/2006/relationships/image" Target="../media/image903.png"/><Relationship Id="rId9" Type="http://schemas.openxmlformats.org/officeDocument/2006/relationships/image" Target="../media/image904.png"/><Relationship Id="rId10" Type="http://schemas.openxmlformats.org/officeDocument/2006/relationships/image" Target="../media/image905.png"/><Relationship Id="rId11" Type="http://schemas.openxmlformats.org/officeDocument/2006/relationships/image" Target="../media/image906.png"/><Relationship Id="rId12" Type="http://schemas.openxmlformats.org/officeDocument/2006/relationships/image" Target="../media/image907.png"/><Relationship Id="rId13" Type="http://schemas.openxmlformats.org/officeDocument/2006/relationships/image" Target="../media/image908.png"/><Relationship Id="rId14" Type="http://schemas.openxmlformats.org/officeDocument/2006/relationships/image" Target="../media/image909.png"/><Relationship Id="rId15" Type="http://schemas.openxmlformats.org/officeDocument/2006/relationships/image" Target="../media/image910.png"/><Relationship Id="rId16" Type="http://schemas.openxmlformats.org/officeDocument/2006/relationships/image" Target="../media/image911.png"/><Relationship Id="rId17" Type="http://schemas.openxmlformats.org/officeDocument/2006/relationships/image" Target="../media/image912.png"/><Relationship Id="rId18" Type="http://schemas.openxmlformats.org/officeDocument/2006/relationships/image" Target="../media/image913.png"/><Relationship Id="rId19" Type="http://schemas.openxmlformats.org/officeDocument/2006/relationships/image" Target="../media/image914.png"/><Relationship Id="rId20" Type="http://schemas.openxmlformats.org/officeDocument/2006/relationships/image" Target="../media/image915.png"/><Relationship Id="rId21" Type="http://schemas.openxmlformats.org/officeDocument/2006/relationships/image" Target="../media/image916.png"/><Relationship Id="rId22" Type="http://schemas.openxmlformats.org/officeDocument/2006/relationships/image" Target="../media/image917.png"/><Relationship Id="rId23" Type="http://schemas.openxmlformats.org/officeDocument/2006/relationships/image" Target="../media/image918.png"/><Relationship Id="rId24" Type="http://schemas.openxmlformats.org/officeDocument/2006/relationships/image" Target="../media/image919.png"/><Relationship Id="rId25" Type="http://schemas.openxmlformats.org/officeDocument/2006/relationships/image" Target="../media/image920.png"/><Relationship Id="rId26" Type="http://schemas.openxmlformats.org/officeDocument/2006/relationships/image" Target="../media/image921.png"/><Relationship Id="rId27" Type="http://schemas.openxmlformats.org/officeDocument/2006/relationships/image" Target="../media/image922.png"/><Relationship Id="rId28" Type="http://schemas.openxmlformats.org/officeDocument/2006/relationships/image" Target="../media/image923.png"/><Relationship Id="rId29" Type="http://schemas.openxmlformats.org/officeDocument/2006/relationships/image" Target="../media/image924.png"/><Relationship Id="rId30" Type="http://schemas.openxmlformats.org/officeDocument/2006/relationships/image" Target="../media/image925.png"/><Relationship Id="rId31" Type="http://schemas.openxmlformats.org/officeDocument/2006/relationships/image" Target="../media/image926.png"/><Relationship Id="rId32" Type="http://schemas.openxmlformats.org/officeDocument/2006/relationships/image" Target="../media/image927.png"/><Relationship Id="rId33" Type="http://schemas.openxmlformats.org/officeDocument/2006/relationships/image" Target="../media/image928.png"/><Relationship Id="rId34" Type="http://schemas.openxmlformats.org/officeDocument/2006/relationships/image" Target="../media/image929.png"/><Relationship Id="rId35" Type="http://schemas.openxmlformats.org/officeDocument/2006/relationships/image" Target="../media/image930.png"/><Relationship Id="rId36" Type="http://schemas.openxmlformats.org/officeDocument/2006/relationships/image" Target="../media/image931.png"/><Relationship Id="rId37" Type="http://schemas.openxmlformats.org/officeDocument/2006/relationships/image" Target="../media/image932.png"/><Relationship Id="rId38" Type="http://schemas.openxmlformats.org/officeDocument/2006/relationships/image" Target="../media/image933.png"/><Relationship Id="rId39" Type="http://schemas.openxmlformats.org/officeDocument/2006/relationships/image" Target="../media/image934.png"/><Relationship Id="rId40" Type="http://schemas.openxmlformats.org/officeDocument/2006/relationships/image" Target="../media/image935.png"/><Relationship Id="rId41" Type="http://schemas.openxmlformats.org/officeDocument/2006/relationships/image" Target="../media/image936.png"/><Relationship Id="rId42" Type="http://schemas.openxmlformats.org/officeDocument/2006/relationships/image" Target="../media/image937.png"/><Relationship Id="rId43" Type="http://schemas.openxmlformats.org/officeDocument/2006/relationships/image" Target="../media/image938.png"/><Relationship Id="rId44" Type="http://schemas.openxmlformats.org/officeDocument/2006/relationships/image" Target="../media/image939.png"/><Relationship Id="rId45" Type="http://schemas.openxmlformats.org/officeDocument/2006/relationships/image" Target="../media/image940.png"/><Relationship Id="rId46" Type="http://schemas.openxmlformats.org/officeDocument/2006/relationships/image" Target="../media/image941.png"/><Relationship Id="rId47" Type="http://schemas.openxmlformats.org/officeDocument/2006/relationships/image" Target="../media/image942.png"/><Relationship Id="rId48" Type="http://schemas.openxmlformats.org/officeDocument/2006/relationships/image" Target="../media/image943.png"/><Relationship Id="rId49" Type="http://schemas.openxmlformats.org/officeDocument/2006/relationships/image" Target="../media/image944.png"/><Relationship Id="rId50" Type="http://schemas.openxmlformats.org/officeDocument/2006/relationships/image" Target="../media/image945.png"/><Relationship Id="rId51" Type="http://schemas.openxmlformats.org/officeDocument/2006/relationships/image" Target="../media/image946.png"/><Relationship Id="rId52" Type="http://schemas.openxmlformats.org/officeDocument/2006/relationships/image" Target="../media/image947.png"/><Relationship Id="rId53" Type="http://schemas.openxmlformats.org/officeDocument/2006/relationships/image" Target="../media/image948.png"/><Relationship Id="rId54" Type="http://schemas.openxmlformats.org/officeDocument/2006/relationships/image" Target="../media/image949.png"/><Relationship Id="rId55" Type="http://schemas.openxmlformats.org/officeDocument/2006/relationships/image" Target="../media/image950.png"/><Relationship Id="rId56" Type="http://schemas.openxmlformats.org/officeDocument/2006/relationships/image" Target="../media/image951.png"/><Relationship Id="rId57" Type="http://schemas.openxmlformats.org/officeDocument/2006/relationships/image" Target="../media/image952.png"/><Relationship Id="rId58" Type="http://schemas.openxmlformats.org/officeDocument/2006/relationships/image" Target="../media/image953.png"/><Relationship Id="rId59" Type="http://schemas.openxmlformats.org/officeDocument/2006/relationships/image" Target="../media/image954.png"/><Relationship Id="rId60" Type="http://schemas.openxmlformats.org/officeDocument/2006/relationships/image" Target="../media/image955.png"/><Relationship Id="rId61" Type="http://schemas.openxmlformats.org/officeDocument/2006/relationships/image" Target="../media/image956.png"/><Relationship Id="rId62" Type="http://schemas.openxmlformats.org/officeDocument/2006/relationships/image" Target="../media/image957.png"/><Relationship Id="rId63" Type="http://schemas.openxmlformats.org/officeDocument/2006/relationships/image" Target="../media/image958.png"/><Relationship Id="rId64" Type="http://schemas.openxmlformats.org/officeDocument/2006/relationships/image" Target="../media/image959.png"/><Relationship Id="rId65" Type="http://schemas.openxmlformats.org/officeDocument/2006/relationships/image" Target="../media/image960.png"/><Relationship Id="rId66" Type="http://schemas.openxmlformats.org/officeDocument/2006/relationships/image" Target="../media/image961.png"/><Relationship Id="rId67" Type="http://schemas.openxmlformats.org/officeDocument/2006/relationships/image" Target="../media/image962.png"/><Relationship Id="rId68" Type="http://schemas.openxmlformats.org/officeDocument/2006/relationships/image" Target="../media/image963.png"/><Relationship Id="rId69" Type="http://schemas.openxmlformats.org/officeDocument/2006/relationships/image" Target="../media/image964.png"/><Relationship Id="rId70" Type="http://schemas.openxmlformats.org/officeDocument/2006/relationships/image" Target="../media/image965.png"/><Relationship Id="rId71" Type="http://schemas.openxmlformats.org/officeDocument/2006/relationships/image" Target="../media/image966.png"/><Relationship Id="rId72" Type="http://schemas.openxmlformats.org/officeDocument/2006/relationships/image" Target="../media/image967.png"/><Relationship Id="rId73" Type="http://schemas.openxmlformats.org/officeDocument/2006/relationships/image" Target="../media/image968.png"/><Relationship Id="rId74" Type="http://schemas.openxmlformats.org/officeDocument/2006/relationships/image" Target="../media/image969.png"/><Relationship Id="rId75" Type="http://schemas.openxmlformats.org/officeDocument/2006/relationships/image" Target="../media/image970.png"/><Relationship Id="rId76" Type="http://schemas.openxmlformats.org/officeDocument/2006/relationships/image" Target="../media/image971.png"/><Relationship Id="rId77" Type="http://schemas.openxmlformats.org/officeDocument/2006/relationships/image" Target="../media/image972.png"/><Relationship Id="rId78" Type="http://schemas.openxmlformats.org/officeDocument/2006/relationships/image" Target="../media/image973.png"/><Relationship Id="rId79" Type="http://schemas.openxmlformats.org/officeDocument/2006/relationships/image" Target="../media/image974.png"/><Relationship Id="rId80" Type="http://schemas.openxmlformats.org/officeDocument/2006/relationships/image" Target="../media/image975.png"/><Relationship Id="rId81" Type="http://schemas.openxmlformats.org/officeDocument/2006/relationships/image" Target="../media/image976.png"/><Relationship Id="rId82" Type="http://schemas.openxmlformats.org/officeDocument/2006/relationships/image" Target="../media/image977.png"/><Relationship Id="rId83" Type="http://schemas.openxmlformats.org/officeDocument/2006/relationships/image" Target="../media/image978.png"/><Relationship Id="rId84" Type="http://schemas.openxmlformats.org/officeDocument/2006/relationships/image" Target="../media/image979.png"/><Relationship Id="rId85" Type="http://schemas.openxmlformats.org/officeDocument/2006/relationships/image" Target="../media/image980.png"/><Relationship Id="rId86" Type="http://schemas.openxmlformats.org/officeDocument/2006/relationships/image" Target="../media/image981.png"/><Relationship Id="rId87" Type="http://schemas.openxmlformats.org/officeDocument/2006/relationships/image" Target="../media/image982.png"/><Relationship Id="rId88" Type="http://schemas.openxmlformats.org/officeDocument/2006/relationships/image" Target="../media/image983.png"/><Relationship Id="rId89" Type="http://schemas.openxmlformats.org/officeDocument/2006/relationships/image" Target="../media/image984.png"/><Relationship Id="rId90" Type="http://schemas.openxmlformats.org/officeDocument/2006/relationships/image" Target="../media/image985.png"/><Relationship Id="rId91" Type="http://schemas.openxmlformats.org/officeDocument/2006/relationships/image" Target="../media/image986.png"/><Relationship Id="rId92" Type="http://schemas.openxmlformats.org/officeDocument/2006/relationships/image" Target="../media/image987.png"/><Relationship Id="rId93" Type="http://schemas.openxmlformats.org/officeDocument/2006/relationships/image" Target="../media/image988.png"/><Relationship Id="rId94" Type="http://schemas.openxmlformats.org/officeDocument/2006/relationships/image" Target="../media/image989.png"/><Relationship Id="rId95" Type="http://schemas.openxmlformats.org/officeDocument/2006/relationships/image" Target="../media/image990.png"/><Relationship Id="rId96" Type="http://schemas.openxmlformats.org/officeDocument/2006/relationships/image" Target="../media/image991.png"/><Relationship Id="rId97" Type="http://schemas.openxmlformats.org/officeDocument/2006/relationships/image" Target="../media/image992.png"/><Relationship Id="rId98" Type="http://schemas.openxmlformats.org/officeDocument/2006/relationships/image" Target="../media/image993.png"/><Relationship Id="rId99" Type="http://schemas.openxmlformats.org/officeDocument/2006/relationships/image" Target="../media/image994.png"/><Relationship Id="rId100" Type="http://schemas.openxmlformats.org/officeDocument/2006/relationships/image" Target="../media/image995.png"/><Relationship Id="rId101" Type="http://schemas.openxmlformats.org/officeDocument/2006/relationships/image" Target="../media/image996.png"/><Relationship Id="rId102" Type="http://schemas.openxmlformats.org/officeDocument/2006/relationships/image" Target="../media/image997.png"/><Relationship Id="rId103" Type="http://schemas.openxmlformats.org/officeDocument/2006/relationships/image" Target="../media/image998.png"/><Relationship Id="rId104" Type="http://schemas.openxmlformats.org/officeDocument/2006/relationships/image" Target="../media/image999.png"/><Relationship Id="rId105" Type="http://schemas.openxmlformats.org/officeDocument/2006/relationships/image" Target="../media/image1000.png"/><Relationship Id="rId106" Type="http://schemas.openxmlformats.org/officeDocument/2006/relationships/image" Target="../media/image1001.png"/><Relationship Id="rId107" Type="http://schemas.openxmlformats.org/officeDocument/2006/relationships/image" Target="../media/image1002.png"/><Relationship Id="rId108" Type="http://schemas.openxmlformats.org/officeDocument/2006/relationships/image" Target="../media/image1003.png"/><Relationship Id="rId109" Type="http://schemas.openxmlformats.org/officeDocument/2006/relationships/image" Target="../media/image1004.png"/><Relationship Id="rId110" Type="http://schemas.openxmlformats.org/officeDocument/2006/relationships/image" Target="../media/image1005.png"/><Relationship Id="rId111" Type="http://schemas.openxmlformats.org/officeDocument/2006/relationships/image" Target="../media/image1006.png"/><Relationship Id="rId112" Type="http://schemas.openxmlformats.org/officeDocument/2006/relationships/image" Target="../media/image1007.png"/><Relationship Id="rId113" Type="http://schemas.openxmlformats.org/officeDocument/2006/relationships/image" Target="../media/image1008.png"/><Relationship Id="rId114" Type="http://schemas.openxmlformats.org/officeDocument/2006/relationships/image" Target="../media/image1009.png"/><Relationship Id="rId115" Type="http://schemas.openxmlformats.org/officeDocument/2006/relationships/image" Target="../media/image1010.png"/><Relationship Id="rId116" Type="http://schemas.openxmlformats.org/officeDocument/2006/relationships/image" Target="../media/image1011.png"/><Relationship Id="rId117" Type="http://schemas.openxmlformats.org/officeDocument/2006/relationships/image" Target="../media/image1012.png"/><Relationship Id="rId118" Type="http://schemas.openxmlformats.org/officeDocument/2006/relationships/image" Target="../media/image1013.png"/><Relationship Id="rId119" Type="http://schemas.openxmlformats.org/officeDocument/2006/relationships/image" Target="../media/image1014.png"/><Relationship Id="rId120" Type="http://schemas.openxmlformats.org/officeDocument/2006/relationships/image" Target="../media/image1015.png"/><Relationship Id="rId121" Type="http://schemas.openxmlformats.org/officeDocument/2006/relationships/image" Target="../media/image1016.png"/><Relationship Id="rId122" Type="http://schemas.openxmlformats.org/officeDocument/2006/relationships/image" Target="../media/image1017.png"/><Relationship Id="rId123" Type="http://schemas.openxmlformats.org/officeDocument/2006/relationships/image" Target="../media/image1018.png"/><Relationship Id="rId124" Type="http://schemas.openxmlformats.org/officeDocument/2006/relationships/image" Target="../media/image1019.png"/><Relationship Id="rId125" Type="http://schemas.openxmlformats.org/officeDocument/2006/relationships/image" Target="../media/image1020.png"/><Relationship Id="rId126" Type="http://schemas.openxmlformats.org/officeDocument/2006/relationships/image" Target="../media/image1021.png"/><Relationship Id="rId127" Type="http://schemas.openxmlformats.org/officeDocument/2006/relationships/image" Target="../media/image1022.png"/><Relationship Id="rId128" Type="http://schemas.openxmlformats.org/officeDocument/2006/relationships/image" Target="../media/image1023.png"/><Relationship Id="rId129" Type="http://schemas.openxmlformats.org/officeDocument/2006/relationships/image" Target="../media/image1024.png"/><Relationship Id="rId130" Type="http://schemas.openxmlformats.org/officeDocument/2006/relationships/image" Target="../media/image1025.png"/><Relationship Id="rId131" Type="http://schemas.openxmlformats.org/officeDocument/2006/relationships/image" Target="../media/image1026.png"/><Relationship Id="rId132" Type="http://schemas.openxmlformats.org/officeDocument/2006/relationships/image" Target="../media/image1027.png"/><Relationship Id="rId133" Type="http://schemas.openxmlformats.org/officeDocument/2006/relationships/image" Target="../media/image1028.png"/><Relationship Id="rId134" Type="http://schemas.openxmlformats.org/officeDocument/2006/relationships/image" Target="../media/image1029.png"/><Relationship Id="rId135" Type="http://schemas.openxmlformats.org/officeDocument/2006/relationships/image" Target="../media/image1030.png"/><Relationship Id="rId136" Type="http://schemas.openxmlformats.org/officeDocument/2006/relationships/image" Target="../media/image1031.png"/><Relationship Id="rId137" Type="http://schemas.openxmlformats.org/officeDocument/2006/relationships/image" Target="../media/image1032.png"/><Relationship Id="rId138" Type="http://schemas.openxmlformats.org/officeDocument/2006/relationships/image" Target="../media/image1033.png"/><Relationship Id="rId139" Type="http://schemas.openxmlformats.org/officeDocument/2006/relationships/image" Target="../media/image1034.png"/><Relationship Id="rId140" Type="http://schemas.openxmlformats.org/officeDocument/2006/relationships/image" Target="../media/image1035.png"/><Relationship Id="rId141" Type="http://schemas.openxmlformats.org/officeDocument/2006/relationships/image" Target="../media/image1036.png"/><Relationship Id="rId142" Type="http://schemas.openxmlformats.org/officeDocument/2006/relationships/image" Target="../media/image1037.png"/><Relationship Id="rId143" Type="http://schemas.openxmlformats.org/officeDocument/2006/relationships/image" Target="../media/image1038.png"/><Relationship Id="rId144" Type="http://schemas.openxmlformats.org/officeDocument/2006/relationships/image" Target="../media/image1039.png"/><Relationship Id="rId145" Type="http://schemas.openxmlformats.org/officeDocument/2006/relationships/image" Target="../media/image1040.png"/><Relationship Id="rId146" Type="http://schemas.openxmlformats.org/officeDocument/2006/relationships/image" Target="../media/image1041.png"/><Relationship Id="rId147" Type="http://schemas.openxmlformats.org/officeDocument/2006/relationships/image" Target="../media/image1042.png"/><Relationship Id="rId148" Type="http://schemas.openxmlformats.org/officeDocument/2006/relationships/image" Target="../media/image1043.png"/><Relationship Id="rId149" Type="http://schemas.openxmlformats.org/officeDocument/2006/relationships/image" Target="../media/image1044.png"/><Relationship Id="rId150" Type="http://schemas.openxmlformats.org/officeDocument/2006/relationships/image" Target="../media/image1045.png"/><Relationship Id="rId151" Type="http://schemas.openxmlformats.org/officeDocument/2006/relationships/image" Target="../media/image1046.png"/><Relationship Id="rId152" Type="http://schemas.openxmlformats.org/officeDocument/2006/relationships/image" Target="../media/image1047.png"/><Relationship Id="rId153" Type="http://schemas.openxmlformats.org/officeDocument/2006/relationships/image" Target="../media/image1048.png"/><Relationship Id="rId154" Type="http://schemas.openxmlformats.org/officeDocument/2006/relationships/image" Target="../media/image1049.png"/><Relationship Id="rId155" Type="http://schemas.openxmlformats.org/officeDocument/2006/relationships/image" Target="../media/image1050.png"/><Relationship Id="rId156" Type="http://schemas.openxmlformats.org/officeDocument/2006/relationships/image" Target="../media/image1051.png"/><Relationship Id="rId157" Type="http://schemas.openxmlformats.org/officeDocument/2006/relationships/image" Target="../media/image1052.png"/><Relationship Id="rId158" Type="http://schemas.openxmlformats.org/officeDocument/2006/relationships/image" Target="../media/image1053.png"/><Relationship Id="rId159" Type="http://schemas.openxmlformats.org/officeDocument/2006/relationships/image" Target="../media/image1054.png"/><Relationship Id="rId160" Type="http://schemas.openxmlformats.org/officeDocument/2006/relationships/image" Target="../media/image1055.png"/><Relationship Id="rId161" Type="http://schemas.openxmlformats.org/officeDocument/2006/relationships/image" Target="../media/image1056.png"/><Relationship Id="rId162" Type="http://schemas.openxmlformats.org/officeDocument/2006/relationships/image" Target="../media/image1057.png"/><Relationship Id="rId163" Type="http://schemas.openxmlformats.org/officeDocument/2006/relationships/image" Target="../media/image1058.png"/><Relationship Id="rId164" Type="http://schemas.openxmlformats.org/officeDocument/2006/relationships/image" Target="../media/image1059.png"/><Relationship Id="rId165" Type="http://schemas.openxmlformats.org/officeDocument/2006/relationships/image" Target="../media/image1060.png"/><Relationship Id="rId166" Type="http://schemas.openxmlformats.org/officeDocument/2006/relationships/image" Target="../media/image1061.png"/><Relationship Id="rId167" Type="http://schemas.openxmlformats.org/officeDocument/2006/relationships/image" Target="../media/image106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63.png"/><Relationship Id="rId3" Type="http://schemas.openxmlformats.org/officeDocument/2006/relationships/image" Target="../media/image1064.png"/><Relationship Id="rId4" Type="http://schemas.openxmlformats.org/officeDocument/2006/relationships/image" Target="../media/image1065.png"/><Relationship Id="rId5" Type="http://schemas.openxmlformats.org/officeDocument/2006/relationships/image" Target="../media/image1066.png"/><Relationship Id="rId6" Type="http://schemas.openxmlformats.org/officeDocument/2006/relationships/image" Target="../media/image1067.png"/><Relationship Id="rId7" Type="http://schemas.openxmlformats.org/officeDocument/2006/relationships/image" Target="../media/image1068.png"/><Relationship Id="rId8" Type="http://schemas.openxmlformats.org/officeDocument/2006/relationships/image" Target="../media/image1069.png"/><Relationship Id="rId9" Type="http://schemas.openxmlformats.org/officeDocument/2006/relationships/image" Target="../media/image1070.png"/><Relationship Id="rId10" Type="http://schemas.openxmlformats.org/officeDocument/2006/relationships/image" Target="../media/image1071.png"/><Relationship Id="rId11" Type="http://schemas.openxmlformats.org/officeDocument/2006/relationships/image" Target="../media/image1072.png"/><Relationship Id="rId12" Type="http://schemas.openxmlformats.org/officeDocument/2006/relationships/image" Target="../media/image1073.png"/><Relationship Id="rId13" Type="http://schemas.openxmlformats.org/officeDocument/2006/relationships/image" Target="../media/image1074.png"/><Relationship Id="rId14" Type="http://schemas.openxmlformats.org/officeDocument/2006/relationships/image" Target="../media/image1075.png"/><Relationship Id="rId15" Type="http://schemas.openxmlformats.org/officeDocument/2006/relationships/image" Target="../media/image1076.png"/><Relationship Id="rId16" Type="http://schemas.openxmlformats.org/officeDocument/2006/relationships/image" Target="../media/image1077.png"/><Relationship Id="rId17" Type="http://schemas.openxmlformats.org/officeDocument/2006/relationships/image" Target="../media/image1078.png"/><Relationship Id="rId18" Type="http://schemas.openxmlformats.org/officeDocument/2006/relationships/image" Target="../media/image1079.png"/><Relationship Id="rId19" Type="http://schemas.openxmlformats.org/officeDocument/2006/relationships/image" Target="../media/image1080.png"/><Relationship Id="rId20" Type="http://schemas.openxmlformats.org/officeDocument/2006/relationships/image" Target="../media/image1081.png"/><Relationship Id="rId21" Type="http://schemas.openxmlformats.org/officeDocument/2006/relationships/image" Target="../media/image1082.png"/><Relationship Id="rId22" Type="http://schemas.openxmlformats.org/officeDocument/2006/relationships/image" Target="../media/image1083.png"/><Relationship Id="rId23" Type="http://schemas.openxmlformats.org/officeDocument/2006/relationships/image" Target="../media/image1084.png"/><Relationship Id="rId24" Type="http://schemas.openxmlformats.org/officeDocument/2006/relationships/image" Target="../media/image1085.png"/><Relationship Id="rId25" Type="http://schemas.openxmlformats.org/officeDocument/2006/relationships/image" Target="../media/image1086.png"/><Relationship Id="rId26" Type="http://schemas.openxmlformats.org/officeDocument/2006/relationships/image" Target="../media/image1087.png"/><Relationship Id="rId27" Type="http://schemas.openxmlformats.org/officeDocument/2006/relationships/image" Target="../media/image1088.png"/><Relationship Id="rId28" Type="http://schemas.openxmlformats.org/officeDocument/2006/relationships/image" Target="../media/image1089.png"/><Relationship Id="rId29" Type="http://schemas.openxmlformats.org/officeDocument/2006/relationships/image" Target="../media/image1090.png"/><Relationship Id="rId30" Type="http://schemas.openxmlformats.org/officeDocument/2006/relationships/image" Target="../media/image1091.png"/><Relationship Id="rId31" Type="http://schemas.openxmlformats.org/officeDocument/2006/relationships/image" Target="../media/image1092.png"/><Relationship Id="rId32" Type="http://schemas.openxmlformats.org/officeDocument/2006/relationships/image" Target="../media/image1093.png"/><Relationship Id="rId33" Type="http://schemas.openxmlformats.org/officeDocument/2006/relationships/image" Target="../media/image1094.png"/><Relationship Id="rId34" Type="http://schemas.openxmlformats.org/officeDocument/2006/relationships/image" Target="../media/image1095.png"/><Relationship Id="rId35" Type="http://schemas.openxmlformats.org/officeDocument/2006/relationships/image" Target="../media/image1096.png"/><Relationship Id="rId36" Type="http://schemas.openxmlformats.org/officeDocument/2006/relationships/image" Target="../media/image1097.png"/><Relationship Id="rId37" Type="http://schemas.openxmlformats.org/officeDocument/2006/relationships/image" Target="../media/image1098.png"/><Relationship Id="rId38" Type="http://schemas.openxmlformats.org/officeDocument/2006/relationships/image" Target="../media/image1099.png"/><Relationship Id="rId39" Type="http://schemas.openxmlformats.org/officeDocument/2006/relationships/image" Target="../media/image1100.png"/><Relationship Id="rId40" Type="http://schemas.openxmlformats.org/officeDocument/2006/relationships/image" Target="../media/image1101.png"/><Relationship Id="rId41" Type="http://schemas.openxmlformats.org/officeDocument/2006/relationships/image" Target="../media/image1102.png"/><Relationship Id="rId42" Type="http://schemas.openxmlformats.org/officeDocument/2006/relationships/image" Target="../media/image1103.png"/><Relationship Id="rId43" Type="http://schemas.openxmlformats.org/officeDocument/2006/relationships/image" Target="../media/image1104.png"/><Relationship Id="rId44" Type="http://schemas.openxmlformats.org/officeDocument/2006/relationships/image" Target="../media/image1105.png"/><Relationship Id="rId45" Type="http://schemas.openxmlformats.org/officeDocument/2006/relationships/image" Target="../media/image1106.png"/><Relationship Id="rId46" Type="http://schemas.openxmlformats.org/officeDocument/2006/relationships/image" Target="../media/image1107.png"/><Relationship Id="rId47" Type="http://schemas.openxmlformats.org/officeDocument/2006/relationships/image" Target="../media/image1108.png"/><Relationship Id="rId48" Type="http://schemas.openxmlformats.org/officeDocument/2006/relationships/image" Target="../media/image1109.png"/><Relationship Id="rId49" Type="http://schemas.openxmlformats.org/officeDocument/2006/relationships/image" Target="../media/image1110.png"/><Relationship Id="rId50" Type="http://schemas.openxmlformats.org/officeDocument/2006/relationships/image" Target="../media/image1111.png"/><Relationship Id="rId51" Type="http://schemas.openxmlformats.org/officeDocument/2006/relationships/image" Target="../media/image1112.png"/><Relationship Id="rId52" Type="http://schemas.openxmlformats.org/officeDocument/2006/relationships/image" Target="../media/image1113.png"/><Relationship Id="rId53" Type="http://schemas.openxmlformats.org/officeDocument/2006/relationships/image" Target="../media/image1114.png"/><Relationship Id="rId54" Type="http://schemas.openxmlformats.org/officeDocument/2006/relationships/image" Target="../media/image1115.png"/><Relationship Id="rId55" Type="http://schemas.openxmlformats.org/officeDocument/2006/relationships/image" Target="../media/image1116.png"/><Relationship Id="rId56" Type="http://schemas.openxmlformats.org/officeDocument/2006/relationships/image" Target="../media/image1117.png"/><Relationship Id="rId57" Type="http://schemas.openxmlformats.org/officeDocument/2006/relationships/image" Target="../media/image1118.png"/><Relationship Id="rId58" Type="http://schemas.openxmlformats.org/officeDocument/2006/relationships/image" Target="../media/image1119.png"/><Relationship Id="rId59" Type="http://schemas.openxmlformats.org/officeDocument/2006/relationships/image" Target="../media/image1120.png"/><Relationship Id="rId60" Type="http://schemas.openxmlformats.org/officeDocument/2006/relationships/image" Target="../media/image1121.png"/><Relationship Id="rId61" Type="http://schemas.openxmlformats.org/officeDocument/2006/relationships/image" Target="../media/image1122.png"/><Relationship Id="rId62" Type="http://schemas.openxmlformats.org/officeDocument/2006/relationships/image" Target="../media/image1123.png"/><Relationship Id="rId63" Type="http://schemas.openxmlformats.org/officeDocument/2006/relationships/image" Target="../media/image1124.png"/><Relationship Id="rId64" Type="http://schemas.openxmlformats.org/officeDocument/2006/relationships/image" Target="../media/image1125.png"/><Relationship Id="rId65" Type="http://schemas.openxmlformats.org/officeDocument/2006/relationships/image" Target="../media/image1126.png"/><Relationship Id="rId66" Type="http://schemas.openxmlformats.org/officeDocument/2006/relationships/image" Target="../media/image1127.png"/><Relationship Id="rId67" Type="http://schemas.openxmlformats.org/officeDocument/2006/relationships/image" Target="../media/image1128.png"/><Relationship Id="rId68" Type="http://schemas.openxmlformats.org/officeDocument/2006/relationships/image" Target="../media/image1129.png"/><Relationship Id="rId69" Type="http://schemas.openxmlformats.org/officeDocument/2006/relationships/image" Target="../media/image1130.png"/><Relationship Id="rId70" Type="http://schemas.openxmlformats.org/officeDocument/2006/relationships/image" Target="../media/image1131.png"/><Relationship Id="rId71" Type="http://schemas.openxmlformats.org/officeDocument/2006/relationships/image" Target="../media/image1132.png"/><Relationship Id="rId72" Type="http://schemas.openxmlformats.org/officeDocument/2006/relationships/image" Target="../media/image1133.png"/><Relationship Id="rId73" Type="http://schemas.openxmlformats.org/officeDocument/2006/relationships/image" Target="../media/image1134.png"/><Relationship Id="rId74" Type="http://schemas.openxmlformats.org/officeDocument/2006/relationships/image" Target="../media/image1135.png"/><Relationship Id="rId75" Type="http://schemas.openxmlformats.org/officeDocument/2006/relationships/image" Target="../media/image1136.png"/><Relationship Id="rId76" Type="http://schemas.openxmlformats.org/officeDocument/2006/relationships/image" Target="../media/image1137.png"/><Relationship Id="rId77" Type="http://schemas.openxmlformats.org/officeDocument/2006/relationships/image" Target="../media/image1138.png"/><Relationship Id="rId78" Type="http://schemas.openxmlformats.org/officeDocument/2006/relationships/image" Target="../media/image1139.png"/><Relationship Id="rId79" Type="http://schemas.openxmlformats.org/officeDocument/2006/relationships/image" Target="../media/image1140.png"/><Relationship Id="rId80" Type="http://schemas.openxmlformats.org/officeDocument/2006/relationships/image" Target="../media/image1141.png"/><Relationship Id="rId81" Type="http://schemas.openxmlformats.org/officeDocument/2006/relationships/image" Target="../media/image1142.png"/><Relationship Id="rId82" Type="http://schemas.openxmlformats.org/officeDocument/2006/relationships/image" Target="../media/image1143.png"/><Relationship Id="rId83" Type="http://schemas.openxmlformats.org/officeDocument/2006/relationships/image" Target="../media/image1144.png"/><Relationship Id="rId84" Type="http://schemas.openxmlformats.org/officeDocument/2006/relationships/image" Target="../media/image1145.png"/><Relationship Id="rId85" Type="http://schemas.openxmlformats.org/officeDocument/2006/relationships/image" Target="../media/image1146.png"/><Relationship Id="rId86" Type="http://schemas.openxmlformats.org/officeDocument/2006/relationships/image" Target="../media/image1147.png"/><Relationship Id="rId87" Type="http://schemas.openxmlformats.org/officeDocument/2006/relationships/image" Target="../media/image1148.png"/><Relationship Id="rId88" Type="http://schemas.openxmlformats.org/officeDocument/2006/relationships/image" Target="../media/image1149.png"/><Relationship Id="rId89" Type="http://schemas.openxmlformats.org/officeDocument/2006/relationships/image" Target="../media/image1150.png"/><Relationship Id="rId90" Type="http://schemas.openxmlformats.org/officeDocument/2006/relationships/image" Target="../media/image1151.png"/><Relationship Id="rId91" Type="http://schemas.openxmlformats.org/officeDocument/2006/relationships/image" Target="../media/image1152.png"/><Relationship Id="rId92" Type="http://schemas.openxmlformats.org/officeDocument/2006/relationships/image" Target="../media/image1153.png"/><Relationship Id="rId93" Type="http://schemas.openxmlformats.org/officeDocument/2006/relationships/image" Target="../media/image1154.png"/><Relationship Id="rId94" Type="http://schemas.openxmlformats.org/officeDocument/2006/relationships/image" Target="../media/image1155.png"/><Relationship Id="rId95" Type="http://schemas.openxmlformats.org/officeDocument/2006/relationships/image" Target="../media/image1156.png"/><Relationship Id="rId96" Type="http://schemas.openxmlformats.org/officeDocument/2006/relationships/image" Target="../media/image1157.png"/><Relationship Id="rId97" Type="http://schemas.openxmlformats.org/officeDocument/2006/relationships/image" Target="../media/image1158.png"/><Relationship Id="rId98" Type="http://schemas.openxmlformats.org/officeDocument/2006/relationships/image" Target="../media/image1159.png"/><Relationship Id="rId99" Type="http://schemas.openxmlformats.org/officeDocument/2006/relationships/image" Target="../media/image1160.png"/><Relationship Id="rId100" Type="http://schemas.openxmlformats.org/officeDocument/2006/relationships/image" Target="../media/image1161.png"/><Relationship Id="rId101" Type="http://schemas.openxmlformats.org/officeDocument/2006/relationships/image" Target="../media/image1162.png"/><Relationship Id="rId102" Type="http://schemas.openxmlformats.org/officeDocument/2006/relationships/image" Target="../media/image1163.png"/><Relationship Id="rId103" Type="http://schemas.openxmlformats.org/officeDocument/2006/relationships/image" Target="../media/image1164.png"/><Relationship Id="rId104" Type="http://schemas.openxmlformats.org/officeDocument/2006/relationships/image" Target="../media/image1165.png"/><Relationship Id="rId105" Type="http://schemas.openxmlformats.org/officeDocument/2006/relationships/image" Target="../media/image1166.png"/><Relationship Id="rId106" Type="http://schemas.openxmlformats.org/officeDocument/2006/relationships/image" Target="../media/image1167.png"/><Relationship Id="rId107" Type="http://schemas.openxmlformats.org/officeDocument/2006/relationships/image" Target="../media/image1168.png"/><Relationship Id="rId108" Type="http://schemas.openxmlformats.org/officeDocument/2006/relationships/image" Target="../media/image1169.png"/><Relationship Id="rId109" Type="http://schemas.openxmlformats.org/officeDocument/2006/relationships/image" Target="../media/image287.png"/><Relationship Id="rId110" Type="http://schemas.openxmlformats.org/officeDocument/2006/relationships/image" Target="../media/image1170.png"/><Relationship Id="rId111" Type="http://schemas.openxmlformats.org/officeDocument/2006/relationships/image" Target="../media/image1171.png"/><Relationship Id="rId112" Type="http://schemas.openxmlformats.org/officeDocument/2006/relationships/image" Target="../media/image1172.png"/><Relationship Id="rId113" Type="http://schemas.openxmlformats.org/officeDocument/2006/relationships/image" Target="../media/image1173.png"/><Relationship Id="rId114" Type="http://schemas.openxmlformats.org/officeDocument/2006/relationships/image" Target="../media/image1174.png"/><Relationship Id="rId115" Type="http://schemas.openxmlformats.org/officeDocument/2006/relationships/image" Target="../media/image1175.png"/><Relationship Id="rId116" Type="http://schemas.openxmlformats.org/officeDocument/2006/relationships/image" Target="../media/image1176.png"/><Relationship Id="rId117" Type="http://schemas.openxmlformats.org/officeDocument/2006/relationships/image" Target="../media/image1177.png"/><Relationship Id="rId118" Type="http://schemas.openxmlformats.org/officeDocument/2006/relationships/image" Target="../media/image1178.png"/><Relationship Id="rId119" Type="http://schemas.openxmlformats.org/officeDocument/2006/relationships/image" Target="../media/image1179.png"/><Relationship Id="rId120" Type="http://schemas.openxmlformats.org/officeDocument/2006/relationships/image" Target="../media/image1180.png"/><Relationship Id="rId121" Type="http://schemas.openxmlformats.org/officeDocument/2006/relationships/image" Target="../media/image1181.png"/><Relationship Id="rId122" Type="http://schemas.openxmlformats.org/officeDocument/2006/relationships/image" Target="../media/image1182.png"/><Relationship Id="rId123" Type="http://schemas.openxmlformats.org/officeDocument/2006/relationships/image" Target="../media/image1183.png"/><Relationship Id="rId124" Type="http://schemas.openxmlformats.org/officeDocument/2006/relationships/image" Target="../media/image1184.png"/><Relationship Id="rId125" Type="http://schemas.openxmlformats.org/officeDocument/2006/relationships/image" Target="../media/image1185.png"/><Relationship Id="rId126" Type="http://schemas.openxmlformats.org/officeDocument/2006/relationships/image" Target="../media/image1186.png"/><Relationship Id="rId127" Type="http://schemas.openxmlformats.org/officeDocument/2006/relationships/image" Target="../media/image1187.png"/><Relationship Id="rId128" Type="http://schemas.openxmlformats.org/officeDocument/2006/relationships/image" Target="../media/image1188.png"/><Relationship Id="rId129" Type="http://schemas.openxmlformats.org/officeDocument/2006/relationships/image" Target="../media/image1189.png"/><Relationship Id="rId130" Type="http://schemas.openxmlformats.org/officeDocument/2006/relationships/image" Target="../media/image1190.png"/><Relationship Id="rId131" Type="http://schemas.openxmlformats.org/officeDocument/2006/relationships/image" Target="../media/image1191.png"/><Relationship Id="rId132" Type="http://schemas.openxmlformats.org/officeDocument/2006/relationships/image" Target="../media/image1192.png"/><Relationship Id="rId133" Type="http://schemas.openxmlformats.org/officeDocument/2006/relationships/image" Target="../media/image1193.png"/><Relationship Id="rId134" Type="http://schemas.openxmlformats.org/officeDocument/2006/relationships/image" Target="../media/image1194.png"/><Relationship Id="rId135" Type="http://schemas.openxmlformats.org/officeDocument/2006/relationships/image" Target="../media/image1195.png"/><Relationship Id="rId136" Type="http://schemas.openxmlformats.org/officeDocument/2006/relationships/image" Target="../media/image1196.png"/><Relationship Id="rId137" Type="http://schemas.openxmlformats.org/officeDocument/2006/relationships/image" Target="../media/image1197.png"/><Relationship Id="rId138" Type="http://schemas.openxmlformats.org/officeDocument/2006/relationships/image" Target="../media/image1198.png"/><Relationship Id="rId139" Type="http://schemas.openxmlformats.org/officeDocument/2006/relationships/image" Target="../media/image1199.png"/><Relationship Id="rId140" Type="http://schemas.openxmlformats.org/officeDocument/2006/relationships/image" Target="../media/image1200.png"/><Relationship Id="rId141" Type="http://schemas.openxmlformats.org/officeDocument/2006/relationships/image" Target="../media/image1201.png"/><Relationship Id="rId142" Type="http://schemas.openxmlformats.org/officeDocument/2006/relationships/image" Target="../media/image1202.png"/><Relationship Id="rId143" Type="http://schemas.openxmlformats.org/officeDocument/2006/relationships/image" Target="../media/image1203.png"/><Relationship Id="rId144" Type="http://schemas.openxmlformats.org/officeDocument/2006/relationships/image" Target="../media/image1204.png"/><Relationship Id="rId145" Type="http://schemas.openxmlformats.org/officeDocument/2006/relationships/image" Target="../media/image1205.png"/><Relationship Id="rId146" Type="http://schemas.openxmlformats.org/officeDocument/2006/relationships/image" Target="../media/image1206.png"/><Relationship Id="rId147" Type="http://schemas.openxmlformats.org/officeDocument/2006/relationships/image" Target="../media/image1207.png"/><Relationship Id="rId148" Type="http://schemas.openxmlformats.org/officeDocument/2006/relationships/image" Target="../media/image1208.png"/><Relationship Id="rId149" Type="http://schemas.openxmlformats.org/officeDocument/2006/relationships/image" Target="../media/image1209.png"/><Relationship Id="rId150" Type="http://schemas.openxmlformats.org/officeDocument/2006/relationships/image" Target="../media/image1210.png"/><Relationship Id="rId151" Type="http://schemas.openxmlformats.org/officeDocument/2006/relationships/image" Target="../media/image1211.png"/><Relationship Id="rId152" Type="http://schemas.openxmlformats.org/officeDocument/2006/relationships/image" Target="../media/image1212.png"/><Relationship Id="rId153" Type="http://schemas.openxmlformats.org/officeDocument/2006/relationships/image" Target="../media/image1213.png"/><Relationship Id="rId154" Type="http://schemas.openxmlformats.org/officeDocument/2006/relationships/image" Target="../media/image1214.png"/><Relationship Id="rId155" Type="http://schemas.openxmlformats.org/officeDocument/2006/relationships/image" Target="../media/image1215.png"/><Relationship Id="rId156" Type="http://schemas.openxmlformats.org/officeDocument/2006/relationships/image" Target="../media/image1216.png"/><Relationship Id="rId157" Type="http://schemas.openxmlformats.org/officeDocument/2006/relationships/image" Target="../media/image1217.png"/><Relationship Id="rId158" Type="http://schemas.openxmlformats.org/officeDocument/2006/relationships/image" Target="../media/image1218.png"/><Relationship Id="rId159" Type="http://schemas.openxmlformats.org/officeDocument/2006/relationships/image" Target="../media/image1219.png"/><Relationship Id="rId160" Type="http://schemas.openxmlformats.org/officeDocument/2006/relationships/image" Target="../media/image1220.png"/><Relationship Id="rId161" Type="http://schemas.openxmlformats.org/officeDocument/2006/relationships/image" Target="../media/image1221.png"/><Relationship Id="rId162" Type="http://schemas.openxmlformats.org/officeDocument/2006/relationships/image" Target="../media/image1222.png"/><Relationship Id="rId163" Type="http://schemas.openxmlformats.org/officeDocument/2006/relationships/image" Target="../media/image1223.png"/><Relationship Id="rId164" Type="http://schemas.openxmlformats.org/officeDocument/2006/relationships/image" Target="../media/image1224.png"/><Relationship Id="rId165" Type="http://schemas.openxmlformats.org/officeDocument/2006/relationships/image" Target="../media/image1225.png"/><Relationship Id="rId166" Type="http://schemas.openxmlformats.org/officeDocument/2006/relationships/image" Target="../media/image1226.png"/><Relationship Id="rId167" Type="http://schemas.openxmlformats.org/officeDocument/2006/relationships/image" Target="../media/image1227.png"/><Relationship Id="rId168" Type="http://schemas.openxmlformats.org/officeDocument/2006/relationships/image" Target="../media/image1228.png"/><Relationship Id="rId169" Type="http://schemas.openxmlformats.org/officeDocument/2006/relationships/image" Target="../media/image1229.png"/><Relationship Id="rId170" Type="http://schemas.openxmlformats.org/officeDocument/2006/relationships/image" Target="../media/image1230.png"/><Relationship Id="rId171" Type="http://schemas.openxmlformats.org/officeDocument/2006/relationships/image" Target="../media/image1231.png"/><Relationship Id="rId172" Type="http://schemas.openxmlformats.org/officeDocument/2006/relationships/image" Target="../media/image1232.png"/><Relationship Id="rId173" Type="http://schemas.openxmlformats.org/officeDocument/2006/relationships/image" Target="../media/image1233.png"/><Relationship Id="rId174" Type="http://schemas.openxmlformats.org/officeDocument/2006/relationships/image" Target="../media/image1234.png"/><Relationship Id="rId175" Type="http://schemas.openxmlformats.org/officeDocument/2006/relationships/image" Target="../media/image1235.png"/><Relationship Id="rId176" Type="http://schemas.openxmlformats.org/officeDocument/2006/relationships/image" Target="../media/image1236.png"/><Relationship Id="rId177" Type="http://schemas.openxmlformats.org/officeDocument/2006/relationships/image" Target="../media/image1237.png"/><Relationship Id="rId178" Type="http://schemas.openxmlformats.org/officeDocument/2006/relationships/image" Target="../media/image1238.png"/><Relationship Id="rId179" Type="http://schemas.openxmlformats.org/officeDocument/2006/relationships/image" Target="../media/image1239.png"/><Relationship Id="rId180" Type="http://schemas.openxmlformats.org/officeDocument/2006/relationships/image" Target="../media/image1240.png"/><Relationship Id="rId181" Type="http://schemas.openxmlformats.org/officeDocument/2006/relationships/image" Target="../media/image1241.png"/><Relationship Id="rId182" Type="http://schemas.openxmlformats.org/officeDocument/2006/relationships/image" Target="../media/image1242.png"/><Relationship Id="rId183" Type="http://schemas.openxmlformats.org/officeDocument/2006/relationships/image" Target="../media/image1243.png"/><Relationship Id="rId184" Type="http://schemas.openxmlformats.org/officeDocument/2006/relationships/image" Target="../media/image1244.png"/><Relationship Id="rId185" Type="http://schemas.openxmlformats.org/officeDocument/2006/relationships/image" Target="../media/image1245.png"/><Relationship Id="rId186" Type="http://schemas.openxmlformats.org/officeDocument/2006/relationships/image" Target="../media/image1246.png"/><Relationship Id="rId187" Type="http://schemas.openxmlformats.org/officeDocument/2006/relationships/image" Target="../media/image1247.png"/><Relationship Id="rId188" Type="http://schemas.openxmlformats.org/officeDocument/2006/relationships/image" Target="../media/image1248.png"/><Relationship Id="rId189" Type="http://schemas.openxmlformats.org/officeDocument/2006/relationships/image" Target="../media/image1249.png"/><Relationship Id="rId190" Type="http://schemas.openxmlformats.org/officeDocument/2006/relationships/image" Target="../media/image1250.png"/><Relationship Id="rId191" Type="http://schemas.openxmlformats.org/officeDocument/2006/relationships/image" Target="../media/image1251.png"/><Relationship Id="rId192" Type="http://schemas.openxmlformats.org/officeDocument/2006/relationships/image" Target="../media/image1252.png"/><Relationship Id="rId193" Type="http://schemas.openxmlformats.org/officeDocument/2006/relationships/image" Target="../media/image1253.png"/><Relationship Id="rId194" Type="http://schemas.openxmlformats.org/officeDocument/2006/relationships/image" Target="../media/image1254.png"/><Relationship Id="rId195" Type="http://schemas.openxmlformats.org/officeDocument/2006/relationships/image" Target="../media/image1255.png"/><Relationship Id="rId196" Type="http://schemas.openxmlformats.org/officeDocument/2006/relationships/image" Target="../media/image1256.png"/><Relationship Id="rId197" Type="http://schemas.openxmlformats.org/officeDocument/2006/relationships/image" Target="../media/image1257.png"/><Relationship Id="rId198" Type="http://schemas.openxmlformats.org/officeDocument/2006/relationships/image" Target="../media/image1258.png"/><Relationship Id="rId199" Type="http://schemas.openxmlformats.org/officeDocument/2006/relationships/image" Target="../media/image1259.png"/><Relationship Id="rId200" Type="http://schemas.openxmlformats.org/officeDocument/2006/relationships/image" Target="../media/image1260.png"/><Relationship Id="rId201" Type="http://schemas.openxmlformats.org/officeDocument/2006/relationships/image" Target="../media/image1261.png"/><Relationship Id="rId202" Type="http://schemas.openxmlformats.org/officeDocument/2006/relationships/image" Target="../media/image1262.png"/><Relationship Id="rId203" Type="http://schemas.openxmlformats.org/officeDocument/2006/relationships/image" Target="../media/image1263.png"/><Relationship Id="rId204" Type="http://schemas.openxmlformats.org/officeDocument/2006/relationships/image" Target="../media/image1264.png"/><Relationship Id="rId205" Type="http://schemas.openxmlformats.org/officeDocument/2006/relationships/image" Target="../media/image1265.png"/><Relationship Id="rId206" Type="http://schemas.openxmlformats.org/officeDocument/2006/relationships/image" Target="../media/image1266.png"/><Relationship Id="rId207" Type="http://schemas.openxmlformats.org/officeDocument/2006/relationships/image" Target="../media/image1267.png"/><Relationship Id="rId208" Type="http://schemas.openxmlformats.org/officeDocument/2006/relationships/image" Target="../media/image1268.png"/><Relationship Id="rId209" Type="http://schemas.openxmlformats.org/officeDocument/2006/relationships/image" Target="../media/image1269.png"/><Relationship Id="rId210" Type="http://schemas.openxmlformats.org/officeDocument/2006/relationships/image" Target="../media/image1270.png"/><Relationship Id="rId211" Type="http://schemas.openxmlformats.org/officeDocument/2006/relationships/image" Target="../media/image1271.png"/><Relationship Id="rId212" Type="http://schemas.openxmlformats.org/officeDocument/2006/relationships/image" Target="../media/image1272.png"/><Relationship Id="rId213" Type="http://schemas.openxmlformats.org/officeDocument/2006/relationships/image" Target="../media/image1273.png"/><Relationship Id="rId214" Type="http://schemas.openxmlformats.org/officeDocument/2006/relationships/image" Target="../media/image1274.png"/><Relationship Id="rId215" Type="http://schemas.openxmlformats.org/officeDocument/2006/relationships/image" Target="../media/image1275.png"/><Relationship Id="rId216" Type="http://schemas.openxmlformats.org/officeDocument/2006/relationships/image" Target="../media/image1276.png"/><Relationship Id="rId217" Type="http://schemas.openxmlformats.org/officeDocument/2006/relationships/image" Target="../media/image1277.png"/><Relationship Id="rId218" Type="http://schemas.openxmlformats.org/officeDocument/2006/relationships/image" Target="../media/image1278.png"/><Relationship Id="rId219" Type="http://schemas.openxmlformats.org/officeDocument/2006/relationships/image" Target="../media/image1279.png"/><Relationship Id="rId220" Type="http://schemas.openxmlformats.org/officeDocument/2006/relationships/image" Target="../media/image1280.png"/><Relationship Id="rId221" Type="http://schemas.openxmlformats.org/officeDocument/2006/relationships/image" Target="../media/image1281.png"/><Relationship Id="rId222" Type="http://schemas.openxmlformats.org/officeDocument/2006/relationships/image" Target="../media/image1282.png"/><Relationship Id="rId223" Type="http://schemas.openxmlformats.org/officeDocument/2006/relationships/image" Target="../media/image1283.png"/><Relationship Id="rId224" Type="http://schemas.openxmlformats.org/officeDocument/2006/relationships/image" Target="../media/image1284.png"/><Relationship Id="rId225" Type="http://schemas.openxmlformats.org/officeDocument/2006/relationships/image" Target="../media/image1285.png"/><Relationship Id="rId226" Type="http://schemas.openxmlformats.org/officeDocument/2006/relationships/image" Target="../media/image1286.png"/><Relationship Id="rId227" Type="http://schemas.openxmlformats.org/officeDocument/2006/relationships/image" Target="../media/image1287.png"/><Relationship Id="rId228" Type="http://schemas.openxmlformats.org/officeDocument/2006/relationships/image" Target="../media/image1288.png"/><Relationship Id="rId229" Type="http://schemas.openxmlformats.org/officeDocument/2006/relationships/image" Target="../media/image1289.png"/><Relationship Id="rId230" Type="http://schemas.openxmlformats.org/officeDocument/2006/relationships/image" Target="../media/image1290.png"/><Relationship Id="rId231" Type="http://schemas.openxmlformats.org/officeDocument/2006/relationships/image" Target="../media/image1291.png"/><Relationship Id="rId232" Type="http://schemas.openxmlformats.org/officeDocument/2006/relationships/image" Target="../media/image1292.png"/><Relationship Id="rId233" Type="http://schemas.openxmlformats.org/officeDocument/2006/relationships/image" Target="../media/image1293.png"/><Relationship Id="rId234" Type="http://schemas.openxmlformats.org/officeDocument/2006/relationships/image" Target="../media/image1294.png"/><Relationship Id="rId235" Type="http://schemas.openxmlformats.org/officeDocument/2006/relationships/image" Target="../media/image1295.png"/><Relationship Id="rId236" Type="http://schemas.openxmlformats.org/officeDocument/2006/relationships/image" Target="../media/image1296.png"/><Relationship Id="rId237" Type="http://schemas.openxmlformats.org/officeDocument/2006/relationships/image" Target="../media/image1297.png"/><Relationship Id="rId238" Type="http://schemas.openxmlformats.org/officeDocument/2006/relationships/image" Target="../media/image1298.png"/><Relationship Id="rId239" Type="http://schemas.openxmlformats.org/officeDocument/2006/relationships/image" Target="../media/image1299.png"/><Relationship Id="rId240" Type="http://schemas.openxmlformats.org/officeDocument/2006/relationships/image" Target="../media/image1300.png"/><Relationship Id="rId241" Type="http://schemas.openxmlformats.org/officeDocument/2006/relationships/image" Target="../media/image1301.png"/><Relationship Id="rId242" Type="http://schemas.openxmlformats.org/officeDocument/2006/relationships/image" Target="../media/image1302.png"/><Relationship Id="rId243" Type="http://schemas.openxmlformats.org/officeDocument/2006/relationships/image" Target="../media/image1303.png"/><Relationship Id="rId244" Type="http://schemas.openxmlformats.org/officeDocument/2006/relationships/image" Target="../media/image1304.png"/><Relationship Id="rId245" Type="http://schemas.openxmlformats.org/officeDocument/2006/relationships/image" Target="../media/image1305.png"/><Relationship Id="rId246" Type="http://schemas.openxmlformats.org/officeDocument/2006/relationships/image" Target="../media/image1306.png"/><Relationship Id="rId247" Type="http://schemas.openxmlformats.org/officeDocument/2006/relationships/image" Target="../media/image1307.png"/><Relationship Id="rId248" Type="http://schemas.openxmlformats.org/officeDocument/2006/relationships/image" Target="../media/image1308.png"/><Relationship Id="rId249" Type="http://schemas.openxmlformats.org/officeDocument/2006/relationships/image" Target="../media/image1309.png"/><Relationship Id="rId250" Type="http://schemas.openxmlformats.org/officeDocument/2006/relationships/image" Target="../media/image1310.png"/><Relationship Id="rId251" Type="http://schemas.openxmlformats.org/officeDocument/2006/relationships/image" Target="../media/image1311.png"/><Relationship Id="rId252" Type="http://schemas.openxmlformats.org/officeDocument/2006/relationships/image" Target="../media/image1312.png"/><Relationship Id="rId253" Type="http://schemas.openxmlformats.org/officeDocument/2006/relationships/image" Target="../media/image1313.png"/><Relationship Id="rId254" Type="http://schemas.openxmlformats.org/officeDocument/2006/relationships/image" Target="../media/image1314.png"/><Relationship Id="rId255" Type="http://schemas.openxmlformats.org/officeDocument/2006/relationships/image" Target="../media/image1315.png"/><Relationship Id="rId256" Type="http://schemas.openxmlformats.org/officeDocument/2006/relationships/image" Target="../media/image1316.png"/><Relationship Id="rId257" Type="http://schemas.openxmlformats.org/officeDocument/2006/relationships/image" Target="../media/image1317.png"/><Relationship Id="rId258" Type="http://schemas.openxmlformats.org/officeDocument/2006/relationships/image" Target="../media/image1318.png"/><Relationship Id="rId259" Type="http://schemas.openxmlformats.org/officeDocument/2006/relationships/image" Target="../media/image1319.png"/><Relationship Id="rId260" Type="http://schemas.openxmlformats.org/officeDocument/2006/relationships/image" Target="../media/image1320.png"/><Relationship Id="rId261" Type="http://schemas.openxmlformats.org/officeDocument/2006/relationships/image" Target="../media/image1321.png"/><Relationship Id="rId262" Type="http://schemas.openxmlformats.org/officeDocument/2006/relationships/image" Target="../media/image1322.png"/><Relationship Id="rId263" Type="http://schemas.openxmlformats.org/officeDocument/2006/relationships/image" Target="../media/image1323.png"/><Relationship Id="rId264" Type="http://schemas.openxmlformats.org/officeDocument/2006/relationships/image" Target="../media/image1324.png"/><Relationship Id="rId265" Type="http://schemas.openxmlformats.org/officeDocument/2006/relationships/image" Target="../media/image1325.png"/><Relationship Id="rId266" Type="http://schemas.openxmlformats.org/officeDocument/2006/relationships/image" Target="../media/image1326.png"/><Relationship Id="rId267" Type="http://schemas.openxmlformats.org/officeDocument/2006/relationships/image" Target="../media/image1327.png"/><Relationship Id="rId268" Type="http://schemas.openxmlformats.org/officeDocument/2006/relationships/image" Target="../media/image1328.png"/><Relationship Id="rId269" Type="http://schemas.openxmlformats.org/officeDocument/2006/relationships/image" Target="../media/image1329.png"/><Relationship Id="rId270" Type="http://schemas.openxmlformats.org/officeDocument/2006/relationships/image" Target="../media/image1330.png"/><Relationship Id="rId271" Type="http://schemas.openxmlformats.org/officeDocument/2006/relationships/image" Target="../media/image1331.png"/><Relationship Id="rId272" Type="http://schemas.openxmlformats.org/officeDocument/2006/relationships/image" Target="../media/image1332.png"/><Relationship Id="rId273" Type="http://schemas.openxmlformats.org/officeDocument/2006/relationships/image" Target="../media/image1333.png"/><Relationship Id="rId274" Type="http://schemas.openxmlformats.org/officeDocument/2006/relationships/image" Target="../media/image1334.png"/><Relationship Id="rId275" Type="http://schemas.openxmlformats.org/officeDocument/2006/relationships/image" Target="../media/image1335.png"/><Relationship Id="rId276" Type="http://schemas.openxmlformats.org/officeDocument/2006/relationships/image" Target="../media/image1336.png"/><Relationship Id="rId277" Type="http://schemas.openxmlformats.org/officeDocument/2006/relationships/image" Target="../media/image1337.png"/><Relationship Id="rId278" Type="http://schemas.openxmlformats.org/officeDocument/2006/relationships/image" Target="../media/image1338.png"/><Relationship Id="rId279" Type="http://schemas.openxmlformats.org/officeDocument/2006/relationships/image" Target="../media/image1339.png"/><Relationship Id="rId280" Type="http://schemas.openxmlformats.org/officeDocument/2006/relationships/image" Target="../media/image1340.png"/><Relationship Id="rId281" Type="http://schemas.openxmlformats.org/officeDocument/2006/relationships/image" Target="../media/image1341.png"/><Relationship Id="rId282" Type="http://schemas.openxmlformats.org/officeDocument/2006/relationships/image" Target="../media/image1342.png"/><Relationship Id="rId283" Type="http://schemas.openxmlformats.org/officeDocument/2006/relationships/image" Target="../media/image1343.png"/><Relationship Id="rId284" Type="http://schemas.openxmlformats.org/officeDocument/2006/relationships/image" Target="../media/image134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45.png"/><Relationship Id="rId3" Type="http://schemas.openxmlformats.org/officeDocument/2006/relationships/image" Target="../media/image1346.png"/><Relationship Id="rId4" Type="http://schemas.openxmlformats.org/officeDocument/2006/relationships/image" Target="../media/image1347.png"/><Relationship Id="rId5" Type="http://schemas.openxmlformats.org/officeDocument/2006/relationships/image" Target="../media/image1348.png"/><Relationship Id="rId6" Type="http://schemas.openxmlformats.org/officeDocument/2006/relationships/image" Target="../media/image1349.png"/><Relationship Id="rId7" Type="http://schemas.openxmlformats.org/officeDocument/2006/relationships/image" Target="../media/image1350.png"/><Relationship Id="rId8" Type="http://schemas.openxmlformats.org/officeDocument/2006/relationships/image" Target="../media/image1351.png"/><Relationship Id="rId9" Type="http://schemas.openxmlformats.org/officeDocument/2006/relationships/image" Target="../media/image1352.png"/><Relationship Id="rId10" Type="http://schemas.openxmlformats.org/officeDocument/2006/relationships/image" Target="../media/image1353.png"/><Relationship Id="rId11" Type="http://schemas.openxmlformats.org/officeDocument/2006/relationships/image" Target="../media/image1354.png"/><Relationship Id="rId12" Type="http://schemas.openxmlformats.org/officeDocument/2006/relationships/image" Target="../media/image287.png"/><Relationship Id="rId13" Type="http://schemas.openxmlformats.org/officeDocument/2006/relationships/image" Target="../media/image1355.png"/><Relationship Id="rId14" Type="http://schemas.openxmlformats.org/officeDocument/2006/relationships/image" Target="../media/image1356.png"/><Relationship Id="rId15" Type="http://schemas.openxmlformats.org/officeDocument/2006/relationships/image" Target="../media/image1357.png"/><Relationship Id="rId16" Type="http://schemas.openxmlformats.org/officeDocument/2006/relationships/image" Target="../media/image1358.png"/><Relationship Id="rId17" Type="http://schemas.openxmlformats.org/officeDocument/2006/relationships/image" Target="../media/image1359.png"/><Relationship Id="rId18" Type="http://schemas.openxmlformats.org/officeDocument/2006/relationships/image" Target="../media/image1360.png"/><Relationship Id="rId19" Type="http://schemas.openxmlformats.org/officeDocument/2006/relationships/image" Target="../media/image1361.png"/><Relationship Id="rId20" Type="http://schemas.openxmlformats.org/officeDocument/2006/relationships/image" Target="../media/image1362.png"/><Relationship Id="rId21" Type="http://schemas.openxmlformats.org/officeDocument/2006/relationships/image" Target="../media/image1363.png"/><Relationship Id="rId22" Type="http://schemas.openxmlformats.org/officeDocument/2006/relationships/image" Target="../media/image1364.png"/><Relationship Id="rId23" Type="http://schemas.openxmlformats.org/officeDocument/2006/relationships/image" Target="../media/image1365.png"/><Relationship Id="rId24" Type="http://schemas.openxmlformats.org/officeDocument/2006/relationships/image" Target="../media/image1366.png"/><Relationship Id="rId25" Type="http://schemas.openxmlformats.org/officeDocument/2006/relationships/image" Target="../media/image1367.png"/><Relationship Id="rId26" Type="http://schemas.openxmlformats.org/officeDocument/2006/relationships/image" Target="../media/image1368.png"/><Relationship Id="rId27" Type="http://schemas.openxmlformats.org/officeDocument/2006/relationships/image" Target="../media/image1369.png"/><Relationship Id="rId28" Type="http://schemas.openxmlformats.org/officeDocument/2006/relationships/image" Target="../media/image1370.png"/><Relationship Id="rId29" Type="http://schemas.openxmlformats.org/officeDocument/2006/relationships/image" Target="../media/image1371.png"/><Relationship Id="rId30" Type="http://schemas.openxmlformats.org/officeDocument/2006/relationships/image" Target="../media/image1372.png"/><Relationship Id="rId31" Type="http://schemas.openxmlformats.org/officeDocument/2006/relationships/image" Target="../media/image1373.png"/><Relationship Id="rId32" Type="http://schemas.openxmlformats.org/officeDocument/2006/relationships/image" Target="../media/image1374.png"/><Relationship Id="rId33" Type="http://schemas.openxmlformats.org/officeDocument/2006/relationships/image" Target="../media/image1375.png"/><Relationship Id="rId34" Type="http://schemas.openxmlformats.org/officeDocument/2006/relationships/image" Target="../media/image1376.png"/><Relationship Id="rId35" Type="http://schemas.openxmlformats.org/officeDocument/2006/relationships/image" Target="../media/image1377.png"/><Relationship Id="rId36" Type="http://schemas.openxmlformats.org/officeDocument/2006/relationships/image" Target="../media/image1378.png"/><Relationship Id="rId37" Type="http://schemas.openxmlformats.org/officeDocument/2006/relationships/image" Target="../media/image1379.png"/><Relationship Id="rId38" Type="http://schemas.openxmlformats.org/officeDocument/2006/relationships/image" Target="../media/image1380.png"/><Relationship Id="rId39" Type="http://schemas.openxmlformats.org/officeDocument/2006/relationships/image" Target="../media/image1381.png"/><Relationship Id="rId40" Type="http://schemas.openxmlformats.org/officeDocument/2006/relationships/image" Target="../media/image1382.png"/><Relationship Id="rId41" Type="http://schemas.openxmlformats.org/officeDocument/2006/relationships/image" Target="../media/image1383.png"/><Relationship Id="rId42" Type="http://schemas.openxmlformats.org/officeDocument/2006/relationships/image" Target="../media/image1384.png"/><Relationship Id="rId43" Type="http://schemas.openxmlformats.org/officeDocument/2006/relationships/image" Target="../media/image1385.png"/><Relationship Id="rId44" Type="http://schemas.openxmlformats.org/officeDocument/2006/relationships/image" Target="../media/image1386.png"/><Relationship Id="rId45" Type="http://schemas.openxmlformats.org/officeDocument/2006/relationships/image" Target="../media/image1387.png"/><Relationship Id="rId46" Type="http://schemas.openxmlformats.org/officeDocument/2006/relationships/image" Target="../media/image1388.png"/><Relationship Id="rId47" Type="http://schemas.openxmlformats.org/officeDocument/2006/relationships/image" Target="../media/image1389.png"/><Relationship Id="rId48" Type="http://schemas.openxmlformats.org/officeDocument/2006/relationships/image" Target="../media/image1390.png"/><Relationship Id="rId49" Type="http://schemas.openxmlformats.org/officeDocument/2006/relationships/image" Target="../media/image1391.png"/><Relationship Id="rId50" Type="http://schemas.openxmlformats.org/officeDocument/2006/relationships/image" Target="../media/image1392.png"/><Relationship Id="rId51" Type="http://schemas.openxmlformats.org/officeDocument/2006/relationships/image" Target="../media/image1393.png"/><Relationship Id="rId52" Type="http://schemas.openxmlformats.org/officeDocument/2006/relationships/image" Target="../media/image1394.png"/><Relationship Id="rId53" Type="http://schemas.openxmlformats.org/officeDocument/2006/relationships/image" Target="../media/image1395.png"/><Relationship Id="rId54" Type="http://schemas.openxmlformats.org/officeDocument/2006/relationships/image" Target="../media/image1396.png"/><Relationship Id="rId55" Type="http://schemas.openxmlformats.org/officeDocument/2006/relationships/image" Target="../media/image1397.png"/><Relationship Id="rId56" Type="http://schemas.openxmlformats.org/officeDocument/2006/relationships/image" Target="../media/image1398.png"/><Relationship Id="rId57" Type="http://schemas.openxmlformats.org/officeDocument/2006/relationships/image" Target="../media/image1399.png"/><Relationship Id="rId58" Type="http://schemas.openxmlformats.org/officeDocument/2006/relationships/image" Target="../media/image1400.png"/><Relationship Id="rId59" Type="http://schemas.openxmlformats.org/officeDocument/2006/relationships/image" Target="../media/image1401.png"/><Relationship Id="rId60" Type="http://schemas.openxmlformats.org/officeDocument/2006/relationships/image" Target="../media/image1402.png"/><Relationship Id="rId61" Type="http://schemas.openxmlformats.org/officeDocument/2006/relationships/image" Target="../media/image1403.png"/><Relationship Id="rId62" Type="http://schemas.openxmlformats.org/officeDocument/2006/relationships/image" Target="../media/image1404.png"/><Relationship Id="rId63" Type="http://schemas.openxmlformats.org/officeDocument/2006/relationships/image" Target="../media/image1405.png"/><Relationship Id="rId64" Type="http://schemas.openxmlformats.org/officeDocument/2006/relationships/image" Target="../media/image1406.png"/><Relationship Id="rId65" Type="http://schemas.openxmlformats.org/officeDocument/2006/relationships/image" Target="../media/image1407.png"/><Relationship Id="rId66" Type="http://schemas.openxmlformats.org/officeDocument/2006/relationships/image" Target="../media/image1408.png"/><Relationship Id="rId67" Type="http://schemas.openxmlformats.org/officeDocument/2006/relationships/image" Target="../media/image1409.png"/><Relationship Id="rId68" Type="http://schemas.openxmlformats.org/officeDocument/2006/relationships/image" Target="../media/image1410.png"/><Relationship Id="rId69" Type="http://schemas.openxmlformats.org/officeDocument/2006/relationships/image" Target="../media/image1411.png"/><Relationship Id="rId70" Type="http://schemas.openxmlformats.org/officeDocument/2006/relationships/image" Target="../media/image1412.png"/><Relationship Id="rId71" Type="http://schemas.openxmlformats.org/officeDocument/2006/relationships/image" Target="../media/image1413.png"/><Relationship Id="rId72" Type="http://schemas.openxmlformats.org/officeDocument/2006/relationships/image" Target="../media/image1414.png"/><Relationship Id="rId73" Type="http://schemas.openxmlformats.org/officeDocument/2006/relationships/image" Target="../media/image1415.png"/><Relationship Id="rId74" Type="http://schemas.openxmlformats.org/officeDocument/2006/relationships/image" Target="../media/image1416.png"/><Relationship Id="rId75" Type="http://schemas.openxmlformats.org/officeDocument/2006/relationships/image" Target="../media/image1417.png"/><Relationship Id="rId76" Type="http://schemas.openxmlformats.org/officeDocument/2006/relationships/image" Target="../media/image1418.png"/><Relationship Id="rId77" Type="http://schemas.openxmlformats.org/officeDocument/2006/relationships/image" Target="../media/image531.png"/><Relationship Id="rId78" Type="http://schemas.openxmlformats.org/officeDocument/2006/relationships/image" Target="../media/image1419.png"/><Relationship Id="rId79" Type="http://schemas.openxmlformats.org/officeDocument/2006/relationships/image" Target="../media/image1420.png"/><Relationship Id="rId80" Type="http://schemas.openxmlformats.org/officeDocument/2006/relationships/image" Target="../media/image1421.png"/><Relationship Id="rId81" Type="http://schemas.openxmlformats.org/officeDocument/2006/relationships/image" Target="../media/image1422.png"/><Relationship Id="rId82" Type="http://schemas.openxmlformats.org/officeDocument/2006/relationships/image" Target="../media/image1423.png"/><Relationship Id="rId83" Type="http://schemas.openxmlformats.org/officeDocument/2006/relationships/image" Target="../media/image1424.png"/><Relationship Id="rId84" Type="http://schemas.openxmlformats.org/officeDocument/2006/relationships/image" Target="../media/image1425.png"/><Relationship Id="rId85" Type="http://schemas.openxmlformats.org/officeDocument/2006/relationships/image" Target="../media/image1426.png"/><Relationship Id="rId86" Type="http://schemas.openxmlformats.org/officeDocument/2006/relationships/image" Target="../media/image1427.png"/><Relationship Id="rId87" Type="http://schemas.openxmlformats.org/officeDocument/2006/relationships/image" Target="../media/image1428.png"/><Relationship Id="rId88" Type="http://schemas.openxmlformats.org/officeDocument/2006/relationships/image" Target="../media/image1429.png"/><Relationship Id="rId89" Type="http://schemas.openxmlformats.org/officeDocument/2006/relationships/image" Target="../media/image1430.png"/><Relationship Id="rId90" Type="http://schemas.openxmlformats.org/officeDocument/2006/relationships/image" Target="../media/image1431.png"/><Relationship Id="rId91" Type="http://schemas.openxmlformats.org/officeDocument/2006/relationships/image" Target="../media/image1432.png"/><Relationship Id="rId92" Type="http://schemas.openxmlformats.org/officeDocument/2006/relationships/image" Target="../media/image1433.png"/><Relationship Id="rId93" Type="http://schemas.openxmlformats.org/officeDocument/2006/relationships/image" Target="../media/image1434.png"/><Relationship Id="rId94" Type="http://schemas.openxmlformats.org/officeDocument/2006/relationships/image" Target="../media/image1435.png"/><Relationship Id="rId95" Type="http://schemas.openxmlformats.org/officeDocument/2006/relationships/image" Target="../media/image1436.png"/><Relationship Id="rId96" Type="http://schemas.openxmlformats.org/officeDocument/2006/relationships/image" Target="../media/image1437.png"/><Relationship Id="rId97" Type="http://schemas.openxmlformats.org/officeDocument/2006/relationships/image" Target="../media/image1438.png"/><Relationship Id="rId98" Type="http://schemas.openxmlformats.org/officeDocument/2006/relationships/image" Target="../media/image1439.png"/><Relationship Id="rId99" Type="http://schemas.openxmlformats.org/officeDocument/2006/relationships/image" Target="../media/image1440.png"/><Relationship Id="rId100" Type="http://schemas.openxmlformats.org/officeDocument/2006/relationships/image" Target="../media/image1441.png"/><Relationship Id="rId101" Type="http://schemas.openxmlformats.org/officeDocument/2006/relationships/image" Target="../media/image1442.png"/><Relationship Id="rId102" Type="http://schemas.openxmlformats.org/officeDocument/2006/relationships/image" Target="../media/image1443.png"/><Relationship Id="rId103" Type="http://schemas.openxmlformats.org/officeDocument/2006/relationships/image" Target="../media/image1444.png"/><Relationship Id="rId104" Type="http://schemas.openxmlformats.org/officeDocument/2006/relationships/image" Target="../media/image1445.png"/><Relationship Id="rId105" Type="http://schemas.openxmlformats.org/officeDocument/2006/relationships/image" Target="../media/image1446.png"/><Relationship Id="rId106" Type="http://schemas.openxmlformats.org/officeDocument/2006/relationships/image" Target="../media/image1447.png"/><Relationship Id="rId107" Type="http://schemas.openxmlformats.org/officeDocument/2006/relationships/image" Target="../media/image1448.png"/><Relationship Id="rId108" Type="http://schemas.openxmlformats.org/officeDocument/2006/relationships/image" Target="../media/image1449.png"/><Relationship Id="rId109" Type="http://schemas.openxmlformats.org/officeDocument/2006/relationships/image" Target="../media/image1450.png"/><Relationship Id="rId110" Type="http://schemas.openxmlformats.org/officeDocument/2006/relationships/image" Target="../media/image1451.png"/><Relationship Id="rId111" Type="http://schemas.openxmlformats.org/officeDocument/2006/relationships/image" Target="../media/image1452.png"/><Relationship Id="rId112" Type="http://schemas.openxmlformats.org/officeDocument/2006/relationships/image" Target="../media/image1453.png"/><Relationship Id="rId113" Type="http://schemas.openxmlformats.org/officeDocument/2006/relationships/image" Target="../media/image1454.png"/><Relationship Id="rId114" Type="http://schemas.openxmlformats.org/officeDocument/2006/relationships/image" Target="../media/image1455.png"/><Relationship Id="rId115" Type="http://schemas.openxmlformats.org/officeDocument/2006/relationships/image" Target="../media/image1456.png"/><Relationship Id="rId116" Type="http://schemas.openxmlformats.org/officeDocument/2006/relationships/image" Target="../media/image1457.png"/><Relationship Id="rId117" Type="http://schemas.openxmlformats.org/officeDocument/2006/relationships/image" Target="../media/image1458.png"/><Relationship Id="rId118" Type="http://schemas.openxmlformats.org/officeDocument/2006/relationships/image" Target="../media/image1459.png"/><Relationship Id="rId119" Type="http://schemas.openxmlformats.org/officeDocument/2006/relationships/image" Target="../media/image1460.png"/><Relationship Id="rId120" Type="http://schemas.openxmlformats.org/officeDocument/2006/relationships/image" Target="../media/image1461.png"/><Relationship Id="rId121" Type="http://schemas.openxmlformats.org/officeDocument/2006/relationships/image" Target="../media/image1462.png"/><Relationship Id="rId122" Type="http://schemas.openxmlformats.org/officeDocument/2006/relationships/image" Target="../media/image1463.png"/><Relationship Id="rId123" Type="http://schemas.openxmlformats.org/officeDocument/2006/relationships/image" Target="../media/image1464.png"/><Relationship Id="rId124" Type="http://schemas.openxmlformats.org/officeDocument/2006/relationships/image" Target="../media/image1465.png"/><Relationship Id="rId125" Type="http://schemas.openxmlformats.org/officeDocument/2006/relationships/image" Target="../media/image1466.png"/><Relationship Id="rId126" Type="http://schemas.openxmlformats.org/officeDocument/2006/relationships/image" Target="../media/image1467.png"/><Relationship Id="rId127" Type="http://schemas.openxmlformats.org/officeDocument/2006/relationships/image" Target="../media/image1468.png"/><Relationship Id="rId128" Type="http://schemas.openxmlformats.org/officeDocument/2006/relationships/image" Target="../media/image1469.png"/><Relationship Id="rId129" Type="http://schemas.openxmlformats.org/officeDocument/2006/relationships/image" Target="../media/image1470.png"/><Relationship Id="rId130" Type="http://schemas.openxmlformats.org/officeDocument/2006/relationships/image" Target="../media/image1471.png"/><Relationship Id="rId131" Type="http://schemas.openxmlformats.org/officeDocument/2006/relationships/image" Target="../media/image1472.png"/><Relationship Id="rId132" Type="http://schemas.openxmlformats.org/officeDocument/2006/relationships/image" Target="../media/image1473.png"/><Relationship Id="rId133" Type="http://schemas.openxmlformats.org/officeDocument/2006/relationships/image" Target="../media/image1474.png"/><Relationship Id="rId134" Type="http://schemas.openxmlformats.org/officeDocument/2006/relationships/image" Target="../media/image1475.png"/><Relationship Id="rId135" Type="http://schemas.openxmlformats.org/officeDocument/2006/relationships/image" Target="../media/image1476.png"/><Relationship Id="rId136" Type="http://schemas.openxmlformats.org/officeDocument/2006/relationships/image" Target="../media/image1477.png"/><Relationship Id="rId137" Type="http://schemas.openxmlformats.org/officeDocument/2006/relationships/image" Target="../media/image1478.png"/><Relationship Id="rId138" Type="http://schemas.openxmlformats.org/officeDocument/2006/relationships/image" Target="../media/image1479.png"/><Relationship Id="rId139" Type="http://schemas.openxmlformats.org/officeDocument/2006/relationships/image" Target="../media/image1480.png"/><Relationship Id="rId140" Type="http://schemas.openxmlformats.org/officeDocument/2006/relationships/image" Target="../media/image1481.png"/><Relationship Id="rId141" Type="http://schemas.openxmlformats.org/officeDocument/2006/relationships/image" Target="../media/image1482.png"/><Relationship Id="rId142" Type="http://schemas.openxmlformats.org/officeDocument/2006/relationships/image" Target="../media/image1483.png"/><Relationship Id="rId143" Type="http://schemas.openxmlformats.org/officeDocument/2006/relationships/image" Target="../media/image1484.png"/><Relationship Id="rId144" Type="http://schemas.openxmlformats.org/officeDocument/2006/relationships/image" Target="../media/image1485.png"/><Relationship Id="rId145" Type="http://schemas.openxmlformats.org/officeDocument/2006/relationships/image" Target="../media/image1486.png"/><Relationship Id="rId146" Type="http://schemas.openxmlformats.org/officeDocument/2006/relationships/image" Target="../media/image1487.png"/><Relationship Id="rId147" Type="http://schemas.openxmlformats.org/officeDocument/2006/relationships/image" Target="../media/image1488.png"/><Relationship Id="rId148" Type="http://schemas.openxmlformats.org/officeDocument/2006/relationships/image" Target="../media/image1489.png"/><Relationship Id="rId149" Type="http://schemas.openxmlformats.org/officeDocument/2006/relationships/image" Target="../media/image1490.png"/><Relationship Id="rId150" Type="http://schemas.openxmlformats.org/officeDocument/2006/relationships/image" Target="../media/image1491.png"/><Relationship Id="rId151" Type="http://schemas.openxmlformats.org/officeDocument/2006/relationships/image" Target="../media/image1492.png"/><Relationship Id="rId152" Type="http://schemas.openxmlformats.org/officeDocument/2006/relationships/image" Target="../media/image1493.png"/><Relationship Id="rId153" Type="http://schemas.openxmlformats.org/officeDocument/2006/relationships/image" Target="../media/image1494.png"/><Relationship Id="rId154" Type="http://schemas.openxmlformats.org/officeDocument/2006/relationships/image" Target="../media/image1495.png"/><Relationship Id="rId155" Type="http://schemas.openxmlformats.org/officeDocument/2006/relationships/image" Target="../media/image1496.png"/><Relationship Id="rId156" Type="http://schemas.openxmlformats.org/officeDocument/2006/relationships/image" Target="../media/image1497.png"/><Relationship Id="rId157" Type="http://schemas.openxmlformats.org/officeDocument/2006/relationships/image" Target="../media/image1498.png"/><Relationship Id="rId158" Type="http://schemas.openxmlformats.org/officeDocument/2006/relationships/image" Target="../media/image1499.png"/><Relationship Id="rId159" Type="http://schemas.openxmlformats.org/officeDocument/2006/relationships/image" Target="../media/image1500.png"/><Relationship Id="rId160" Type="http://schemas.openxmlformats.org/officeDocument/2006/relationships/image" Target="../media/image1501.png"/><Relationship Id="rId161" Type="http://schemas.openxmlformats.org/officeDocument/2006/relationships/image" Target="../media/image1502.png"/><Relationship Id="rId162" Type="http://schemas.openxmlformats.org/officeDocument/2006/relationships/image" Target="../media/image1503.png"/><Relationship Id="rId163" Type="http://schemas.openxmlformats.org/officeDocument/2006/relationships/image" Target="../media/image1504.png"/><Relationship Id="rId164" Type="http://schemas.openxmlformats.org/officeDocument/2006/relationships/image" Target="../media/image1505.png"/><Relationship Id="rId165" Type="http://schemas.openxmlformats.org/officeDocument/2006/relationships/image" Target="../media/image1506.png"/><Relationship Id="rId166" Type="http://schemas.openxmlformats.org/officeDocument/2006/relationships/image" Target="../media/image1507.png"/><Relationship Id="rId167" Type="http://schemas.openxmlformats.org/officeDocument/2006/relationships/image" Target="../media/image1508.png"/><Relationship Id="rId168" Type="http://schemas.openxmlformats.org/officeDocument/2006/relationships/image" Target="../media/image1509.png"/><Relationship Id="rId169" Type="http://schemas.openxmlformats.org/officeDocument/2006/relationships/image" Target="../media/image1510.png"/><Relationship Id="rId170" Type="http://schemas.openxmlformats.org/officeDocument/2006/relationships/image" Target="../media/image1511.png"/><Relationship Id="rId171" Type="http://schemas.openxmlformats.org/officeDocument/2006/relationships/image" Target="../media/image1512.png"/><Relationship Id="rId172" Type="http://schemas.openxmlformats.org/officeDocument/2006/relationships/image" Target="../media/image1513.png"/><Relationship Id="rId173" Type="http://schemas.openxmlformats.org/officeDocument/2006/relationships/image" Target="../media/image1514.png"/><Relationship Id="rId174" Type="http://schemas.openxmlformats.org/officeDocument/2006/relationships/image" Target="../media/image1515.png"/><Relationship Id="rId175" Type="http://schemas.openxmlformats.org/officeDocument/2006/relationships/image" Target="../media/image1516.png"/><Relationship Id="rId176" Type="http://schemas.openxmlformats.org/officeDocument/2006/relationships/image" Target="../media/image1517.png"/><Relationship Id="rId177" Type="http://schemas.openxmlformats.org/officeDocument/2006/relationships/image" Target="../media/image1518.png"/><Relationship Id="rId178" Type="http://schemas.openxmlformats.org/officeDocument/2006/relationships/image" Target="../media/image1519.png"/><Relationship Id="rId179" Type="http://schemas.openxmlformats.org/officeDocument/2006/relationships/image" Target="../media/image1520.png"/><Relationship Id="rId180" Type="http://schemas.openxmlformats.org/officeDocument/2006/relationships/image" Target="../media/image1521.png"/><Relationship Id="rId181" Type="http://schemas.openxmlformats.org/officeDocument/2006/relationships/image" Target="../media/image15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Drawing"/>
          <p:cNvGrpSpPr/>
          <p:nvPr/>
        </p:nvGrpSpPr>
        <p:grpSpPr>
          <a:xfrm>
            <a:off x="352108" y="291302"/>
            <a:ext cx="8900439" cy="8150053"/>
            <a:chOff x="-697913" y="-181231"/>
            <a:chExt cx="8900437" cy="8150052"/>
          </a:xfrm>
        </p:grpSpPr>
        <p:pic>
          <p:nvPicPr>
            <p:cNvPr id="119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01281" y="2257774"/>
              <a:ext cx="78568" cy="104994"/>
            </a:xfrm>
            <a:prstGeom prst="rect">
              <a:avLst/>
            </a:prstGeom>
            <a:effectLst/>
          </p:spPr>
        </p:pic>
        <p:pic>
          <p:nvPicPr>
            <p:cNvPr id="121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25844" y="5833691"/>
              <a:ext cx="118041" cy="522408"/>
            </a:xfrm>
            <a:prstGeom prst="rect">
              <a:avLst/>
            </a:prstGeom>
            <a:effectLst/>
          </p:spPr>
        </p:pic>
        <p:pic>
          <p:nvPicPr>
            <p:cNvPr id="123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97914" y="5713933"/>
              <a:ext cx="822683" cy="805893"/>
            </a:xfrm>
            <a:prstGeom prst="rect">
              <a:avLst/>
            </a:prstGeom>
            <a:effectLst/>
          </p:spPr>
        </p:pic>
        <p:pic>
          <p:nvPicPr>
            <p:cNvPr id="125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29905" y="6140445"/>
              <a:ext cx="124642" cy="169058"/>
            </a:xfrm>
            <a:prstGeom prst="rect">
              <a:avLst/>
            </a:prstGeom>
            <a:effectLst/>
          </p:spPr>
        </p:pic>
        <p:pic>
          <p:nvPicPr>
            <p:cNvPr id="127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52389" y="5596639"/>
              <a:ext cx="355090" cy="424808"/>
            </a:xfrm>
            <a:prstGeom prst="rect">
              <a:avLst/>
            </a:prstGeom>
            <a:effectLst/>
          </p:spPr>
        </p:pic>
        <p:pic>
          <p:nvPicPr>
            <p:cNvPr id="129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27869" y="5514055"/>
              <a:ext cx="344690" cy="842041"/>
            </a:xfrm>
            <a:prstGeom prst="rect">
              <a:avLst/>
            </a:prstGeom>
            <a:effectLst/>
          </p:spPr>
        </p:pic>
        <p:pic>
          <p:nvPicPr>
            <p:cNvPr id="131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55628" y="5874769"/>
              <a:ext cx="348693" cy="438396"/>
            </a:xfrm>
            <a:prstGeom prst="rect">
              <a:avLst/>
            </a:prstGeom>
            <a:effectLst/>
          </p:spPr>
        </p:pic>
        <p:pic>
          <p:nvPicPr>
            <p:cNvPr id="133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609269" y="5786802"/>
              <a:ext cx="413921" cy="836542"/>
            </a:xfrm>
            <a:prstGeom prst="rect">
              <a:avLst/>
            </a:prstGeom>
            <a:effectLst/>
          </p:spPr>
        </p:pic>
        <p:pic>
          <p:nvPicPr>
            <p:cNvPr id="135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080903" y="5726425"/>
              <a:ext cx="353626" cy="457435"/>
            </a:xfrm>
            <a:prstGeom prst="rect">
              <a:avLst/>
            </a:prstGeom>
            <a:effectLst/>
          </p:spPr>
        </p:pic>
        <p:pic>
          <p:nvPicPr>
            <p:cNvPr id="137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488459" y="5648602"/>
              <a:ext cx="350427" cy="516925"/>
            </a:xfrm>
            <a:prstGeom prst="rect">
              <a:avLst/>
            </a:prstGeom>
            <a:effectLst/>
          </p:spPr>
        </p:pic>
        <p:pic>
          <p:nvPicPr>
            <p:cNvPr id="139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936981" y="5497636"/>
              <a:ext cx="373667" cy="670225"/>
            </a:xfrm>
            <a:prstGeom prst="rect">
              <a:avLst/>
            </a:prstGeom>
            <a:effectLst/>
          </p:spPr>
        </p:pic>
        <p:pic>
          <p:nvPicPr>
            <p:cNvPr id="141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369228" y="5597525"/>
              <a:ext cx="535708" cy="471008"/>
            </a:xfrm>
            <a:prstGeom prst="rect">
              <a:avLst/>
            </a:prstGeom>
            <a:effectLst/>
          </p:spPr>
        </p:pic>
        <p:pic>
          <p:nvPicPr>
            <p:cNvPr id="143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920755" y="5686290"/>
              <a:ext cx="521662" cy="347438"/>
            </a:xfrm>
            <a:prstGeom prst="rect">
              <a:avLst/>
            </a:prstGeom>
            <a:effectLst/>
          </p:spPr>
        </p:pic>
        <p:pic>
          <p:nvPicPr>
            <p:cNvPr id="145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384802" y="5545793"/>
              <a:ext cx="350437" cy="451401"/>
            </a:xfrm>
            <a:prstGeom prst="rect">
              <a:avLst/>
            </a:prstGeom>
            <a:effectLst/>
          </p:spPr>
        </p:pic>
        <p:pic>
          <p:nvPicPr>
            <p:cNvPr id="147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696991" y="5556979"/>
              <a:ext cx="512325" cy="406200"/>
            </a:xfrm>
            <a:prstGeom prst="rect">
              <a:avLst/>
            </a:prstGeom>
            <a:effectLst/>
          </p:spPr>
        </p:pic>
        <p:pic>
          <p:nvPicPr>
            <p:cNvPr id="149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5290177" y="5474941"/>
              <a:ext cx="374631" cy="490728"/>
            </a:xfrm>
            <a:prstGeom prst="rect">
              <a:avLst/>
            </a:prstGeom>
            <a:effectLst/>
          </p:spPr>
        </p:pic>
        <p:pic>
          <p:nvPicPr>
            <p:cNvPr id="151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-40007" y="6907009"/>
              <a:ext cx="131995" cy="501840"/>
            </a:xfrm>
            <a:prstGeom prst="rect">
              <a:avLst/>
            </a:prstGeom>
            <a:effectLst/>
          </p:spPr>
        </p:pic>
        <p:pic>
          <p:nvPicPr>
            <p:cNvPr id="153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-241308" y="6869729"/>
              <a:ext cx="493639" cy="260242"/>
            </a:xfrm>
            <a:prstGeom prst="rect">
              <a:avLst/>
            </a:prstGeom>
            <a:effectLst/>
          </p:spPr>
        </p:pic>
        <p:pic>
          <p:nvPicPr>
            <p:cNvPr id="155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-207322" y="7374465"/>
              <a:ext cx="410854" cy="111065"/>
            </a:xfrm>
            <a:prstGeom prst="rect">
              <a:avLst/>
            </a:prstGeom>
            <a:effectLst/>
          </p:spPr>
        </p:pic>
        <p:pic>
          <p:nvPicPr>
            <p:cNvPr id="157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334158" y="6798570"/>
              <a:ext cx="392990" cy="593134"/>
            </a:xfrm>
            <a:prstGeom prst="rect">
              <a:avLst/>
            </a:prstGeom>
            <a:effectLst/>
          </p:spPr>
        </p:pic>
        <p:pic>
          <p:nvPicPr>
            <p:cNvPr id="159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923034" y="6886435"/>
              <a:ext cx="117121" cy="550302"/>
            </a:xfrm>
            <a:prstGeom prst="rect">
              <a:avLst/>
            </a:prstGeom>
            <a:effectLst/>
          </p:spPr>
        </p:pic>
        <p:pic>
          <p:nvPicPr>
            <p:cNvPr id="161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768737" y="6803776"/>
              <a:ext cx="431774" cy="172809"/>
            </a:xfrm>
            <a:prstGeom prst="rect">
              <a:avLst/>
            </a:prstGeom>
            <a:effectLst/>
          </p:spPr>
        </p:pic>
        <p:pic>
          <p:nvPicPr>
            <p:cNvPr id="163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789650" y="7325658"/>
              <a:ext cx="376001" cy="131986"/>
            </a:xfrm>
            <a:prstGeom prst="rect">
              <a:avLst/>
            </a:prstGeom>
            <a:effectLst/>
          </p:spPr>
        </p:pic>
        <p:pic>
          <p:nvPicPr>
            <p:cNvPr id="165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305567" y="7262919"/>
              <a:ext cx="159911" cy="299423"/>
            </a:xfrm>
            <a:prstGeom prst="rect">
              <a:avLst/>
            </a:prstGeom>
            <a:effectLst/>
          </p:spPr>
        </p:pic>
        <p:pic>
          <p:nvPicPr>
            <p:cNvPr id="167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992757" y="6802778"/>
              <a:ext cx="100146" cy="522404"/>
            </a:xfrm>
            <a:prstGeom prst="rect">
              <a:avLst/>
            </a:prstGeom>
            <a:effectLst/>
          </p:spPr>
        </p:pic>
        <p:pic>
          <p:nvPicPr>
            <p:cNvPr id="169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1967889" y="6699687"/>
              <a:ext cx="475797" cy="628708"/>
            </a:xfrm>
            <a:prstGeom prst="rect">
              <a:avLst/>
            </a:prstGeom>
            <a:effectLst/>
          </p:spPr>
        </p:pic>
        <p:pic>
          <p:nvPicPr>
            <p:cNvPr id="171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2080440" y="7116503"/>
              <a:ext cx="182820" cy="241981"/>
            </a:xfrm>
            <a:prstGeom prst="rect">
              <a:avLst/>
            </a:prstGeom>
            <a:effectLst/>
          </p:spPr>
        </p:pic>
        <p:pic>
          <p:nvPicPr>
            <p:cNvPr id="173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2347383" y="6814041"/>
              <a:ext cx="800506" cy="466670"/>
            </a:xfrm>
            <a:prstGeom prst="rect">
              <a:avLst/>
            </a:prstGeom>
            <a:effectLst/>
          </p:spPr>
        </p:pic>
        <p:pic>
          <p:nvPicPr>
            <p:cNvPr id="175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3113242" y="6748887"/>
              <a:ext cx="380217" cy="804628"/>
            </a:xfrm>
            <a:prstGeom prst="rect">
              <a:avLst/>
            </a:prstGeom>
            <a:effectLst/>
          </p:spPr>
        </p:pic>
        <p:pic>
          <p:nvPicPr>
            <p:cNvPr id="177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3474906" y="6733744"/>
              <a:ext cx="326100" cy="398229"/>
            </a:xfrm>
            <a:prstGeom prst="rect">
              <a:avLst/>
            </a:prstGeom>
            <a:effectLst/>
          </p:spPr>
        </p:pic>
        <p:pic>
          <p:nvPicPr>
            <p:cNvPr id="179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3886315" y="6448195"/>
              <a:ext cx="123851" cy="646921"/>
            </a:xfrm>
            <a:prstGeom prst="rect">
              <a:avLst/>
            </a:prstGeom>
            <a:effectLst/>
          </p:spPr>
        </p:pic>
        <p:pic>
          <p:nvPicPr>
            <p:cNvPr id="181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4088373" y="6505673"/>
              <a:ext cx="646856" cy="595649"/>
            </a:xfrm>
            <a:prstGeom prst="rect">
              <a:avLst/>
            </a:prstGeom>
            <a:effectLst/>
          </p:spPr>
        </p:pic>
        <p:pic>
          <p:nvPicPr>
            <p:cNvPr id="183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4815837" y="6666767"/>
              <a:ext cx="428346" cy="453607"/>
            </a:xfrm>
            <a:prstGeom prst="rect">
              <a:avLst/>
            </a:prstGeom>
            <a:effectLst/>
          </p:spPr>
        </p:pic>
        <p:pic>
          <p:nvPicPr>
            <p:cNvPr id="185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1640275" y="4678158"/>
              <a:ext cx="76555" cy="84142"/>
            </a:xfrm>
            <a:prstGeom prst="rect">
              <a:avLst/>
            </a:prstGeom>
            <a:effectLst/>
          </p:spPr>
        </p:pic>
        <p:pic>
          <p:nvPicPr>
            <p:cNvPr id="187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1921479" y="4987729"/>
              <a:ext cx="76306" cy="76634"/>
            </a:xfrm>
            <a:prstGeom prst="rect">
              <a:avLst/>
            </a:prstGeom>
            <a:effectLst/>
          </p:spPr>
        </p:pic>
        <p:pic>
          <p:nvPicPr>
            <p:cNvPr id="189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5735071" y="5176838"/>
              <a:ext cx="76354" cy="77518"/>
            </a:xfrm>
            <a:prstGeom prst="rect">
              <a:avLst/>
            </a:prstGeom>
            <a:effectLst/>
          </p:spPr>
        </p:pic>
        <p:pic>
          <p:nvPicPr>
            <p:cNvPr id="191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6446792" y="7867425"/>
              <a:ext cx="88389" cy="101396"/>
            </a:xfrm>
            <a:prstGeom prst="rect">
              <a:avLst/>
            </a:prstGeom>
            <a:effectLst/>
          </p:spPr>
        </p:pic>
        <p:pic>
          <p:nvPicPr>
            <p:cNvPr id="193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-370465" y="5784593"/>
              <a:ext cx="198522" cy="621229"/>
            </a:xfrm>
            <a:prstGeom prst="rect">
              <a:avLst/>
            </a:prstGeom>
            <a:effectLst/>
          </p:spPr>
        </p:pic>
        <p:pic>
          <p:nvPicPr>
            <p:cNvPr id="195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-633547" y="5696989"/>
              <a:ext cx="766742" cy="832154"/>
            </a:xfrm>
            <a:prstGeom prst="rect">
              <a:avLst/>
            </a:prstGeom>
            <a:effectLst/>
          </p:spPr>
        </p:pic>
        <p:pic>
          <p:nvPicPr>
            <p:cNvPr id="197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281674" y="6145926"/>
              <a:ext cx="141206" cy="166930"/>
            </a:xfrm>
            <a:prstGeom prst="rect">
              <a:avLst/>
            </a:prstGeom>
            <a:effectLst/>
          </p:spPr>
        </p:pic>
        <p:pic>
          <p:nvPicPr>
            <p:cNvPr id="199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740988" y="5609008"/>
              <a:ext cx="463915" cy="449079"/>
            </a:xfrm>
            <a:prstGeom prst="rect">
              <a:avLst/>
            </a:prstGeom>
            <a:effectLst/>
          </p:spPr>
        </p:pic>
        <p:pic>
          <p:nvPicPr>
            <p:cNvPr id="201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878409" y="5537182"/>
              <a:ext cx="501140" cy="878570"/>
            </a:xfrm>
            <a:prstGeom prst="rect">
              <a:avLst/>
            </a:prstGeom>
            <a:effectLst/>
          </p:spPr>
        </p:pic>
        <p:pic>
          <p:nvPicPr>
            <p:cNvPr id="203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1253920" y="5920829"/>
              <a:ext cx="331667" cy="402630"/>
            </a:xfrm>
            <a:prstGeom prst="rect">
              <a:avLst/>
            </a:prstGeom>
            <a:effectLst/>
          </p:spPr>
        </p:pic>
        <p:pic>
          <p:nvPicPr>
            <p:cNvPr id="205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1927337" y="5883063"/>
              <a:ext cx="152401" cy="76201"/>
            </a:xfrm>
            <a:prstGeom prst="rect">
              <a:avLst/>
            </a:prstGeom>
            <a:effectLst/>
          </p:spPr>
        </p:pic>
        <p:pic>
          <p:nvPicPr>
            <p:cNvPr id="207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1561374" y="5788387"/>
              <a:ext cx="439254" cy="807890"/>
            </a:xfrm>
            <a:prstGeom prst="rect">
              <a:avLst/>
            </a:prstGeom>
            <a:effectLst/>
          </p:spPr>
        </p:pic>
        <p:pic>
          <p:nvPicPr>
            <p:cNvPr id="209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2020306" y="5737354"/>
              <a:ext cx="475917" cy="486610"/>
            </a:xfrm>
            <a:prstGeom prst="rect">
              <a:avLst/>
            </a:prstGeom>
            <a:effectLst/>
          </p:spPr>
        </p:pic>
        <p:pic>
          <p:nvPicPr>
            <p:cNvPr id="211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2300847" y="5704617"/>
              <a:ext cx="457433" cy="528051"/>
            </a:xfrm>
            <a:prstGeom prst="rect">
              <a:avLst/>
            </a:prstGeom>
            <a:effectLst/>
          </p:spPr>
        </p:pic>
        <p:pic>
          <p:nvPicPr>
            <p:cNvPr id="213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2935308" y="5576719"/>
              <a:ext cx="152401" cy="76201"/>
            </a:xfrm>
            <a:prstGeom prst="rect">
              <a:avLst/>
            </a:prstGeom>
            <a:effectLst/>
          </p:spPr>
        </p:pic>
        <p:pic>
          <p:nvPicPr>
            <p:cNvPr id="215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2896145" y="5489314"/>
              <a:ext cx="432061" cy="647837"/>
            </a:xfrm>
            <a:prstGeom prst="rect">
              <a:avLst/>
            </a:prstGeom>
            <a:effectLst/>
          </p:spPr>
        </p:pic>
        <p:pic>
          <p:nvPicPr>
            <p:cNvPr id="217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3329162" y="5514133"/>
              <a:ext cx="634953" cy="572879"/>
            </a:xfrm>
            <a:prstGeom prst="rect">
              <a:avLst/>
            </a:prstGeom>
            <a:effectLst/>
          </p:spPr>
        </p:pic>
        <p:pic>
          <p:nvPicPr>
            <p:cNvPr id="219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3914391" y="5698598"/>
              <a:ext cx="647176" cy="320246"/>
            </a:xfrm>
            <a:prstGeom prst="rect">
              <a:avLst/>
            </a:prstGeom>
            <a:effectLst/>
          </p:spPr>
        </p:pic>
        <p:pic>
          <p:nvPicPr>
            <p:cNvPr id="221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4218540" y="5523329"/>
              <a:ext cx="580197" cy="415376"/>
            </a:xfrm>
            <a:prstGeom prst="rect">
              <a:avLst/>
            </a:prstGeom>
            <a:effectLst/>
          </p:spPr>
        </p:pic>
        <p:pic>
          <p:nvPicPr>
            <p:cNvPr id="223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4717219" y="5537119"/>
              <a:ext cx="595393" cy="453004"/>
            </a:xfrm>
            <a:prstGeom prst="rect">
              <a:avLst/>
            </a:prstGeom>
            <a:effectLst/>
          </p:spPr>
        </p:pic>
        <p:pic>
          <p:nvPicPr>
            <p:cNvPr id="225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5078281" y="5472609"/>
              <a:ext cx="688031" cy="457011"/>
            </a:xfrm>
            <a:prstGeom prst="rect">
              <a:avLst/>
            </a:prstGeom>
            <a:effectLst/>
          </p:spPr>
        </p:pic>
        <p:pic>
          <p:nvPicPr>
            <p:cNvPr id="227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-65723" y="6868162"/>
              <a:ext cx="235211" cy="632704"/>
            </a:xfrm>
            <a:prstGeom prst="rect">
              <a:avLst/>
            </a:prstGeom>
            <a:effectLst/>
          </p:spPr>
        </p:pic>
        <p:pic>
          <p:nvPicPr>
            <p:cNvPr id="229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-327209" y="6857749"/>
              <a:ext cx="431962" cy="208312"/>
            </a:xfrm>
            <a:prstGeom prst="rect">
              <a:avLst/>
            </a:prstGeom>
            <a:effectLst/>
          </p:spPr>
        </p:pic>
        <p:pic>
          <p:nvPicPr>
            <p:cNvPr id="231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-248156" y="7355491"/>
              <a:ext cx="441847" cy="165150"/>
            </a:xfrm>
            <a:prstGeom prst="rect">
              <a:avLst/>
            </a:prstGeom>
            <a:effectLst/>
          </p:spPr>
        </p:pic>
        <p:pic>
          <p:nvPicPr>
            <p:cNvPr id="233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-129571" y="6950316"/>
              <a:ext cx="215858" cy="570324"/>
            </a:xfrm>
            <a:prstGeom prst="rect">
              <a:avLst/>
            </a:prstGeom>
            <a:effectLst/>
          </p:spPr>
        </p:pic>
        <p:pic>
          <p:nvPicPr>
            <p:cNvPr id="235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-30748" y="6900915"/>
              <a:ext cx="105855" cy="629605"/>
            </a:xfrm>
            <a:prstGeom prst="rect">
              <a:avLst/>
            </a:prstGeom>
            <a:effectLst/>
          </p:spPr>
        </p:pic>
        <p:pic>
          <p:nvPicPr>
            <p:cNvPr id="237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-327205" y="6887740"/>
              <a:ext cx="533759" cy="178317"/>
            </a:xfrm>
            <a:prstGeom prst="rect">
              <a:avLst/>
            </a:prstGeom>
            <a:effectLst/>
          </p:spPr>
        </p:pic>
        <p:pic>
          <p:nvPicPr>
            <p:cNvPr id="239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-287682" y="7345608"/>
              <a:ext cx="659251" cy="224441"/>
            </a:xfrm>
            <a:prstGeom prst="rect">
              <a:avLst/>
            </a:prstGeom>
            <a:effectLst/>
          </p:spPr>
        </p:pic>
        <p:pic>
          <p:nvPicPr>
            <p:cNvPr id="241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326570" y="6851505"/>
              <a:ext cx="408886" cy="632489"/>
            </a:xfrm>
            <a:prstGeom prst="rect">
              <a:avLst/>
            </a:prstGeom>
            <a:effectLst/>
          </p:spPr>
        </p:pic>
        <p:pic>
          <p:nvPicPr>
            <p:cNvPr id="243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888281" y="6877858"/>
              <a:ext cx="125632" cy="484669"/>
            </a:xfrm>
            <a:prstGeom prst="rect">
              <a:avLst/>
            </a:prstGeom>
            <a:effectLst/>
          </p:spPr>
        </p:pic>
        <p:pic>
          <p:nvPicPr>
            <p:cNvPr id="245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690650" y="6788318"/>
              <a:ext cx="460004" cy="148037"/>
            </a:xfrm>
            <a:prstGeom prst="rect">
              <a:avLst/>
            </a:prstGeom>
            <a:effectLst/>
          </p:spPr>
        </p:pic>
        <p:pic>
          <p:nvPicPr>
            <p:cNvPr id="247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878406" y="6851502"/>
              <a:ext cx="145381" cy="550546"/>
            </a:xfrm>
            <a:prstGeom prst="rect">
              <a:avLst/>
            </a:prstGeom>
            <a:effectLst/>
          </p:spPr>
        </p:pic>
        <p:pic>
          <p:nvPicPr>
            <p:cNvPr id="249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710410" y="7359689"/>
              <a:ext cx="461612" cy="151063"/>
            </a:xfrm>
            <a:prstGeom prst="rect">
              <a:avLst/>
            </a:prstGeom>
            <a:effectLst/>
          </p:spPr>
        </p:pic>
        <p:pic>
          <p:nvPicPr>
            <p:cNvPr id="251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1145222" y="7325837"/>
              <a:ext cx="266220" cy="412202"/>
            </a:xfrm>
            <a:prstGeom prst="rect">
              <a:avLst/>
            </a:prstGeom>
            <a:effectLst/>
          </p:spPr>
        </p:pic>
        <p:pic>
          <p:nvPicPr>
            <p:cNvPr id="253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1917409" y="6783058"/>
              <a:ext cx="170345" cy="555444"/>
            </a:xfrm>
            <a:prstGeom prst="rect">
              <a:avLst/>
            </a:prstGeom>
            <a:effectLst/>
          </p:spPr>
        </p:pic>
        <p:pic>
          <p:nvPicPr>
            <p:cNvPr id="255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1935788" y="6657158"/>
              <a:ext cx="428656" cy="826071"/>
            </a:xfrm>
            <a:prstGeom prst="rect">
              <a:avLst/>
            </a:prstGeom>
            <a:effectLst/>
          </p:spPr>
        </p:pic>
        <p:pic>
          <p:nvPicPr>
            <p:cNvPr id="257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2303313" y="6914012"/>
              <a:ext cx="439960" cy="404074"/>
            </a:xfrm>
            <a:prstGeom prst="rect">
              <a:avLst/>
            </a:prstGeom>
            <a:effectLst/>
          </p:spPr>
        </p:pic>
        <p:pic>
          <p:nvPicPr>
            <p:cNvPr id="259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2520261" y="7059029"/>
              <a:ext cx="152401" cy="76201"/>
            </a:xfrm>
            <a:prstGeom prst="rect">
              <a:avLst/>
            </a:prstGeom>
            <a:effectLst/>
          </p:spPr>
        </p:pic>
        <p:pic>
          <p:nvPicPr>
            <p:cNvPr id="261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2548478" y="7078788"/>
              <a:ext cx="303494" cy="180604"/>
            </a:xfrm>
            <a:prstGeom prst="rect">
              <a:avLst/>
            </a:prstGeom>
            <a:effectLst/>
          </p:spPr>
        </p:pic>
        <p:pic>
          <p:nvPicPr>
            <p:cNvPr id="263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2716472" y="6853499"/>
              <a:ext cx="431963" cy="390440"/>
            </a:xfrm>
            <a:prstGeom prst="rect">
              <a:avLst/>
            </a:prstGeom>
            <a:effectLst/>
          </p:spPr>
        </p:pic>
        <p:pic>
          <p:nvPicPr>
            <p:cNvPr id="265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2746110" y="7088665"/>
              <a:ext cx="125631" cy="234334"/>
            </a:xfrm>
            <a:prstGeom prst="rect">
              <a:avLst/>
            </a:prstGeom>
            <a:effectLst/>
          </p:spPr>
        </p:pic>
        <p:pic>
          <p:nvPicPr>
            <p:cNvPr id="267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3147321" y="6784771"/>
              <a:ext cx="346983" cy="827699"/>
            </a:xfrm>
            <a:prstGeom prst="rect">
              <a:avLst/>
            </a:prstGeom>
            <a:effectLst/>
          </p:spPr>
        </p:pic>
        <p:pic>
          <p:nvPicPr>
            <p:cNvPr id="269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3220458" y="6979971"/>
              <a:ext cx="343019" cy="382548"/>
            </a:xfrm>
            <a:prstGeom prst="rect">
              <a:avLst/>
            </a:prstGeom>
            <a:effectLst/>
          </p:spPr>
        </p:pic>
        <p:pic>
          <p:nvPicPr>
            <p:cNvPr id="271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3477466" y="6792205"/>
              <a:ext cx="451647" cy="363141"/>
            </a:xfrm>
            <a:prstGeom prst="rect">
              <a:avLst/>
            </a:prstGeom>
            <a:effectLst/>
          </p:spPr>
        </p:pic>
        <p:pic>
          <p:nvPicPr>
            <p:cNvPr id="273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3522086" y="6788980"/>
              <a:ext cx="239031" cy="178635"/>
            </a:xfrm>
            <a:prstGeom prst="rect">
              <a:avLst/>
            </a:prstGeom>
            <a:effectLst/>
          </p:spPr>
        </p:pic>
        <p:pic>
          <p:nvPicPr>
            <p:cNvPr id="275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3833138" y="6466503"/>
              <a:ext cx="313390" cy="668737"/>
            </a:xfrm>
            <a:prstGeom prst="rect">
              <a:avLst/>
            </a:prstGeom>
            <a:effectLst/>
          </p:spPr>
        </p:pic>
        <p:pic>
          <p:nvPicPr>
            <p:cNvPr id="277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3933396" y="6989854"/>
              <a:ext cx="152401" cy="76201"/>
            </a:xfrm>
            <a:prstGeom prst="rect">
              <a:avLst/>
            </a:prstGeom>
            <a:effectLst/>
          </p:spPr>
        </p:pic>
        <p:pic>
          <p:nvPicPr>
            <p:cNvPr id="279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4053375" y="6676108"/>
              <a:ext cx="518073" cy="480998"/>
            </a:xfrm>
            <a:prstGeom prst="rect">
              <a:avLst/>
            </a:prstGeom>
            <a:effectLst/>
          </p:spPr>
        </p:pic>
        <p:pic>
          <p:nvPicPr>
            <p:cNvPr id="281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4378719" y="6508927"/>
              <a:ext cx="518838" cy="644604"/>
            </a:xfrm>
            <a:prstGeom prst="rect">
              <a:avLst/>
            </a:prstGeom>
            <a:effectLst/>
          </p:spPr>
        </p:pic>
        <p:pic>
          <p:nvPicPr>
            <p:cNvPr id="283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4785959" y="6670791"/>
              <a:ext cx="447588" cy="536277"/>
            </a:xfrm>
            <a:prstGeom prst="rect">
              <a:avLst/>
            </a:prstGeom>
            <a:effectLst/>
          </p:spPr>
        </p:pic>
        <p:pic>
          <p:nvPicPr>
            <p:cNvPr id="285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-477395" y="457807"/>
              <a:ext cx="216515" cy="1148559"/>
            </a:xfrm>
            <a:prstGeom prst="rect">
              <a:avLst/>
            </a:prstGeom>
            <a:effectLst/>
          </p:spPr>
        </p:pic>
        <p:pic>
          <p:nvPicPr>
            <p:cNvPr id="287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-159208" y="457808"/>
              <a:ext cx="171728" cy="1044645"/>
            </a:xfrm>
            <a:prstGeom prst="rect">
              <a:avLst/>
            </a:prstGeom>
            <a:effectLst/>
          </p:spPr>
        </p:pic>
        <p:pic>
          <p:nvPicPr>
            <p:cNvPr id="289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-445788" y="902150"/>
              <a:ext cx="431964" cy="343368"/>
            </a:xfrm>
            <a:prstGeom prst="rect">
              <a:avLst/>
            </a:prstGeom>
            <a:effectLst/>
          </p:spPr>
        </p:pic>
        <p:pic>
          <p:nvPicPr>
            <p:cNvPr id="291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-10981" y="447926"/>
              <a:ext cx="446428" cy="1173111"/>
            </a:xfrm>
            <a:prstGeom prst="rect">
              <a:avLst/>
            </a:prstGeom>
            <a:effectLst/>
          </p:spPr>
        </p:pic>
        <p:pic>
          <p:nvPicPr>
            <p:cNvPr id="293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552299" y="546744"/>
              <a:ext cx="175033" cy="866778"/>
            </a:xfrm>
            <a:prstGeom prst="rect">
              <a:avLst/>
            </a:prstGeom>
            <a:effectLst/>
          </p:spPr>
        </p:pic>
        <p:pic>
          <p:nvPicPr>
            <p:cNvPr id="295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512767" y="419618"/>
              <a:ext cx="439530" cy="766608"/>
            </a:xfrm>
            <a:prstGeom prst="rect">
              <a:avLst/>
            </a:prstGeom>
            <a:effectLst/>
          </p:spPr>
        </p:pic>
        <p:pic>
          <p:nvPicPr>
            <p:cNvPr id="297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1059981" y="342474"/>
              <a:ext cx="309676" cy="883289"/>
            </a:xfrm>
            <a:prstGeom prst="rect">
              <a:avLst/>
            </a:prstGeom>
            <a:effectLst/>
          </p:spPr>
        </p:pic>
        <p:pic>
          <p:nvPicPr>
            <p:cNvPr id="299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1115579" y="740798"/>
              <a:ext cx="273850" cy="228022"/>
            </a:xfrm>
            <a:prstGeom prst="rect">
              <a:avLst/>
            </a:prstGeom>
            <a:effectLst/>
          </p:spPr>
        </p:pic>
        <p:pic>
          <p:nvPicPr>
            <p:cNvPr id="301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1135333" y="1070488"/>
              <a:ext cx="323271" cy="175040"/>
            </a:xfrm>
            <a:prstGeom prst="rect">
              <a:avLst/>
            </a:prstGeom>
            <a:effectLst/>
          </p:spPr>
        </p:pic>
        <p:pic>
          <p:nvPicPr>
            <p:cNvPr id="303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1540506" y="349103"/>
              <a:ext cx="155270" cy="758076"/>
            </a:xfrm>
            <a:prstGeom prst="rect">
              <a:avLst/>
            </a:prstGeom>
            <a:effectLst/>
          </p:spPr>
        </p:pic>
        <p:pic>
          <p:nvPicPr>
            <p:cNvPr id="305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1520743" y="279146"/>
              <a:ext cx="451720" cy="887316"/>
            </a:xfrm>
            <a:prstGeom prst="rect">
              <a:avLst/>
            </a:prstGeom>
            <a:effectLst/>
          </p:spPr>
        </p:pic>
        <p:pic>
          <p:nvPicPr>
            <p:cNvPr id="307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2044493" y="349103"/>
              <a:ext cx="471899" cy="725126"/>
            </a:xfrm>
            <a:prstGeom prst="rect">
              <a:avLst/>
            </a:prstGeom>
            <a:effectLst/>
          </p:spPr>
        </p:pic>
        <p:pic>
          <p:nvPicPr>
            <p:cNvPr id="309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2627535" y="309577"/>
              <a:ext cx="86083" cy="669125"/>
            </a:xfrm>
            <a:prstGeom prst="rect">
              <a:avLst/>
            </a:prstGeom>
            <a:effectLst/>
          </p:spPr>
        </p:pic>
        <p:pic>
          <p:nvPicPr>
            <p:cNvPr id="311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2560611" y="420711"/>
              <a:ext cx="528534" cy="473712"/>
            </a:xfrm>
            <a:prstGeom prst="rect">
              <a:avLst/>
            </a:prstGeom>
            <a:effectLst/>
          </p:spPr>
        </p:pic>
        <p:pic>
          <p:nvPicPr>
            <p:cNvPr id="313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2933880" y="203607"/>
              <a:ext cx="111291" cy="775096"/>
            </a:xfrm>
            <a:prstGeom prst="rect">
              <a:avLst/>
            </a:prstGeom>
            <a:effectLst/>
          </p:spPr>
        </p:pic>
        <p:pic>
          <p:nvPicPr>
            <p:cNvPr id="315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3200693" y="279929"/>
              <a:ext cx="184916" cy="679009"/>
            </a:xfrm>
            <a:prstGeom prst="rect">
              <a:avLst/>
            </a:prstGeom>
            <a:effectLst/>
          </p:spPr>
        </p:pic>
        <p:pic>
          <p:nvPicPr>
            <p:cNvPr id="317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3487275" y="171228"/>
              <a:ext cx="101410" cy="777831"/>
            </a:xfrm>
            <a:prstGeom prst="rect">
              <a:avLst/>
            </a:prstGeom>
            <a:effectLst/>
          </p:spPr>
        </p:pic>
        <p:pic>
          <p:nvPicPr>
            <p:cNvPr id="319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3447747" y="181110"/>
              <a:ext cx="422073" cy="244197"/>
            </a:xfrm>
            <a:prstGeom prst="rect">
              <a:avLst/>
            </a:prstGeom>
            <a:effectLst/>
          </p:spPr>
        </p:pic>
        <p:pic>
          <p:nvPicPr>
            <p:cNvPr id="321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3536675" y="418279"/>
              <a:ext cx="323264" cy="204679"/>
            </a:xfrm>
            <a:prstGeom prst="rect">
              <a:avLst/>
            </a:prstGeom>
            <a:effectLst/>
          </p:spPr>
        </p:pic>
        <p:pic>
          <p:nvPicPr>
            <p:cNvPr id="323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3910443" y="220367"/>
              <a:ext cx="452286" cy="676242"/>
            </a:xfrm>
            <a:prstGeom prst="rect">
              <a:avLst/>
            </a:prstGeom>
            <a:effectLst/>
          </p:spPr>
        </p:pic>
        <p:pic>
          <p:nvPicPr>
            <p:cNvPr id="325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4396425" y="190992"/>
              <a:ext cx="115740" cy="599961"/>
            </a:xfrm>
            <a:prstGeom prst="rect">
              <a:avLst/>
            </a:prstGeom>
            <a:effectLst/>
          </p:spPr>
        </p:pic>
        <p:pic>
          <p:nvPicPr>
            <p:cNvPr id="327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4363485" y="35535"/>
              <a:ext cx="445136" cy="854233"/>
            </a:xfrm>
            <a:prstGeom prst="rect">
              <a:avLst/>
            </a:prstGeom>
            <a:effectLst/>
          </p:spPr>
        </p:pic>
        <p:pic>
          <p:nvPicPr>
            <p:cNvPr id="329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4841109" y="171219"/>
              <a:ext cx="125621" cy="708663"/>
            </a:xfrm>
            <a:prstGeom prst="rect">
              <a:avLst/>
            </a:prstGeom>
            <a:effectLst/>
          </p:spPr>
        </p:pic>
        <p:pic>
          <p:nvPicPr>
            <p:cNvPr id="331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4851000" y="13839"/>
              <a:ext cx="471493" cy="826524"/>
            </a:xfrm>
            <a:prstGeom prst="rect">
              <a:avLst/>
            </a:prstGeom>
            <a:effectLst/>
          </p:spPr>
        </p:pic>
        <p:pic>
          <p:nvPicPr>
            <p:cNvPr id="333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5394513" y="72407"/>
              <a:ext cx="105849" cy="758065"/>
            </a:xfrm>
            <a:prstGeom prst="rect">
              <a:avLst/>
            </a:prstGeom>
            <a:effectLst/>
          </p:spPr>
        </p:pic>
        <p:pic>
          <p:nvPicPr>
            <p:cNvPr id="335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5754718" y="-16533"/>
              <a:ext cx="111281" cy="738309"/>
            </a:xfrm>
            <a:prstGeom prst="rect">
              <a:avLst/>
            </a:prstGeom>
            <a:effectLst/>
          </p:spPr>
        </p:pic>
        <p:pic>
          <p:nvPicPr>
            <p:cNvPr id="337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5580403" y="-95597"/>
              <a:ext cx="404188" cy="254098"/>
            </a:xfrm>
            <a:prstGeom prst="rect">
              <a:avLst/>
            </a:prstGeom>
            <a:effectLst/>
          </p:spPr>
        </p:pic>
        <p:pic>
          <p:nvPicPr>
            <p:cNvPr id="339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6026963" y="-65944"/>
              <a:ext cx="392438" cy="392437"/>
            </a:xfrm>
            <a:prstGeom prst="rect">
              <a:avLst/>
            </a:prstGeom>
            <a:effectLst/>
          </p:spPr>
        </p:pic>
        <p:pic>
          <p:nvPicPr>
            <p:cNvPr id="341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6155423" y="-181232"/>
              <a:ext cx="352909" cy="1071006"/>
            </a:xfrm>
            <a:prstGeom prst="rect">
              <a:avLst/>
            </a:prstGeom>
            <a:effectLst/>
          </p:spPr>
        </p:pic>
        <p:pic>
          <p:nvPicPr>
            <p:cNvPr id="343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-508649" y="2137760"/>
              <a:ext cx="563999" cy="1173117"/>
            </a:xfrm>
            <a:prstGeom prst="rect">
              <a:avLst/>
            </a:prstGeom>
            <a:effectLst/>
          </p:spPr>
        </p:pic>
        <p:pic>
          <p:nvPicPr>
            <p:cNvPr id="345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532534" y="2088347"/>
              <a:ext cx="214555" cy="916181"/>
            </a:xfrm>
            <a:prstGeom prst="rect">
              <a:avLst/>
            </a:prstGeom>
            <a:effectLst/>
          </p:spPr>
        </p:pic>
        <p:pic>
          <p:nvPicPr>
            <p:cNvPr id="347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502891" y="1962968"/>
              <a:ext cx="461612" cy="971682"/>
            </a:xfrm>
            <a:prstGeom prst="rect">
              <a:avLst/>
            </a:prstGeom>
            <a:effectLst/>
          </p:spPr>
        </p:pic>
        <p:pic>
          <p:nvPicPr>
            <p:cNvPr id="349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908046" y="2091643"/>
              <a:ext cx="204681" cy="883240"/>
            </a:xfrm>
            <a:prstGeom prst="rect">
              <a:avLst/>
            </a:prstGeom>
            <a:effectLst/>
          </p:spPr>
        </p:pic>
        <p:pic>
          <p:nvPicPr>
            <p:cNvPr id="351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1199232" y="1902049"/>
              <a:ext cx="555828" cy="1004449"/>
            </a:xfrm>
            <a:prstGeom prst="rect">
              <a:avLst/>
            </a:prstGeom>
            <a:effectLst/>
          </p:spPr>
        </p:pic>
        <p:pic>
          <p:nvPicPr>
            <p:cNvPr id="353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1787560" y="1915732"/>
              <a:ext cx="244203" cy="733047"/>
            </a:xfrm>
            <a:prstGeom prst="rect">
              <a:avLst/>
            </a:prstGeom>
            <a:effectLst/>
          </p:spPr>
        </p:pic>
        <p:pic>
          <p:nvPicPr>
            <p:cNvPr id="355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2153194" y="1861060"/>
              <a:ext cx="135495" cy="728419"/>
            </a:xfrm>
            <a:prstGeom prst="rect">
              <a:avLst/>
            </a:prstGeom>
            <a:effectLst/>
          </p:spPr>
        </p:pic>
        <p:pic>
          <p:nvPicPr>
            <p:cNvPr id="357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2078709" y="1804676"/>
              <a:ext cx="475899" cy="891710"/>
            </a:xfrm>
            <a:prstGeom prst="rect">
              <a:avLst/>
            </a:prstGeom>
            <a:effectLst/>
          </p:spPr>
        </p:pic>
        <p:pic>
          <p:nvPicPr>
            <p:cNvPr id="359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2617647" y="1772117"/>
              <a:ext cx="184916" cy="777840"/>
            </a:xfrm>
            <a:prstGeom prst="rect">
              <a:avLst/>
            </a:prstGeom>
            <a:effectLst/>
          </p:spPr>
        </p:pic>
        <p:pic>
          <p:nvPicPr>
            <p:cNvPr id="361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3032696" y="1614006"/>
              <a:ext cx="194792" cy="761063"/>
            </a:xfrm>
            <a:prstGeom prst="rect">
              <a:avLst/>
            </a:prstGeom>
            <a:effectLst/>
          </p:spPr>
        </p:pic>
        <p:pic>
          <p:nvPicPr>
            <p:cNvPr id="363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2854817" y="1505301"/>
              <a:ext cx="372675" cy="184915"/>
            </a:xfrm>
            <a:prstGeom prst="rect">
              <a:avLst/>
            </a:prstGeom>
            <a:effectLst/>
          </p:spPr>
        </p:pic>
        <p:pic>
          <p:nvPicPr>
            <p:cNvPr id="365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3445621" y="1402991"/>
              <a:ext cx="453845" cy="350342"/>
            </a:xfrm>
            <a:prstGeom prst="rect">
              <a:avLst/>
            </a:prstGeom>
            <a:effectLst/>
          </p:spPr>
        </p:pic>
        <p:pic>
          <p:nvPicPr>
            <p:cNvPr id="367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3645378" y="1247448"/>
              <a:ext cx="262846" cy="966523"/>
            </a:xfrm>
            <a:prstGeom prst="rect">
              <a:avLst/>
            </a:prstGeom>
            <a:effectLst/>
          </p:spPr>
        </p:pic>
        <p:pic>
          <p:nvPicPr>
            <p:cNvPr id="369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-410152" y="3752232"/>
              <a:ext cx="496075" cy="711122"/>
            </a:xfrm>
            <a:prstGeom prst="rect">
              <a:avLst/>
            </a:prstGeom>
            <a:effectLst/>
          </p:spPr>
        </p:pic>
        <p:pic>
          <p:nvPicPr>
            <p:cNvPr id="371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170724" y="3518872"/>
              <a:ext cx="299671" cy="809858"/>
            </a:xfrm>
            <a:prstGeom prst="rect">
              <a:avLst/>
            </a:prstGeom>
            <a:effectLst/>
          </p:spPr>
        </p:pic>
        <p:pic>
          <p:nvPicPr>
            <p:cNvPr id="373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226192" y="3837470"/>
              <a:ext cx="323258" cy="283731"/>
            </a:xfrm>
            <a:prstGeom prst="rect">
              <a:avLst/>
            </a:prstGeom>
            <a:effectLst/>
          </p:spPr>
        </p:pic>
        <p:pic>
          <p:nvPicPr>
            <p:cNvPr id="375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1116669" y="3313717"/>
              <a:ext cx="436057" cy="824179"/>
            </a:xfrm>
            <a:prstGeom prst="rect">
              <a:avLst/>
            </a:prstGeom>
            <a:effectLst/>
          </p:spPr>
        </p:pic>
        <p:pic>
          <p:nvPicPr>
            <p:cNvPr id="377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1629438" y="3323599"/>
              <a:ext cx="214568" cy="679025"/>
            </a:xfrm>
            <a:prstGeom prst="rect">
              <a:avLst/>
            </a:prstGeom>
            <a:effectLst/>
          </p:spPr>
        </p:pic>
        <p:pic>
          <p:nvPicPr>
            <p:cNvPr id="379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1481211" y="3224777"/>
              <a:ext cx="412206" cy="254093"/>
            </a:xfrm>
            <a:prstGeom prst="rect">
              <a:avLst/>
            </a:prstGeom>
            <a:effectLst/>
          </p:spPr>
        </p:pic>
        <p:pic>
          <p:nvPicPr>
            <p:cNvPr id="381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2034611" y="3280397"/>
              <a:ext cx="392435" cy="618539"/>
            </a:xfrm>
            <a:prstGeom prst="rect">
              <a:avLst/>
            </a:prstGeom>
            <a:effectLst/>
          </p:spPr>
        </p:pic>
        <p:pic>
          <p:nvPicPr>
            <p:cNvPr id="383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2050154" y="3501481"/>
              <a:ext cx="357124" cy="283731"/>
            </a:xfrm>
            <a:prstGeom prst="rect">
              <a:avLst/>
            </a:prstGeom>
            <a:effectLst/>
          </p:spPr>
        </p:pic>
        <p:pic>
          <p:nvPicPr>
            <p:cNvPr id="385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2489185" y="3086436"/>
              <a:ext cx="165141" cy="708656"/>
            </a:xfrm>
            <a:prstGeom prst="rect">
              <a:avLst/>
            </a:prstGeom>
            <a:effectLst/>
          </p:spPr>
        </p:pic>
        <p:pic>
          <p:nvPicPr>
            <p:cNvPr id="387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2469413" y="2987618"/>
              <a:ext cx="463713" cy="834649"/>
            </a:xfrm>
            <a:prstGeom prst="rect">
              <a:avLst/>
            </a:prstGeom>
            <a:effectLst/>
          </p:spPr>
        </p:pic>
        <p:pic>
          <p:nvPicPr>
            <p:cNvPr id="389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2894346" y="2967037"/>
              <a:ext cx="481371" cy="874558"/>
            </a:xfrm>
            <a:prstGeom prst="rect">
              <a:avLst/>
            </a:prstGeom>
            <a:effectLst/>
          </p:spPr>
        </p:pic>
        <p:pic>
          <p:nvPicPr>
            <p:cNvPr id="391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3327403" y="2942262"/>
              <a:ext cx="295374" cy="744128"/>
            </a:xfrm>
            <a:prstGeom prst="rect">
              <a:avLst/>
            </a:prstGeom>
            <a:effectLst/>
          </p:spPr>
        </p:pic>
        <p:pic>
          <p:nvPicPr>
            <p:cNvPr id="393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3319270" y="3264313"/>
              <a:ext cx="382557" cy="273855"/>
            </a:xfrm>
            <a:prstGeom prst="rect">
              <a:avLst/>
            </a:prstGeom>
            <a:effectLst/>
          </p:spPr>
        </p:pic>
        <p:pic>
          <p:nvPicPr>
            <p:cNvPr id="395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3377825" y="3461953"/>
              <a:ext cx="472234" cy="255604"/>
            </a:xfrm>
            <a:prstGeom prst="rect">
              <a:avLst/>
            </a:prstGeom>
            <a:effectLst/>
          </p:spPr>
        </p:pic>
        <p:pic>
          <p:nvPicPr>
            <p:cNvPr id="397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4188896" y="2760324"/>
              <a:ext cx="188506" cy="807487"/>
            </a:xfrm>
            <a:prstGeom prst="rect">
              <a:avLst/>
            </a:prstGeom>
            <a:effectLst/>
          </p:spPr>
        </p:pic>
        <p:pic>
          <p:nvPicPr>
            <p:cNvPr id="399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4218548" y="2840849"/>
              <a:ext cx="560424" cy="746721"/>
            </a:xfrm>
            <a:prstGeom prst="rect">
              <a:avLst/>
            </a:prstGeom>
            <a:effectLst/>
          </p:spPr>
        </p:pic>
        <p:pic>
          <p:nvPicPr>
            <p:cNvPr id="401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4904900" y="2691155"/>
              <a:ext cx="427476" cy="776898"/>
            </a:xfrm>
            <a:prstGeom prst="rect">
              <a:avLst/>
            </a:prstGeom>
            <a:effectLst/>
          </p:spPr>
        </p:pic>
        <p:pic>
          <p:nvPicPr>
            <p:cNvPr id="403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4965405" y="2967850"/>
              <a:ext cx="357082" cy="279694"/>
            </a:xfrm>
            <a:prstGeom prst="rect">
              <a:avLst/>
            </a:prstGeom>
            <a:effectLst/>
          </p:spPr>
        </p:pic>
        <p:pic>
          <p:nvPicPr>
            <p:cNvPr id="405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5335221" y="2641053"/>
              <a:ext cx="184907" cy="640174"/>
            </a:xfrm>
            <a:prstGeom prst="rect">
              <a:avLst/>
            </a:prstGeom>
            <a:effectLst/>
          </p:spPr>
        </p:pic>
        <p:pic>
          <p:nvPicPr>
            <p:cNvPr id="407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5210601" y="2602206"/>
              <a:ext cx="457766" cy="343030"/>
            </a:xfrm>
            <a:prstGeom prst="rect">
              <a:avLst/>
            </a:prstGeom>
            <a:effectLst/>
          </p:spPr>
        </p:pic>
        <p:pic>
          <p:nvPicPr>
            <p:cNvPr id="409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5681788" y="2598600"/>
              <a:ext cx="510318" cy="664831"/>
            </a:xfrm>
            <a:prstGeom prst="rect">
              <a:avLst/>
            </a:prstGeom>
            <a:effectLst/>
          </p:spPr>
        </p:pic>
        <p:pic>
          <p:nvPicPr>
            <p:cNvPr id="411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6096141" y="2572571"/>
              <a:ext cx="194786" cy="659243"/>
            </a:xfrm>
            <a:prstGeom prst="rect">
              <a:avLst/>
            </a:prstGeom>
            <a:effectLst/>
          </p:spPr>
        </p:pic>
        <p:pic>
          <p:nvPicPr>
            <p:cNvPr id="413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6343187" y="2533036"/>
              <a:ext cx="175027" cy="728424"/>
            </a:xfrm>
            <a:prstGeom prst="rect">
              <a:avLst/>
            </a:prstGeom>
            <a:effectLst/>
          </p:spPr>
        </p:pic>
        <p:pic>
          <p:nvPicPr>
            <p:cNvPr id="415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6170379" y="2809734"/>
              <a:ext cx="367606" cy="263969"/>
            </a:xfrm>
            <a:prstGeom prst="rect">
              <a:avLst/>
            </a:prstGeom>
            <a:effectLst/>
          </p:spPr>
        </p:pic>
        <p:pic>
          <p:nvPicPr>
            <p:cNvPr id="417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6610006" y="2592333"/>
              <a:ext cx="145386" cy="599961"/>
            </a:xfrm>
            <a:prstGeom prst="rect">
              <a:avLst/>
            </a:prstGeom>
            <a:effectLst/>
          </p:spPr>
        </p:pic>
        <p:pic>
          <p:nvPicPr>
            <p:cNvPr id="419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6783401" y="2618687"/>
              <a:ext cx="159746" cy="543956"/>
            </a:xfrm>
            <a:prstGeom prst="rect">
              <a:avLst/>
            </a:prstGeom>
            <a:effectLst/>
          </p:spPr>
        </p:pic>
        <p:pic>
          <p:nvPicPr>
            <p:cNvPr id="421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6817531" y="2483633"/>
              <a:ext cx="362789" cy="599950"/>
            </a:xfrm>
            <a:prstGeom prst="rect">
              <a:avLst/>
            </a:prstGeom>
            <a:effectLst/>
          </p:spPr>
        </p:pic>
        <p:pic>
          <p:nvPicPr>
            <p:cNvPr id="423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7215494" y="2462969"/>
              <a:ext cx="458927" cy="647779"/>
            </a:xfrm>
            <a:prstGeom prst="rect">
              <a:avLst/>
            </a:prstGeom>
            <a:effectLst/>
          </p:spPr>
        </p:pic>
        <p:pic>
          <p:nvPicPr>
            <p:cNvPr id="425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7687879" y="2344448"/>
              <a:ext cx="514646" cy="69961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Drawing"/>
          <p:cNvGrpSpPr/>
          <p:nvPr/>
        </p:nvGrpSpPr>
        <p:grpSpPr>
          <a:xfrm>
            <a:off x="3794740" y="131374"/>
            <a:ext cx="9054463" cy="3940063"/>
            <a:chOff x="-445804" y="-70918"/>
            <a:chExt cx="9054461" cy="3940062"/>
          </a:xfrm>
        </p:grpSpPr>
        <p:sp>
          <p:nvSpPr>
            <p:cNvPr id="3384" name="Line"/>
            <p:cNvSpPr/>
            <p:nvPr/>
          </p:nvSpPr>
          <p:spPr>
            <a:xfrm>
              <a:off x="-293440" y="-70919"/>
              <a:ext cx="359742" cy="571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7" h="21402" fill="norm" stroke="1" extrusionOk="0">
                  <a:moveTo>
                    <a:pt x="16968" y="2656"/>
                  </a:moveTo>
                  <a:cubicBezTo>
                    <a:pt x="16968" y="2221"/>
                    <a:pt x="16968" y="1785"/>
                    <a:pt x="17102" y="1350"/>
                  </a:cubicBezTo>
                  <a:cubicBezTo>
                    <a:pt x="17236" y="914"/>
                    <a:pt x="17504" y="479"/>
                    <a:pt x="17303" y="217"/>
                  </a:cubicBezTo>
                  <a:cubicBezTo>
                    <a:pt x="17102" y="-44"/>
                    <a:pt x="16431" y="-131"/>
                    <a:pt x="14285" y="304"/>
                  </a:cubicBezTo>
                  <a:cubicBezTo>
                    <a:pt x="12138" y="740"/>
                    <a:pt x="8516" y="1698"/>
                    <a:pt x="5967" y="2569"/>
                  </a:cubicBezTo>
                  <a:cubicBezTo>
                    <a:pt x="3418" y="3440"/>
                    <a:pt x="1942" y="4224"/>
                    <a:pt x="1271" y="4921"/>
                  </a:cubicBezTo>
                  <a:cubicBezTo>
                    <a:pt x="600" y="5617"/>
                    <a:pt x="734" y="6227"/>
                    <a:pt x="2478" y="6793"/>
                  </a:cubicBezTo>
                  <a:cubicBezTo>
                    <a:pt x="4222" y="7359"/>
                    <a:pt x="7577" y="7882"/>
                    <a:pt x="10796" y="8622"/>
                  </a:cubicBezTo>
                  <a:cubicBezTo>
                    <a:pt x="14016" y="9363"/>
                    <a:pt x="17102" y="10321"/>
                    <a:pt x="18913" y="11322"/>
                  </a:cubicBezTo>
                  <a:cubicBezTo>
                    <a:pt x="20724" y="12324"/>
                    <a:pt x="21261" y="13369"/>
                    <a:pt x="20255" y="14588"/>
                  </a:cubicBezTo>
                  <a:cubicBezTo>
                    <a:pt x="19249" y="15808"/>
                    <a:pt x="16700" y="17201"/>
                    <a:pt x="13547" y="18377"/>
                  </a:cubicBezTo>
                  <a:cubicBezTo>
                    <a:pt x="10394" y="19553"/>
                    <a:pt x="6637" y="20511"/>
                    <a:pt x="4357" y="20990"/>
                  </a:cubicBezTo>
                  <a:cubicBezTo>
                    <a:pt x="2076" y="21469"/>
                    <a:pt x="1271" y="21469"/>
                    <a:pt x="667" y="21295"/>
                  </a:cubicBezTo>
                  <a:cubicBezTo>
                    <a:pt x="63" y="21121"/>
                    <a:pt x="-339" y="20772"/>
                    <a:pt x="399" y="19640"/>
                  </a:cubicBezTo>
                  <a:cubicBezTo>
                    <a:pt x="1137" y="18508"/>
                    <a:pt x="3015" y="16592"/>
                    <a:pt x="4893" y="1467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85" name="Line"/>
            <p:cNvSpPr/>
            <p:nvPr/>
          </p:nvSpPr>
          <p:spPr>
            <a:xfrm>
              <a:off x="39968" y="142072"/>
              <a:ext cx="192497" cy="32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0693" fill="norm" stroke="1" extrusionOk="0">
                  <a:moveTo>
                    <a:pt x="6300" y="6135"/>
                  </a:moveTo>
                  <a:cubicBezTo>
                    <a:pt x="5045" y="6285"/>
                    <a:pt x="3789" y="6435"/>
                    <a:pt x="2407" y="7935"/>
                  </a:cubicBezTo>
                  <a:cubicBezTo>
                    <a:pt x="1026" y="9435"/>
                    <a:pt x="-481" y="12285"/>
                    <a:pt x="147" y="14685"/>
                  </a:cubicBezTo>
                  <a:cubicBezTo>
                    <a:pt x="775" y="17085"/>
                    <a:pt x="3538" y="19035"/>
                    <a:pt x="6426" y="20010"/>
                  </a:cubicBezTo>
                  <a:cubicBezTo>
                    <a:pt x="9314" y="20985"/>
                    <a:pt x="12328" y="20985"/>
                    <a:pt x="15091" y="19560"/>
                  </a:cubicBezTo>
                  <a:cubicBezTo>
                    <a:pt x="17854" y="18135"/>
                    <a:pt x="20366" y="15285"/>
                    <a:pt x="20742" y="11985"/>
                  </a:cubicBezTo>
                  <a:cubicBezTo>
                    <a:pt x="21119" y="8685"/>
                    <a:pt x="19361" y="4935"/>
                    <a:pt x="16975" y="2610"/>
                  </a:cubicBezTo>
                  <a:cubicBezTo>
                    <a:pt x="14589" y="285"/>
                    <a:pt x="11575" y="-615"/>
                    <a:pt x="8686" y="435"/>
                  </a:cubicBezTo>
                  <a:cubicBezTo>
                    <a:pt x="5798" y="1485"/>
                    <a:pt x="3035" y="4485"/>
                    <a:pt x="272" y="748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86" name="Line"/>
            <p:cNvSpPr/>
            <p:nvPr/>
          </p:nvSpPr>
          <p:spPr>
            <a:xfrm>
              <a:off x="342440" y="140608"/>
              <a:ext cx="34879" cy="33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9" fill="norm" stroke="1" extrusionOk="0">
                  <a:moveTo>
                    <a:pt x="21600" y="2179"/>
                  </a:moveTo>
                  <a:cubicBezTo>
                    <a:pt x="14400" y="1129"/>
                    <a:pt x="7200" y="79"/>
                    <a:pt x="3600" y="4"/>
                  </a:cubicBezTo>
                  <a:cubicBezTo>
                    <a:pt x="0" y="-71"/>
                    <a:pt x="0" y="829"/>
                    <a:pt x="0" y="3754"/>
                  </a:cubicBezTo>
                  <a:cubicBezTo>
                    <a:pt x="0" y="6679"/>
                    <a:pt x="0" y="11629"/>
                    <a:pt x="0" y="14929"/>
                  </a:cubicBezTo>
                  <a:cubicBezTo>
                    <a:pt x="0" y="18229"/>
                    <a:pt x="0" y="19879"/>
                    <a:pt x="0" y="2152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87" name="Line"/>
            <p:cNvSpPr/>
            <p:nvPr/>
          </p:nvSpPr>
          <p:spPr>
            <a:xfrm>
              <a:off x="328489" y="97658"/>
              <a:ext cx="320880" cy="43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42"/>
                  </a:moveTo>
                  <a:cubicBezTo>
                    <a:pt x="0" y="1161"/>
                    <a:pt x="0" y="581"/>
                    <a:pt x="313" y="465"/>
                  </a:cubicBezTo>
                  <a:cubicBezTo>
                    <a:pt x="626" y="348"/>
                    <a:pt x="1252" y="697"/>
                    <a:pt x="2270" y="2090"/>
                  </a:cubicBezTo>
                  <a:cubicBezTo>
                    <a:pt x="3287" y="3484"/>
                    <a:pt x="4696" y="5923"/>
                    <a:pt x="6026" y="7606"/>
                  </a:cubicBezTo>
                  <a:cubicBezTo>
                    <a:pt x="7357" y="9290"/>
                    <a:pt x="8609" y="10219"/>
                    <a:pt x="9783" y="10684"/>
                  </a:cubicBezTo>
                  <a:cubicBezTo>
                    <a:pt x="10957" y="11148"/>
                    <a:pt x="12052" y="11148"/>
                    <a:pt x="13148" y="10626"/>
                  </a:cubicBezTo>
                  <a:cubicBezTo>
                    <a:pt x="14243" y="10103"/>
                    <a:pt x="15339" y="9058"/>
                    <a:pt x="16043" y="7432"/>
                  </a:cubicBezTo>
                  <a:cubicBezTo>
                    <a:pt x="16748" y="5806"/>
                    <a:pt x="17061" y="3600"/>
                    <a:pt x="17374" y="2148"/>
                  </a:cubicBezTo>
                  <a:cubicBezTo>
                    <a:pt x="17687" y="697"/>
                    <a:pt x="18000" y="0"/>
                    <a:pt x="18157" y="0"/>
                  </a:cubicBezTo>
                  <a:cubicBezTo>
                    <a:pt x="18313" y="0"/>
                    <a:pt x="18313" y="697"/>
                    <a:pt x="18470" y="2903"/>
                  </a:cubicBezTo>
                  <a:cubicBezTo>
                    <a:pt x="18626" y="5110"/>
                    <a:pt x="18939" y="8826"/>
                    <a:pt x="19096" y="11729"/>
                  </a:cubicBezTo>
                  <a:cubicBezTo>
                    <a:pt x="19252" y="14632"/>
                    <a:pt x="19252" y="16723"/>
                    <a:pt x="19252" y="18116"/>
                  </a:cubicBezTo>
                  <a:cubicBezTo>
                    <a:pt x="19252" y="19510"/>
                    <a:pt x="19252" y="20206"/>
                    <a:pt x="19643" y="20671"/>
                  </a:cubicBezTo>
                  <a:cubicBezTo>
                    <a:pt x="20035" y="21135"/>
                    <a:pt x="20817" y="2136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88" name="Line"/>
            <p:cNvSpPr/>
            <p:nvPr/>
          </p:nvSpPr>
          <p:spPr>
            <a:xfrm>
              <a:off x="763303" y="116282"/>
              <a:ext cx="186018" cy="30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8" fill="norm" stroke="1" extrusionOk="0">
                  <a:moveTo>
                    <a:pt x="21600" y="4958"/>
                  </a:moveTo>
                  <a:cubicBezTo>
                    <a:pt x="21060" y="3518"/>
                    <a:pt x="20520" y="2078"/>
                    <a:pt x="17685" y="1118"/>
                  </a:cubicBezTo>
                  <a:cubicBezTo>
                    <a:pt x="14850" y="158"/>
                    <a:pt x="9720" y="-322"/>
                    <a:pt x="6480" y="238"/>
                  </a:cubicBezTo>
                  <a:cubicBezTo>
                    <a:pt x="3240" y="798"/>
                    <a:pt x="1890" y="2398"/>
                    <a:pt x="1080" y="5358"/>
                  </a:cubicBezTo>
                  <a:cubicBezTo>
                    <a:pt x="270" y="8318"/>
                    <a:pt x="0" y="12638"/>
                    <a:pt x="0" y="15198"/>
                  </a:cubicBezTo>
                  <a:cubicBezTo>
                    <a:pt x="0" y="17758"/>
                    <a:pt x="270" y="18558"/>
                    <a:pt x="1350" y="19278"/>
                  </a:cubicBezTo>
                  <a:cubicBezTo>
                    <a:pt x="2430" y="19998"/>
                    <a:pt x="4320" y="20638"/>
                    <a:pt x="6210" y="2127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89" name="Line"/>
            <p:cNvSpPr/>
            <p:nvPr/>
          </p:nvSpPr>
          <p:spPr>
            <a:xfrm>
              <a:off x="795856" y="261242"/>
              <a:ext cx="188343" cy="7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15" fill="norm" stroke="1" extrusionOk="0">
                  <a:moveTo>
                    <a:pt x="0" y="20715"/>
                  </a:moveTo>
                  <a:cubicBezTo>
                    <a:pt x="0" y="17442"/>
                    <a:pt x="0" y="14170"/>
                    <a:pt x="2400" y="10242"/>
                  </a:cubicBezTo>
                  <a:cubicBezTo>
                    <a:pt x="4800" y="6315"/>
                    <a:pt x="9600" y="1733"/>
                    <a:pt x="13200" y="424"/>
                  </a:cubicBezTo>
                  <a:cubicBezTo>
                    <a:pt x="16800" y="-885"/>
                    <a:pt x="19200" y="1079"/>
                    <a:pt x="21600" y="304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0" name="Line"/>
            <p:cNvSpPr/>
            <p:nvPr/>
          </p:nvSpPr>
          <p:spPr>
            <a:xfrm>
              <a:off x="781905" y="397610"/>
              <a:ext cx="258099" cy="3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7" fill="norm" stroke="1" extrusionOk="0">
                  <a:moveTo>
                    <a:pt x="0" y="14400"/>
                  </a:moveTo>
                  <a:cubicBezTo>
                    <a:pt x="1946" y="18000"/>
                    <a:pt x="3892" y="21600"/>
                    <a:pt x="7492" y="19200"/>
                  </a:cubicBezTo>
                  <a:cubicBezTo>
                    <a:pt x="11092" y="16800"/>
                    <a:pt x="16346" y="8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1" name="Line"/>
            <p:cNvSpPr/>
            <p:nvPr/>
          </p:nvSpPr>
          <p:spPr>
            <a:xfrm>
              <a:off x="1667809" y="-34879"/>
              <a:ext cx="13952" cy="460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3273"/>
                    <a:pt x="7200" y="6545"/>
                    <a:pt x="3600" y="10145"/>
                  </a:cubicBezTo>
                  <a:cubicBezTo>
                    <a:pt x="0" y="13745"/>
                    <a:pt x="0" y="1767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2" name="Line"/>
            <p:cNvSpPr/>
            <p:nvPr/>
          </p:nvSpPr>
          <p:spPr>
            <a:xfrm>
              <a:off x="1534029" y="-58479"/>
              <a:ext cx="377928" cy="525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425" fill="norm" stroke="1" extrusionOk="0">
                  <a:moveTo>
                    <a:pt x="3251" y="7214"/>
                  </a:moveTo>
                  <a:cubicBezTo>
                    <a:pt x="3648" y="5509"/>
                    <a:pt x="4046" y="3804"/>
                    <a:pt x="5769" y="2525"/>
                  </a:cubicBezTo>
                  <a:cubicBezTo>
                    <a:pt x="7491" y="1246"/>
                    <a:pt x="10539" y="393"/>
                    <a:pt x="13256" y="109"/>
                  </a:cubicBezTo>
                  <a:cubicBezTo>
                    <a:pt x="15972" y="-175"/>
                    <a:pt x="18358" y="109"/>
                    <a:pt x="19749" y="820"/>
                  </a:cubicBezTo>
                  <a:cubicBezTo>
                    <a:pt x="21140" y="1530"/>
                    <a:pt x="21538" y="2667"/>
                    <a:pt x="20412" y="4088"/>
                  </a:cubicBezTo>
                  <a:cubicBezTo>
                    <a:pt x="19285" y="5509"/>
                    <a:pt x="16635" y="7214"/>
                    <a:pt x="13521" y="8636"/>
                  </a:cubicBezTo>
                  <a:cubicBezTo>
                    <a:pt x="10407" y="10057"/>
                    <a:pt x="6829" y="11193"/>
                    <a:pt x="4709" y="11809"/>
                  </a:cubicBezTo>
                  <a:cubicBezTo>
                    <a:pt x="2588" y="12425"/>
                    <a:pt x="1926" y="12520"/>
                    <a:pt x="1263" y="12614"/>
                  </a:cubicBezTo>
                  <a:cubicBezTo>
                    <a:pt x="601" y="12709"/>
                    <a:pt x="-62" y="12804"/>
                    <a:pt x="4" y="12757"/>
                  </a:cubicBezTo>
                  <a:cubicBezTo>
                    <a:pt x="71" y="12709"/>
                    <a:pt x="866" y="12520"/>
                    <a:pt x="2655" y="12614"/>
                  </a:cubicBezTo>
                  <a:cubicBezTo>
                    <a:pt x="4444" y="12709"/>
                    <a:pt x="7226" y="13088"/>
                    <a:pt x="9744" y="14178"/>
                  </a:cubicBezTo>
                  <a:cubicBezTo>
                    <a:pt x="12262" y="15267"/>
                    <a:pt x="14515" y="17067"/>
                    <a:pt x="16436" y="18393"/>
                  </a:cubicBezTo>
                  <a:cubicBezTo>
                    <a:pt x="18358" y="19720"/>
                    <a:pt x="19948" y="20572"/>
                    <a:pt x="21538" y="2142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3" name="Line"/>
            <p:cNvSpPr/>
            <p:nvPr/>
          </p:nvSpPr>
          <p:spPr>
            <a:xfrm>
              <a:off x="1923582" y="144704"/>
              <a:ext cx="239498" cy="271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1" fill="norm" stroke="1" extrusionOk="0">
                  <a:moveTo>
                    <a:pt x="21600" y="4998"/>
                  </a:moveTo>
                  <a:cubicBezTo>
                    <a:pt x="18874" y="2838"/>
                    <a:pt x="16148" y="678"/>
                    <a:pt x="12897" y="138"/>
                  </a:cubicBezTo>
                  <a:cubicBezTo>
                    <a:pt x="9647" y="-402"/>
                    <a:pt x="5872" y="678"/>
                    <a:pt x="3460" y="2748"/>
                  </a:cubicBezTo>
                  <a:cubicBezTo>
                    <a:pt x="1049" y="4818"/>
                    <a:pt x="0" y="7878"/>
                    <a:pt x="0" y="10938"/>
                  </a:cubicBezTo>
                  <a:cubicBezTo>
                    <a:pt x="0" y="13998"/>
                    <a:pt x="1049" y="17058"/>
                    <a:pt x="2097" y="18858"/>
                  </a:cubicBezTo>
                  <a:cubicBezTo>
                    <a:pt x="3146" y="20658"/>
                    <a:pt x="4194" y="21198"/>
                    <a:pt x="4614" y="21018"/>
                  </a:cubicBezTo>
                  <a:cubicBezTo>
                    <a:pt x="5033" y="20838"/>
                    <a:pt x="4823" y="19938"/>
                    <a:pt x="4404" y="19038"/>
                  </a:cubicBezTo>
                  <a:cubicBezTo>
                    <a:pt x="3984" y="18138"/>
                    <a:pt x="3355" y="17238"/>
                    <a:pt x="3984" y="15888"/>
                  </a:cubicBezTo>
                  <a:cubicBezTo>
                    <a:pt x="4614" y="14538"/>
                    <a:pt x="6501" y="12738"/>
                    <a:pt x="9332" y="11928"/>
                  </a:cubicBezTo>
                  <a:cubicBezTo>
                    <a:pt x="12163" y="11118"/>
                    <a:pt x="15938" y="11298"/>
                    <a:pt x="19713" y="1147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4" name="Line"/>
            <p:cNvSpPr/>
            <p:nvPr/>
          </p:nvSpPr>
          <p:spPr>
            <a:xfrm>
              <a:off x="1946835" y="411561"/>
              <a:ext cx="230196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5" name="Line"/>
            <p:cNvSpPr/>
            <p:nvPr/>
          </p:nvSpPr>
          <p:spPr>
            <a:xfrm>
              <a:off x="2305794" y="122874"/>
              <a:ext cx="38652" cy="28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454" fill="norm" stroke="1" extrusionOk="0">
                  <a:moveTo>
                    <a:pt x="21121" y="1236"/>
                  </a:moveTo>
                  <a:cubicBezTo>
                    <a:pt x="14768" y="545"/>
                    <a:pt x="8415" y="-146"/>
                    <a:pt x="4603" y="27"/>
                  </a:cubicBezTo>
                  <a:cubicBezTo>
                    <a:pt x="792" y="200"/>
                    <a:pt x="-479" y="1236"/>
                    <a:pt x="156" y="4260"/>
                  </a:cubicBezTo>
                  <a:cubicBezTo>
                    <a:pt x="792" y="7284"/>
                    <a:pt x="3333" y="12296"/>
                    <a:pt x="6509" y="15492"/>
                  </a:cubicBezTo>
                  <a:cubicBezTo>
                    <a:pt x="9686" y="18689"/>
                    <a:pt x="13497" y="20072"/>
                    <a:pt x="17309" y="2145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6" name="Line"/>
            <p:cNvSpPr/>
            <p:nvPr/>
          </p:nvSpPr>
          <p:spPr>
            <a:xfrm>
              <a:off x="2330494" y="122600"/>
              <a:ext cx="279026" cy="32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6" fill="norm" stroke="1" extrusionOk="0">
                  <a:moveTo>
                    <a:pt x="0" y="7549"/>
                  </a:moveTo>
                  <a:cubicBezTo>
                    <a:pt x="0" y="5710"/>
                    <a:pt x="0" y="3872"/>
                    <a:pt x="90" y="2493"/>
                  </a:cubicBezTo>
                  <a:cubicBezTo>
                    <a:pt x="180" y="1115"/>
                    <a:pt x="360" y="196"/>
                    <a:pt x="810" y="42"/>
                  </a:cubicBezTo>
                  <a:cubicBezTo>
                    <a:pt x="1260" y="-111"/>
                    <a:pt x="1980" y="502"/>
                    <a:pt x="3240" y="2493"/>
                  </a:cubicBezTo>
                  <a:cubicBezTo>
                    <a:pt x="4500" y="4485"/>
                    <a:pt x="6300" y="7855"/>
                    <a:pt x="7830" y="9923"/>
                  </a:cubicBezTo>
                  <a:cubicBezTo>
                    <a:pt x="9360" y="11991"/>
                    <a:pt x="10620" y="12757"/>
                    <a:pt x="11880" y="13140"/>
                  </a:cubicBezTo>
                  <a:cubicBezTo>
                    <a:pt x="13140" y="13523"/>
                    <a:pt x="14400" y="13523"/>
                    <a:pt x="15300" y="13140"/>
                  </a:cubicBezTo>
                  <a:cubicBezTo>
                    <a:pt x="16200" y="12757"/>
                    <a:pt x="16740" y="11991"/>
                    <a:pt x="17190" y="10459"/>
                  </a:cubicBezTo>
                  <a:cubicBezTo>
                    <a:pt x="17640" y="8927"/>
                    <a:pt x="18000" y="6630"/>
                    <a:pt x="18360" y="4485"/>
                  </a:cubicBezTo>
                  <a:cubicBezTo>
                    <a:pt x="18720" y="2340"/>
                    <a:pt x="19080" y="349"/>
                    <a:pt x="19350" y="42"/>
                  </a:cubicBezTo>
                  <a:cubicBezTo>
                    <a:pt x="19620" y="-264"/>
                    <a:pt x="19800" y="1115"/>
                    <a:pt x="19980" y="4025"/>
                  </a:cubicBezTo>
                  <a:cubicBezTo>
                    <a:pt x="20160" y="6936"/>
                    <a:pt x="20340" y="11379"/>
                    <a:pt x="20610" y="14519"/>
                  </a:cubicBezTo>
                  <a:cubicBezTo>
                    <a:pt x="20880" y="17659"/>
                    <a:pt x="21240" y="19498"/>
                    <a:pt x="21600" y="2133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7" name="Line"/>
            <p:cNvSpPr/>
            <p:nvPr/>
          </p:nvSpPr>
          <p:spPr>
            <a:xfrm>
              <a:off x="2666466" y="105730"/>
              <a:ext cx="132739" cy="29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521" fill="norm" stroke="1" extrusionOk="0">
                  <a:moveTo>
                    <a:pt x="14341" y="5447"/>
                  </a:moveTo>
                  <a:cubicBezTo>
                    <a:pt x="12851" y="4944"/>
                    <a:pt x="11362" y="4442"/>
                    <a:pt x="10245" y="4693"/>
                  </a:cubicBezTo>
                  <a:cubicBezTo>
                    <a:pt x="9127" y="4944"/>
                    <a:pt x="8383" y="5949"/>
                    <a:pt x="7079" y="8377"/>
                  </a:cubicBezTo>
                  <a:cubicBezTo>
                    <a:pt x="5776" y="10805"/>
                    <a:pt x="3914" y="14656"/>
                    <a:pt x="2610" y="17000"/>
                  </a:cubicBezTo>
                  <a:cubicBezTo>
                    <a:pt x="1307" y="19344"/>
                    <a:pt x="562" y="20181"/>
                    <a:pt x="189" y="20098"/>
                  </a:cubicBezTo>
                  <a:cubicBezTo>
                    <a:pt x="-183" y="20014"/>
                    <a:pt x="-183" y="19009"/>
                    <a:pt x="1865" y="15828"/>
                  </a:cubicBezTo>
                  <a:cubicBezTo>
                    <a:pt x="3914" y="12647"/>
                    <a:pt x="8010" y="7288"/>
                    <a:pt x="10617" y="4107"/>
                  </a:cubicBezTo>
                  <a:cubicBezTo>
                    <a:pt x="13224" y="926"/>
                    <a:pt x="14341" y="-79"/>
                    <a:pt x="15458" y="5"/>
                  </a:cubicBezTo>
                  <a:cubicBezTo>
                    <a:pt x="16576" y="88"/>
                    <a:pt x="17693" y="1261"/>
                    <a:pt x="18810" y="4191"/>
                  </a:cubicBezTo>
                  <a:cubicBezTo>
                    <a:pt x="19927" y="7121"/>
                    <a:pt x="21045" y="11809"/>
                    <a:pt x="21231" y="14991"/>
                  </a:cubicBezTo>
                  <a:cubicBezTo>
                    <a:pt x="21417" y="18172"/>
                    <a:pt x="20672" y="19847"/>
                    <a:pt x="19927" y="2152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8" name="Line"/>
            <p:cNvSpPr/>
            <p:nvPr/>
          </p:nvSpPr>
          <p:spPr>
            <a:xfrm>
              <a:off x="2644397" y="237171"/>
              <a:ext cx="216245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019" y="17100"/>
                    <a:pt x="6039" y="12600"/>
                    <a:pt x="9639" y="9000"/>
                  </a:cubicBezTo>
                  <a:cubicBezTo>
                    <a:pt x="13239" y="5400"/>
                    <a:pt x="17419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399" name="Line"/>
            <p:cNvSpPr/>
            <p:nvPr/>
          </p:nvSpPr>
          <p:spPr>
            <a:xfrm>
              <a:off x="2967601" y="100218"/>
              <a:ext cx="53481" cy="304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0" fill="norm" stroke="1" extrusionOk="0">
                  <a:moveTo>
                    <a:pt x="21600" y="802"/>
                  </a:moveTo>
                  <a:cubicBezTo>
                    <a:pt x="16904" y="311"/>
                    <a:pt x="12209" y="-180"/>
                    <a:pt x="8922" y="65"/>
                  </a:cubicBezTo>
                  <a:cubicBezTo>
                    <a:pt x="5635" y="311"/>
                    <a:pt x="3756" y="1293"/>
                    <a:pt x="2348" y="3993"/>
                  </a:cubicBezTo>
                  <a:cubicBezTo>
                    <a:pt x="939" y="6693"/>
                    <a:pt x="0" y="11111"/>
                    <a:pt x="0" y="14302"/>
                  </a:cubicBezTo>
                  <a:cubicBezTo>
                    <a:pt x="0" y="17493"/>
                    <a:pt x="939" y="19456"/>
                    <a:pt x="1878" y="2142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00" name="Line"/>
            <p:cNvSpPr/>
            <p:nvPr/>
          </p:nvSpPr>
          <p:spPr>
            <a:xfrm>
              <a:off x="2930397" y="72366"/>
              <a:ext cx="230197" cy="33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5" fill="norm" stroke="1" extrusionOk="0">
                  <a:moveTo>
                    <a:pt x="0" y="9092"/>
                  </a:moveTo>
                  <a:cubicBezTo>
                    <a:pt x="1091" y="6741"/>
                    <a:pt x="2182" y="4390"/>
                    <a:pt x="4255" y="2774"/>
                  </a:cubicBezTo>
                  <a:cubicBezTo>
                    <a:pt x="6327" y="1157"/>
                    <a:pt x="9382" y="276"/>
                    <a:pt x="12109" y="55"/>
                  </a:cubicBezTo>
                  <a:cubicBezTo>
                    <a:pt x="14836" y="-165"/>
                    <a:pt x="17236" y="276"/>
                    <a:pt x="18436" y="1304"/>
                  </a:cubicBezTo>
                  <a:cubicBezTo>
                    <a:pt x="19636" y="2333"/>
                    <a:pt x="19636" y="3949"/>
                    <a:pt x="17455" y="5933"/>
                  </a:cubicBezTo>
                  <a:cubicBezTo>
                    <a:pt x="15273" y="7917"/>
                    <a:pt x="10909" y="10268"/>
                    <a:pt x="8182" y="11590"/>
                  </a:cubicBezTo>
                  <a:cubicBezTo>
                    <a:pt x="5455" y="12913"/>
                    <a:pt x="4364" y="13206"/>
                    <a:pt x="3164" y="13427"/>
                  </a:cubicBezTo>
                  <a:cubicBezTo>
                    <a:pt x="1964" y="13647"/>
                    <a:pt x="655" y="13794"/>
                    <a:pt x="655" y="13721"/>
                  </a:cubicBezTo>
                  <a:cubicBezTo>
                    <a:pt x="655" y="13647"/>
                    <a:pt x="1964" y="13353"/>
                    <a:pt x="3818" y="13206"/>
                  </a:cubicBezTo>
                  <a:cubicBezTo>
                    <a:pt x="5673" y="13059"/>
                    <a:pt x="8073" y="13059"/>
                    <a:pt x="10691" y="13941"/>
                  </a:cubicBezTo>
                  <a:cubicBezTo>
                    <a:pt x="13309" y="14823"/>
                    <a:pt x="16145" y="16586"/>
                    <a:pt x="18000" y="17982"/>
                  </a:cubicBezTo>
                  <a:cubicBezTo>
                    <a:pt x="19855" y="19378"/>
                    <a:pt x="20727" y="20406"/>
                    <a:pt x="21600" y="2143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01" name="Line"/>
            <p:cNvSpPr/>
            <p:nvPr/>
          </p:nvSpPr>
          <p:spPr>
            <a:xfrm>
              <a:off x="3265228" y="39608"/>
              <a:ext cx="239025" cy="313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436" fill="norm" stroke="1" extrusionOk="0">
                  <a:moveTo>
                    <a:pt x="0" y="2060"/>
                  </a:moveTo>
                  <a:cubicBezTo>
                    <a:pt x="0" y="5077"/>
                    <a:pt x="0" y="8095"/>
                    <a:pt x="104" y="10954"/>
                  </a:cubicBezTo>
                  <a:cubicBezTo>
                    <a:pt x="208" y="13812"/>
                    <a:pt x="415" y="16512"/>
                    <a:pt x="519" y="18418"/>
                  </a:cubicBezTo>
                  <a:cubicBezTo>
                    <a:pt x="623" y="20324"/>
                    <a:pt x="623" y="21436"/>
                    <a:pt x="623" y="21436"/>
                  </a:cubicBezTo>
                  <a:cubicBezTo>
                    <a:pt x="623" y="21436"/>
                    <a:pt x="623" y="20324"/>
                    <a:pt x="2388" y="17307"/>
                  </a:cubicBezTo>
                  <a:cubicBezTo>
                    <a:pt x="4154" y="14289"/>
                    <a:pt x="7685" y="9365"/>
                    <a:pt x="10592" y="6189"/>
                  </a:cubicBezTo>
                  <a:cubicBezTo>
                    <a:pt x="13500" y="3012"/>
                    <a:pt x="15785" y="1583"/>
                    <a:pt x="17550" y="789"/>
                  </a:cubicBezTo>
                  <a:cubicBezTo>
                    <a:pt x="19315" y="-5"/>
                    <a:pt x="20562" y="-164"/>
                    <a:pt x="21081" y="154"/>
                  </a:cubicBezTo>
                  <a:cubicBezTo>
                    <a:pt x="21600" y="471"/>
                    <a:pt x="21392" y="1265"/>
                    <a:pt x="20250" y="2536"/>
                  </a:cubicBezTo>
                  <a:cubicBezTo>
                    <a:pt x="19108" y="3807"/>
                    <a:pt x="17031" y="5554"/>
                    <a:pt x="14954" y="730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02" name="Line"/>
            <p:cNvSpPr/>
            <p:nvPr/>
          </p:nvSpPr>
          <p:spPr>
            <a:xfrm>
              <a:off x="3265228" y="265073"/>
              <a:ext cx="209270" cy="1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280" y="3600"/>
                    <a:pt x="10560" y="7200"/>
                    <a:pt x="13680" y="9675"/>
                  </a:cubicBezTo>
                  <a:cubicBezTo>
                    <a:pt x="16800" y="12150"/>
                    <a:pt x="17760" y="13500"/>
                    <a:pt x="18720" y="15075"/>
                  </a:cubicBezTo>
                  <a:cubicBezTo>
                    <a:pt x="19680" y="16650"/>
                    <a:pt x="20640" y="18450"/>
                    <a:pt x="21120" y="19575"/>
                  </a:cubicBezTo>
                  <a:cubicBezTo>
                    <a:pt x="21600" y="20700"/>
                    <a:pt x="21600" y="2115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03" name="Line"/>
            <p:cNvSpPr/>
            <p:nvPr/>
          </p:nvSpPr>
          <p:spPr>
            <a:xfrm>
              <a:off x="3579131" y="28425"/>
              <a:ext cx="172397" cy="35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366" fill="norm" stroke="1" extrusionOk="0">
                  <a:moveTo>
                    <a:pt x="18758" y="3334"/>
                  </a:moveTo>
                  <a:cubicBezTo>
                    <a:pt x="19042" y="2353"/>
                    <a:pt x="19327" y="1371"/>
                    <a:pt x="18616" y="740"/>
                  </a:cubicBezTo>
                  <a:cubicBezTo>
                    <a:pt x="17905" y="109"/>
                    <a:pt x="16200" y="-172"/>
                    <a:pt x="13358" y="109"/>
                  </a:cubicBezTo>
                  <a:cubicBezTo>
                    <a:pt x="10516" y="389"/>
                    <a:pt x="6537" y="1231"/>
                    <a:pt x="3837" y="2703"/>
                  </a:cubicBezTo>
                  <a:cubicBezTo>
                    <a:pt x="1137" y="4176"/>
                    <a:pt x="-284" y="6280"/>
                    <a:pt x="1137" y="8244"/>
                  </a:cubicBezTo>
                  <a:cubicBezTo>
                    <a:pt x="2558" y="10207"/>
                    <a:pt x="6821" y="12031"/>
                    <a:pt x="9948" y="13083"/>
                  </a:cubicBezTo>
                  <a:cubicBezTo>
                    <a:pt x="13074" y="14134"/>
                    <a:pt x="15063" y="14415"/>
                    <a:pt x="16769" y="14766"/>
                  </a:cubicBezTo>
                  <a:cubicBezTo>
                    <a:pt x="18474" y="15116"/>
                    <a:pt x="19895" y="15537"/>
                    <a:pt x="20605" y="16098"/>
                  </a:cubicBezTo>
                  <a:cubicBezTo>
                    <a:pt x="21316" y="16659"/>
                    <a:pt x="21316" y="17360"/>
                    <a:pt x="19895" y="18132"/>
                  </a:cubicBezTo>
                  <a:cubicBezTo>
                    <a:pt x="18474" y="18903"/>
                    <a:pt x="15632" y="19745"/>
                    <a:pt x="12505" y="20376"/>
                  </a:cubicBezTo>
                  <a:cubicBezTo>
                    <a:pt x="9379" y="21007"/>
                    <a:pt x="5969" y="21428"/>
                    <a:pt x="3837" y="21358"/>
                  </a:cubicBezTo>
                  <a:cubicBezTo>
                    <a:pt x="1705" y="21288"/>
                    <a:pt x="853" y="20727"/>
                    <a:pt x="0" y="2016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04" name="Line"/>
            <p:cNvSpPr/>
            <p:nvPr/>
          </p:nvSpPr>
          <p:spPr>
            <a:xfrm>
              <a:off x="4011620" y="362732"/>
              <a:ext cx="1" cy="6977"/>
            </a:xfrm>
            <a:prstGeom prst="ellipse">
              <a:avLst/>
            </a:pr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05" name="Line"/>
            <p:cNvSpPr/>
            <p:nvPr/>
          </p:nvSpPr>
          <p:spPr>
            <a:xfrm>
              <a:off x="-445806" y="578977"/>
              <a:ext cx="4116835" cy="132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0" y="21600"/>
                  </a:moveTo>
                  <a:cubicBezTo>
                    <a:pt x="415" y="20463"/>
                    <a:pt x="829" y="19326"/>
                    <a:pt x="1287" y="18758"/>
                  </a:cubicBezTo>
                  <a:cubicBezTo>
                    <a:pt x="1744" y="18189"/>
                    <a:pt x="2244" y="18189"/>
                    <a:pt x="2750" y="18189"/>
                  </a:cubicBezTo>
                  <a:cubicBezTo>
                    <a:pt x="3256" y="18189"/>
                    <a:pt x="3769" y="18189"/>
                    <a:pt x="4226" y="18189"/>
                  </a:cubicBezTo>
                  <a:cubicBezTo>
                    <a:pt x="4683" y="18189"/>
                    <a:pt x="5086" y="18189"/>
                    <a:pt x="5531" y="17811"/>
                  </a:cubicBezTo>
                  <a:cubicBezTo>
                    <a:pt x="5976" y="17432"/>
                    <a:pt x="6464" y="16674"/>
                    <a:pt x="6940" y="16295"/>
                  </a:cubicBezTo>
                  <a:cubicBezTo>
                    <a:pt x="7415" y="15916"/>
                    <a:pt x="7879" y="15916"/>
                    <a:pt x="8342" y="15916"/>
                  </a:cubicBezTo>
                  <a:cubicBezTo>
                    <a:pt x="8806" y="15916"/>
                    <a:pt x="9269" y="15916"/>
                    <a:pt x="9702" y="16295"/>
                  </a:cubicBezTo>
                  <a:cubicBezTo>
                    <a:pt x="10135" y="16674"/>
                    <a:pt x="10538" y="17432"/>
                    <a:pt x="10983" y="17811"/>
                  </a:cubicBezTo>
                  <a:cubicBezTo>
                    <a:pt x="11428" y="18189"/>
                    <a:pt x="11916" y="18189"/>
                    <a:pt x="12349" y="17811"/>
                  </a:cubicBezTo>
                  <a:cubicBezTo>
                    <a:pt x="12782" y="17432"/>
                    <a:pt x="13160" y="16674"/>
                    <a:pt x="13544" y="15916"/>
                  </a:cubicBezTo>
                  <a:cubicBezTo>
                    <a:pt x="13928" y="15158"/>
                    <a:pt x="14319" y="14400"/>
                    <a:pt x="14709" y="13832"/>
                  </a:cubicBezTo>
                  <a:cubicBezTo>
                    <a:pt x="15099" y="13263"/>
                    <a:pt x="15490" y="12884"/>
                    <a:pt x="15923" y="12316"/>
                  </a:cubicBezTo>
                  <a:cubicBezTo>
                    <a:pt x="16356" y="11747"/>
                    <a:pt x="16831" y="10989"/>
                    <a:pt x="17289" y="10232"/>
                  </a:cubicBezTo>
                  <a:cubicBezTo>
                    <a:pt x="17746" y="9474"/>
                    <a:pt x="18185" y="8716"/>
                    <a:pt x="18612" y="8147"/>
                  </a:cubicBezTo>
                  <a:cubicBezTo>
                    <a:pt x="19039" y="7579"/>
                    <a:pt x="19453" y="7200"/>
                    <a:pt x="19850" y="6442"/>
                  </a:cubicBezTo>
                  <a:cubicBezTo>
                    <a:pt x="20246" y="5684"/>
                    <a:pt x="20624" y="4547"/>
                    <a:pt x="20880" y="3789"/>
                  </a:cubicBezTo>
                  <a:cubicBezTo>
                    <a:pt x="21137" y="3032"/>
                    <a:pt x="21271" y="2653"/>
                    <a:pt x="21387" y="2463"/>
                  </a:cubicBezTo>
                  <a:cubicBezTo>
                    <a:pt x="21502" y="2274"/>
                    <a:pt x="21600" y="2274"/>
                    <a:pt x="21594" y="1895"/>
                  </a:cubicBezTo>
                  <a:cubicBezTo>
                    <a:pt x="21588" y="1516"/>
                    <a:pt x="21478" y="758"/>
                    <a:pt x="21368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06" name="Line"/>
            <p:cNvSpPr/>
            <p:nvPr/>
          </p:nvSpPr>
          <p:spPr>
            <a:xfrm>
              <a:off x="4004644" y="118585"/>
              <a:ext cx="27903" cy="2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07" name="Line"/>
            <p:cNvSpPr/>
            <p:nvPr/>
          </p:nvSpPr>
          <p:spPr>
            <a:xfrm>
              <a:off x="4004644" y="355756"/>
              <a:ext cx="13952" cy="1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3408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28178" y="1087058"/>
              <a:ext cx="294850" cy="422207"/>
            </a:xfrm>
            <a:prstGeom prst="rect">
              <a:avLst/>
            </a:prstGeom>
            <a:effectLst/>
          </p:spPr>
        </p:pic>
        <p:pic>
          <p:nvPicPr>
            <p:cNvPr id="3410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90285" y="1025033"/>
              <a:ext cx="101742" cy="518411"/>
            </a:xfrm>
            <a:prstGeom prst="rect">
              <a:avLst/>
            </a:prstGeom>
            <a:effectLst/>
          </p:spPr>
        </p:pic>
        <p:pic>
          <p:nvPicPr>
            <p:cNvPr id="3412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09446" y="1194082"/>
              <a:ext cx="238384" cy="81208"/>
            </a:xfrm>
            <a:prstGeom prst="rect">
              <a:avLst/>
            </a:prstGeom>
            <a:effectLst/>
          </p:spPr>
        </p:pic>
        <p:pic>
          <p:nvPicPr>
            <p:cNvPr id="3414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13568" y="1035967"/>
              <a:ext cx="642821" cy="465636"/>
            </a:xfrm>
            <a:prstGeom prst="rect">
              <a:avLst/>
            </a:prstGeom>
            <a:effectLst/>
          </p:spPr>
        </p:pic>
        <p:pic>
          <p:nvPicPr>
            <p:cNvPr id="3416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63601" y="991787"/>
              <a:ext cx="458477" cy="462543"/>
            </a:xfrm>
            <a:prstGeom prst="rect">
              <a:avLst/>
            </a:prstGeom>
            <a:effectLst/>
          </p:spPr>
        </p:pic>
        <p:pic>
          <p:nvPicPr>
            <p:cNvPr id="3418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940348" y="1061546"/>
              <a:ext cx="56074" cy="332332"/>
            </a:xfrm>
            <a:prstGeom prst="rect">
              <a:avLst/>
            </a:prstGeom>
            <a:effectLst/>
          </p:spPr>
        </p:pic>
        <p:pic>
          <p:nvPicPr>
            <p:cNvPr id="3420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957063" y="1025271"/>
              <a:ext cx="360236" cy="417435"/>
            </a:xfrm>
            <a:prstGeom prst="rect">
              <a:avLst/>
            </a:prstGeom>
            <a:effectLst/>
          </p:spPr>
        </p:pic>
        <p:pic>
          <p:nvPicPr>
            <p:cNvPr id="3422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307413" y="1016928"/>
              <a:ext cx="1035303" cy="386336"/>
            </a:xfrm>
            <a:prstGeom prst="rect">
              <a:avLst/>
            </a:prstGeom>
            <a:effectLst/>
          </p:spPr>
        </p:pic>
        <p:pic>
          <p:nvPicPr>
            <p:cNvPr id="3424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219654" y="931235"/>
              <a:ext cx="144577" cy="139677"/>
            </a:xfrm>
            <a:prstGeom prst="rect">
              <a:avLst/>
            </a:prstGeom>
            <a:effectLst/>
          </p:spPr>
        </p:pic>
        <p:pic>
          <p:nvPicPr>
            <p:cNvPr id="3426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331817" y="1117168"/>
              <a:ext cx="401535" cy="275690"/>
            </a:xfrm>
            <a:prstGeom prst="rect">
              <a:avLst/>
            </a:prstGeom>
            <a:effectLst/>
          </p:spPr>
        </p:pic>
        <p:pic>
          <p:nvPicPr>
            <p:cNvPr id="3428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567935" y="1105481"/>
              <a:ext cx="311905" cy="482676"/>
            </a:xfrm>
            <a:prstGeom prst="rect">
              <a:avLst/>
            </a:prstGeom>
            <a:effectLst/>
          </p:spPr>
        </p:pic>
        <p:pic>
          <p:nvPicPr>
            <p:cNvPr id="3430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5937780" y="1067486"/>
              <a:ext cx="360597" cy="328257"/>
            </a:xfrm>
            <a:prstGeom prst="rect">
              <a:avLst/>
            </a:prstGeom>
            <a:effectLst/>
          </p:spPr>
        </p:pic>
        <p:pic>
          <p:nvPicPr>
            <p:cNvPr id="3432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454767" y="1870717"/>
              <a:ext cx="55845" cy="450917"/>
            </a:xfrm>
            <a:prstGeom prst="rect">
              <a:avLst/>
            </a:prstGeom>
            <a:effectLst/>
          </p:spPr>
        </p:pic>
        <p:pic>
          <p:nvPicPr>
            <p:cNvPr id="3434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556737" y="2026093"/>
              <a:ext cx="253827" cy="302518"/>
            </a:xfrm>
            <a:prstGeom prst="rect">
              <a:avLst/>
            </a:prstGeom>
            <a:effectLst/>
          </p:spPr>
        </p:pic>
        <p:pic>
          <p:nvPicPr>
            <p:cNvPr id="3436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499871" y="1845363"/>
              <a:ext cx="350060" cy="455344"/>
            </a:xfrm>
            <a:prstGeom prst="rect">
              <a:avLst/>
            </a:prstGeom>
            <a:effectLst/>
          </p:spPr>
        </p:pic>
        <p:pic>
          <p:nvPicPr>
            <p:cNvPr id="3438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878979" y="2028069"/>
              <a:ext cx="298808" cy="236725"/>
            </a:xfrm>
            <a:prstGeom prst="rect">
              <a:avLst/>
            </a:prstGeom>
            <a:effectLst/>
          </p:spPr>
        </p:pic>
        <p:pic>
          <p:nvPicPr>
            <p:cNvPr id="3440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145408" y="1793214"/>
              <a:ext cx="123060" cy="479590"/>
            </a:xfrm>
            <a:prstGeom prst="rect">
              <a:avLst/>
            </a:prstGeom>
            <a:effectLst/>
          </p:spPr>
        </p:pic>
        <p:pic>
          <p:nvPicPr>
            <p:cNvPr id="3442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4299400" y="1934222"/>
              <a:ext cx="262047" cy="322305"/>
            </a:xfrm>
            <a:prstGeom prst="rect">
              <a:avLst/>
            </a:prstGeom>
            <a:effectLst/>
          </p:spPr>
        </p:pic>
        <p:pic>
          <p:nvPicPr>
            <p:cNvPr id="3444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4626723" y="2003252"/>
              <a:ext cx="199798" cy="74237"/>
            </a:xfrm>
            <a:prstGeom prst="rect">
              <a:avLst/>
            </a:prstGeom>
            <a:effectLst/>
          </p:spPr>
        </p:pic>
        <p:pic>
          <p:nvPicPr>
            <p:cNvPr id="3446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5111984" y="1843343"/>
              <a:ext cx="277637" cy="370501"/>
            </a:xfrm>
            <a:prstGeom prst="rect">
              <a:avLst/>
            </a:prstGeom>
            <a:effectLst/>
          </p:spPr>
        </p:pic>
        <p:pic>
          <p:nvPicPr>
            <p:cNvPr id="3448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401018" y="1787009"/>
              <a:ext cx="274201" cy="436966"/>
            </a:xfrm>
            <a:prstGeom prst="rect">
              <a:avLst/>
            </a:prstGeom>
            <a:effectLst/>
          </p:spPr>
        </p:pic>
        <p:pic>
          <p:nvPicPr>
            <p:cNvPr id="3450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734152" y="1832264"/>
              <a:ext cx="540543" cy="417487"/>
            </a:xfrm>
            <a:prstGeom prst="rect">
              <a:avLst/>
            </a:prstGeom>
            <a:effectLst/>
          </p:spPr>
        </p:pic>
        <p:pic>
          <p:nvPicPr>
            <p:cNvPr id="3452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6295063" y="1715992"/>
              <a:ext cx="87022" cy="438228"/>
            </a:xfrm>
            <a:prstGeom prst="rect">
              <a:avLst/>
            </a:prstGeom>
            <a:effectLst/>
          </p:spPr>
        </p:pic>
        <p:pic>
          <p:nvPicPr>
            <p:cNvPr id="3454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6411517" y="1817500"/>
              <a:ext cx="319347" cy="289227"/>
            </a:xfrm>
            <a:prstGeom prst="rect">
              <a:avLst/>
            </a:prstGeom>
            <a:effectLst/>
          </p:spPr>
        </p:pic>
        <p:pic>
          <p:nvPicPr>
            <p:cNvPr id="3456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6693837" y="1835837"/>
              <a:ext cx="269935" cy="445281"/>
            </a:xfrm>
            <a:prstGeom prst="rect">
              <a:avLst/>
            </a:prstGeom>
            <a:effectLst/>
          </p:spPr>
        </p:pic>
        <p:pic>
          <p:nvPicPr>
            <p:cNvPr id="3458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6929214" y="1828865"/>
              <a:ext cx="52772" cy="233610"/>
            </a:xfrm>
            <a:prstGeom prst="rect">
              <a:avLst/>
            </a:prstGeom>
            <a:effectLst/>
          </p:spPr>
        </p:pic>
        <p:pic>
          <p:nvPicPr>
            <p:cNvPr id="3460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1278425" y="2805453"/>
              <a:ext cx="381160" cy="316871"/>
            </a:xfrm>
            <a:prstGeom prst="rect">
              <a:avLst/>
            </a:prstGeom>
            <a:effectLst/>
          </p:spPr>
        </p:pic>
        <p:pic>
          <p:nvPicPr>
            <p:cNvPr id="3462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1753217" y="2826380"/>
              <a:ext cx="108663" cy="260231"/>
            </a:xfrm>
            <a:prstGeom prst="rect">
              <a:avLst/>
            </a:prstGeom>
            <a:effectLst/>
          </p:spPr>
        </p:pic>
        <p:pic>
          <p:nvPicPr>
            <p:cNvPr id="3464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1766719" y="2617110"/>
              <a:ext cx="94698" cy="150966"/>
            </a:xfrm>
            <a:prstGeom prst="rect">
              <a:avLst/>
            </a:prstGeom>
            <a:effectLst/>
          </p:spPr>
        </p:pic>
        <p:pic>
          <p:nvPicPr>
            <p:cNvPr id="3466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1937267" y="2721745"/>
              <a:ext cx="36220" cy="360232"/>
            </a:xfrm>
            <a:prstGeom prst="rect">
              <a:avLst/>
            </a:prstGeom>
            <a:effectLst/>
          </p:spPr>
        </p:pic>
        <p:pic>
          <p:nvPicPr>
            <p:cNvPr id="3468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1836473" y="2691517"/>
              <a:ext cx="412902" cy="439291"/>
            </a:xfrm>
            <a:prstGeom prst="rect">
              <a:avLst/>
            </a:prstGeom>
            <a:effectLst/>
          </p:spPr>
        </p:pic>
        <p:pic>
          <p:nvPicPr>
            <p:cNvPr id="3470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2731050" y="2749131"/>
              <a:ext cx="212048" cy="362920"/>
            </a:xfrm>
            <a:prstGeom prst="rect">
              <a:avLst/>
            </a:prstGeom>
            <a:effectLst/>
          </p:spPr>
        </p:pic>
        <p:pic>
          <p:nvPicPr>
            <p:cNvPr id="3472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2946653" y="2850059"/>
              <a:ext cx="414986" cy="280749"/>
            </a:xfrm>
            <a:prstGeom prst="rect">
              <a:avLst/>
            </a:prstGeom>
            <a:effectLst/>
          </p:spPr>
        </p:pic>
        <p:pic>
          <p:nvPicPr>
            <p:cNvPr id="3474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3407863" y="2697292"/>
              <a:ext cx="393241" cy="397708"/>
            </a:xfrm>
            <a:prstGeom prst="rect">
              <a:avLst/>
            </a:prstGeom>
            <a:effectLst/>
          </p:spPr>
        </p:pic>
        <p:pic>
          <p:nvPicPr>
            <p:cNvPr id="3476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3685013" y="2651508"/>
              <a:ext cx="108602" cy="174674"/>
            </a:xfrm>
            <a:prstGeom prst="rect">
              <a:avLst/>
            </a:prstGeom>
            <a:effectLst/>
          </p:spPr>
        </p:pic>
        <p:pic>
          <p:nvPicPr>
            <p:cNvPr id="3478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3796626" y="2814466"/>
              <a:ext cx="439761" cy="478378"/>
            </a:xfrm>
            <a:prstGeom prst="rect">
              <a:avLst/>
            </a:prstGeom>
            <a:effectLst/>
          </p:spPr>
        </p:pic>
        <p:pic>
          <p:nvPicPr>
            <p:cNvPr id="3480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4658470" y="2589208"/>
              <a:ext cx="213486" cy="467990"/>
            </a:xfrm>
            <a:prstGeom prst="rect">
              <a:avLst/>
            </a:prstGeom>
            <a:effectLst/>
          </p:spPr>
        </p:pic>
        <p:pic>
          <p:nvPicPr>
            <p:cNvPr id="3482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4851504" y="2700229"/>
              <a:ext cx="721409" cy="364074"/>
            </a:xfrm>
            <a:prstGeom prst="rect">
              <a:avLst/>
            </a:prstGeom>
            <a:effectLst/>
          </p:spPr>
        </p:pic>
        <p:pic>
          <p:nvPicPr>
            <p:cNvPr id="3484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5446824" y="2620565"/>
              <a:ext cx="307456" cy="364591"/>
            </a:xfrm>
            <a:prstGeom prst="rect">
              <a:avLst/>
            </a:prstGeom>
            <a:effectLst/>
          </p:spPr>
        </p:pic>
        <p:pic>
          <p:nvPicPr>
            <p:cNvPr id="3486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6084370" y="2680265"/>
              <a:ext cx="432152" cy="359860"/>
            </a:xfrm>
            <a:prstGeom prst="rect">
              <a:avLst/>
            </a:prstGeom>
            <a:effectLst/>
          </p:spPr>
        </p:pic>
        <p:pic>
          <p:nvPicPr>
            <p:cNvPr id="3488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6870200" y="2529312"/>
              <a:ext cx="209445" cy="427106"/>
            </a:xfrm>
            <a:prstGeom prst="rect">
              <a:avLst/>
            </a:prstGeom>
            <a:effectLst/>
          </p:spPr>
        </p:pic>
        <p:pic>
          <p:nvPicPr>
            <p:cNvPr id="3490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6893805" y="2740347"/>
              <a:ext cx="234673" cy="118409"/>
            </a:xfrm>
            <a:prstGeom prst="rect">
              <a:avLst/>
            </a:prstGeom>
            <a:effectLst/>
          </p:spPr>
        </p:pic>
        <p:pic>
          <p:nvPicPr>
            <p:cNvPr id="3492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6900781" y="2910084"/>
              <a:ext cx="241648" cy="53307"/>
            </a:xfrm>
            <a:prstGeom prst="rect">
              <a:avLst/>
            </a:prstGeom>
            <a:effectLst/>
          </p:spPr>
        </p:pic>
        <p:pic>
          <p:nvPicPr>
            <p:cNvPr id="3494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7143687" y="2749644"/>
              <a:ext cx="152203" cy="222801"/>
            </a:xfrm>
            <a:prstGeom prst="rect">
              <a:avLst/>
            </a:prstGeom>
            <a:effectLst/>
          </p:spPr>
        </p:pic>
        <p:pic>
          <p:nvPicPr>
            <p:cNvPr id="3496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7341362" y="2666052"/>
              <a:ext cx="254483" cy="300110"/>
            </a:xfrm>
            <a:prstGeom prst="rect">
              <a:avLst/>
            </a:prstGeom>
            <a:effectLst/>
          </p:spPr>
        </p:pic>
        <p:pic>
          <p:nvPicPr>
            <p:cNvPr id="3498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7588882" y="2505499"/>
              <a:ext cx="111596" cy="390720"/>
            </a:xfrm>
            <a:prstGeom prst="rect">
              <a:avLst/>
            </a:prstGeom>
            <a:effectLst/>
          </p:spPr>
        </p:pic>
        <p:pic>
          <p:nvPicPr>
            <p:cNvPr id="3500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7702974" y="2636886"/>
              <a:ext cx="102138" cy="272563"/>
            </a:xfrm>
            <a:prstGeom prst="rect">
              <a:avLst/>
            </a:prstGeom>
            <a:effectLst/>
          </p:spPr>
        </p:pic>
        <p:pic>
          <p:nvPicPr>
            <p:cNvPr id="3502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7752463" y="2524102"/>
              <a:ext cx="52649" cy="90509"/>
            </a:xfrm>
            <a:prstGeom prst="rect">
              <a:avLst/>
            </a:prstGeom>
            <a:effectLst/>
          </p:spPr>
        </p:pic>
        <p:pic>
          <p:nvPicPr>
            <p:cNvPr id="3504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7803852" y="2529727"/>
              <a:ext cx="433751" cy="397717"/>
            </a:xfrm>
            <a:prstGeom prst="rect">
              <a:avLst/>
            </a:prstGeom>
            <a:effectLst/>
          </p:spPr>
        </p:pic>
        <p:pic>
          <p:nvPicPr>
            <p:cNvPr id="3506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8203014" y="2625738"/>
              <a:ext cx="405643" cy="351605"/>
            </a:xfrm>
            <a:prstGeom prst="rect">
              <a:avLst/>
            </a:prstGeom>
            <a:effectLst/>
          </p:spPr>
        </p:pic>
        <p:pic>
          <p:nvPicPr>
            <p:cNvPr id="3508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2448783" y="3366828"/>
              <a:ext cx="389682" cy="461541"/>
            </a:xfrm>
            <a:prstGeom prst="rect">
              <a:avLst/>
            </a:prstGeom>
            <a:effectLst/>
          </p:spPr>
        </p:pic>
        <p:pic>
          <p:nvPicPr>
            <p:cNvPr id="3510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2765062" y="3383052"/>
              <a:ext cx="85028" cy="152341"/>
            </a:xfrm>
            <a:prstGeom prst="rect">
              <a:avLst/>
            </a:prstGeom>
            <a:effectLst/>
          </p:spPr>
        </p:pic>
        <p:pic>
          <p:nvPicPr>
            <p:cNvPr id="3512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2856987" y="3519137"/>
              <a:ext cx="232600" cy="350007"/>
            </a:xfrm>
            <a:prstGeom prst="rect">
              <a:avLst/>
            </a:prstGeom>
            <a:effectLst/>
          </p:spPr>
        </p:pic>
        <p:pic>
          <p:nvPicPr>
            <p:cNvPr id="3514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3152025" y="3419305"/>
              <a:ext cx="49174" cy="429992"/>
            </a:xfrm>
            <a:prstGeom prst="rect">
              <a:avLst/>
            </a:prstGeom>
            <a:effectLst/>
          </p:spPr>
        </p:pic>
        <p:pic>
          <p:nvPicPr>
            <p:cNvPr id="3516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3065597" y="3565794"/>
              <a:ext cx="268138" cy="74236"/>
            </a:xfrm>
            <a:prstGeom prst="rect">
              <a:avLst/>
            </a:prstGeom>
            <a:effectLst/>
          </p:spPr>
        </p:pic>
        <p:pic>
          <p:nvPicPr>
            <p:cNvPr id="3518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3260528" y="3550677"/>
              <a:ext cx="533599" cy="312573"/>
            </a:xfrm>
            <a:prstGeom prst="rect">
              <a:avLst/>
            </a:prstGeom>
            <a:effectLst/>
          </p:spPr>
        </p:pic>
        <p:pic>
          <p:nvPicPr>
            <p:cNvPr id="3520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3757754" y="3466653"/>
              <a:ext cx="503741" cy="377006"/>
            </a:xfrm>
            <a:prstGeom prst="rect">
              <a:avLst/>
            </a:prstGeom>
            <a:effectLst/>
          </p:spPr>
        </p:pic>
        <p:pic>
          <p:nvPicPr>
            <p:cNvPr id="3522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4389555" y="3712776"/>
              <a:ext cx="100843" cy="83942"/>
            </a:xfrm>
            <a:prstGeom prst="rect">
              <a:avLst/>
            </a:prstGeom>
            <a:effectLst/>
          </p:spPr>
        </p:pic>
      </p:grpSp>
      <p:grpSp>
        <p:nvGrpSpPr>
          <p:cNvPr id="3561" name="Drawing"/>
          <p:cNvGrpSpPr/>
          <p:nvPr/>
        </p:nvGrpSpPr>
        <p:grpSpPr>
          <a:xfrm>
            <a:off x="877916" y="1224277"/>
            <a:ext cx="5468653" cy="1288023"/>
            <a:chOff x="-307305" y="-184799"/>
            <a:chExt cx="5468652" cy="1288022"/>
          </a:xfrm>
        </p:grpSpPr>
        <p:pic>
          <p:nvPicPr>
            <p:cNvPr id="3525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-307306" y="-92187"/>
              <a:ext cx="335688" cy="486645"/>
            </a:xfrm>
            <a:prstGeom prst="rect">
              <a:avLst/>
            </a:prstGeom>
            <a:effectLst/>
          </p:spPr>
        </p:pic>
        <p:pic>
          <p:nvPicPr>
            <p:cNvPr id="3527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100073" y="-61005"/>
              <a:ext cx="59753" cy="506197"/>
            </a:xfrm>
            <a:prstGeom prst="rect">
              <a:avLst/>
            </a:prstGeom>
            <a:effectLst/>
          </p:spPr>
        </p:pic>
        <p:pic>
          <p:nvPicPr>
            <p:cNvPr id="3529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-5090" y="105885"/>
              <a:ext cx="283500" cy="81206"/>
            </a:xfrm>
            <a:prstGeom prst="rect">
              <a:avLst/>
            </a:prstGeom>
            <a:effectLst/>
          </p:spPr>
        </p:pic>
        <p:pic>
          <p:nvPicPr>
            <p:cNvPr id="3531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236897" y="-58395"/>
              <a:ext cx="538872" cy="474438"/>
            </a:xfrm>
            <a:prstGeom prst="rect">
              <a:avLst/>
            </a:prstGeom>
            <a:effectLst/>
          </p:spPr>
        </p:pic>
        <p:pic>
          <p:nvPicPr>
            <p:cNvPr id="3533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814252" y="-117337"/>
              <a:ext cx="370991" cy="478338"/>
            </a:xfrm>
            <a:prstGeom prst="rect">
              <a:avLst/>
            </a:prstGeom>
            <a:effectLst/>
          </p:spPr>
        </p:pic>
        <p:pic>
          <p:nvPicPr>
            <p:cNvPr id="3535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1543499" y="64004"/>
              <a:ext cx="423013" cy="339333"/>
            </a:xfrm>
            <a:prstGeom prst="rect">
              <a:avLst/>
            </a:prstGeom>
            <a:effectLst/>
          </p:spPr>
        </p:pic>
        <p:pic>
          <p:nvPicPr>
            <p:cNvPr id="3537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1988698" y="-112684"/>
              <a:ext cx="438206" cy="486802"/>
            </a:xfrm>
            <a:prstGeom prst="rect">
              <a:avLst/>
            </a:prstGeom>
            <a:effectLst/>
          </p:spPr>
        </p:pic>
        <p:pic>
          <p:nvPicPr>
            <p:cNvPr id="3539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2234084" y="43103"/>
              <a:ext cx="248625" cy="88186"/>
            </a:xfrm>
            <a:prstGeom prst="rect">
              <a:avLst/>
            </a:prstGeom>
            <a:effectLst/>
          </p:spPr>
        </p:pic>
        <p:pic>
          <p:nvPicPr>
            <p:cNvPr id="3541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2115497" y="133784"/>
              <a:ext cx="88189" cy="234677"/>
            </a:xfrm>
            <a:prstGeom prst="rect">
              <a:avLst/>
            </a:prstGeom>
            <a:effectLst/>
          </p:spPr>
        </p:pic>
        <p:pic>
          <p:nvPicPr>
            <p:cNvPr id="3543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2456994" y="16231"/>
              <a:ext cx="269864" cy="312008"/>
            </a:xfrm>
            <a:prstGeom prst="rect">
              <a:avLst/>
            </a:prstGeom>
            <a:effectLst/>
          </p:spPr>
        </p:pic>
        <p:pic>
          <p:nvPicPr>
            <p:cNvPr id="3545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2716051" y="-109817"/>
              <a:ext cx="478174" cy="434922"/>
            </a:xfrm>
            <a:prstGeom prst="rect">
              <a:avLst/>
            </a:prstGeom>
            <a:effectLst/>
          </p:spPr>
        </p:pic>
        <p:pic>
          <p:nvPicPr>
            <p:cNvPr id="3547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3071159" y="-184800"/>
              <a:ext cx="94320" cy="132920"/>
            </a:xfrm>
            <a:prstGeom prst="rect">
              <a:avLst/>
            </a:prstGeom>
            <a:effectLst/>
          </p:spPr>
        </p:pic>
        <p:pic>
          <p:nvPicPr>
            <p:cNvPr id="3549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3238577" y="26469"/>
              <a:ext cx="501544" cy="568855"/>
            </a:xfrm>
            <a:prstGeom prst="rect">
              <a:avLst/>
            </a:prstGeom>
            <a:effectLst/>
          </p:spPr>
        </p:pic>
        <p:pic>
          <p:nvPicPr>
            <p:cNvPr id="3551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4187260" y="85482"/>
              <a:ext cx="265646" cy="52783"/>
            </a:xfrm>
            <a:prstGeom prst="rect">
              <a:avLst/>
            </a:prstGeom>
            <a:effectLst/>
          </p:spPr>
        </p:pic>
        <p:pic>
          <p:nvPicPr>
            <p:cNvPr id="3553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4236091" y="189593"/>
              <a:ext cx="199793" cy="39354"/>
            </a:xfrm>
            <a:prstGeom prst="rect">
              <a:avLst/>
            </a:prstGeom>
            <a:effectLst/>
          </p:spPr>
        </p:pic>
        <p:pic>
          <p:nvPicPr>
            <p:cNvPr id="3555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4215163" y="273299"/>
              <a:ext cx="276526" cy="53306"/>
            </a:xfrm>
            <a:prstGeom prst="rect">
              <a:avLst/>
            </a:prstGeom>
            <a:effectLst/>
          </p:spPr>
        </p:pic>
        <p:pic>
          <p:nvPicPr>
            <p:cNvPr id="3557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4809553" y="855758"/>
              <a:ext cx="351795" cy="247466"/>
            </a:xfrm>
            <a:prstGeom prst="rect">
              <a:avLst/>
            </a:prstGeom>
            <a:effectLst/>
          </p:spPr>
        </p:pic>
        <p:pic>
          <p:nvPicPr>
            <p:cNvPr id="3559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4919700" y="599598"/>
              <a:ext cx="112909" cy="20135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7" name="Drawing"/>
          <p:cNvGrpSpPr/>
          <p:nvPr/>
        </p:nvGrpSpPr>
        <p:grpSpPr>
          <a:xfrm>
            <a:off x="761594" y="8031231"/>
            <a:ext cx="9934281" cy="749833"/>
            <a:chOff x="-305041" y="6475666"/>
            <a:chExt cx="9934280" cy="749831"/>
          </a:xfrm>
        </p:grpSpPr>
        <p:pic>
          <p:nvPicPr>
            <p:cNvPr id="3563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05042" y="6760632"/>
              <a:ext cx="395112" cy="362935"/>
            </a:xfrm>
            <a:prstGeom prst="rect">
              <a:avLst/>
            </a:prstGeom>
            <a:effectLst/>
          </p:spPr>
        </p:pic>
        <p:pic>
          <p:nvPicPr>
            <p:cNvPr id="3565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447" y="6628156"/>
              <a:ext cx="709016" cy="520610"/>
            </a:xfrm>
            <a:prstGeom prst="rect">
              <a:avLst/>
            </a:prstGeom>
            <a:effectLst/>
          </p:spPr>
        </p:pic>
        <p:pic>
          <p:nvPicPr>
            <p:cNvPr id="3567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36524" y="6773050"/>
              <a:ext cx="95157" cy="347814"/>
            </a:xfrm>
            <a:prstGeom prst="rect">
              <a:avLst/>
            </a:prstGeom>
            <a:effectLst/>
          </p:spPr>
        </p:pic>
        <p:pic>
          <p:nvPicPr>
            <p:cNvPr id="3569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43497" y="6607707"/>
              <a:ext cx="56544" cy="136476"/>
            </a:xfrm>
            <a:prstGeom prst="rect">
              <a:avLst/>
            </a:prstGeom>
            <a:effectLst/>
          </p:spPr>
        </p:pic>
        <p:pic>
          <p:nvPicPr>
            <p:cNvPr id="3571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31063" y="6817476"/>
              <a:ext cx="292143" cy="333804"/>
            </a:xfrm>
            <a:prstGeom prst="rect">
              <a:avLst/>
            </a:prstGeom>
            <a:effectLst/>
          </p:spPr>
        </p:pic>
        <p:pic>
          <p:nvPicPr>
            <p:cNvPr id="3573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08427" y="6651090"/>
              <a:ext cx="304428" cy="471145"/>
            </a:xfrm>
            <a:prstGeom prst="rect">
              <a:avLst/>
            </a:prstGeom>
            <a:effectLst/>
          </p:spPr>
        </p:pic>
        <p:pic>
          <p:nvPicPr>
            <p:cNvPr id="3575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040034" y="6767636"/>
              <a:ext cx="642484" cy="386121"/>
            </a:xfrm>
            <a:prstGeom prst="rect">
              <a:avLst/>
            </a:prstGeom>
            <a:effectLst/>
          </p:spPr>
        </p:pic>
        <p:pic>
          <p:nvPicPr>
            <p:cNvPr id="3577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086106" y="6701540"/>
              <a:ext cx="220768" cy="318272"/>
            </a:xfrm>
            <a:prstGeom prst="rect">
              <a:avLst/>
            </a:prstGeom>
            <a:effectLst/>
          </p:spPr>
        </p:pic>
        <p:pic>
          <p:nvPicPr>
            <p:cNvPr id="3579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161785" y="6586241"/>
              <a:ext cx="92733" cy="569504"/>
            </a:xfrm>
            <a:prstGeom prst="rect">
              <a:avLst/>
            </a:prstGeom>
            <a:effectLst/>
          </p:spPr>
        </p:pic>
        <p:pic>
          <p:nvPicPr>
            <p:cNvPr id="3581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084266" y="6548087"/>
              <a:ext cx="351619" cy="126339"/>
            </a:xfrm>
            <a:prstGeom prst="rect">
              <a:avLst/>
            </a:prstGeom>
            <a:effectLst/>
          </p:spPr>
        </p:pic>
        <p:pic>
          <p:nvPicPr>
            <p:cNvPr id="3583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936138" y="7158242"/>
              <a:ext cx="436965" cy="67257"/>
            </a:xfrm>
            <a:prstGeom prst="rect">
              <a:avLst/>
            </a:prstGeom>
            <a:effectLst/>
          </p:spPr>
        </p:pic>
        <p:pic>
          <p:nvPicPr>
            <p:cNvPr id="3585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614181" y="6606952"/>
              <a:ext cx="268145" cy="551221"/>
            </a:xfrm>
            <a:prstGeom prst="rect">
              <a:avLst/>
            </a:prstGeom>
            <a:effectLst/>
          </p:spPr>
        </p:pic>
        <p:pic>
          <p:nvPicPr>
            <p:cNvPr id="3587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933653" y="6767607"/>
              <a:ext cx="67257" cy="325355"/>
            </a:xfrm>
            <a:prstGeom prst="rect">
              <a:avLst/>
            </a:prstGeom>
            <a:effectLst/>
          </p:spPr>
        </p:pic>
        <p:pic>
          <p:nvPicPr>
            <p:cNvPr id="3589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886494" y="6701664"/>
              <a:ext cx="273819" cy="418617"/>
            </a:xfrm>
            <a:prstGeom prst="rect">
              <a:avLst/>
            </a:prstGeom>
            <a:effectLst/>
          </p:spPr>
        </p:pic>
        <p:pic>
          <p:nvPicPr>
            <p:cNvPr id="3591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247554" y="6695957"/>
              <a:ext cx="182059" cy="473737"/>
            </a:xfrm>
            <a:prstGeom prst="rect">
              <a:avLst/>
            </a:prstGeom>
            <a:effectLst/>
          </p:spPr>
        </p:pic>
        <p:pic>
          <p:nvPicPr>
            <p:cNvPr id="3593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5721897" y="6774580"/>
              <a:ext cx="527652" cy="190820"/>
            </a:xfrm>
            <a:prstGeom prst="rect">
              <a:avLst/>
            </a:prstGeom>
            <a:effectLst/>
          </p:spPr>
        </p:pic>
        <p:pic>
          <p:nvPicPr>
            <p:cNvPr id="3595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635705" y="6614141"/>
              <a:ext cx="325357" cy="454898"/>
            </a:xfrm>
            <a:prstGeom prst="rect">
              <a:avLst/>
            </a:prstGeom>
            <a:effectLst/>
          </p:spPr>
        </p:pic>
        <p:pic>
          <p:nvPicPr>
            <p:cNvPr id="3597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6918068" y="6686045"/>
              <a:ext cx="684752" cy="389727"/>
            </a:xfrm>
            <a:prstGeom prst="rect">
              <a:avLst/>
            </a:prstGeom>
            <a:effectLst/>
          </p:spPr>
        </p:pic>
        <p:pic>
          <p:nvPicPr>
            <p:cNvPr id="3599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7714918" y="6591960"/>
              <a:ext cx="428879" cy="411564"/>
            </a:xfrm>
            <a:prstGeom prst="rect">
              <a:avLst/>
            </a:prstGeom>
            <a:effectLst/>
          </p:spPr>
        </p:pic>
        <p:pic>
          <p:nvPicPr>
            <p:cNvPr id="3601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7936370" y="6712953"/>
              <a:ext cx="105914" cy="477671"/>
            </a:xfrm>
            <a:prstGeom prst="rect">
              <a:avLst/>
            </a:prstGeom>
            <a:effectLst/>
          </p:spPr>
        </p:pic>
        <p:pic>
          <p:nvPicPr>
            <p:cNvPr id="3603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8086636" y="6945222"/>
              <a:ext cx="193682" cy="230410"/>
            </a:xfrm>
            <a:prstGeom prst="rect">
              <a:avLst/>
            </a:prstGeom>
            <a:effectLst/>
          </p:spPr>
        </p:pic>
        <p:pic>
          <p:nvPicPr>
            <p:cNvPr id="3605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8394981" y="6475666"/>
              <a:ext cx="170476" cy="519640"/>
            </a:xfrm>
            <a:prstGeom prst="rect">
              <a:avLst/>
            </a:prstGeom>
            <a:effectLst/>
          </p:spPr>
        </p:pic>
        <p:pic>
          <p:nvPicPr>
            <p:cNvPr id="3607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8561946" y="6584535"/>
              <a:ext cx="52339" cy="320085"/>
            </a:xfrm>
            <a:prstGeom prst="rect">
              <a:avLst/>
            </a:prstGeom>
            <a:effectLst/>
          </p:spPr>
        </p:pic>
        <p:pic>
          <p:nvPicPr>
            <p:cNvPr id="3609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8463834" y="6581021"/>
              <a:ext cx="316827" cy="378936"/>
            </a:xfrm>
            <a:prstGeom prst="rect">
              <a:avLst/>
            </a:prstGeom>
            <a:effectLst/>
          </p:spPr>
        </p:pic>
        <p:pic>
          <p:nvPicPr>
            <p:cNvPr id="3611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8784199" y="6530437"/>
              <a:ext cx="176280" cy="548574"/>
            </a:xfrm>
            <a:prstGeom prst="rect">
              <a:avLst/>
            </a:prstGeom>
            <a:effectLst/>
          </p:spPr>
        </p:pic>
        <p:pic>
          <p:nvPicPr>
            <p:cNvPr id="3613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9476675" y="6493676"/>
              <a:ext cx="152564" cy="459773"/>
            </a:xfrm>
            <a:prstGeom prst="rect">
              <a:avLst/>
            </a:prstGeom>
            <a:effectLst/>
          </p:spPr>
        </p:pic>
        <p:pic>
          <p:nvPicPr>
            <p:cNvPr id="3615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9425956" y="7041234"/>
              <a:ext cx="149213" cy="108874"/>
            </a:xfrm>
            <a:prstGeom prst="rect">
              <a:avLst/>
            </a:prstGeom>
            <a:effectLst/>
          </p:spPr>
        </p:pic>
      </p:grpSp>
      <p:grpSp>
        <p:nvGrpSpPr>
          <p:cNvPr id="3641" name="Drawing"/>
          <p:cNvGrpSpPr/>
          <p:nvPr/>
        </p:nvGrpSpPr>
        <p:grpSpPr>
          <a:xfrm>
            <a:off x="4645767" y="145251"/>
            <a:ext cx="5385184" cy="712752"/>
            <a:chOff x="0" y="0"/>
            <a:chExt cx="5385183" cy="712750"/>
          </a:xfrm>
        </p:grpSpPr>
        <p:sp>
          <p:nvSpPr>
            <p:cNvPr id="3618" name="Line"/>
            <p:cNvSpPr/>
            <p:nvPr/>
          </p:nvSpPr>
          <p:spPr>
            <a:xfrm>
              <a:off x="14418" y="91920"/>
              <a:ext cx="55339" cy="421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490" fill="norm" stroke="1" extrusionOk="0">
                  <a:moveTo>
                    <a:pt x="2519" y="0"/>
                  </a:moveTo>
                  <a:cubicBezTo>
                    <a:pt x="1619" y="4273"/>
                    <a:pt x="719" y="8545"/>
                    <a:pt x="269" y="11809"/>
                  </a:cubicBezTo>
                  <a:cubicBezTo>
                    <a:pt x="-181" y="15073"/>
                    <a:pt x="-181" y="17327"/>
                    <a:pt x="1169" y="18811"/>
                  </a:cubicBezTo>
                  <a:cubicBezTo>
                    <a:pt x="2519" y="20295"/>
                    <a:pt x="5219" y="21007"/>
                    <a:pt x="8819" y="21303"/>
                  </a:cubicBezTo>
                  <a:cubicBezTo>
                    <a:pt x="12419" y="21600"/>
                    <a:pt x="16919" y="21481"/>
                    <a:pt x="21419" y="2136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19" name="Line"/>
            <p:cNvSpPr/>
            <p:nvPr/>
          </p:nvSpPr>
          <p:spPr>
            <a:xfrm>
              <a:off x="240858" y="70993"/>
              <a:ext cx="31192" cy="488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600" fill="norm" stroke="1" extrusionOk="0">
                  <a:moveTo>
                    <a:pt x="2182" y="0"/>
                  </a:moveTo>
                  <a:cubicBezTo>
                    <a:pt x="639" y="3291"/>
                    <a:pt x="-904" y="6583"/>
                    <a:pt x="639" y="9309"/>
                  </a:cubicBezTo>
                  <a:cubicBezTo>
                    <a:pt x="2182" y="12034"/>
                    <a:pt x="6810" y="14194"/>
                    <a:pt x="10667" y="16149"/>
                  </a:cubicBezTo>
                  <a:cubicBezTo>
                    <a:pt x="14525" y="18103"/>
                    <a:pt x="17610" y="19851"/>
                    <a:pt x="20696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0" name="Line"/>
            <p:cNvSpPr/>
            <p:nvPr/>
          </p:nvSpPr>
          <p:spPr>
            <a:xfrm>
              <a:off x="55805" y="287237"/>
              <a:ext cx="223221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275" y="18000"/>
                    <a:pt x="8550" y="14400"/>
                    <a:pt x="12150" y="10800"/>
                  </a:cubicBezTo>
                  <a:cubicBezTo>
                    <a:pt x="15750" y="7200"/>
                    <a:pt x="18675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1" name="Line"/>
            <p:cNvSpPr/>
            <p:nvPr/>
          </p:nvSpPr>
          <p:spPr>
            <a:xfrm>
              <a:off x="428710" y="255376"/>
              <a:ext cx="240951" cy="258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261" fill="norm" stroke="1" extrusionOk="0">
                  <a:moveTo>
                    <a:pt x="951" y="10074"/>
                  </a:moveTo>
                  <a:cubicBezTo>
                    <a:pt x="2186" y="10456"/>
                    <a:pt x="3420" y="10839"/>
                    <a:pt x="5374" y="9883"/>
                  </a:cubicBezTo>
                  <a:cubicBezTo>
                    <a:pt x="7328" y="8927"/>
                    <a:pt x="10003" y="6633"/>
                    <a:pt x="11340" y="4722"/>
                  </a:cubicBezTo>
                  <a:cubicBezTo>
                    <a:pt x="12677" y="2810"/>
                    <a:pt x="12677" y="1281"/>
                    <a:pt x="11648" y="517"/>
                  </a:cubicBezTo>
                  <a:cubicBezTo>
                    <a:pt x="10620" y="-248"/>
                    <a:pt x="8563" y="-248"/>
                    <a:pt x="6403" y="1090"/>
                  </a:cubicBezTo>
                  <a:cubicBezTo>
                    <a:pt x="4243" y="2428"/>
                    <a:pt x="1980" y="5104"/>
                    <a:pt x="848" y="8163"/>
                  </a:cubicBezTo>
                  <a:cubicBezTo>
                    <a:pt x="-283" y="11221"/>
                    <a:pt x="-283" y="14662"/>
                    <a:pt x="848" y="17147"/>
                  </a:cubicBezTo>
                  <a:cubicBezTo>
                    <a:pt x="1980" y="19632"/>
                    <a:pt x="4243" y="21161"/>
                    <a:pt x="7843" y="21256"/>
                  </a:cubicBezTo>
                  <a:cubicBezTo>
                    <a:pt x="11443" y="21352"/>
                    <a:pt x="16380" y="20014"/>
                    <a:pt x="21317" y="1867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2" name="Line"/>
            <p:cNvSpPr/>
            <p:nvPr/>
          </p:nvSpPr>
          <p:spPr>
            <a:xfrm>
              <a:off x="733331" y="153677"/>
              <a:ext cx="808283" cy="37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296" fill="norm" stroke="1" extrusionOk="0">
                  <a:moveTo>
                    <a:pt x="1090" y="4405"/>
                  </a:moveTo>
                  <a:cubicBezTo>
                    <a:pt x="780" y="4800"/>
                    <a:pt x="471" y="5195"/>
                    <a:pt x="254" y="7039"/>
                  </a:cubicBezTo>
                  <a:cubicBezTo>
                    <a:pt x="38" y="8883"/>
                    <a:pt x="-86" y="12175"/>
                    <a:pt x="69" y="14415"/>
                  </a:cubicBezTo>
                  <a:cubicBezTo>
                    <a:pt x="223" y="16654"/>
                    <a:pt x="657" y="17839"/>
                    <a:pt x="1028" y="18497"/>
                  </a:cubicBezTo>
                  <a:cubicBezTo>
                    <a:pt x="1399" y="19156"/>
                    <a:pt x="1709" y="19288"/>
                    <a:pt x="2204" y="17905"/>
                  </a:cubicBezTo>
                  <a:cubicBezTo>
                    <a:pt x="2699" y="16522"/>
                    <a:pt x="3380" y="13624"/>
                    <a:pt x="3782" y="11583"/>
                  </a:cubicBezTo>
                  <a:cubicBezTo>
                    <a:pt x="4184" y="9541"/>
                    <a:pt x="4308" y="8356"/>
                    <a:pt x="4308" y="8158"/>
                  </a:cubicBezTo>
                  <a:cubicBezTo>
                    <a:pt x="4308" y="7961"/>
                    <a:pt x="4184" y="8751"/>
                    <a:pt x="4092" y="10595"/>
                  </a:cubicBezTo>
                  <a:cubicBezTo>
                    <a:pt x="3999" y="12439"/>
                    <a:pt x="3937" y="15336"/>
                    <a:pt x="3999" y="17049"/>
                  </a:cubicBezTo>
                  <a:cubicBezTo>
                    <a:pt x="4061" y="18761"/>
                    <a:pt x="4246" y="19288"/>
                    <a:pt x="4494" y="19815"/>
                  </a:cubicBezTo>
                  <a:cubicBezTo>
                    <a:pt x="4742" y="20341"/>
                    <a:pt x="5051" y="20868"/>
                    <a:pt x="5360" y="21132"/>
                  </a:cubicBezTo>
                  <a:cubicBezTo>
                    <a:pt x="5670" y="21395"/>
                    <a:pt x="5979" y="21395"/>
                    <a:pt x="6536" y="20736"/>
                  </a:cubicBezTo>
                  <a:cubicBezTo>
                    <a:pt x="7093" y="20078"/>
                    <a:pt x="7898" y="18761"/>
                    <a:pt x="8548" y="16588"/>
                  </a:cubicBezTo>
                  <a:cubicBezTo>
                    <a:pt x="9198" y="14415"/>
                    <a:pt x="9693" y="11385"/>
                    <a:pt x="9971" y="8883"/>
                  </a:cubicBezTo>
                  <a:cubicBezTo>
                    <a:pt x="10250" y="6380"/>
                    <a:pt x="10312" y="4405"/>
                    <a:pt x="10250" y="3022"/>
                  </a:cubicBezTo>
                  <a:cubicBezTo>
                    <a:pt x="10188" y="1639"/>
                    <a:pt x="10002" y="849"/>
                    <a:pt x="9755" y="388"/>
                  </a:cubicBezTo>
                  <a:cubicBezTo>
                    <a:pt x="9507" y="-73"/>
                    <a:pt x="9198" y="-205"/>
                    <a:pt x="8764" y="454"/>
                  </a:cubicBezTo>
                  <a:cubicBezTo>
                    <a:pt x="8331" y="1112"/>
                    <a:pt x="7774" y="2561"/>
                    <a:pt x="7496" y="4075"/>
                  </a:cubicBezTo>
                  <a:cubicBezTo>
                    <a:pt x="7217" y="5590"/>
                    <a:pt x="7217" y="7171"/>
                    <a:pt x="7341" y="8224"/>
                  </a:cubicBezTo>
                  <a:cubicBezTo>
                    <a:pt x="7465" y="9278"/>
                    <a:pt x="7712" y="9805"/>
                    <a:pt x="7991" y="10134"/>
                  </a:cubicBezTo>
                  <a:cubicBezTo>
                    <a:pt x="8269" y="10463"/>
                    <a:pt x="8579" y="10595"/>
                    <a:pt x="9074" y="10200"/>
                  </a:cubicBezTo>
                  <a:cubicBezTo>
                    <a:pt x="9569" y="9805"/>
                    <a:pt x="10250" y="8883"/>
                    <a:pt x="10776" y="7763"/>
                  </a:cubicBezTo>
                  <a:cubicBezTo>
                    <a:pt x="11302" y="6644"/>
                    <a:pt x="11673" y="5327"/>
                    <a:pt x="11952" y="4207"/>
                  </a:cubicBezTo>
                  <a:cubicBezTo>
                    <a:pt x="12230" y="3088"/>
                    <a:pt x="12416" y="2166"/>
                    <a:pt x="12447" y="2100"/>
                  </a:cubicBezTo>
                  <a:cubicBezTo>
                    <a:pt x="12478" y="2034"/>
                    <a:pt x="12354" y="2824"/>
                    <a:pt x="12137" y="4866"/>
                  </a:cubicBezTo>
                  <a:cubicBezTo>
                    <a:pt x="11921" y="6907"/>
                    <a:pt x="11611" y="10200"/>
                    <a:pt x="11519" y="12505"/>
                  </a:cubicBezTo>
                  <a:cubicBezTo>
                    <a:pt x="11426" y="14810"/>
                    <a:pt x="11550" y="16127"/>
                    <a:pt x="11766" y="16983"/>
                  </a:cubicBezTo>
                  <a:cubicBezTo>
                    <a:pt x="11983" y="17839"/>
                    <a:pt x="12292" y="18234"/>
                    <a:pt x="12633" y="18432"/>
                  </a:cubicBezTo>
                  <a:cubicBezTo>
                    <a:pt x="12973" y="18629"/>
                    <a:pt x="13344" y="18629"/>
                    <a:pt x="13809" y="18102"/>
                  </a:cubicBezTo>
                  <a:cubicBezTo>
                    <a:pt x="14273" y="17575"/>
                    <a:pt x="14830" y="16522"/>
                    <a:pt x="15356" y="14480"/>
                  </a:cubicBezTo>
                  <a:cubicBezTo>
                    <a:pt x="15882" y="12439"/>
                    <a:pt x="16377" y="9410"/>
                    <a:pt x="16625" y="7566"/>
                  </a:cubicBezTo>
                  <a:cubicBezTo>
                    <a:pt x="16872" y="5722"/>
                    <a:pt x="16872" y="5063"/>
                    <a:pt x="16779" y="5129"/>
                  </a:cubicBezTo>
                  <a:cubicBezTo>
                    <a:pt x="16686" y="5195"/>
                    <a:pt x="16501" y="5985"/>
                    <a:pt x="16377" y="7763"/>
                  </a:cubicBezTo>
                  <a:cubicBezTo>
                    <a:pt x="16253" y="9541"/>
                    <a:pt x="16191" y="12307"/>
                    <a:pt x="16284" y="14283"/>
                  </a:cubicBezTo>
                  <a:cubicBezTo>
                    <a:pt x="16377" y="16258"/>
                    <a:pt x="16625" y="17444"/>
                    <a:pt x="17120" y="18168"/>
                  </a:cubicBezTo>
                  <a:cubicBezTo>
                    <a:pt x="17615" y="18893"/>
                    <a:pt x="18358" y="19156"/>
                    <a:pt x="19131" y="18432"/>
                  </a:cubicBezTo>
                  <a:cubicBezTo>
                    <a:pt x="19905" y="17707"/>
                    <a:pt x="20709" y="15995"/>
                    <a:pt x="21514" y="1428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3" name="Line"/>
            <p:cNvSpPr/>
            <p:nvPr/>
          </p:nvSpPr>
          <p:spPr>
            <a:xfrm>
              <a:off x="1374198" y="30618"/>
              <a:ext cx="89646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0305" fill="norm" stroke="1" extrusionOk="0">
                  <a:moveTo>
                    <a:pt x="18277" y="4106"/>
                  </a:moveTo>
                  <a:cubicBezTo>
                    <a:pt x="15508" y="4106"/>
                    <a:pt x="12739" y="4106"/>
                    <a:pt x="9969" y="4352"/>
                  </a:cubicBezTo>
                  <a:cubicBezTo>
                    <a:pt x="7200" y="4597"/>
                    <a:pt x="4431" y="5088"/>
                    <a:pt x="2769" y="6806"/>
                  </a:cubicBezTo>
                  <a:cubicBezTo>
                    <a:pt x="1108" y="8524"/>
                    <a:pt x="554" y="11470"/>
                    <a:pt x="831" y="14170"/>
                  </a:cubicBezTo>
                  <a:cubicBezTo>
                    <a:pt x="1108" y="16870"/>
                    <a:pt x="2215" y="19324"/>
                    <a:pt x="5262" y="20061"/>
                  </a:cubicBezTo>
                  <a:cubicBezTo>
                    <a:pt x="8308" y="20797"/>
                    <a:pt x="13292" y="19815"/>
                    <a:pt x="16615" y="17852"/>
                  </a:cubicBezTo>
                  <a:cubicBezTo>
                    <a:pt x="19938" y="15888"/>
                    <a:pt x="21600" y="12942"/>
                    <a:pt x="21323" y="9506"/>
                  </a:cubicBezTo>
                  <a:cubicBezTo>
                    <a:pt x="21046" y="6070"/>
                    <a:pt x="18831" y="2142"/>
                    <a:pt x="16339" y="670"/>
                  </a:cubicBezTo>
                  <a:cubicBezTo>
                    <a:pt x="13846" y="-803"/>
                    <a:pt x="11077" y="179"/>
                    <a:pt x="8308" y="3370"/>
                  </a:cubicBezTo>
                  <a:cubicBezTo>
                    <a:pt x="5539" y="6561"/>
                    <a:pt x="2769" y="11961"/>
                    <a:pt x="0" y="1736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4" name="Line"/>
            <p:cNvSpPr/>
            <p:nvPr/>
          </p:nvSpPr>
          <p:spPr>
            <a:xfrm>
              <a:off x="1567345" y="182037"/>
              <a:ext cx="196691" cy="313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2" h="21411" fill="norm" stroke="1" extrusionOk="0">
                  <a:moveTo>
                    <a:pt x="15873" y="1468"/>
                  </a:moveTo>
                  <a:cubicBezTo>
                    <a:pt x="15128" y="833"/>
                    <a:pt x="14384" y="198"/>
                    <a:pt x="12770" y="39"/>
                  </a:cubicBezTo>
                  <a:cubicBezTo>
                    <a:pt x="11156" y="-120"/>
                    <a:pt x="8673" y="198"/>
                    <a:pt x="6190" y="1230"/>
                  </a:cubicBezTo>
                  <a:cubicBezTo>
                    <a:pt x="3708" y="2262"/>
                    <a:pt x="1225" y="4009"/>
                    <a:pt x="356" y="5201"/>
                  </a:cubicBezTo>
                  <a:cubicBezTo>
                    <a:pt x="-513" y="6392"/>
                    <a:pt x="232" y="7027"/>
                    <a:pt x="2342" y="7583"/>
                  </a:cubicBezTo>
                  <a:cubicBezTo>
                    <a:pt x="4453" y="8139"/>
                    <a:pt x="7928" y="8615"/>
                    <a:pt x="11032" y="9409"/>
                  </a:cubicBezTo>
                  <a:cubicBezTo>
                    <a:pt x="14135" y="10204"/>
                    <a:pt x="16866" y="11315"/>
                    <a:pt x="18480" y="12268"/>
                  </a:cubicBezTo>
                  <a:cubicBezTo>
                    <a:pt x="20094" y="13221"/>
                    <a:pt x="20590" y="14015"/>
                    <a:pt x="20839" y="14968"/>
                  </a:cubicBezTo>
                  <a:cubicBezTo>
                    <a:pt x="21087" y="15921"/>
                    <a:pt x="21087" y="17033"/>
                    <a:pt x="20590" y="17827"/>
                  </a:cubicBezTo>
                  <a:cubicBezTo>
                    <a:pt x="20094" y="18621"/>
                    <a:pt x="19101" y="19098"/>
                    <a:pt x="16742" y="19654"/>
                  </a:cubicBezTo>
                  <a:cubicBezTo>
                    <a:pt x="14384" y="20209"/>
                    <a:pt x="10659" y="20845"/>
                    <a:pt x="8053" y="21162"/>
                  </a:cubicBezTo>
                  <a:cubicBezTo>
                    <a:pt x="5446" y="21480"/>
                    <a:pt x="3956" y="21480"/>
                    <a:pt x="2715" y="21242"/>
                  </a:cubicBezTo>
                  <a:cubicBezTo>
                    <a:pt x="1473" y="21004"/>
                    <a:pt x="480" y="20527"/>
                    <a:pt x="853" y="19415"/>
                  </a:cubicBezTo>
                  <a:cubicBezTo>
                    <a:pt x="1225" y="18304"/>
                    <a:pt x="2963" y="16556"/>
                    <a:pt x="4701" y="1480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5" name="Line"/>
            <p:cNvSpPr/>
            <p:nvPr/>
          </p:nvSpPr>
          <p:spPr>
            <a:xfrm>
              <a:off x="1904346" y="78502"/>
              <a:ext cx="27903" cy="41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1" fill="norm" stroke="1" extrusionOk="0">
                  <a:moveTo>
                    <a:pt x="0" y="1064"/>
                  </a:moveTo>
                  <a:cubicBezTo>
                    <a:pt x="1800" y="458"/>
                    <a:pt x="3600" y="-149"/>
                    <a:pt x="4500" y="33"/>
                  </a:cubicBezTo>
                  <a:cubicBezTo>
                    <a:pt x="5400" y="215"/>
                    <a:pt x="5400" y="1186"/>
                    <a:pt x="5400" y="3673"/>
                  </a:cubicBezTo>
                  <a:cubicBezTo>
                    <a:pt x="5400" y="6161"/>
                    <a:pt x="5400" y="10166"/>
                    <a:pt x="8100" y="13381"/>
                  </a:cubicBezTo>
                  <a:cubicBezTo>
                    <a:pt x="10800" y="16597"/>
                    <a:pt x="16200" y="19024"/>
                    <a:pt x="21600" y="2145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6" name="Line"/>
            <p:cNvSpPr/>
            <p:nvPr/>
          </p:nvSpPr>
          <p:spPr>
            <a:xfrm>
              <a:off x="1827614" y="237803"/>
              <a:ext cx="286001" cy="23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5" fill="norm" stroke="1" extrusionOk="0">
                  <a:moveTo>
                    <a:pt x="0" y="5717"/>
                  </a:moveTo>
                  <a:cubicBezTo>
                    <a:pt x="1580" y="4878"/>
                    <a:pt x="3161" y="4039"/>
                    <a:pt x="6059" y="3200"/>
                  </a:cubicBezTo>
                  <a:cubicBezTo>
                    <a:pt x="8956" y="2362"/>
                    <a:pt x="13171" y="1523"/>
                    <a:pt x="15717" y="894"/>
                  </a:cubicBezTo>
                  <a:cubicBezTo>
                    <a:pt x="18263" y="264"/>
                    <a:pt x="19141" y="-155"/>
                    <a:pt x="19317" y="55"/>
                  </a:cubicBezTo>
                  <a:cubicBezTo>
                    <a:pt x="19493" y="264"/>
                    <a:pt x="18966" y="1103"/>
                    <a:pt x="18702" y="4039"/>
                  </a:cubicBezTo>
                  <a:cubicBezTo>
                    <a:pt x="18439" y="6975"/>
                    <a:pt x="18439" y="12008"/>
                    <a:pt x="18527" y="15049"/>
                  </a:cubicBezTo>
                  <a:cubicBezTo>
                    <a:pt x="18615" y="18090"/>
                    <a:pt x="18790" y="19138"/>
                    <a:pt x="19317" y="19872"/>
                  </a:cubicBezTo>
                  <a:cubicBezTo>
                    <a:pt x="19844" y="20606"/>
                    <a:pt x="20722" y="21026"/>
                    <a:pt x="21600" y="2144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7" name="Line"/>
            <p:cNvSpPr/>
            <p:nvPr/>
          </p:nvSpPr>
          <p:spPr>
            <a:xfrm>
              <a:off x="2071760" y="57041"/>
              <a:ext cx="77339" cy="104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1600" fill="norm" stroke="1" extrusionOk="0">
                  <a:moveTo>
                    <a:pt x="13341" y="10080"/>
                  </a:moveTo>
                  <a:cubicBezTo>
                    <a:pt x="10165" y="9120"/>
                    <a:pt x="6988" y="8160"/>
                    <a:pt x="5082" y="8880"/>
                  </a:cubicBezTo>
                  <a:cubicBezTo>
                    <a:pt x="3177" y="9600"/>
                    <a:pt x="2541" y="12000"/>
                    <a:pt x="3812" y="13440"/>
                  </a:cubicBezTo>
                  <a:cubicBezTo>
                    <a:pt x="5082" y="14880"/>
                    <a:pt x="8259" y="15360"/>
                    <a:pt x="11118" y="14640"/>
                  </a:cubicBezTo>
                  <a:cubicBezTo>
                    <a:pt x="13976" y="13920"/>
                    <a:pt x="16518" y="12000"/>
                    <a:pt x="18424" y="9840"/>
                  </a:cubicBezTo>
                  <a:cubicBezTo>
                    <a:pt x="20329" y="7680"/>
                    <a:pt x="21600" y="5280"/>
                    <a:pt x="20965" y="3360"/>
                  </a:cubicBezTo>
                  <a:cubicBezTo>
                    <a:pt x="20329" y="1440"/>
                    <a:pt x="17788" y="0"/>
                    <a:pt x="14612" y="0"/>
                  </a:cubicBezTo>
                  <a:cubicBezTo>
                    <a:pt x="11435" y="0"/>
                    <a:pt x="7624" y="1440"/>
                    <a:pt x="5082" y="5280"/>
                  </a:cubicBezTo>
                  <a:cubicBezTo>
                    <a:pt x="2541" y="9120"/>
                    <a:pt x="1271" y="1536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8" name="Line"/>
            <p:cNvSpPr/>
            <p:nvPr/>
          </p:nvSpPr>
          <p:spPr>
            <a:xfrm>
              <a:off x="2148493" y="234624"/>
              <a:ext cx="258099" cy="281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2" fill="norm" stroke="1" extrusionOk="0">
                  <a:moveTo>
                    <a:pt x="11092" y="3974"/>
                  </a:moveTo>
                  <a:cubicBezTo>
                    <a:pt x="10703" y="2569"/>
                    <a:pt x="10313" y="1164"/>
                    <a:pt x="9535" y="461"/>
                  </a:cubicBezTo>
                  <a:cubicBezTo>
                    <a:pt x="8757" y="-241"/>
                    <a:pt x="7589" y="-241"/>
                    <a:pt x="6130" y="1164"/>
                  </a:cubicBezTo>
                  <a:cubicBezTo>
                    <a:pt x="4670" y="2569"/>
                    <a:pt x="2919" y="5379"/>
                    <a:pt x="1751" y="8627"/>
                  </a:cubicBezTo>
                  <a:cubicBezTo>
                    <a:pt x="584" y="11876"/>
                    <a:pt x="0" y="15564"/>
                    <a:pt x="0" y="17759"/>
                  </a:cubicBezTo>
                  <a:cubicBezTo>
                    <a:pt x="0" y="19954"/>
                    <a:pt x="584" y="20657"/>
                    <a:pt x="2530" y="21008"/>
                  </a:cubicBezTo>
                  <a:cubicBezTo>
                    <a:pt x="4476" y="21359"/>
                    <a:pt x="7784" y="21359"/>
                    <a:pt x="11189" y="20393"/>
                  </a:cubicBezTo>
                  <a:cubicBezTo>
                    <a:pt x="14595" y="19427"/>
                    <a:pt x="18097" y="17496"/>
                    <a:pt x="21600" y="1556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9" name="Line"/>
            <p:cNvSpPr/>
            <p:nvPr/>
          </p:nvSpPr>
          <p:spPr>
            <a:xfrm>
              <a:off x="2926007" y="28840"/>
              <a:ext cx="207074" cy="63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8" h="21432" fill="norm" stroke="1" extrusionOk="0">
                  <a:moveTo>
                    <a:pt x="11777" y="712"/>
                  </a:moveTo>
                  <a:cubicBezTo>
                    <a:pt x="10353" y="322"/>
                    <a:pt x="8929" y="-68"/>
                    <a:pt x="7979" y="10"/>
                  </a:cubicBezTo>
                  <a:cubicBezTo>
                    <a:pt x="7030" y="88"/>
                    <a:pt x="6555" y="634"/>
                    <a:pt x="5724" y="2388"/>
                  </a:cubicBezTo>
                  <a:cubicBezTo>
                    <a:pt x="4894" y="4143"/>
                    <a:pt x="3707" y="7106"/>
                    <a:pt x="2876" y="10030"/>
                  </a:cubicBezTo>
                  <a:cubicBezTo>
                    <a:pt x="2045" y="12954"/>
                    <a:pt x="1571" y="15840"/>
                    <a:pt x="1333" y="17477"/>
                  </a:cubicBezTo>
                  <a:cubicBezTo>
                    <a:pt x="1096" y="19115"/>
                    <a:pt x="1096" y="19505"/>
                    <a:pt x="1096" y="20050"/>
                  </a:cubicBezTo>
                  <a:cubicBezTo>
                    <a:pt x="1096" y="20596"/>
                    <a:pt x="1096" y="21298"/>
                    <a:pt x="858" y="21415"/>
                  </a:cubicBezTo>
                  <a:cubicBezTo>
                    <a:pt x="621" y="21532"/>
                    <a:pt x="146" y="21064"/>
                    <a:pt x="28" y="19661"/>
                  </a:cubicBezTo>
                  <a:cubicBezTo>
                    <a:pt x="-91" y="18257"/>
                    <a:pt x="146" y="15918"/>
                    <a:pt x="1333" y="13812"/>
                  </a:cubicBezTo>
                  <a:cubicBezTo>
                    <a:pt x="2520" y="11707"/>
                    <a:pt x="4656" y="9835"/>
                    <a:pt x="6793" y="8705"/>
                  </a:cubicBezTo>
                  <a:cubicBezTo>
                    <a:pt x="8929" y="7574"/>
                    <a:pt x="11065" y="7184"/>
                    <a:pt x="12727" y="7028"/>
                  </a:cubicBezTo>
                  <a:cubicBezTo>
                    <a:pt x="14388" y="6872"/>
                    <a:pt x="15575" y="6950"/>
                    <a:pt x="16880" y="7340"/>
                  </a:cubicBezTo>
                  <a:cubicBezTo>
                    <a:pt x="18186" y="7730"/>
                    <a:pt x="19610" y="8432"/>
                    <a:pt x="20441" y="9211"/>
                  </a:cubicBezTo>
                  <a:cubicBezTo>
                    <a:pt x="21272" y="9991"/>
                    <a:pt x="21509" y="10849"/>
                    <a:pt x="20322" y="11590"/>
                  </a:cubicBezTo>
                  <a:cubicBezTo>
                    <a:pt x="19135" y="12331"/>
                    <a:pt x="16524" y="12954"/>
                    <a:pt x="14151" y="13383"/>
                  </a:cubicBezTo>
                  <a:cubicBezTo>
                    <a:pt x="11777" y="13812"/>
                    <a:pt x="9641" y="14046"/>
                    <a:pt x="7742" y="14163"/>
                  </a:cubicBezTo>
                  <a:cubicBezTo>
                    <a:pt x="5843" y="14280"/>
                    <a:pt x="4182" y="14280"/>
                    <a:pt x="3825" y="14124"/>
                  </a:cubicBezTo>
                  <a:cubicBezTo>
                    <a:pt x="3469" y="13968"/>
                    <a:pt x="4419" y="13656"/>
                    <a:pt x="5368" y="13344"/>
                  </a:cubicBezTo>
                  <a:cubicBezTo>
                    <a:pt x="6318" y="13032"/>
                    <a:pt x="7267" y="12720"/>
                    <a:pt x="8217" y="1240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0" name="Line"/>
            <p:cNvSpPr/>
            <p:nvPr/>
          </p:nvSpPr>
          <p:spPr>
            <a:xfrm>
              <a:off x="3159958" y="186864"/>
              <a:ext cx="188343" cy="257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2" fill="norm" stroke="1" extrusionOk="0">
                  <a:moveTo>
                    <a:pt x="0" y="3664"/>
                  </a:moveTo>
                  <a:cubicBezTo>
                    <a:pt x="2133" y="5385"/>
                    <a:pt x="4267" y="7105"/>
                    <a:pt x="5600" y="9303"/>
                  </a:cubicBezTo>
                  <a:cubicBezTo>
                    <a:pt x="6933" y="11501"/>
                    <a:pt x="7467" y="14177"/>
                    <a:pt x="7867" y="15993"/>
                  </a:cubicBezTo>
                  <a:cubicBezTo>
                    <a:pt x="8267" y="17809"/>
                    <a:pt x="8533" y="18765"/>
                    <a:pt x="8267" y="19625"/>
                  </a:cubicBezTo>
                  <a:cubicBezTo>
                    <a:pt x="8000" y="20485"/>
                    <a:pt x="7200" y="21250"/>
                    <a:pt x="6667" y="21154"/>
                  </a:cubicBezTo>
                  <a:cubicBezTo>
                    <a:pt x="6133" y="21059"/>
                    <a:pt x="5867" y="20103"/>
                    <a:pt x="6000" y="17523"/>
                  </a:cubicBezTo>
                  <a:cubicBezTo>
                    <a:pt x="6133" y="14942"/>
                    <a:pt x="6667" y="10737"/>
                    <a:pt x="7867" y="7678"/>
                  </a:cubicBezTo>
                  <a:cubicBezTo>
                    <a:pt x="9067" y="4620"/>
                    <a:pt x="10933" y="2708"/>
                    <a:pt x="12667" y="1466"/>
                  </a:cubicBezTo>
                  <a:cubicBezTo>
                    <a:pt x="14400" y="223"/>
                    <a:pt x="16000" y="-350"/>
                    <a:pt x="17467" y="223"/>
                  </a:cubicBezTo>
                  <a:cubicBezTo>
                    <a:pt x="18933" y="797"/>
                    <a:pt x="20267" y="2517"/>
                    <a:pt x="21600" y="423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1" name="Line"/>
            <p:cNvSpPr/>
            <p:nvPr/>
          </p:nvSpPr>
          <p:spPr>
            <a:xfrm>
              <a:off x="3316815" y="219696"/>
              <a:ext cx="317487" cy="235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064" fill="norm" stroke="1" extrusionOk="0">
                  <a:moveTo>
                    <a:pt x="2608" y="13510"/>
                  </a:moveTo>
                  <a:cubicBezTo>
                    <a:pt x="4658" y="11433"/>
                    <a:pt x="6708" y="9356"/>
                    <a:pt x="8127" y="7694"/>
                  </a:cubicBezTo>
                  <a:cubicBezTo>
                    <a:pt x="9546" y="6033"/>
                    <a:pt x="10334" y="4787"/>
                    <a:pt x="10807" y="3540"/>
                  </a:cubicBezTo>
                  <a:cubicBezTo>
                    <a:pt x="11280" y="2294"/>
                    <a:pt x="11437" y="1048"/>
                    <a:pt x="11122" y="425"/>
                  </a:cubicBezTo>
                  <a:cubicBezTo>
                    <a:pt x="10807" y="-198"/>
                    <a:pt x="10019" y="-198"/>
                    <a:pt x="8363" y="840"/>
                  </a:cubicBezTo>
                  <a:cubicBezTo>
                    <a:pt x="6708" y="1879"/>
                    <a:pt x="4185" y="3956"/>
                    <a:pt x="2529" y="6552"/>
                  </a:cubicBezTo>
                  <a:cubicBezTo>
                    <a:pt x="874" y="9148"/>
                    <a:pt x="86" y="12264"/>
                    <a:pt x="7" y="14860"/>
                  </a:cubicBezTo>
                  <a:cubicBezTo>
                    <a:pt x="-72" y="17456"/>
                    <a:pt x="559" y="19533"/>
                    <a:pt x="2766" y="20467"/>
                  </a:cubicBezTo>
                  <a:cubicBezTo>
                    <a:pt x="4973" y="21402"/>
                    <a:pt x="8757" y="21194"/>
                    <a:pt x="12147" y="20156"/>
                  </a:cubicBezTo>
                  <a:cubicBezTo>
                    <a:pt x="15537" y="19117"/>
                    <a:pt x="18532" y="17248"/>
                    <a:pt x="21528" y="1537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2" name="Line"/>
            <p:cNvSpPr/>
            <p:nvPr/>
          </p:nvSpPr>
          <p:spPr>
            <a:xfrm>
              <a:off x="3593542" y="64017"/>
              <a:ext cx="459297" cy="361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234" fill="norm" stroke="1" extrusionOk="0">
                  <a:moveTo>
                    <a:pt x="6167" y="12304"/>
                  </a:moveTo>
                  <a:cubicBezTo>
                    <a:pt x="5731" y="11620"/>
                    <a:pt x="5294" y="10937"/>
                    <a:pt x="4531" y="10868"/>
                  </a:cubicBezTo>
                  <a:cubicBezTo>
                    <a:pt x="3767" y="10800"/>
                    <a:pt x="2676" y="11347"/>
                    <a:pt x="1749" y="12304"/>
                  </a:cubicBezTo>
                  <a:cubicBezTo>
                    <a:pt x="822" y="13261"/>
                    <a:pt x="58" y="14628"/>
                    <a:pt x="4" y="16200"/>
                  </a:cubicBezTo>
                  <a:cubicBezTo>
                    <a:pt x="-51" y="17772"/>
                    <a:pt x="604" y="19549"/>
                    <a:pt x="1585" y="20506"/>
                  </a:cubicBezTo>
                  <a:cubicBezTo>
                    <a:pt x="2567" y="21463"/>
                    <a:pt x="3876" y="21600"/>
                    <a:pt x="5076" y="20165"/>
                  </a:cubicBezTo>
                  <a:cubicBezTo>
                    <a:pt x="6276" y="18729"/>
                    <a:pt x="7367" y="15722"/>
                    <a:pt x="7913" y="12372"/>
                  </a:cubicBezTo>
                  <a:cubicBezTo>
                    <a:pt x="8458" y="9023"/>
                    <a:pt x="8458" y="5332"/>
                    <a:pt x="8458" y="3076"/>
                  </a:cubicBezTo>
                  <a:cubicBezTo>
                    <a:pt x="8458" y="820"/>
                    <a:pt x="8458" y="0"/>
                    <a:pt x="8349" y="0"/>
                  </a:cubicBezTo>
                  <a:cubicBezTo>
                    <a:pt x="8240" y="0"/>
                    <a:pt x="8022" y="820"/>
                    <a:pt x="7804" y="3623"/>
                  </a:cubicBezTo>
                  <a:cubicBezTo>
                    <a:pt x="7585" y="6425"/>
                    <a:pt x="7367" y="11210"/>
                    <a:pt x="7367" y="14286"/>
                  </a:cubicBezTo>
                  <a:cubicBezTo>
                    <a:pt x="7367" y="17362"/>
                    <a:pt x="7585" y="18729"/>
                    <a:pt x="8240" y="19754"/>
                  </a:cubicBezTo>
                  <a:cubicBezTo>
                    <a:pt x="8894" y="20780"/>
                    <a:pt x="9985" y="21463"/>
                    <a:pt x="11022" y="20916"/>
                  </a:cubicBezTo>
                  <a:cubicBezTo>
                    <a:pt x="12058" y="20370"/>
                    <a:pt x="13040" y="18592"/>
                    <a:pt x="13640" y="16884"/>
                  </a:cubicBezTo>
                  <a:cubicBezTo>
                    <a:pt x="14240" y="15175"/>
                    <a:pt x="14458" y="13534"/>
                    <a:pt x="14622" y="12235"/>
                  </a:cubicBezTo>
                  <a:cubicBezTo>
                    <a:pt x="14785" y="10937"/>
                    <a:pt x="14894" y="9980"/>
                    <a:pt x="14949" y="9843"/>
                  </a:cubicBezTo>
                  <a:cubicBezTo>
                    <a:pt x="15004" y="9706"/>
                    <a:pt x="15004" y="10390"/>
                    <a:pt x="14949" y="11825"/>
                  </a:cubicBezTo>
                  <a:cubicBezTo>
                    <a:pt x="14894" y="13261"/>
                    <a:pt x="14785" y="15448"/>
                    <a:pt x="14840" y="16952"/>
                  </a:cubicBezTo>
                  <a:cubicBezTo>
                    <a:pt x="14894" y="18456"/>
                    <a:pt x="15113" y="19276"/>
                    <a:pt x="15931" y="19823"/>
                  </a:cubicBezTo>
                  <a:cubicBezTo>
                    <a:pt x="16749" y="20370"/>
                    <a:pt x="18167" y="20643"/>
                    <a:pt x="19204" y="20506"/>
                  </a:cubicBezTo>
                  <a:cubicBezTo>
                    <a:pt x="20240" y="20370"/>
                    <a:pt x="20894" y="19823"/>
                    <a:pt x="21549" y="1927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3" name="Line"/>
            <p:cNvSpPr/>
            <p:nvPr/>
          </p:nvSpPr>
          <p:spPr>
            <a:xfrm>
              <a:off x="3927277" y="37989"/>
              <a:ext cx="66566" cy="84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0681" fill="norm" stroke="1" extrusionOk="0">
                  <a:moveTo>
                    <a:pt x="17876" y="2953"/>
                  </a:moveTo>
                  <a:cubicBezTo>
                    <a:pt x="14152" y="2953"/>
                    <a:pt x="10428" y="2953"/>
                    <a:pt x="7821" y="4374"/>
                  </a:cubicBezTo>
                  <a:cubicBezTo>
                    <a:pt x="5214" y="5795"/>
                    <a:pt x="3724" y="8637"/>
                    <a:pt x="2979" y="11479"/>
                  </a:cubicBezTo>
                  <a:cubicBezTo>
                    <a:pt x="2234" y="14321"/>
                    <a:pt x="2234" y="17163"/>
                    <a:pt x="4097" y="18868"/>
                  </a:cubicBezTo>
                  <a:cubicBezTo>
                    <a:pt x="5959" y="20574"/>
                    <a:pt x="9683" y="21142"/>
                    <a:pt x="12662" y="20289"/>
                  </a:cubicBezTo>
                  <a:cubicBezTo>
                    <a:pt x="15641" y="19437"/>
                    <a:pt x="17876" y="17163"/>
                    <a:pt x="19366" y="14605"/>
                  </a:cubicBezTo>
                  <a:cubicBezTo>
                    <a:pt x="20855" y="12047"/>
                    <a:pt x="21600" y="9205"/>
                    <a:pt x="21228" y="6363"/>
                  </a:cubicBezTo>
                  <a:cubicBezTo>
                    <a:pt x="20855" y="3521"/>
                    <a:pt x="19366" y="679"/>
                    <a:pt x="17131" y="110"/>
                  </a:cubicBezTo>
                  <a:cubicBezTo>
                    <a:pt x="14897" y="-458"/>
                    <a:pt x="11917" y="1247"/>
                    <a:pt x="8938" y="3521"/>
                  </a:cubicBezTo>
                  <a:cubicBezTo>
                    <a:pt x="5959" y="5795"/>
                    <a:pt x="2979" y="8637"/>
                    <a:pt x="0" y="1147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4" name="Line"/>
            <p:cNvSpPr/>
            <p:nvPr/>
          </p:nvSpPr>
          <p:spPr>
            <a:xfrm>
              <a:off x="4080544" y="148760"/>
              <a:ext cx="286199" cy="23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0872" fill="norm" stroke="1" extrusionOk="0">
                  <a:moveTo>
                    <a:pt x="9944" y="1154"/>
                  </a:moveTo>
                  <a:cubicBezTo>
                    <a:pt x="9247" y="531"/>
                    <a:pt x="8551" y="-92"/>
                    <a:pt x="7331" y="12"/>
                  </a:cubicBezTo>
                  <a:cubicBezTo>
                    <a:pt x="6112" y="116"/>
                    <a:pt x="4370" y="946"/>
                    <a:pt x="2802" y="3023"/>
                  </a:cubicBezTo>
                  <a:cubicBezTo>
                    <a:pt x="1235" y="5100"/>
                    <a:pt x="-159" y="8423"/>
                    <a:pt x="15" y="11850"/>
                  </a:cubicBezTo>
                  <a:cubicBezTo>
                    <a:pt x="189" y="15277"/>
                    <a:pt x="1931" y="18808"/>
                    <a:pt x="5415" y="20158"/>
                  </a:cubicBezTo>
                  <a:cubicBezTo>
                    <a:pt x="8899" y="21508"/>
                    <a:pt x="14125" y="20677"/>
                    <a:pt x="17086" y="19846"/>
                  </a:cubicBezTo>
                  <a:cubicBezTo>
                    <a:pt x="20047" y="19016"/>
                    <a:pt x="20744" y="18185"/>
                    <a:pt x="21441" y="1735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5" name="Line"/>
            <p:cNvSpPr/>
            <p:nvPr/>
          </p:nvSpPr>
          <p:spPr>
            <a:xfrm>
              <a:off x="4381565" y="595"/>
              <a:ext cx="40983" cy="419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395" fill="norm" stroke="1" extrusionOk="0">
                  <a:moveTo>
                    <a:pt x="21150" y="744"/>
                  </a:moveTo>
                  <a:cubicBezTo>
                    <a:pt x="17550" y="270"/>
                    <a:pt x="13950" y="-205"/>
                    <a:pt x="10350" y="92"/>
                  </a:cubicBezTo>
                  <a:cubicBezTo>
                    <a:pt x="6750" y="388"/>
                    <a:pt x="3150" y="1457"/>
                    <a:pt x="1350" y="4246"/>
                  </a:cubicBezTo>
                  <a:cubicBezTo>
                    <a:pt x="-450" y="7035"/>
                    <a:pt x="-450" y="11544"/>
                    <a:pt x="1350" y="14690"/>
                  </a:cubicBezTo>
                  <a:cubicBezTo>
                    <a:pt x="3150" y="17835"/>
                    <a:pt x="6750" y="19615"/>
                    <a:pt x="10350" y="2139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6" name="Line"/>
            <p:cNvSpPr/>
            <p:nvPr/>
          </p:nvSpPr>
          <p:spPr>
            <a:xfrm>
              <a:off x="4303961" y="181984"/>
              <a:ext cx="251124" cy="223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7" fill="norm" stroke="1" extrusionOk="0">
                  <a:moveTo>
                    <a:pt x="0" y="6740"/>
                  </a:moveTo>
                  <a:cubicBezTo>
                    <a:pt x="0" y="5627"/>
                    <a:pt x="0" y="4513"/>
                    <a:pt x="1400" y="3734"/>
                  </a:cubicBezTo>
                  <a:cubicBezTo>
                    <a:pt x="2800" y="2955"/>
                    <a:pt x="5600" y="2509"/>
                    <a:pt x="8800" y="2064"/>
                  </a:cubicBezTo>
                  <a:cubicBezTo>
                    <a:pt x="12000" y="1618"/>
                    <a:pt x="15600" y="1173"/>
                    <a:pt x="17900" y="728"/>
                  </a:cubicBezTo>
                  <a:cubicBezTo>
                    <a:pt x="20200" y="282"/>
                    <a:pt x="21200" y="-163"/>
                    <a:pt x="21400" y="60"/>
                  </a:cubicBezTo>
                  <a:cubicBezTo>
                    <a:pt x="21600" y="282"/>
                    <a:pt x="21000" y="1173"/>
                    <a:pt x="20400" y="3511"/>
                  </a:cubicBezTo>
                  <a:cubicBezTo>
                    <a:pt x="19800" y="5849"/>
                    <a:pt x="19200" y="9635"/>
                    <a:pt x="18900" y="12418"/>
                  </a:cubicBezTo>
                  <a:cubicBezTo>
                    <a:pt x="18600" y="15202"/>
                    <a:pt x="18600" y="16983"/>
                    <a:pt x="19100" y="18319"/>
                  </a:cubicBezTo>
                  <a:cubicBezTo>
                    <a:pt x="19600" y="19656"/>
                    <a:pt x="20600" y="20546"/>
                    <a:pt x="21100" y="20992"/>
                  </a:cubicBezTo>
                  <a:cubicBezTo>
                    <a:pt x="21600" y="21437"/>
                    <a:pt x="21600" y="21437"/>
                    <a:pt x="21600" y="2143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7" name="Line"/>
            <p:cNvSpPr/>
            <p:nvPr/>
          </p:nvSpPr>
          <p:spPr>
            <a:xfrm>
              <a:off x="4595594" y="0"/>
              <a:ext cx="15296" cy="4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0015" fill="norm" stroke="1" extrusionOk="0">
                  <a:moveTo>
                    <a:pt x="20297" y="7055"/>
                  </a:moveTo>
                  <a:cubicBezTo>
                    <a:pt x="11040" y="2735"/>
                    <a:pt x="1783" y="-1585"/>
                    <a:pt x="240" y="575"/>
                  </a:cubicBezTo>
                  <a:cubicBezTo>
                    <a:pt x="-1303" y="2735"/>
                    <a:pt x="4868" y="11375"/>
                    <a:pt x="11039" y="2001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8" name="Line"/>
            <p:cNvSpPr/>
            <p:nvPr/>
          </p:nvSpPr>
          <p:spPr>
            <a:xfrm>
              <a:off x="4650854" y="205702"/>
              <a:ext cx="406475" cy="215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062" fill="norm" stroke="1" extrusionOk="0">
                  <a:moveTo>
                    <a:pt x="4518" y="469"/>
                  </a:moveTo>
                  <a:cubicBezTo>
                    <a:pt x="3659" y="15"/>
                    <a:pt x="2799" y="-440"/>
                    <a:pt x="1940" y="811"/>
                  </a:cubicBezTo>
                  <a:cubicBezTo>
                    <a:pt x="1081" y="2061"/>
                    <a:pt x="222" y="5017"/>
                    <a:pt x="38" y="8541"/>
                  </a:cubicBezTo>
                  <a:cubicBezTo>
                    <a:pt x="-146" y="12065"/>
                    <a:pt x="345" y="16158"/>
                    <a:pt x="1265" y="18432"/>
                  </a:cubicBezTo>
                  <a:cubicBezTo>
                    <a:pt x="2186" y="20705"/>
                    <a:pt x="3536" y="21160"/>
                    <a:pt x="4763" y="21046"/>
                  </a:cubicBezTo>
                  <a:cubicBezTo>
                    <a:pt x="5990" y="20933"/>
                    <a:pt x="7095" y="20251"/>
                    <a:pt x="7893" y="18773"/>
                  </a:cubicBezTo>
                  <a:cubicBezTo>
                    <a:pt x="8690" y="17295"/>
                    <a:pt x="9181" y="15021"/>
                    <a:pt x="8261" y="12520"/>
                  </a:cubicBezTo>
                  <a:cubicBezTo>
                    <a:pt x="7340" y="10019"/>
                    <a:pt x="5009" y="7291"/>
                    <a:pt x="3290" y="5813"/>
                  </a:cubicBezTo>
                  <a:cubicBezTo>
                    <a:pt x="1572" y="4335"/>
                    <a:pt x="468" y="4107"/>
                    <a:pt x="284" y="3994"/>
                  </a:cubicBezTo>
                  <a:cubicBezTo>
                    <a:pt x="99" y="3880"/>
                    <a:pt x="836" y="3880"/>
                    <a:pt x="2370" y="3539"/>
                  </a:cubicBezTo>
                  <a:cubicBezTo>
                    <a:pt x="3904" y="3198"/>
                    <a:pt x="6236" y="2516"/>
                    <a:pt x="7770" y="2175"/>
                  </a:cubicBezTo>
                  <a:cubicBezTo>
                    <a:pt x="9304" y="1834"/>
                    <a:pt x="10040" y="1834"/>
                    <a:pt x="10593" y="2516"/>
                  </a:cubicBezTo>
                  <a:cubicBezTo>
                    <a:pt x="11145" y="3198"/>
                    <a:pt x="11513" y="4562"/>
                    <a:pt x="11697" y="7063"/>
                  </a:cubicBezTo>
                  <a:cubicBezTo>
                    <a:pt x="11881" y="9564"/>
                    <a:pt x="11881" y="13202"/>
                    <a:pt x="12127" y="14112"/>
                  </a:cubicBezTo>
                  <a:cubicBezTo>
                    <a:pt x="12372" y="15021"/>
                    <a:pt x="12863" y="13202"/>
                    <a:pt x="13784" y="10928"/>
                  </a:cubicBezTo>
                  <a:cubicBezTo>
                    <a:pt x="14704" y="8655"/>
                    <a:pt x="16054" y="5926"/>
                    <a:pt x="17036" y="4335"/>
                  </a:cubicBezTo>
                  <a:cubicBezTo>
                    <a:pt x="18018" y="2743"/>
                    <a:pt x="18631" y="2288"/>
                    <a:pt x="19122" y="2629"/>
                  </a:cubicBezTo>
                  <a:cubicBezTo>
                    <a:pt x="19613" y="2971"/>
                    <a:pt x="19981" y="4107"/>
                    <a:pt x="20165" y="6154"/>
                  </a:cubicBezTo>
                  <a:cubicBezTo>
                    <a:pt x="20349" y="8200"/>
                    <a:pt x="20349" y="11156"/>
                    <a:pt x="20534" y="13657"/>
                  </a:cubicBezTo>
                  <a:cubicBezTo>
                    <a:pt x="20718" y="16158"/>
                    <a:pt x="21086" y="18204"/>
                    <a:pt x="21454" y="2025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9" name="Line"/>
            <p:cNvSpPr/>
            <p:nvPr/>
          </p:nvSpPr>
          <p:spPr>
            <a:xfrm>
              <a:off x="5001524" y="125314"/>
              <a:ext cx="275520" cy="35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406" fill="norm" stroke="1" extrusionOk="0">
                  <a:moveTo>
                    <a:pt x="18360" y="2222"/>
                  </a:moveTo>
                  <a:cubicBezTo>
                    <a:pt x="18000" y="1511"/>
                    <a:pt x="17640" y="801"/>
                    <a:pt x="16920" y="374"/>
                  </a:cubicBezTo>
                  <a:cubicBezTo>
                    <a:pt x="16200" y="-52"/>
                    <a:pt x="15120" y="-194"/>
                    <a:pt x="13950" y="374"/>
                  </a:cubicBezTo>
                  <a:cubicBezTo>
                    <a:pt x="12780" y="943"/>
                    <a:pt x="11520" y="2222"/>
                    <a:pt x="11250" y="3501"/>
                  </a:cubicBezTo>
                  <a:cubicBezTo>
                    <a:pt x="10980" y="4780"/>
                    <a:pt x="11700" y="6059"/>
                    <a:pt x="13590" y="7551"/>
                  </a:cubicBezTo>
                  <a:cubicBezTo>
                    <a:pt x="15480" y="9043"/>
                    <a:pt x="18540" y="10748"/>
                    <a:pt x="20070" y="12027"/>
                  </a:cubicBezTo>
                  <a:cubicBezTo>
                    <a:pt x="21600" y="13306"/>
                    <a:pt x="21600" y="14159"/>
                    <a:pt x="20790" y="15153"/>
                  </a:cubicBezTo>
                  <a:cubicBezTo>
                    <a:pt x="19980" y="16148"/>
                    <a:pt x="18360" y="17285"/>
                    <a:pt x="15840" y="18351"/>
                  </a:cubicBezTo>
                  <a:cubicBezTo>
                    <a:pt x="13320" y="19417"/>
                    <a:pt x="9900" y="20411"/>
                    <a:pt x="7110" y="20909"/>
                  </a:cubicBezTo>
                  <a:cubicBezTo>
                    <a:pt x="4320" y="21406"/>
                    <a:pt x="2160" y="21406"/>
                    <a:pt x="0" y="2140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40" name="Line"/>
            <p:cNvSpPr/>
            <p:nvPr/>
          </p:nvSpPr>
          <p:spPr>
            <a:xfrm>
              <a:off x="0" y="584347"/>
              <a:ext cx="5385184" cy="128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0" fill="norm" stroke="1" extrusionOk="0">
                  <a:moveTo>
                    <a:pt x="0" y="20143"/>
                  </a:moveTo>
                  <a:cubicBezTo>
                    <a:pt x="37" y="18986"/>
                    <a:pt x="75" y="17829"/>
                    <a:pt x="173" y="17250"/>
                  </a:cubicBezTo>
                  <a:cubicBezTo>
                    <a:pt x="270" y="16671"/>
                    <a:pt x="429" y="16671"/>
                    <a:pt x="639" y="17057"/>
                  </a:cubicBezTo>
                  <a:cubicBezTo>
                    <a:pt x="849" y="17443"/>
                    <a:pt x="1110" y="18214"/>
                    <a:pt x="1357" y="18793"/>
                  </a:cubicBezTo>
                  <a:cubicBezTo>
                    <a:pt x="1604" y="19371"/>
                    <a:pt x="1837" y="19757"/>
                    <a:pt x="2136" y="20143"/>
                  </a:cubicBezTo>
                  <a:cubicBezTo>
                    <a:pt x="2434" y="20529"/>
                    <a:pt x="2798" y="20914"/>
                    <a:pt x="3152" y="21107"/>
                  </a:cubicBezTo>
                  <a:cubicBezTo>
                    <a:pt x="3507" y="21300"/>
                    <a:pt x="3852" y="21300"/>
                    <a:pt x="4206" y="21300"/>
                  </a:cubicBezTo>
                  <a:cubicBezTo>
                    <a:pt x="4561" y="21300"/>
                    <a:pt x="4924" y="21300"/>
                    <a:pt x="5288" y="21107"/>
                  </a:cubicBezTo>
                  <a:cubicBezTo>
                    <a:pt x="5652" y="20914"/>
                    <a:pt x="6016" y="20529"/>
                    <a:pt x="6365" y="20336"/>
                  </a:cubicBezTo>
                  <a:cubicBezTo>
                    <a:pt x="6715" y="20143"/>
                    <a:pt x="7051" y="20143"/>
                    <a:pt x="7401" y="20143"/>
                  </a:cubicBezTo>
                  <a:cubicBezTo>
                    <a:pt x="7750" y="20143"/>
                    <a:pt x="8114" y="20143"/>
                    <a:pt x="8473" y="20143"/>
                  </a:cubicBezTo>
                  <a:cubicBezTo>
                    <a:pt x="8832" y="20143"/>
                    <a:pt x="9187" y="20143"/>
                    <a:pt x="9522" y="19950"/>
                  </a:cubicBezTo>
                  <a:cubicBezTo>
                    <a:pt x="9858" y="19757"/>
                    <a:pt x="10175" y="19371"/>
                    <a:pt x="10488" y="18793"/>
                  </a:cubicBezTo>
                  <a:cubicBezTo>
                    <a:pt x="10800" y="18214"/>
                    <a:pt x="11108" y="17443"/>
                    <a:pt x="11448" y="16479"/>
                  </a:cubicBezTo>
                  <a:cubicBezTo>
                    <a:pt x="11789" y="15514"/>
                    <a:pt x="12162" y="14357"/>
                    <a:pt x="12521" y="13393"/>
                  </a:cubicBezTo>
                  <a:cubicBezTo>
                    <a:pt x="12880" y="12429"/>
                    <a:pt x="13225" y="11657"/>
                    <a:pt x="13542" y="10886"/>
                  </a:cubicBezTo>
                  <a:cubicBezTo>
                    <a:pt x="13859" y="10114"/>
                    <a:pt x="14148" y="9343"/>
                    <a:pt x="14451" y="8571"/>
                  </a:cubicBezTo>
                  <a:cubicBezTo>
                    <a:pt x="14754" y="7800"/>
                    <a:pt x="15072" y="7029"/>
                    <a:pt x="15431" y="6643"/>
                  </a:cubicBezTo>
                  <a:cubicBezTo>
                    <a:pt x="15790" y="6257"/>
                    <a:pt x="16191" y="6257"/>
                    <a:pt x="16564" y="6257"/>
                  </a:cubicBezTo>
                  <a:cubicBezTo>
                    <a:pt x="16937" y="6257"/>
                    <a:pt x="17282" y="6257"/>
                    <a:pt x="17632" y="6064"/>
                  </a:cubicBezTo>
                  <a:cubicBezTo>
                    <a:pt x="17981" y="5871"/>
                    <a:pt x="18336" y="5486"/>
                    <a:pt x="18685" y="5100"/>
                  </a:cubicBezTo>
                  <a:cubicBezTo>
                    <a:pt x="19035" y="4714"/>
                    <a:pt x="19380" y="4329"/>
                    <a:pt x="19716" y="3557"/>
                  </a:cubicBezTo>
                  <a:cubicBezTo>
                    <a:pt x="20052" y="2786"/>
                    <a:pt x="20378" y="1629"/>
                    <a:pt x="20635" y="857"/>
                  </a:cubicBezTo>
                  <a:cubicBezTo>
                    <a:pt x="20891" y="86"/>
                    <a:pt x="21078" y="-300"/>
                    <a:pt x="21227" y="279"/>
                  </a:cubicBezTo>
                  <a:cubicBezTo>
                    <a:pt x="21376" y="857"/>
                    <a:pt x="21488" y="2400"/>
                    <a:pt x="21600" y="394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3700" name="Drawing"/>
          <p:cNvGrpSpPr/>
          <p:nvPr/>
        </p:nvGrpSpPr>
        <p:grpSpPr>
          <a:xfrm>
            <a:off x="712765" y="1131300"/>
            <a:ext cx="9491328" cy="981064"/>
            <a:chOff x="-12700" y="-12702"/>
            <a:chExt cx="9491327" cy="981063"/>
          </a:xfrm>
        </p:grpSpPr>
        <p:pic>
          <p:nvPicPr>
            <p:cNvPr id="3642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6014238" y="498845"/>
              <a:ext cx="304428" cy="64930"/>
            </a:xfrm>
            <a:prstGeom prst="rect">
              <a:avLst/>
            </a:prstGeom>
            <a:effectLst/>
          </p:spPr>
        </p:pic>
        <p:pic>
          <p:nvPicPr>
            <p:cNvPr id="3644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5995022" y="573249"/>
              <a:ext cx="344575" cy="75907"/>
            </a:xfrm>
            <a:prstGeom prst="rect">
              <a:avLst/>
            </a:prstGeom>
            <a:effectLst/>
          </p:spPr>
        </p:pic>
        <p:pic>
          <p:nvPicPr>
            <p:cNvPr id="3646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6230485" y="384910"/>
              <a:ext cx="188165" cy="367209"/>
            </a:xfrm>
            <a:prstGeom prst="rect">
              <a:avLst/>
            </a:prstGeom>
            <a:effectLst/>
          </p:spPr>
        </p:pic>
        <p:pic>
          <p:nvPicPr>
            <p:cNvPr id="3648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7123365" y="259349"/>
              <a:ext cx="372882" cy="60280"/>
            </a:xfrm>
            <a:prstGeom prst="rect">
              <a:avLst/>
            </a:prstGeom>
            <a:effectLst/>
          </p:spPr>
        </p:pic>
        <p:pic>
          <p:nvPicPr>
            <p:cNvPr id="3650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7154263" y="320533"/>
              <a:ext cx="364215" cy="323106"/>
            </a:xfrm>
            <a:prstGeom prst="rect">
              <a:avLst/>
            </a:prstGeom>
            <a:effectLst/>
          </p:spPr>
        </p:pic>
        <p:pic>
          <p:nvPicPr>
            <p:cNvPr id="3652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6997801" y="280817"/>
              <a:ext cx="341582" cy="80668"/>
            </a:xfrm>
            <a:prstGeom prst="rect">
              <a:avLst/>
            </a:prstGeom>
            <a:effectLst/>
          </p:spPr>
        </p:pic>
        <p:pic>
          <p:nvPicPr>
            <p:cNvPr id="3654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7883706" y="114690"/>
              <a:ext cx="164917" cy="100304"/>
            </a:xfrm>
            <a:prstGeom prst="rect">
              <a:avLst/>
            </a:prstGeom>
            <a:effectLst/>
          </p:spPr>
        </p:pic>
        <p:pic>
          <p:nvPicPr>
            <p:cNvPr id="3656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8009268" y="112859"/>
              <a:ext cx="123064" cy="81210"/>
            </a:xfrm>
            <a:prstGeom prst="rect">
              <a:avLst/>
            </a:prstGeom>
            <a:effectLst/>
          </p:spPr>
        </p:pic>
        <p:pic>
          <p:nvPicPr>
            <p:cNvPr id="3658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8253415" y="309208"/>
              <a:ext cx="548578" cy="263868"/>
            </a:xfrm>
            <a:prstGeom prst="rect">
              <a:avLst/>
            </a:prstGeom>
            <a:effectLst/>
          </p:spPr>
        </p:pic>
        <p:pic>
          <p:nvPicPr>
            <p:cNvPr id="3660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8643425" y="123221"/>
              <a:ext cx="101760" cy="118087"/>
            </a:xfrm>
            <a:prstGeom prst="rect">
              <a:avLst/>
            </a:prstGeom>
            <a:effectLst/>
          </p:spPr>
        </p:pic>
        <p:pic>
          <p:nvPicPr>
            <p:cNvPr id="3662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8800904" y="229121"/>
              <a:ext cx="503334" cy="308639"/>
            </a:xfrm>
            <a:prstGeom prst="rect">
              <a:avLst/>
            </a:prstGeom>
            <a:effectLst/>
          </p:spPr>
        </p:pic>
        <p:pic>
          <p:nvPicPr>
            <p:cNvPr id="3664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9347866" y="-5728"/>
              <a:ext cx="47056" cy="137018"/>
            </a:xfrm>
            <a:prstGeom prst="rect">
              <a:avLst/>
            </a:prstGeom>
            <a:effectLst/>
          </p:spPr>
        </p:pic>
        <p:pic>
          <p:nvPicPr>
            <p:cNvPr id="3666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9404394" y="-12703"/>
              <a:ext cx="74234" cy="130040"/>
            </a:xfrm>
            <a:prstGeom prst="rect">
              <a:avLst/>
            </a:prstGeom>
            <a:effectLst/>
          </p:spPr>
        </p:pic>
        <p:pic>
          <p:nvPicPr>
            <p:cNvPr id="3668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171220" y="389561"/>
              <a:ext cx="291467" cy="327678"/>
            </a:xfrm>
            <a:prstGeom prst="rect">
              <a:avLst/>
            </a:prstGeom>
            <a:effectLst/>
          </p:spPr>
        </p:pic>
        <p:pic>
          <p:nvPicPr>
            <p:cNvPr id="3670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280675" y="273300"/>
              <a:ext cx="73831" cy="631216"/>
            </a:xfrm>
            <a:prstGeom prst="rect">
              <a:avLst/>
            </a:prstGeom>
            <a:effectLst/>
          </p:spPr>
        </p:pic>
        <p:pic>
          <p:nvPicPr>
            <p:cNvPr id="3672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53946" y="254769"/>
              <a:ext cx="447052" cy="169495"/>
            </a:xfrm>
            <a:prstGeom prst="rect">
              <a:avLst/>
            </a:prstGeom>
            <a:effectLst/>
          </p:spPr>
        </p:pic>
        <p:pic>
          <p:nvPicPr>
            <p:cNvPr id="3674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-12701" y="866227"/>
              <a:ext cx="429989" cy="102134"/>
            </a:xfrm>
            <a:prstGeom prst="rect">
              <a:avLst/>
            </a:prstGeom>
            <a:effectLst/>
          </p:spPr>
        </p:pic>
        <p:pic>
          <p:nvPicPr>
            <p:cNvPr id="3676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1138187" y="337595"/>
              <a:ext cx="492859" cy="515191"/>
            </a:xfrm>
            <a:prstGeom prst="rect">
              <a:avLst/>
            </a:prstGeom>
            <a:effectLst/>
          </p:spPr>
        </p:pic>
        <p:pic>
          <p:nvPicPr>
            <p:cNvPr id="3678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2007183" y="391100"/>
              <a:ext cx="567484" cy="317208"/>
            </a:xfrm>
            <a:prstGeom prst="rect">
              <a:avLst/>
            </a:prstGeom>
            <a:effectLst/>
          </p:spPr>
        </p:pic>
        <p:pic>
          <p:nvPicPr>
            <p:cNvPr id="3680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2376096" y="447691"/>
              <a:ext cx="92027" cy="406885"/>
            </a:xfrm>
            <a:prstGeom prst="rect">
              <a:avLst/>
            </a:prstGeom>
            <a:effectLst/>
          </p:spPr>
        </p:pic>
        <p:pic>
          <p:nvPicPr>
            <p:cNvPr id="3682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2505501" y="363982"/>
              <a:ext cx="199792" cy="88183"/>
            </a:xfrm>
            <a:prstGeom prst="rect">
              <a:avLst/>
            </a:prstGeom>
            <a:effectLst/>
          </p:spPr>
        </p:pic>
        <p:pic>
          <p:nvPicPr>
            <p:cNvPr id="3684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3363503" y="280276"/>
              <a:ext cx="143987" cy="137011"/>
            </a:xfrm>
            <a:prstGeom prst="rect">
              <a:avLst/>
            </a:prstGeom>
            <a:effectLst/>
          </p:spPr>
        </p:pic>
        <p:pic>
          <p:nvPicPr>
            <p:cNvPr id="3686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3479378" y="284414"/>
              <a:ext cx="111819" cy="84043"/>
            </a:xfrm>
            <a:prstGeom prst="rect">
              <a:avLst/>
            </a:prstGeom>
            <a:effectLst/>
          </p:spPr>
        </p:pic>
        <p:pic>
          <p:nvPicPr>
            <p:cNvPr id="3688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3678111" y="457958"/>
              <a:ext cx="617625" cy="286333"/>
            </a:xfrm>
            <a:prstGeom prst="rect">
              <a:avLst/>
            </a:prstGeom>
            <a:effectLst/>
          </p:spPr>
        </p:pic>
        <p:pic>
          <p:nvPicPr>
            <p:cNvPr id="3690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4075015" y="252373"/>
              <a:ext cx="111916" cy="94071"/>
            </a:xfrm>
            <a:prstGeom prst="rect">
              <a:avLst/>
            </a:prstGeom>
            <a:effectLst/>
          </p:spPr>
        </p:pic>
        <p:pic>
          <p:nvPicPr>
            <p:cNvPr id="3692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4294978" y="388300"/>
              <a:ext cx="286760" cy="287022"/>
            </a:xfrm>
            <a:prstGeom prst="rect">
              <a:avLst/>
            </a:prstGeom>
            <a:effectLst/>
          </p:spPr>
        </p:pic>
        <p:pic>
          <p:nvPicPr>
            <p:cNvPr id="3694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4513328" y="453998"/>
              <a:ext cx="333484" cy="278777"/>
            </a:xfrm>
            <a:prstGeom prst="rect">
              <a:avLst/>
            </a:prstGeom>
            <a:effectLst/>
          </p:spPr>
        </p:pic>
        <p:pic>
          <p:nvPicPr>
            <p:cNvPr id="3696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4905708" y="210517"/>
              <a:ext cx="66665" cy="157944"/>
            </a:xfrm>
            <a:prstGeom prst="rect">
              <a:avLst/>
            </a:prstGeom>
            <a:effectLst/>
          </p:spPr>
        </p:pic>
        <p:pic>
          <p:nvPicPr>
            <p:cNvPr id="3698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5002775" y="213726"/>
              <a:ext cx="43229" cy="168683"/>
            </a:xfrm>
            <a:prstGeom prst="rect">
              <a:avLst/>
            </a:prstGeom>
            <a:effectLst/>
          </p:spPr>
        </p:pic>
      </p:grpSp>
      <p:grpSp>
        <p:nvGrpSpPr>
          <p:cNvPr id="3789" name="Drawing"/>
          <p:cNvGrpSpPr/>
          <p:nvPr/>
        </p:nvGrpSpPr>
        <p:grpSpPr>
          <a:xfrm>
            <a:off x="691835" y="2212524"/>
            <a:ext cx="11991583" cy="1160103"/>
            <a:chOff x="26104" y="-12700"/>
            <a:chExt cx="11991582" cy="1160102"/>
          </a:xfrm>
        </p:grpSpPr>
        <p:pic>
          <p:nvPicPr>
            <p:cNvPr id="3701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54572" y="475593"/>
              <a:ext cx="80644" cy="451511"/>
            </a:xfrm>
            <a:prstGeom prst="rect">
              <a:avLst/>
            </a:prstGeom>
            <a:effectLst/>
          </p:spPr>
        </p:pic>
        <p:pic>
          <p:nvPicPr>
            <p:cNvPr id="3703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30250" y="456992"/>
              <a:ext cx="293680" cy="113760"/>
            </a:xfrm>
            <a:prstGeom prst="rect">
              <a:avLst/>
            </a:prstGeom>
            <a:effectLst/>
          </p:spPr>
        </p:pic>
        <p:pic>
          <p:nvPicPr>
            <p:cNvPr id="3705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26104" y="677884"/>
              <a:ext cx="241651" cy="74236"/>
            </a:xfrm>
            <a:prstGeom prst="rect">
              <a:avLst/>
            </a:prstGeom>
            <a:effectLst/>
          </p:spPr>
        </p:pic>
        <p:pic>
          <p:nvPicPr>
            <p:cNvPr id="3707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259694" y="670557"/>
              <a:ext cx="183233" cy="259137"/>
            </a:xfrm>
            <a:prstGeom prst="rect">
              <a:avLst/>
            </a:prstGeom>
            <a:effectLst/>
          </p:spPr>
        </p:pic>
        <p:pic>
          <p:nvPicPr>
            <p:cNvPr id="3709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444643" y="613973"/>
              <a:ext cx="283502" cy="279982"/>
            </a:xfrm>
            <a:prstGeom prst="rect">
              <a:avLst/>
            </a:prstGeom>
            <a:effectLst/>
          </p:spPr>
        </p:pic>
        <p:pic>
          <p:nvPicPr>
            <p:cNvPr id="3711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1301505" y="615155"/>
              <a:ext cx="409803" cy="488409"/>
            </a:xfrm>
            <a:prstGeom prst="rect">
              <a:avLst/>
            </a:prstGeom>
            <a:effectLst/>
          </p:spPr>
        </p:pic>
        <p:pic>
          <p:nvPicPr>
            <p:cNvPr id="3713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1797915" y="724043"/>
              <a:ext cx="87183" cy="103773"/>
            </a:xfrm>
            <a:prstGeom prst="rect">
              <a:avLst/>
            </a:prstGeom>
            <a:effectLst/>
          </p:spPr>
        </p:pic>
        <p:pic>
          <p:nvPicPr>
            <p:cNvPr id="3715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2202502" y="768569"/>
              <a:ext cx="117753" cy="192817"/>
            </a:xfrm>
            <a:prstGeom prst="rect">
              <a:avLst/>
            </a:prstGeom>
            <a:effectLst/>
          </p:spPr>
        </p:pic>
        <p:pic>
          <p:nvPicPr>
            <p:cNvPr id="3717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3541821" y="467273"/>
              <a:ext cx="381160" cy="54650"/>
            </a:xfrm>
            <a:prstGeom prst="rect">
              <a:avLst/>
            </a:prstGeom>
            <a:effectLst/>
          </p:spPr>
        </p:pic>
        <p:pic>
          <p:nvPicPr>
            <p:cNvPr id="3719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3642519" y="514793"/>
              <a:ext cx="357194" cy="372538"/>
            </a:xfrm>
            <a:prstGeom prst="rect">
              <a:avLst/>
            </a:prstGeom>
            <a:effectLst/>
          </p:spPr>
        </p:pic>
        <p:pic>
          <p:nvPicPr>
            <p:cNvPr id="3721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3248786" y="398859"/>
              <a:ext cx="109172" cy="748543"/>
            </a:xfrm>
            <a:prstGeom prst="rect">
              <a:avLst/>
            </a:prstGeom>
            <a:effectLst/>
          </p:spPr>
        </p:pic>
        <p:pic>
          <p:nvPicPr>
            <p:cNvPr id="3723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4064276" y="376107"/>
              <a:ext cx="221437" cy="592816"/>
            </a:xfrm>
            <a:prstGeom prst="rect">
              <a:avLst/>
            </a:prstGeom>
            <a:effectLst/>
          </p:spPr>
        </p:pic>
        <p:pic>
          <p:nvPicPr>
            <p:cNvPr id="3725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4309141" y="538374"/>
              <a:ext cx="241646" cy="283499"/>
            </a:xfrm>
            <a:prstGeom prst="rect">
              <a:avLst/>
            </a:prstGeom>
            <a:effectLst/>
          </p:spPr>
        </p:pic>
        <p:pic>
          <p:nvPicPr>
            <p:cNvPr id="3727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4323091" y="530604"/>
              <a:ext cx="178868" cy="374979"/>
            </a:xfrm>
            <a:prstGeom prst="rect">
              <a:avLst/>
            </a:prstGeom>
            <a:effectLst/>
          </p:spPr>
        </p:pic>
        <p:pic>
          <p:nvPicPr>
            <p:cNvPr id="3729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4592419" y="418875"/>
              <a:ext cx="153711" cy="449502"/>
            </a:xfrm>
            <a:prstGeom prst="rect">
              <a:avLst/>
            </a:prstGeom>
            <a:effectLst/>
          </p:spPr>
        </p:pic>
        <p:pic>
          <p:nvPicPr>
            <p:cNvPr id="3731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4971825" y="601155"/>
              <a:ext cx="297451" cy="46328"/>
            </a:xfrm>
            <a:prstGeom prst="rect">
              <a:avLst/>
            </a:prstGeom>
            <a:effectLst/>
          </p:spPr>
        </p:pic>
        <p:pic>
          <p:nvPicPr>
            <p:cNvPr id="3733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5418265" y="516024"/>
              <a:ext cx="255601" cy="298875"/>
            </a:xfrm>
            <a:prstGeom prst="rect">
              <a:avLst/>
            </a:prstGeom>
            <a:effectLst/>
          </p:spPr>
        </p:pic>
        <p:pic>
          <p:nvPicPr>
            <p:cNvPr id="3735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5383388" y="552325"/>
              <a:ext cx="297450" cy="283499"/>
            </a:xfrm>
            <a:prstGeom prst="rect">
              <a:avLst/>
            </a:prstGeom>
            <a:effectLst/>
          </p:spPr>
        </p:pic>
        <p:pic>
          <p:nvPicPr>
            <p:cNvPr id="3737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5867031" y="355353"/>
              <a:ext cx="71908" cy="587995"/>
            </a:xfrm>
            <a:prstGeom prst="rect">
              <a:avLst/>
            </a:prstGeom>
            <a:effectLst/>
          </p:spPr>
        </p:pic>
        <p:pic>
          <p:nvPicPr>
            <p:cNvPr id="3739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6514048" y="496517"/>
              <a:ext cx="73624" cy="299779"/>
            </a:xfrm>
            <a:prstGeom prst="rect">
              <a:avLst/>
            </a:prstGeom>
            <a:effectLst/>
          </p:spPr>
        </p:pic>
        <p:pic>
          <p:nvPicPr>
            <p:cNvPr id="3741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6534366" y="357007"/>
              <a:ext cx="67256" cy="74231"/>
            </a:xfrm>
            <a:prstGeom prst="rect">
              <a:avLst/>
            </a:prstGeom>
            <a:effectLst/>
          </p:spPr>
        </p:pic>
        <p:pic>
          <p:nvPicPr>
            <p:cNvPr id="3743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6592008" y="543024"/>
              <a:ext cx="205832" cy="263593"/>
            </a:xfrm>
            <a:prstGeom prst="rect">
              <a:avLst/>
            </a:prstGeom>
            <a:effectLst/>
          </p:spPr>
        </p:pic>
        <p:pic>
          <p:nvPicPr>
            <p:cNvPr id="3745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7266807" y="531733"/>
              <a:ext cx="471841" cy="265437"/>
            </a:xfrm>
            <a:prstGeom prst="rect">
              <a:avLst/>
            </a:prstGeom>
            <a:effectLst/>
          </p:spPr>
        </p:pic>
        <p:pic>
          <p:nvPicPr>
            <p:cNvPr id="3747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7587686" y="357008"/>
              <a:ext cx="95157" cy="95157"/>
            </a:xfrm>
            <a:prstGeom prst="rect">
              <a:avLst/>
            </a:prstGeom>
            <a:effectLst/>
          </p:spPr>
        </p:pic>
        <p:pic>
          <p:nvPicPr>
            <p:cNvPr id="3749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7697681" y="446285"/>
              <a:ext cx="389752" cy="317146"/>
            </a:xfrm>
            <a:prstGeom prst="rect">
              <a:avLst/>
            </a:prstGeom>
            <a:effectLst/>
          </p:spPr>
        </p:pic>
        <p:pic>
          <p:nvPicPr>
            <p:cNvPr id="3751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7022661" y="412812"/>
              <a:ext cx="137010" cy="123061"/>
            </a:xfrm>
            <a:prstGeom prst="rect">
              <a:avLst/>
            </a:prstGeom>
            <a:effectLst/>
          </p:spPr>
        </p:pic>
        <p:pic>
          <p:nvPicPr>
            <p:cNvPr id="3753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7085439" y="368115"/>
              <a:ext cx="150965" cy="139855"/>
            </a:xfrm>
            <a:prstGeom prst="rect">
              <a:avLst/>
            </a:prstGeom>
            <a:effectLst/>
          </p:spPr>
        </p:pic>
        <p:pic>
          <p:nvPicPr>
            <p:cNvPr id="3755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8082368" y="224471"/>
              <a:ext cx="81794" cy="150963"/>
            </a:xfrm>
            <a:prstGeom prst="rect">
              <a:avLst/>
            </a:prstGeom>
            <a:effectLst/>
          </p:spPr>
        </p:pic>
        <p:pic>
          <p:nvPicPr>
            <p:cNvPr id="3757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8166660" y="231443"/>
              <a:ext cx="81212" cy="157945"/>
            </a:xfrm>
            <a:prstGeom prst="rect">
              <a:avLst/>
            </a:prstGeom>
            <a:effectLst/>
          </p:spPr>
        </p:pic>
        <p:pic>
          <p:nvPicPr>
            <p:cNvPr id="3759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8870658" y="374192"/>
              <a:ext cx="716532" cy="488029"/>
            </a:xfrm>
            <a:prstGeom prst="rect">
              <a:avLst/>
            </a:prstGeom>
            <a:effectLst/>
          </p:spPr>
        </p:pic>
        <p:pic>
          <p:nvPicPr>
            <p:cNvPr id="3761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9977793" y="191379"/>
              <a:ext cx="62815" cy="456106"/>
            </a:xfrm>
            <a:prstGeom prst="rect">
              <a:avLst/>
            </a:prstGeom>
            <a:effectLst/>
          </p:spPr>
        </p:pic>
        <p:pic>
          <p:nvPicPr>
            <p:cNvPr id="3763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9866223" y="391884"/>
              <a:ext cx="355750" cy="88185"/>
            </a:xfrm>
            <a:prstGeom prst="rect">
              <a:avLst/>
            </a:prstGeom>
            <a:effectLst/>
          </p:spPr>
        </p:pic>
        <p:pic>
          <p:nvPicPr>
            <p:cNvPr id="3765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10098139" y="145320"/>
              <a:ext cx="640030" cy="664559"/>
            </a:xfrm>
            <a:prstGeom prst="rect">
              <a:avLst/>
            </a:prstGeom>
            <a:effectLst/>
          </p:spPr>
        </p:pic>
        <p:pic>
          <p:nvPicPr>
            <p:cNvPr id="3767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10608133" y="117139"/>
              <a:ext cx="121999" cy="132733"/>
            </a:xfrm>
            <a:prstGeom prst="rect">
              <a:avLst/>
            </a:prstGeom>
            <a:effectLst/>
          </p:spPr>
        </p:pic>
        <p:pic>
          <p:nvPicPr>
            <p:cNvPr id="3769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10724919" y="272463"/>
              <a:ext cx="362033" cy="299474"/>
            </a:xfrm>
            <a:prstGeom prst="rect">
              <a:avLst/>
            </a:prstGeom>
            <a:effectLst/>
          </p:spPr>
        </p:pic>
        <p:pic>
          <p:nvPicPr>
            <p:cNvPr id="3771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10975162" y="70414"/>
              <a:ext cx="366676" cy="535216"/>
            </a:xfrm>
            <a:prstGeom prst="rect">
              <a:avLst/>
            </a:prstGeom>
            <a:effectLst/>
          </p:spPr>
        </p:pic>
        <p:pic>
          <p:nvPicPr>
            <p:cNvPr id="3773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9628463" y="50078"/>
              <a:ext cx="105214" cy="150965"/>
            </a:xfrm>
            <a:prstGeom prst="rect">
              <a:avLst/>
            </a:prstGeom>
            <a:effectLst/>
          </p:spPr>
        </p:pic>
        <p:pic>
          <p:nvPicPr>
            <p:cNvPr id="3775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9666422" y="29153"/>
              <a:ext cx="178866" cy="150963"/>
            </a:xfrm>
            <a:prstGeom prst="rect">
              <a:avLst/>
            </a:prstGeom>
            <a:effectLst/>
          </p:spPr>
        </p:pic>
        <p:pic>
          <p:nvPicPr>
            <p:cNvPr id="3777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11444483" y="-8050"/>
              <a:ext cx="77659" cy="181193"/>
            </a:xfrm>
            <a:prstGeom prst="rect">
              <a:avLst/>
            </a:prstGeom>
            <a:effectLst/>
          </p:spPr>
        </p:pic>
        <p:pic>
          <p:nvPicPr>
            <p:cNvPr id="3779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11494034" y="-12701"/>
              <a:ext cx="81209" cy="234673"/>
            </a:xfrm>
            <a:prstGeom prst="rect">
              <a:avLst/>
            </a:prstGeom>
            <a:effectLst/>
          </p:spPr>
        </p:pic>
        <p:pic>
          <p:nvPicPr>
            <p:cNvPr id="3781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11668426" y="266324"/>
              <a:ext cx="241647" cy="304428"/>
            </a:xfrm>
            <a:prstGeom prst="rect">
              <a:avLst/>
            </a:prstGeom>
            <a:effectLst/>
          </p:spPr>
        </p:pic>
        <p:pic>
          <p:nvPicPr>
            <p:cNvPr id="3783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11696328" y="287249"/>
              <a:ext cx="185844" cy="297454"/>
            </a:xfrm>
            <a:prstGeom prst="rect">
              <a:avLst/>
            </a:prstGeom>
            <a:effectLst/>
          </p:spPr>
        </p:pic>
        <p:pic>
          <p:nvPicPr>
            <p:cNvPr id="3785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11912574" y="477504"/>
              <a:ext cx="105113" cy="110411"/>
            </a:xfrm>
            <a:prstGeom prst="rect">
              <a:avLst/>
            </a:prstGeom>
            <a:effectLst/>
          </p:spPr>
        </p:pic>
        <p:pic>
          <p:nvPicPr>
            <p:cNvPr id="3787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11924031" y="523762"/>
              <a:ext cx="55801" cy="64009"/>
            </a:xfrm>
            <a:prstGeom prst="rect">
              <a:avLst/>
            </a:prstGeom>
            <a:effectLst/>
          </p:spPr>
        </p:pic>
      </p:grpSp>
      <p:grpSp>
        <p:nvGrpSpPr>
          <p:cNvPr id="3860" name="Drawing"/>
          <p:cNvGrpSpPr/>
          <p:nvPr/>
        </p:nvGrpSpPr>
        <p:grpSpPr>
          <a:xfrm>
            <a:off x="713090" y="3562022"/>
            <a:ext cx="10576906" cy="982586"/>
            <a:chOff x="47358" y="-12700"/>
            <a:chExt cx="10576904" cy="982584"/>
          </a:xfrm>
        </p:grpSpPr>
        <p:pic>
          <p:nvPicPr>
            <p:cNvPr id="3790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88887" y="374732"/>
              <a:ext cx="67258" cy="436967"/>
            </a:xfrm>
            <a:prstGeom prst="rect">
              <a:avLst/>
            </a:prstGeom>
            <a:effectLst/>
          </p:spPr>
        </p:pic>
        <p:pic>
          <p:nvPicPr>
            <p:cNvPr id="3792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47358" y="354770"/>
              <a:ext cx="283175" cy="80245"/>
            </a:xfrm>
            <a:prstGeom prst="rect">
              <a:avLst/>
            </a:prstGeom>
            <a:effectLst/>
          </p:spPr>
        </p:pic>
        <p:pic>
          <p:nvPicPr>
            <p:cNvPr id="3794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74935" y="590976"/>
              <a:ext cx="213744" cy="39353"/>
            </a:xfrm>
            <a:prstGeom prst="rect">
              <a:avLst/>
            </a:prstGeom>
            <a:effectLst/>
          </p:spPr>
        </p:pic>
        <p:pic>
          <p:nvPicPr>
            <p:cNvPr id="3796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330643" y="519881"/>
              <a:ext cx="585843" cy="299185"/>
            </a:xfrm>
            <a:prstGeom prst="rect">
              <a:avLst/>
            </a:prstGeom>
            <a:effectLst/>
          </p:spPr>
        </p:pic>
        <p:pic>
          <p:nvPicPr>
            <p:cNvPr id="3798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967816" y="361396"/>
              <a:ext cx="53307" cy="422400"/>
            </a:xfrm>
            <a:prstGeom prst="rect">
              <a:avLst/>
            </a:prstGeom>
            <a:effectLst/>
          </p:spPr>
        </p:pic>
        <p:pic>
          <p:nvPicPr>
            <p:cNvPr id="3800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865915" y="264947"/>
              <a:ext cx="936475" cy="495460"/>
            </a:xfrm>
            <a:prstGeom prst="rect">
              <a:avLst/>
            </a:prstGeom>
            <a:effectLst/>
          </p:spPr>
        </p:pic>
        <p:pic>
          <p:nvPicPr>
            <p:cNvPr id="3802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1950770" y="709559"/>
              <a:ext cx="165526" cy="241649"/>
            </a:xfrm>
            <a:prstGeom prst="rect">
              <a:avLst/>
            </a:prstGeom>
            <a:effectLst/>
          </p:spPr>
        </p:pic>
        <p:pic>
          <p:nvPicPr>
            <p:cNvPr id="3804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2802406" y="393334"/>
              <a:ext cx="318379" cy="444258"/>
            </a:xfrm>
            <a:prstGeom prst="rect">
              <a:avLst/>
            </a:prstGeom>
            <a:effectLst/>
          </p:spPr>
        </p:pic>
        <p:pic>
          <p:nvPicPr>
            <p:cNvPr id="3806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3135905" y="504077"/>
              <a:ext cx="584784" cy="354531"/>
            </a:xfrm>
            <a:prstGeom prst="rect">
              <a:avLst/>
            </a:prstGeom>
            <a:effectLst/>
          </p:spPr>
        </p:pic>
        <p:pic>
          <p:nvPicPr>
            <p:cNvPr id="3808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4174582" y="431839"/>
              <a:ext cx="293252" cy="291297"/>
            </a:xfrm>
            <a:prstGeom prst="rect">
              <a:avLst/>
            </a:prstGeom>
            <a:effectLst/>
          </p:spPr>
        </p:pic>
        <p:pic>
          <p:nvPicPr>
            <p:cNvPr id="3810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4290540" y="339853"/>
              <a:ext cx="57954" cy="520673"/>
            </a:xfrm>
            <a:prstGeom prst="rect">
              <a:avLst/>
            </a:prstGeom>
            <a:effectLst/>
          </p:spPr>
        </p:pic>
        <p:pic>
          <p:nvPicPr>
            <p:cNvPr id="3812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4135674" y="328228"/>
              <a:ext cx="429067" cy="162591"/>
            </a:xfrm>
            <a:prstGeom prst="rect">
              <a:avLst/>
            </a:prstGeom>
            <a:effectLst/>
          </p:spPr>
        </p:pic>
        <p:pic>
          <p:nvPicPr>
            <p:cNvPr id="3814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4051043" y="849072"/>
              <a:ext cx="416039" cy="66648"/>
            </a:xfrm>
            <a:prstGeom prst="rect">
              <a:avLst/>
            </a:prstGeom>
            <a:effectLst/>
          </p:spPr>
        </p:pic>
        <p:pic>
          <p:nvPicPr>
            <p:cNvPr id="3816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4576354" y="345445"/>
              <a:ext cx="288338" cy="624440"/>
            </a:xfrm>
            <a:prstGeom prst="rect">
              <a:avLst/>
            </a:prstGeom>
            <a:effectLst/>
          </p:spPr>
        </p:pic>
        <p:pic>
          <p:nvPicPr>
            <p:cNvPr id="3818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4863399" y="479252"/>
              <a:ext cx="64075" cy="367324"/>
            </a:xfrm>
            <a:prstGeom prst="rect">
              <a:avLst/>
            </a:prstGeom>
            <a:effectLst/>
          </p:spPr>
        </p:pic>
        <p:pic>
          <p:nvPicPr>
            <p:cNvPr id="3820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4825338" y="431502"/>
              <a:ext cx="316945" cy="449132"/>
            </a:xfrm>
            <a:prstGeom prst="rect">
              <a:avLst/>
            </a:prstGeom>
            <a:effectLst/>
          </p:spPr>
        </p:pic>
        <p:pic>
          <p:nvPicPr>
            <p:cNvPr id="3822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5104361" y="349417"/>
              <a:ext cx="234168" cy="566914"/>
            </a:xfrm>
            <a:prstGeom prst="rect">
              <a:avLst/>
            </a:prstGeom>
            <a:effectLst/>
          </p:spPr>
        </p:pic>
        <p:pic>
          <p:nvPicPr>
            <p:cNvPr id="3824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5864703" y="465413"/>
              <a:ext cx="539793" cy="210822"/>
            </a:xfrm>
            <a:prstGeom prst="rect">
              <a:avLst/>
            </a:prstGeom>
            <a:effectLst/>
          </p:spPr>
        </p:pic>
        <p:pic>
          <p:nvPicPr>
            <p:cNvPr id="3826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6775691" y="164219"/>
              <a:ext cx="370028" cy="612598"/>
            </a:xfrm>
            <a:prstGeom prst="rect">
              <a:avLst/>
            </a:prstGeom>
            <a:effectLst/>
          </p:spPr>
        </p:pic>
        <p:pic>
          <p:nvPicPr>
            <p:cNvPr id="3828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7150547" y="399513"/>
              <a:ext cx="622982" cy="349405"/>
            </a:xfrm>
            <a:prstGeom prst="rect">
              <a:avLst/>
            </a:prstGeom>
            <a:effectLst/>
          </p:spPr>
        </p:pic>
        <p:pic>
          <p:nvPicPr>
            <p:cNvPr id="3830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7905421" y="253821"/>
              <a:ext cx="523818" cy="410746"/>
            </a:xfrm>
            <a:prstGeom prst="rect">
              <a:avLst/>
            </a:prstGeom>
            <a:effectLst/>
          </p:spPr>
        </p:pic>
        <p:pic>
          <p:nvPicPr>
            <p:cNvPr id="3832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8211687" y="283412"/>
              <a:ext cx="78036" cy="556187"/>
            </a:xfrm>
            <a:prstGeom prst="rect">
              <a:avLst/>
            </a:prstGeom>
            <a:effectLst/>
          </p:spPr>
        </p:pic>
        <p:pic>
          <p:nvPicPr>
            <p:cNvPr id="3834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8403834" y="634490"/>
              <a:ext cx="129125" cy="217843"/>
            </a:xfrm>
            <a:prstGeom prst="rect">
              <a:avLst/>
            </a:prstGeom>
            <a:effectLst/>
          </p:spPr>
        </p:pic>
        <p:pic>
          <p:nvPicPr>
            <p:cNvPr id="3836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8661356" y="50152"/>
              <a:ext cx="256175" cy="608035"/>
            </a:xfrm>
            <a:prstGeom prst="rect">
              <a:avLst/>
            </a:prstGeom>
            <a:effectLst/>
          </p:spPr>
        </p:pic>
        <p:pic>
          <p:nvPicPr>
            <p:cNvPr id="3838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8886153" y="221265"/>
              <a:ext cx="44802" cy="318381"/>
            </a:xfrm>
            <a:prstGeom prst="rect">
              <a:avLst/>
            </a:prstGeom>
            <a:effectLst/>
          </p:spPr>
        </p:pic>
        <p:pic>
          <p:nvPicPr>
            <p:cNvPr id="3840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8846625" y="207317"/>
              <a:ext cx="299090" cy="370509"/>
            </a:xfrm>
            <a:prstGeom prst="rect">
              <a:avLst/>
            </a:prstGeom>
            <a:effectLst/>
          </p:spPr>
        </p:pic>
        <p:pic>
          <p:nvPicPr>
            <p:cNvPr id="3842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9150223" y="119343"/>
              <a:ext cx="233623" cy="497038"/>
            </a:xfrm>
            <a:prstGeom prst="rect">
              <a:avLst/>
            </a:prstGeom>
            <a:effectLst/>
          </p:spPr>
        </p:pic>
        <p:pic>
          <p:nvPicPr>
            <p:cNvPr id="3844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9775544" y="452733"/>
              <a:ext cx="110464" cy="91563"/>
            </a:xfrm>
            <a:prstGeom prst="rect">
              <a:avLst/>
            </a:prstGeom>
            <a:effectLst/>
          </p:spPr>
        </p:pic>
        <p:pic>
          <p:nvPicPr>
            <p:cNvPr id="3846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8343851" y="252342"/>
              <a:ext cx="94685" cy="91987"/>
            </a:xfrm>
            <a:prstGeom prst="rect">
              <a:avLst/>
            </a:prstGeom>
            <a:effectLst/>
          </p:spPr>
        </p:pic>
        <p:pic>
          <p:nvPicPr>
            <p:cNvPr id="3848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8327103" y="228242"/>
              <a:ext cx="157940" cy="88184"/>
            </a:xfrm>
            <a:prstGeom prst="rect">
              <a:avLst/>
            </a:prstGeom>
            <a:effectLst/>
          </p:spPr>
        </p:pic>
        <p:pic>
          <p:nvPicPr>
            <p:cNvPr id="3850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9719037" y="14291"/>
              <a:ext cx="147178" cy="355615"/>
            </a:xfrm>
            <a:prstGeom prst="rect">
              <a:avLst/>
            </a:prstGeom>
            <a:effectLst/>
          </p:spPr>
        </p:pic>
        <p:pic>
          <p:nvPicPr>
            <p:cNvPr id="3852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10037950" y="-12701"/>
              <a:ext cx="240988" cy="398886"/>
            </a:xfrm>
            <a:prstGeom prst="rect">
              <a:avLst/>
            </a:prstGeom>
            <a:effectLst/>
          </p:spPr>
        </p:pic>
        <p:pic>
          <p:nvPicPr>
            <p:cNvPr id="3854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10064031" y="466234"/>
              <a:ext cx="80212" cy="104412"/>
            </a:xfrm>
            <a:prstGeom prst="rect">
              <a:avLst/>
            </a:prstGeom>
            <a:effectLst/>
          </p:spPr>
        </p:pic>
        <p:pic>
          <p:nvPicPr>
            <p:cNvPr id="3856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10381188" y="13000"/>
              <a:ext cx="243076" cy="394111"/>
            </a:xfrm>
            <a:prstGeom prst="rect">
              <a:avLst/>
            </a:prstGeom>
            <a:effectLst/>
          </p:spPr>
        </p:pic>
        <p:pic>
          <p:nvPicPr>
            <p:cNvPr id="3858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10377937" y="491001"/>
              <a:ext cx="73195" cy="103473"/>
            </a:xfrm>
            <a:prstGeom prst="rect">
              <a:avLst/>
            </a:prstGeom>
            <a:effectLst/>
          </p:spPr>
        </p:pic>
      </p:grpSp>
      <p:grpSp>
        <p:nvGrpSpPr>
          <p:cNvPr id="3955" name="Drawing"/>
          <p:cNvGrpSpPr/>
          <p:nvPr/>
        </p:nvGrpSpPr>
        <p:grpSpPr>
          <a:xfrm>
            <a:off x="627629" y="4927017"/>
            <a:ext cx="12101681" cy="1096733"/>
            <a:chOff x="-38101" y="-38179"/>
            <a:chExt cx="12101679" cy="1096732"/>
          </a:xfrm>
        </p:grpSpPr>
        <p:pic>
          <p:nvPicPr>
            <p:cNvPr id="3861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-38102" y="285551"/>
              <a:ext cx="505655" cy="723621"/>
            </a:xfrm>
            <a:prstGeom prst="rect">
              <a:avLst/>
            </a:prstGeom>
            <a:effectLst/>
          </p:spPr>
        </p:pic>
        <p:pic>
          <p:nvPicPr>
            <p:cNvPr id="3863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558757" y="366653"/>
              <a:ext cx="138992" cy="516947"/>
            </a:xfrm>
            <a:prstGeom prst="rect">
              <a:avLst/>
            </a:prstGeom>
            <a:effectLst/>
          </p:spPr>
        </p:pic>
        <p:pic>
          <p:nvPicPr>
            <p:cNvPr id="3865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502946" y="369602"/>
              <a:ext cx="393250" cy="186149"/>
            </a:xfrm>
            <a:prstGeom prst="rect">
              <a:avLst/>
            </a:prstGeom>
            <a:effectLst/>
          </p:spPr>
        </p:pic>
        <p:pic>
          <p:nvPicPr>
            <p:cNvPr id="3867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593632" y="580381"/>
              <a:ext cx="278880" cy="156738"/>
            </a:xfrm>
            <a:prstGeom prst="rect">
              <a:avLst/>
            </a:prstGeom>
            <a:effectLst/>
          </p:spPr>
        </p:pic>
        <p:pic>
          <p:nvPicPr>
            <p:cNvPr id="3869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584334" y="763220"/>
              <a:ext cx="371508" cy="102747"/>
            </a:xfrm>
            <a:prstGeom prst="rect">
              <a:avLst/>
            </a:prstGeom>
            <a:effectLst/>
          </p:spPr>
        </p:pic>
        <p:pic>
          <p:nvPicPr>
            <p:cNvPr id="3871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963336" y="451633"/>
              <a:ext cx="138998" cy="487780"/>
            </a:xfrm>
            <a:prstGeom prst="rect">
              <a:avLst/>
            </a:prstGeom>
            <a:effectLst/>
          </p:spPr>
        </p:pic>
        <p:pic>
          <p:nvPicPr>
            <p:cNvPr id="3873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963335" y="478374"/>
              <a:ext cx="418018" cy="438559"/>
            </a:xfrm>
            <a:prstGeom prst="rect">
              <a:avLst/>
            </a:prstGeom>
            <a:effectLst/>
          </p:spPr>
        </p:pic>
        <p:pic>
          <p:nvPicPr>
            <p:cNvPr id="3875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1427488" y="814375"/>
              <a:ext cx="152401" cy="76201"/>
            </a:xfrm>
            <a:prstGeom prst="rect">
              <a:avLst/>
            </a:prstGeom>
            <a:effectLst/>
          </p:spPr>
        </p:pic>
        <p:pic>
          <p:nvPicPr>
            <p:cNvPr id="3877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1982880" y="485230"/>
              <a:ext cx="368624" cy="509908"/>
            </a:xfrm>
            <a:prstGeom prst="rect">
              <a:avLst/>
            </a:prstGeom>
            <a:effectLst/>
          </p:spPr>
        </p:pic>
        <p:pic>
          <p:nvPicPr>
            <p:cNvPr id="3879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2453592" y="477219"/>
              <a:ext cx="113623" cy="511024"/>
            </a:xfrm>
            <a:prstGeom prst="rect">
              <a:avLst/>
            </a:prstGeom>
            <a:effectLst/>
          </p:spPr>
        </p:pic>
        <p:pic>
          <p:nvPicPr>
            <p:cNvPr id="3881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2411312" y="423110"/>
              <a:ext cx="352014" cy="366035"/>
            </a:xfrm>
            <a:prstGeom prst="rect">
              <a:avLst/>
            </a:prstGeom>
            <a:effectLst/>
          </p:spPr>
        </p:pic>
        <p:pic>
          <p:nvPicPr>
            <p:cNvPr id="3883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2740575" y="482746"/>
              <a:ext cx="342829" cy="463645"/>
            </a:xfrm>
            <a:prstGeom prst="rect">
              <a:avLst/>
            </a:prstGeom>
            <a:effectLst/>
          </p:spPr>
        </p:pic>
        <p:pic>
          <p:nvPicPr>
            <p:cNvPr id="3885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2728521" y="707122"/>
              <a:ext cx="347916" cy="127659"/>
            </a:xfrm>
            <a:prstGeom prst="rect">
              <a:avLst/>
            </a:prstGeom>
            <a:effectLst/>
          </p:spPr>
        </p:pic>
        <p:pic>
          <p:nvPicPr>
            <p:cNvPr id="3887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2790950" y="868793"/>
              <a:ext cx="362211" cy="91546"/>
            </a:xfrm>
            <a:prstGeom prst="rect">
              <a:avLst/>
            </a:prstGeom>
            <a:effectLst/>
          </p:spPr>
        </p:pic>
        <p:pic>
          <p:nvPicPr>
            <p:cNvPr id="3889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3157901" y="528364"/>
              <a:ext cx="113854" cy="438953"/>
            </a:xfrm>
            <a:prstGeom prst="rect">
              <a:avLst/>
            </a:prstGeom>
            <a:effectLst/>
          </p:spPr>
        </p:pic>
        <p:pic>
          <p:nvPicPr>
            <p:cNvPr id="3891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3104858" y="444657"/>
              <a:ext cx="459872" cy="449511"/>
            </a:xfrm>
            <a:prstGeom prst="rect">
              <a:avLst/>
            </a:prstGeom>
            <a:effectLst/>
          </p:spPr>
        </p:pic>
        <p:pic>
          <p:nvPicPr>
            <p:cNvPr id="3893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3869044" y="386451"/>
              <a:ext cx="504858" cy="672102"/>
            </a:xfrm>
            <a:prstGeom prst="rect">
              <a:avLst/>
            </a:prstGeom>
            <a:effectLst/>
          </p:spPr>
        </p:pic>
        <p:pic>
          <p:nvPicPr>
            <p:cNvPr id="3895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4402920" y="436343"/>
              <a:ext cx="344474" cy="455297"/>
            </a:xfrm>
            <a:prstGeom prst="rect">
              <a:avLst/>
            </a:prstGeom>
            <a:effectLst/>
          </p:spPr>
        </p:pic>
        <p:pic>
          <p:nvPicPr>
            <p:cNvPr id="3897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4761638" y="419089"/>
              <a:ext cx="386553" cy="506367"/>
            </a:xfrm>
            <a:prstGeom prst="rect">
              <a:avLst/>
            </a:prstGeom>
            <a:effectLst/>
          </p:spPr>
        </p:pic>
        <p:pic>
          <p:nvPicPr>
            <p:cNvPr id="3899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4765059" y="629423"/>
              <a:ext cx="327333" cy="135591"/>
            </a:xfrm>
            <a:prstGeom prst="rect">
              <a:avLst/>
            </a:prstGeom>
            <a:effectLst/>
          </p:spPr>
        </p:pic>
        <p:pic>
          <p:nvPicPr>
            <p:cNvPr id="3901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4772034" y="800424"/>
              <a:ext cx="334301" cy="90153"/>
            </a:xfrm>
            <a:prstGeom prst="rect">
              <a:avLst/>
            </a:prstGeom>
            <a:effectLst/>
          </p:spPr>
        </p:pic>
        <p:pic>
          <p:nvPicPr>
            <p:cNvPr id="3903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5153369" y="448453"/>
              <a:ext cx="348251" cy="413524"/>
            </a:xfrm>
            <a:prstGeom prst="rect">
              <a:avLst/>
            </a:prstGeom>
            <a:effectLst/>
          </p:spPr>
        </p:pic>
        <p:pic>
          <p:nvPicPr>
            <p:cNvPr id="3905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5624088" y="422497"/>
              <a:ext cx="110061" cy="475059"/>
            </a:xfrm>
            <a:prstGeom prst="rect">
              <a:avLst/>
            </a:prstGeom>
            <a:effectLst/>
          </p:spPr>
        </p:pic>
        <p:pic>
          <p:nvPicPr>
            <p:cNvPr id="3907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5474085" y="374910"/>
              <a:ext cx="378650" cy="118061"/>
            </a:xfrm>
            <a:prstGeom prst="rect">
              <a:avLst/>
            </a:prstGeom>
            <a:effectLst/>
          </p:spPr>
        </p:pic>
        <p:pic>
          <p:nvPicPr>
            <p:cNvPr id="3909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5850088" y="460334"/>
              <a:ext cx="135177" cy="437218"/>
            </a:xfrm>
            <a:prstGeom prst="rect">
              <a:avLst/>
            </a:prstGeom>
            <a:effectLst/>
          </p:spPr>
        </p:pic>
        <p:pic>
          <p:nvPicPr>
            <p:cNvPr id="3911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6013696" y="456140"/>
              <a:ext cx="412246" cy="391486"/>
            </a:xfrm>
            <a:prstGeom prst="rect">
              <a:avLst/>
            </a:prstGeom>
            <a:effectLst/>
          </p:spPr>
        </p:pic>
        <p:pic>
          <p:nvPicPr>
            <p:cNvPr id="3913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6481064" y="404319"/>
              <a:ext cx="111085" cy="409525"/>
            </a:xfrm>
            <a:prstGeom prst="rect">
              <a:avLst/>
            </a:prstGeom>
            <a:effectLst/>
          </p:spPr>
        </p:pic>
        <p:pic>
          <p:nvPicPr>
            <p:cNvPr id="3915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6425250" y="387512"/>
              <a:ext cx="422321" cy="407263"/>
            </a:xfrm>
            <a:prstGeom prst="rect">
              <a:avLst/>
            </a:prstGeom>
            <a:effectLst/>
          </p:spPr>
        </p:pic>
        <p:pic>
          <p:nvPicPr>
            <p:cNvPr id="3917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6718234" y="307110"/>
              <a:ext cx="159912" cy="520687"/>
            </a:xfrm>
            <a:prstGeom prst="rect">
              <a:avLst/>
            </a:prstGeom>
            <a:effectLst/>
          </p:spPr>
        </p:pic>
        <p:pic>
          <p:nvPicPr>
            <p:cNvPr id="3919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7171646" y="387243"/>
              <a:ext cx="215428" cy="180129"/>
            </a:xfrm>
            <a:prstGeom prst="rect">
              <a:avLst/>
            </a:prstGeom>
            <a:effectLst/>
          </p:spPr>
        </p:pic>
        <p:pic>
          <p:nvPicPr>
            <p:cNvPr id="3921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7213503" y="720955"/>
              <a:ext cx="172660" cy="179367"/>
            </a:xfrm>
            <a:prstGeom prst="rect">
              <a:avLst/>
            </a:prstGeom>
            <a:effectLst/>
          </p:spPr>
        </p:pic>
        <p:pic>
          <p:nvPicPr>
            <p:cNvPr id="3923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8012490" y="143180"/>
              <a:ext cx="337514" cy="689171"/>
            </a:xfrm>
            <a:prstGeom prst="rect">
              <a:avLst/>
            </a:prstGeom>
            <a:effectLst/>
          </p:spPr>
        </p:pic>
        <p:pic>
          <p:nvPicPr>
            <p:cNvPr id="3925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8432255" y="217666"/>
              <a:ext cx="320410" cy="506863"/>
            </a:xfrm>
            <a:prstGeom prst="rect">
              <a:avLst/>
            </a:prstGeom>
            <a:effectLst/>
          </p:spPr>
        </p:pic>
        <p:pic>
          <p:nvPicPr>
            <p:cNvPr id="3927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8722320" y="275247"/>
              <a:ext cx="667055" cy="346967"/>
            </a:xfrm>
            <a:prstGeom prst="rect">
              <a:avLst/>
            </a:prstGeom>
            <a:effectLst/>
          </p:spPr>
        </p:pic>
        <p:pic>
          <p:nvPicPr>
            <p:cNvPr id="3929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9353679" y="61006"/>
              <a:ext cx="112422" cy="536593"/>
            </a:xfrm>
            <a:prstGeom prst="rect">
              <a:avLst/>
            </a:prstGeom>
            <a:effectLst/>
          </p:spPr>
        </p:pic>
        <p:pic>
          <p:nvPicPr>
            <p:cNvPr id="3931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9299208" y="207494"/>
              <a:ext cx="313384" cy="118065"/>
            </a:xfrm>
            <a:prstGeom prst="rect">
              <a:avLst/>
            </a:prstGeom>
            <a:effectLst/>
          </p:spPr>
        </p:pic>
        <p:pic>
          <p:nvPicPr>
            <p:cNvPr id="3933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9578744" y="33384"/>
              <a:ext cx="117563" cy="564225"/>
            </a:xfrm>
            <a:prstGeom prst="rect">
              <a:avLst/>
            </a:prstGeom>
            <a:effectLst/>
          </p:spPr>
        </p:pic>
        <p:pic>
          <p:nvPicPr>
            <p:cNvPr id="3935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9660755" y="291203"/>
              <a:ext cx="237040" cy="449630"/>
            </a:xfrm>
            <a:prstGeom prst="rect">
              <a:avLst/>
            </a:prstGeom>
            <a:effectLst/>
          </p:spPr>
        </p:pic>
        <p:pic>
          <p:nvPicPr>
            <p:cNvPr id="3937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10287850" y="164070"/>
              <a:ext cx="388829" cy="419583"/>
            </a:xfrm>
            <a:prstGeom prst="rect">
              <a:avLst/>
            </a:prstGeom>
            <a:effectLst/>
          </p:spPr>
        </p:pic>
        <p:pic>
          <p:nvPicPr>
            <p:cNvPr id="3939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10701308" y="303758"/>
              <a:ext cx="229680" cy="91559"/>
            </a:xfrm>
            <a:prstGeom prst="rect">
              <a:avLst/>
            </a:prstGeom>
            <a:effectLst/>
          </p:spPr>
        </p:pic>
        <p:pic>
          <p:nvPicPr>
            <p:cNvPr id="3941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10812543" y="188276"/>
              <a:ext cx="341669" cy="544699"/>
            </a:xfrm>
            <a:prstGeom prst="rect">
              <a:avLst/>
            </a:prstGeom>
            <a:effectLst/>
          </p:spPr>
        </p:pic>
        <p:pic>
          <p:nvPicPr>
            <p:cNvPr id="3943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11111015" y="212236"/>
              <a:ext cx="163715" cy="298714"/>
            </a:xfrm>
            <a:prstGeom prst="rect">
              <a:avLst/>
            </a:prstGeom>
            <a:effectLst/>
          </p:spPr>
        </p:pic>
        <p:pic>
          <p:nvPicPr>
            <p:cNvPr id="3945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11280292" y="186436"/>
              <a:ext cx="97131" cy="348386"/>
            </a:xfrm>
            <a:prstGeom prst="rect">
              <a:avLst/>
            </a:prstGeom>
            <a:effectLst/>
          </p:spPr>
        </p:pic>
        <p:pic>
          <p:nvPicPr>
            <p:cNvPr id="3947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11301222" y="580"/>
              <a:ext cx="131541" cy="188056"/>
            </a:xfrm>
            <a:prstGeom prst="rect">
              <a:avLst/>
            </a:prstGeom>
            <a:effectLst/>
          </p:spPr>
        </p:pic>
        <p:pic>
          <p:nvPicPr>
            <p:cNvPr id="3949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11386793" y="168113"/>
              <a:ext cx="227811" cy="310910"/>
            </a:xfrm>
            <a:prstGeom prst="rect">
              <a:avLst/>
            </a:prstGeom>
            <a:effectLst/>
          </p:spPr>
        </p:pic>
        <p:pic>
          <p:nvPicPr>
            <p:cNvPr id="3951" name="Line" descr="Line"/>
            <p:cNvPicPr>
              <a:picLocks noChangeAspect="0"/>
            </p:cNvPicPr>
            <p:nvPr/>
          </p:nvPicPr>
          <p:blipFill>
            <a:blip r:embed="rId182">
              <a:extLst/>
            </a:blip>
            <a:stretch>
              <a:fillRect/>
            </a:stretch>
          </p:blipFill>
          <p:spPr>
            <a:xfrm>
              <a:off x="11534781" y="133825"/>
              <a:ext cx="268164" cy="497005"/>
            </a:xfrm>
            <a:prstGeom prst="rect">
              <a:avLst/>
            </a:prstGeom>
            <a:effectLst/>
          </p:spPr>
        </p:pic>
        <p:pic>
          <p:nvPicPr>
            <p:cNvPr id="3953" name="Line" descr="Line"/>
            <p:cNvPicPr>
              <a:picLocks noChangeAspect="0"/>
            </p:cNvPicPr>
            <p:nvPr/>
          </p:nvPicPr>
          <p:blipFill>
            <a:blip r:embed="rId183">
              <a:extLst/>
            </a:blip>
            <a:stretch>
              <a:fillRect/>
            </a:stretch>
          </p:blipFill>
          <p:spPr>
            <a:xfrm>
              <a:off x="11775562" y="-38180"/>
              <a:ext cx="288017" cy="621831"/>
            </a:xfrm>
            <a:prstGeom prst="rect">
              <a:avLst/>
            </a:prstGeom>
            <a:effectLst/>
          </p:spPr>
        </p:pic>
      </p:grpSp>
      <p:grpSp>
        <p:nvGrpSpPr>
          <p:cNvPr id="4022" name="Drawing"/>
          <p:cNvGrpSpPr/>
          <p:nvPr/>
        </p:nvGrpSpPr>
        <p:grpSpPr>
          <a:xfrm>
            <a:off x="797649" y="5960761"/>
            <a:ext cx="10871326" cy="999664"/>
            <a:chOff x="23354" y="-12700"/>
            <a:chExt cx="10871325" cy="999662"/>
          </a:xfrm>
        </p:grpSpPr>
        <p:pic>
          <p:nvPicPr>
            <p:cNvPr id="3956" name="Line" descr="Line"/>
            <p:cNvPicPr>
              <a:picLocks noChangeAspect="0"/>
            </p:cNvPicPr>
            <p:nvPr/>
          </p:nvPicPr>
          <p:blipFill>
            <a:blip r:embed="rId184">
              <a:extLst/>
            </a:blip>
            <a:stretch>
              <a:fillRect/>
            </a:stretch>
          </p:blipFill>
          <p:spPr>
            <a:xfrm>
              <a:off x="23354" y="420217"/>
              <a:ext cx="334886" cy="398381"/>
            </a:xfrm>
            <a:prstGeom prst="rect">
              <a:avLst/>
            </a:prstGeom>
            <a:effectLst/>
          </p:spPr>
        </p:pic>
        <p:pic>
          <p:nvPicPr>
            <p:cNvPr id="3958" name="Line" descr="Line"/>
            <p:cNvPicPr>
              <a:picLocks noChangeAspect="0"/>
            </p:cNvPicPr>
            <p:nvPr/>
          </p:nvPicPr>
          <p:blipFill>
            <a:blip r:embed="rId185">
              <a:extLst/>
            </a:blip>
            <a:stretch>
              <a:fillRect/>
            </a:stretch>
          </p:blipFill>
          <p:spPr>
            <a:xfrm>
              <a:off x="412812" y="445365"/>
              <a:ext cx="518597" cy="527646"/>
            </a:xfrm>
            <a:prstGeom prst="rect">
              <a:avLst/>
            </a:prstGeom>
            <a:effectLst/>
          </p:spPr>
        </p:pic>
        <p:pic>
          <p:nvPicPr>
            <p:cNvPr id="3960" name="Line" descr="Line"/>
            <p:cNvPicPr>
              <a:picLocks noChangeAspect="0"/>
            </p:cNvPicPr>
            <p:nvPr/>
          </p:nvPicPr>
          <p:blipFill>
            <a:blip r:embed="rId186">
              <a:extLst/>
            </a:blip>
            <a:stretch>
              <a:fillRect/>
            </a:stretch>
          </p:blipFill>
          <p:spPr>
            <a:xfrm>
              <a:off x="935984" y="382584"/>
              <a:ext cx="265380" cy="535114"/>
            </a:xfrm>
            <a:prstGeom prst="rect">
              <a:avLst/>
            </a:prstGeom>
            <a:effectLst/>
          </p:spPr>
        </p:pic>
        <p:pic>
          <p:nvPicPr>
            <p:cNvPr id="3962" name="Line" descr="Line"/>
            <p:cNvPicPr>
              <a:picLocks noChangeAspect="0"/>
            </p:cNvPicPr>
            <p:nvPr/>
          </p:nvPicPr>
          <p:blipFill>
            <a:blip r:embed="rId187">
              <a:extLst/>
            </a:blip>
            <a:stretch>
              <a:fillRect/>
            </a:stretch>
          </p:blipFill>
          <p:spPr>
            <a:xfrm>
              <a:off x="1205701" y="391299"/>
              <a:ext cx="732273" cy="407322"/>
            </a:xfrm>
            <a:prstGeom prst="rect">
              <a:avLst/>
            </a:prstGeom>
            <a:effectLst/>
          </p:spPr>
        </p:pic>
        <p:pic>
          <p:nvPicPr>
            <p:cNvPr id="3964" name="Line" descr="Line"/>
            <p:cNvPicPr>
              <a:picLocks noChangeAspect="0"/>
            </p:cNvPicPr>
            <p:nvPr/>
          </p:nvPicPr>
          <p:blipFill>
            <a:blip r:embed="rId188">
              <a:extLst/>
            </a:blip>
            <a:stretch>
              <a:fillRect/>
            </a:stretch>
          </p:blipFill>
          <p:spPr>
            <a:xfrm>
              <a:off x="2645011" y="363069"/>
              <a:ext cx="360233" cy="65846"/>
            </a:xfrm>
            <a:prstGeom prst="rect">
              <a:avLst/>
            </a:prstGeom>
            <a:effectLst/>
          </p:spPr>
        </p:pic>
        <p:pic>
          <p:nvPicPr>
            <p:cNvPr id="3966" name="Line" descr="Line"/>
            <p:cNvPicPr>
              <a:picLocks noChangeAspect="0"/>
            </p:cNvPicPr>
            <p:nvPr/>
          </p:nvPicPr>
          <p:blipFill>
            <a:blip r:embed="rId189">
              <a:extLst/>
            </a:blip>
            <a:stretch>
              <a:fillRect/>
            </a:stretch>
          </p:blipFill>
          <p:spPr>
            <a:xfrm>
              <a:off x="2747648" y="375607"/>
              <a:ext cx="320377" cy="367209"/>
            </a:xfrm>
            <a:prstGeom prst="rect">
              <a:avLst/>
            </a:prstGeom>
            <a:effectLst/>
          </p:spPr>
        </p:pic>
        <p:pic>
          <p:nvPicPr>
            <p:cNvPr id="3968" name="Line" descr="Line"/>
            <p:cNvPicPr>
              <a:picLocks noChangeAspect="0"/>
            </p:cNvPicPr>
            <p:nvPr/>
          </p:nvPicPr>
          <p:blipFill>
            <a:blip r:embed="rId190">
              <a:extLst/>
            </a:blip>
            <a:stretch>
              <a:fillRect/>
            </a:stretch>
          </p:blipFill>
          <p:spPr>
            <a:xfrm>
              <a:off x="3298307" y="401639"/>
              <a:ext cx="117223" cy="94705"/>
            </a:xfrm>
            <a:prstGeom prst="rect">
              <a:avLst/>
            </a:prstGeom>
            <a:effectLst/>
          </p:spPr>
        </p:pic>
        <p:pic>
          <p:nvPicPr>
            <p:cNvPr id="3970" name="Line" descr="Line"/>
            <p:cNvPicPr>
              <a:picLocks noChangeAspect="0"/>
            </p:cNvPicPr>
            <p:nvPr/>
          </p:nvPicPr>
          <p:blipFill>
            <a:blip r:embed="rId191">
              <a:extLst/>
            </a:blip>
            <a:stretch>
              <a:fillRect/>
            </a:stretch>
          </p:blipFill>
          <p:spPr>
            <a:xfrm>
              <a:off x="3265842" y="603486"/>
              <a:ext cx="181438" cy="118523"/>
            </a:xfrm>
            <a:prstGeom prst="rect">
              <a:avLst/>
            </a:prstGeom>
            <a:effectLst/>
          </p:spPr>
        </p:pic>
        <p:pic>
          <p:nvPicPr>
            <p:cNvPr id="3972" name="Line" descr="Line"/>
            <p:cNvPicPr>
              <a:picLocks noChangeAspect="0"/>
            </p:cNvPicPr>
            <p:nvPr/>
          </p:nvPicPr>
          <p:blipFill>
            <a:blip r:embed="rId192">
              <a:extLst/>
            </a:blip>
            <a:stretch>
              <a:fillRect/>
            </a:stretch>
          </p:blipFill>
          <p:spPr>
            <a:xfrm>
              <a:off x="3905869" y="434125"/>
              <a:ext cx="316616" cy="217895"/>
            </a:xfrm>
            <a:prstGeom prst="rect">
              <a:avLst/>
            </a:prstGeom>
            <a:effectLst/>
          </p:spPr>
        </p:pic>
        <p:pic>
          <p:nvPicPr>
            <p:cNvPr id="3974" name="Line" descr="Line"/>
            <p:cNvPicPr>
              <a:picLocks noChangeAspect="0"/>
            </p:cNvPicPr>
            <p:nvPr/>
          </p:nvPicPr>
          <p:blipFill>
            <a:blip r:embed="rId193">
              <a:extLst/>
            </a:blip>
            <a:stretch>
              <a:fillRect/>
            </a:stretch>
          </p:blipFill>
          <p:spPr>
            <a:xfrm>
              <a:off x="4012234" y="338234"/>
              <a:ext cx="74233" cy="510560"/>
            </a:xfrm>
            <a:prstGeom prst="rect">
              <a:avLst/>
            </a:prstGeom>
            <a:effectLst/>
          </p:spPr>
        </p:pic>
        <p:pic>
          <p:nvPicPr>
            <p:cNvPr id="3976" name="Line" descr="Line"/>
            <p:cNvPicPr>
              <a:picLocks noChangeAspect="0"/>
            </p:cNvPicPr>
            <p:nvPr/>
          </p:nvPicPr>
          <p:blipFill>
            <a:blip r:embed="rId194">
              <a:extLst/>
            </a:blip>
            <a:stretch>
              <a:fillRect/>
            </a:stretch>
          </p:blipFill>
          <p:spPr>
            <a:xfrm>
              <a:off x="3865748" y="321216"/>
              <a:ext cx="339304" cy="121648"/>
            </a:xfrm>
            <a:prstGeom prst="rect">
              <a:avLst/>
            </a:prstGeom>
            <a:effectLst/>
          </p:spPr>
        </p:pic>
        <p:pic>
          <p:nvPicPr>
            <p:cNvPr id="3978" name="Line" descr="Line"/>
            <p:cNvPicPr>
              <a:picLocks noChangeAspect="0"/>
            </p:cNvPicPr>
            <p:nvPr/>
          </p:nvPicPr>
          <p:blipFill>
            <a:blip r:embed="rId195">
              <a:extLst/>
            </a:blip>
            <a:stretch>
              <a:fillRect/>
            </a:stretch>
          </p:blipFill>
          <p:spPr>
            <a:xfrm>
              <a:off x="3886674" y="808098"/>
              <a:ext cx="346281" cy="60280"/>
            </a:xfrm>
            <a:prstGeom prst="rect">
              <a:avLst/>
            </a:prstGeom>
            <a:effectLst/>
          </p:spPr>
        </p:pic>
        <p:pic>
          <p:nvPicPr>
            <p:cNvPr id="3980" name="Line" descr="Line"/>
            <p:cNvPicPr>
              <a:picLocks noChangeAspect="0"/>
            </p:cNvPicPr>
            <p:nvPr/>
          </p:nvPicPr>
          <p:blipFill>
            <a:blip r:embed="rId196">
              <a:extLst/>
            </a:blip>
            <a:stretch>
              <a:fillRect/>
            </a:stretch>
          </p:blipFill>
          <p:spPr>
            <a:xfrm>
              <a:off x="4584236" y="543024"/>
              <a:ext cx="890380" cy="60281"/>
            </a:xfrm>
            <a:prstGeom prst="rect">
              <a:avLst/>
            </a:prstGeom>
            <a:effectLst/>
          </p:spPr>
        </p:pic>
        <p:pic>
          <p:nvPicPr>
            <p:cNvPr id="3982" name="Line" descr="Line"/>
            <p:cNvPicPr>
              <a:picLocks noChangeAspect="0"/>
            </p:cNvPicPr>
            <p:nvPr/>
          </p:nvPicPr>
          <p:blipFill>
            <a:blip r:embed="rId197">
              <a:extLst/>
            </a:blip>
            <a:stretch>
              <a:fillRect/>
            </a:stretch>
          </p:blipFill>
          <p:spPr>
            <a:xfrm>
              <a:off x="5205066" y="365851"/>
              <a:ext cx="326442" cy="376968"/>
            </a:xfrm>
            <a:prstGeom prst="rect">
              <a:avLst/>
            </a:prstGeom>
            <a:effectLst/>
          </p:spPr>
        </p:pic>
        <p:pic>
          <p:nvPicPr>
            <p:cNvPr id="3984" name="Line" descr="Line"/>
            <p:cNvPicPr>
              <a:picLocks noChangeAspect="0"/>
            </p:cNvPicPr>
            <p:nvPr/>
          </p:nvPicPr>
          <p:blipFill>
            <a:blip r:embed="rId198">
              <a:extLst/>
            </a:blip>
            <a:stretch>
              <a:fillRect/>
            </a:stretch>
          </p:blipFill>
          <p:spPr>
            <a:xfrm>
              <a:off x="5762554" y="345141"/>
              <a:ext cx="666064" cy="373355"/>
            </a:xfrm>
            <a:prstGeom prst="rect">
              <a:avLst/>
            </a:prstGeom>
            <a:effectLst/>
          </p:spPr>
        </p:pic>
        <p:pic>
          <p:nvPicPr>
            <p:cNvPr id="3986" name="Line" descr="Line"/>
            <p:cNvPicPr>
              <a:picLocks noChangeAspect="0"/>
            </p:cNvPicPr>
            <p:nvPr/>
          </p:nvPicPr>
          <p:blipFill>
            <a:blip r:embed="rId199">
              <a:extLst/>
            </a:blip>
            <a:stretch>
              <a:fillRect/>
            </a:stretch>
          </p:blipFill>
          <p:spPr>
            <a:xfrm>
              <a:off x="6210068" y="412638"/>
              <a:ext cx="59771" cy="574325"/>
            </a:xfrm>
            <a:prstGeom prst="rect">
              <a:avLst/>
            </a:prstGeom>
            <a:effectLst/>
          </p:spPr>
        </p:pic>
        <p:pic>
          <p:nvPicPr>
            <p:cNvPr id="3988" name="Line" descr="Line"/>
            <p:cNvPicPr>
              <a:picLocks noChangeAspect="0"/>
            </p:cNvPicPr>
            <p:nvPr/>
          </p:nvPicPr>
          <p:blipFill>
            <a:blip r:embed="rId200">
              <a:extLst/>
            </a:blip>
            <a:stretch>
              <a:fillRect/>
            </a:stretch>
          </p:blipFill>
          <p:spPr>
            <a:xfrm>
              <a:off x="7099739" y="353966"/>
              <a:ext cx="328055" cy="381877"/>
            </a:xfrm>
            <a:prstGeom prst="rect">
              <a:avLst/>
            </a:prstGeom>
            <a:effectLst/>
          </p:spPr>
        </p:pic>
        <p:pic>
          <p:nvPicPr>
            <p:cNvPr id="3990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7424568" y="570927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3992" name="Line" descr="Line"/>
            <p:cNvPicPr>
              <a:picLocks noChangeAspect="0"/>
            </p:cNvPicPr>
            <p:nvPr/>
          </p:nvPicPr>
          <p:blipFill>
            <a:blip r:embed="rId202">
              <a:extLst/>
            </a:blip>
            <a:stretch>
              <a:fillRect/>
            </a:stretch>
          </p:blipFill>
          <p:spPr>
            <a:xfrm>
              <a:off x="7639781" y="422001"/>
              <a:ext cx="233414" cy="278671"/>
            </a:xfrm>
            <a:prstGeom prst="rect">
              <a:avLst/>
            </a:prstGeom>
            <a:effectLst/>
          </p:spPr>
        </p:pic>
        <p:pic>
          <p:nvPicPr>
            <p:cNvPr id="3994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7968667" y="654634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3996" name="Line" descr="Line"/>
            <p:cNvPicPr>
              <a:picLocks noChangeAspect="0"/>
            </p:cNvPicPr>
            <p:nvPr/>
          </p:nvPicPr>
          <p:blipFill>
            <a:blip r:embed="rId203">
              <a:extLst/>
            </a:blip>
            <a:stretch>
              <a:fillRect/>
            </a:stretch>
          </p:blipFill>
          <p:spPr>
            <a:xfrm>
              <a:off x="8573659" y="321598"/>
              <a:ext cx="123700" cy="378278"/>
            </a:xfrm>
            <a:prstGeom prst="rect">
              <a:avLst/>
            </a:prstGeom>
            <a:effectLst/>
          </p:spPr>
        </p:pic>
        <p:pic>
          <p:nvPicPr>
            <p:cNvPr id="3998" name="Line" descr="Line"/>
            <p:cNvPicPr>
              <a:picLocks noChangeAspect="0"/>
            </p:cNvPicPr>
            <p:nvPr/>
          </p:nvPicPr>
          <p:blipFill>
            <a:blip r:embed="rId204">
              <a:extLst/>
            </a:blip>
            <a:stretch>
              <a:fillRect/>
            </a:stretch>
          </p:blipFill>
          <p:spPr>
            <a:xfrm>
              <a:off x="8565958" y="190508"/>
              <a:ext cx="96519" cy="112844"/>
            </a:xfrm>
            <a:prstGeom prst="rect">
              <a:avLst/>
            </a:prstGeom>
            <a:effectLst/>
          </p:spPr>
        </p:pic>
        <p:pic>
          <p:nvPicPr>
            <p:cNvPr id="4000" name="Line" descr="Line"/>
            <p:cNvPicPr>
              <a:picLocks noChangeAspect="0"/>
            </p:cNvPicPr>
            <p:nvPr/>
          </p:nvPicPr>
          <p:blipFill>
            <a:blip r:embed="rId205">
              <a:extLst/>
            </a:blip>
            <a:stretch>
              <a:fillRect/>
            </a:stretch>
          </p:blipFill>
          <p:spPr>
            <a:xfrm>
              <a:off x="8755662" y="366308"/>
              <a:ext cx="518775" cy="502644"/>
            </a:xfrm>
            <a:prstGeom prst="rect">
              <a:avLst/>
            </a:prstGeom>
            <a:effectLst/>
          </p:spPr>
        </p:pic>
        <p:pic>
          <p:nvPicPr>
            <p:cNvPr id="4002" name="Line" descr="Line"/>
            <p:cNvPicPr>
              <a:picLocks noChangeAspect="0"/>
            </p:cNvPicPr>
            <p:nvPr/>
          </p:nvPicPr>
          <p:blipFill>
            <a:blip r:embed="rId206">
              <a:extLst/>
            </a:blip>
            <a:stretch>
              <a:fillRect/>
            </a:stretch>
          </p:blipFill>
          <p:spPr>
            <a:xfrm>
              <a:off x="9096787" y="190408"/>
              <a:ext cx="47009" cy="50166"/>
            </a:xfrm>
            <a:prstGeom prst="rect">
              <a:avLst/>
            </a:prstGeom>
            <a:effectLst/>
          </p:spPr>
        </p:pic>
        <p:pic>
          <p:nvPicPr>
            <p:cNvPr id="4004" name="Line" descr="Line"/>
            <p:cNvPicPr>
              <a:picLocks noChangeAspect="0"/>
            </p:cNvPicPr>
            <p:nvPr/>
          </p:nvPicPr>
          <p:blipFill>
            <a:blip r:embed="rId207">
              <a:extLst/>
            </a:blip>
            <a:stretch>
              <a:fillRect/>
            </a:stretch>
          </p:blipFill>
          <p:spPr>
            <a:xfrm>
              <a:off x="9278316" y="303704"/>
              <a:ext cx="388655" cy="277577"/>
            </a:xfrm>
            <a:prstGeom prst="rect">
              <a:avLst/>
            </a:prstGeom>
            <a:effectLst/>
          </p:spPr>
        </p:pic>
        <p:pic>
          <p:nvPicPr>
            <p:cNvPr id="4006" name="Line" descr="Line"/>
            <p:cNvPicPr>
              <a:picLocks noChangeAspect="0"/>
            </p:cNvPicPr>
            <p:nvPr/>
          </p:nvPicPr>
          <p:blipFill>
            <a:blip r:embed="rId208">
              <a:extLst/>
            </a:blip>
            <a:stretch>
              <a:fillRect/>
            </a:stretch>
          </p:blipFill>
          <p:spPr>
            <a:xfrm>
              <a:off x="9580266" y="211597"/>
              <a:ext cx="302949" cy="347527"/>
            </a:xfrm>
            <a:prstGeom prst="rect">
              <a:avLst/>
            </a:prstGeom>
            <a:effectLst/>
          </p:spPr>
        </p:pic>
        <p:pic>
          <p:nvPicPr>
            <p:cNvPr id="4008" name="Line" descr="Line"/>
            <p:cNvPicPr>
              <a:picLocks noChangeAspect="0"/>
            </p:cNvPicPr>
            <p:nvPr/>
          </p:nvPicPr>
          <p:blipFill>
            <a:blip r:embed="rId209">
              <a:extLst/>
            </a:blip>
            <a:stretch>
              <a:fillRect/>
            </a:stretch>
          </p:blipFill>
          <p:spPr>
            <a:xfrm>
              <a:off x="9897374" y="47752"/>
              <a:ext cx="90475" cy="478823"/>
            </a:xfrm>
            <a:prstGeom prst="rect">
              <a:avLst/>
            </a:prstGeom>
            <a:effectLst/>
          </p:spPr>
        </p:pic>
        <p:pic>
          <p:nvPicPr>
            <p:cNvPr id="4010" name="Line" descr="Line"/>
            <p:cNvPicPr>
              <a:picLocks noChangeAspect="0"/>
            </p:cNvPicPr>
            <p:nvPr/>
          </p:nvPicPr>
          <p:blipFill>
            <a:blip r:embed="rId210">
              <a:extLst/>
            </a:blip>
            <a:stretch>
              <a:fillRect/>
            </a:stretch>
          </p:blipFill>
          <p:spPr>
            <a:xfrm>
              <a:off x="9792897" y="218434"/>
              <a:ext cx="383292" cy="301163"/>
            </a:xfrm>
            <a:prstGeom prst="rect">
              <a:avLst/>
            </a:prstGeom>
            <a:effectLst/>
          </p:spPr>
        </p:pic>
        <p:pic>
          <p:nvPicPr>
            <p:cNvPr id="4012" name="Line" descr="Line"/>
            <p:cNvPicPr>
              <a:picLocks noChangeAspect="0"/>
            </p:cNvPicPr>
            <p:nvPr/>
          </p:nvPicPr>
          <p:blipFill>
            <a:blip r:embed="rId211">
              <a:extLst/>
            </a:blip>
            <a:stretch>
              <a:fillRect/>
            </a:stretch>
          </p:blipFill>
          <p:spPr>
            <a:xfrm>
              <a:off x="10126967" y="-12700"/>
              <a:ext cx="98051" cy="190491"/>
            </a:xfrm>
            <a:prstGeom prst="rect">
              <a:avLst/>
            </a:prstGeom>
            <a:effectLst/>
          </p:spPr>
        </p:pic>
        <p:pic>
          <p:nvPicPr>
            <p:cNvPr id="4014" name="Line" descr="Line"/>
            <p:cNvPicPr>
              <a:picLocks noChangeAspect="0"/>
            </p:cNvPicPr>
            <p:nvPr/>
          </p:nvPicPr>
          <p:blipFill>
            <a:blip r:embed="rId212">
              <a:extLst/>
            </a:blip>
            <a:stretch>
              <a:fillRect/>
            </a:stretch>
          </p:blipFill>
          <p:spPr>
            <a:xfrm>
              <a:off x="10209925" y="201263"/>
              <a:ext cx="278826" cy="243926"/>
            </a:xfrm>
            <a:prstGeom prst="rect">
              <a:avLst/>
            </a:prstGeom>
            <a:effectLst/>
          </p:spPr>
        </p:pic>
        <p:pic>
          <p:nvPicPr>
            <p:cNvPr id="4016" name="Line" descr="Line"/>
            <p:cNvPicPr>
              <a:picLocks noChangeAspect="0"/>
            </p:cNvPicPr>
            <p:nvPr/>
          </p:nvPicPr>
          <p:blipFill>
            <a:blip r:embed="rId213">
              <a:extLst/>
            </a:blip>
            <a:stretch>
              <a:fillRect/>
            </a:stretch>
          </p:blipFill>
          <p:spPr>
            <a:xfrm>
              <a:off x="10500699" y="198168"/>
              <a:ext cx="393981" cy="297864"/>
            </a:xfrm>
            <a:prstGeom prst="rect">
              <a:avLst/>
            </a:prstGeom>
            <a:effectLst/>
          </p:spPr>
        </p:pic>
        <p:pic>
          <p:nvPicPr>
            <p:cNvPr id="4018" name="Line" descr="Line"/>
            <p:cNvPicPr>
              <a:picLocks noChangeAspect="0"/>
            </p:cNvPicPr>
            <p:nvPr/>
          </p:nvPicPr>
          <p:blipFill>
            <a:blip r:embed="rId214">
              <a:extLst/>
            </a:blip>
            <a:stretch>
              <a:fillRect/>
            </a:stretch>
          </p:blipFill>
          <p:spPr>
            <a:xfrm>
              <a:off x="7433433" y="609182"/>
              <a:ext cx="86568" cy="87217"/>
            </a:xfrm>
            <a:prstGeom prst="rect">
              <a:avLst/>
            </a:prstGeom>
            <a:effectLst/>
          </p:spPr>
        </p:pic>
        <p:pic>
          <p:nvPicPr>
            <p:cNvPr id="4020" name="Line" descr="Line"/>
            <p:cNvPicPr>
              <a:picLocks noChangeAspect="0"/>
            </p:cNvPicPr>
            <p:nvPr/>
          </p:nvPicPr>
          <p:blipFill>
            <a:blip r:embed="rId215">
              <a:extLst/>
            </a:blip>
            <a:stretch>
              <a:fillRect/>
            </a:stretch>
          </p:blipFill>
          <p:spPr>
            <a:xfrm>
              <a:off x="7890684" y="653280"/>
              <a:ext cx="98623" cy="71206"/>
            </a:xfrm>
            <a:prstGeom prst="rect">
              <a:avLst/>
            </a:prstGeom>
            <a:effectLst/>
          </p:spPr>
        </p:pic>
      </p:grpSp>
      <p:grpSp>
        <p:nvGrpSpPr>
          <p:cNvPr id="4069" name="Drawing"/>
          <p:cNvGrpSpPr/>
          <p:nvPr/>
        </p:nvGrpSpPr>
        <p:grpSpPr>
          <a:xfrm>
            <a:off x="1083177" y="7114154"/>
            <a:ext cx="7850098" cy="730761"/>
            <a:chOff x="308883" y="-12759"/>
            <a:chExt cx="7850097" cy="730759"/>
          </a:xfrm>
        </p:grpSpPr>
        <p:pic>
          <p:nvPicPr>
            <p:cNvPr id="4023" name="Line" descr="Line"/>
            <p:cNvPicPr>
              <a:picLocks noChangeAspect="0"/>
            </p:cNvPicPr>
            <p:nvPr/>
          </p:nvPicPr>
          <p:blipFill>
            <a:blip r:embed="rId216">
              <a:extLst/>
            </a:blip>
            <a:stretch>
              <a:fillRect/>
            </a:stretch>
          </p:blipFill>
          <p:spPr>
            <a:xfrm>
              <a:off x="308883" y="108062"/>
              <a:ext cx="348050" cy="485204"/>
            </a:xfrm>
            <a:prstGeom prst="rect">
              <a:avLst/>
            </a:prstGeom>
            <a:effectLst/>
          </p:spPr>
        </p:pic>
        <p:pic>
          <p:nvPicPr>
            <p:cNvPr id="4025" name="Line" descr="Line"/>
            <p:cNvPicPr>
              <a:picLocks noChangeAspect="0"/>
            </p:cNvPicPr>
            <p:nvPr/>
          </p:nvPicPr>
          <p:blipFill>
            <a:blip r:embed="rId217">
              <a:extLst/>
            </a:blip>
            <a:stretch>
              <a:fillRect/>
            </a:stretch>
          </p:blipFill>
          <p:spPr>
            <a:xfrm>
              <a:off x="720254" y="125354"/>
              <a:ext cx="645719" cy="468661"/>
            </a:xfrm>
            <a:prstGeom prst="rect">
              <a:avLst/>
            </a:prstGeom>
            <a:effectLst/>
          </p:spPr>
        </p:pic>
        <p:pic>
          <p:nvPicPr>
            <p:cNvPr id="4027" name="Line" descr="Line"/>
            <p:cNvPicPr>
              <a:picLocks noChangeAspect="0"/>
            </p:cNvPicPr>
            <p:nvPr/>
          </p:nvPicPr>
          <p:blipFill>
            <a:blip r:embed="rId218">
              <a:extLst/>
            </a:blip>
            <a:stretch>
              <a:fillRect/>
            </a:stretch>
          </p:blipFill>
          <p:spPr>
            <a:xfrm>
              <a:off x="1019689" y="247572"/>
              <a:ext cx="276529" cy="88187"/>
            </a:xfrm>
            <a:prstGeom prst="rect">
              <a:avLst/>
            </a:prstGeom>
            <a:effectLst/>
          </p:spPr>
        </p:pic>
        <p:pic>
          <p:nvPicPr>
            <p:cNvPr id="4029" name="Line" descr="Line"/>
            <p:cNvPicPr>
              <a:picLocks noChangeAspect="0"/>
            </p:cNvPicPr>
            <p:nvPr/>
          </p:nvPicPr>
          <p:blipFill>
            <a:blip r:embed="rId219">
              <a:extLst/>
            </a:blip>
            <a:stretch>
              <a:fillRect/>
            </a:stretch>
          </p:blipFill>
          <p:spPr>
            <a:xfrm>
              <a:off x="2074012" y="171875"/>
              <a:ext cx="296451" cy="380126"/>
            </a:xfrm>
            <a:prstGeom prst="rect">
              <a:avLst/>
            </a:prstGeom>
            <a:effectLst/>
          </p:spPr>
        </p:pic>
        <p:pic>
          <p:nvPicPr>
            <p:cNvPr id="4031" name="Line" descr="Line"/>
            <p:cNvPicPr>
              <a:picLocks noChangeAspect="0"/>
            </p:cNvPicPr>
            <p:nvPr/>
          </p:nvPicPr>
          <p:blipFill>
            <a:blip r:embed="rId220">
              <a:extLst/>
            </a:blip>
            <a:stretch>
              <a:fillRect/>
            </a:stretch>
          </p:blipFill>
          <p:spPr>
            <a:xfrm>
              <a:off x="2390306" y="240088"/>
              <a:ext cx="188503" cy="274090"/>
            </a:xfrm>
            <a:prstGeom prst="rect">
              <a:avLst/>
            </a:prstGeom>
            <a:effectLst/>
          </p:spPr>
        </p:pic>
        <p:pic>
          <p:nvPicPr>
            <p:cNvPr id="4033" name="Line" descr="Line"/>
            <p:cNvPicPr>
              <a:picLocks noChangeAspect="0"/>
            </p:cNvPicPr>
            <p:nvPr/>
          </p:nvPicPr>
          <p:blipFill>
            <a:blip r:embed="rId221">
              <a:extLst/>
            </a:blip>
            <a:stretch>
              <a:fillRect/>
            </a:stretch>
          </p:blipFill>
          <p:spPr>
            <a:xfrm>
              <a:off x="2683072" y="10644"/>
              <a:ext cx="64077" cy="576238"/>
            </a:xfrm>
            <a:prstGeom prst="rect">
              <a:avLst/>
            </a:prstGeom>
            <a:effectLst/>
          </p:spPr>
        </p:pic>
        <p:pic>
          <p:nvPicPr>
            <p:cNvPr id="4035" name="Line" descr="Line"/>
            <p:cNvPicPr>
              <a:picLocks noChangeAspect="0"/>
            </p:cNvPicPr>
            <p:nvPr/>
          </p:nvPicPr>
          <p:blipFill>
            <a:blip r:embed="rId222">
              <a:extLst/>
            </a:blip>
            <a:stretch>
              <a:fillRect/>
            </a:stretch>
          </p:blipFill>
          <p:spPr>
            <a:xfrm>
              <a:off x="2558380" y="197405"/>
              <a:ext cx="363157" cy="68595"/>
            </a:xfrm>
            <a:prstGeom prst="rect">
              <a:avLst/>
            </a:prstGeom>
            <a:effectLst/>
          </p:spPr>
        </p:pic>
        <p:pic>
          <p:nvPicPr>
            <p:cNvPr id="4037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3853048" y="177818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4039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3825145" y="191769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4041" name="Line" descr="Line"/>
            <p:cNvPicPr>
              <a:picLocks noChangeAspect="0"/>
            </p:cNvPicPr>
            <p:nvPr/>
          </p:nvPicPr>
          <p:blipFill>
            <a:blip r:embed="rId223">
              <a:extLst/>
            </a:blip>
            <a:stretch>
              <a:fillRect/>
            </a:stretch>
          </p:blipFill>
          <p:spPr>
            <a:xfrm>
              <a:off x="3790897" y="212694"/>
              <a:ext cx="262186" cy="359093"/>
            </a:xfrm>
            <a:prstGeom prst="rect">
              <a:avLst/>
            </a:prstGeom>
            <a:effectLst/>
          </p:spPr>
        </p:pic>
        <p:pic>
          <p:nvPicPr>
            <p:cNvPr id="4043" name="Line" descr="Line"/>
            <p:cNvPicPr>
              <a:picLocks noChangeAspect="0"/>
            </p:cNvPicPr>
            <p:nvPr/>
          </p:nvPicPr>
          <p:blipFill>
            <a:blip r:embed="rId224">
              <a:extLst/>
            </a:blip>
            <a:stretch>
              <a:fillRect/>
            </a:stretch>
          </p:blipFill>
          <p:spPr>
            <a:xfrm>
              <a:off x="3606787" y="109935"/>
              <a:ext cx="353265" cy="442066"/>
            </a:xfrm>
            <a:prstGeom prst="rect">
              <a:avLst/>
            </a:prstGeom>
            <a:effectLst/>
          </p:spPr>
        </p:pic>
        <p:pic>
          <p:nvPicPr>
            <p:cNvPr id="4045" name="Line" descr="Line"/>
            <p:cNvPicPr>
              <a:picLocks noChangeAspect="0"/>
            </p:cNvPicPr>
            <p:nvPr/>
          </p:nvPicPr>
          <p:blipFill>
            <a:blip r:embed="rId225">
              <a:extLst/>
            </a:blip>
            <a:stretch>
              <a:fillRect/>
            </a:stretch>
          </p:blipFill>
          <p:spPr>
            <a:xfrm>
              <a:off x="4138261" y="54301"/>
              <a:ext cx="52841" cy="525603"/>
            </a:xfrm>
            <a:prstGeom prst="rect">
              <a:avLst/>
            </a:prstGeom>
            <a:effectLst/>
          </p:spPr>
        </p:pic>
        <p:pic>
          <p:nvPicPr>
            <p:cNvPr id="4047" name="Line" descr="Line"/>
            <p:cNvPicPr>
              <a:picLocks noChangeAspect="0"/>
            </p:cNvPicPr>
            <p:nvPr/>
          </p:nvPicPr>
          <p:blipFill>
            <a:blip r:embed="rId226">
              <a:extLst/>
            </a:blip>
            <a:stretch>
              <a:fillRect/>
            </a:stretch>
          </p:blipFill>
          <p:spPr>
            <a:xfrm>
              <a:off x="4035841" y="223284"/>
              <a:ext cx="287799" cy="98524"/>
            </a:xfrm>
            <a:prstGeom prst="rect">
              <a:avLst/>
            </a:prstGeom>
            <a:effectLst/>
          </p:spPr>
        </p:pic>
        <p:pic>
          <p:nvPicPr>
            <p:cNvPr id="4049" name="Line" descr="Line"/>
            <p:cNvPicPr>
              <a:picLocks noChangeAspect="0"/>
            </p:cNvPicPr>
            <p:nvPr/>
          </p:nvPicPr>
          <p:blipFill>
            <a:blip r:embed="rId227">
              <a:extLst/>
            </a:blip>
            <a:stretch>
              <a:fillRect/>
            </a:stretch>
          </p:blipFill>
          <p:spPr>
            <a:xfrm>
              <a:off x="4231112" y="103411"/>
              <a:ext cx="577541" cy="461076"/>
            </a:xfrm>
            <a:prstGeom prst="rect">
              <a:avLst/>
            </a:prstGeom>
            <a:effectLst/>
          </p:spPr>
        </p:pic>
        <p:pic>
          <p:nvPicPr>
            <p:cNvPr id="4051" name="Line" descr="Line"/>
            <p:cNvPicPr>
              <a:picLocks noChangeAspect="0"/>
            </p:cNvPicPr>
            <p:nvPr/>
          </p:nvPicPr>
          <p:blipFill>
            <a:blip r:embed="rId228">
              <a:extLst/>
            </a:blip>
            <a:stretch>
              <a:fillRect/>
            </a:stretch>
          </p:blipFill>
          <p:spPr>
            <a:xfrm>
              <a:off x="4806807" y="-95"/>
              <a:ext cx="437615" cy="470862"/>
            </a:xfrm>
            <a:prstGeom prst="rect">
              <a:avLst/>
            </a:prstGeom>
            <a:effectLst/>
          </p:spPr>
        </p:pic>
        <p:pic>
          <p:nvPicPr>
            <p:cNvPr id="4053" name="Line" descr="Line"/>
            <p:cNvPicPr>
              <a:picLocks noChangeAspect="0"/>
            </p:cNvPicPr>
            <p:nvPr/>
          </p:nvPicPr>
          <p:blipFill>
            <a:blip r:embed="rId229">
              <a:extLst/>
            </a:blip>
            <a:stretch>
              <a:fillRect/>
            </a:stretch>
          </p:blipFill>
          <p:spPr>
            <a:xfrm>
              <a:off x="5598873" y="147467"/>
              <a:ext cx="471437" cy="355704"/>
            </a:xfrm>
            <a:prstGeom prst="rect">
              <a:avLst/>
            </a:prstGeom>
            <a:effectLst/>
          </p:spPr>
        </p:pic>
        <p:pic>
          <p:nvPicPr>
            <p:cNvPr id="4055" name="Line" descr="Line"/>
            <p:cNvPicPr>
              <a:picLocks noChangeAspect="0"/>
            </p:cNvPicPr>
            <p:nvPr/>
          </p:nvPicPr>
          <p:blipFill>
            <a:blip r:embed="rId230">
              <a:extLst/>
            </a:blip>
            <a:stretch>
              <a:fillRect/>
            </a:stretch>
          </p:blipFill>
          <p:spPr>
            <a:xfrm>
              <a:off x="6129281" y="29564"/>
              <a:ext cx="461435" cy="456026"/>
            </a:xfrm>
            <a:prstGeom prst="rect">
              <a:avLst/>
            </a:prstGeom>
            <a:effectLst/>
          </p:spPr>
        </p:pic>
        <p:pic>
          <p:nvPicPr>
            <p:cNvPr id="4057" name="Line" descr="Line"/>
            <p:cNvPicPr>
              <a:picLocks noChangeAspect="0"/>
            </p:cNvPicPr>
            <p:nvPr/>
          </p:nvPicPr>
          <p:blipFill>
            <a:blip r:embed="rId231">
              <a:extLst/>
            </a:blip>
            <a:stretch>
              <a:fillRect/>
            </a:stretch>
          </p:blipFill>
          <p:spPr>
            <a:xfrm>
              <a:off x="6411203" y="171223"/>
              <a:ext cx="277172" cy="52923"/>
            </a:xfrm>
            <a:prstGeom prst="rect">
              <a:avLst/>
            </a:prstGeom>
            <a:effectLst/>
          </p:spPr>
        </p:pic>
        <p:pic>
          <p:nvPicPr>
            <p:cNvPr id="4059" name="Line" descr="Line"/>
            <p:cNvPicPr>
              <a:picLocks noChangeAspect="0"/>
            </p:cNvPicPr>
            <p:nvPr/>
          </p:nvPicPr>
          <p:blipFill>
            <a:blip r:embed="rId232">
              <a:extLst/>
            </a:blip>
            <a:stretch>
              <a:fillRect/>
            </a:stretch>
          </p:blipFill>
          <p:spPr>
            <a:xfrm>
              <a:off x="6654871" y="184455"/>
              <a:ext cx="284629" cy="305321"/>
            </a:xfrm>
            <a:prstGeom prst="rect">
              <a:avLst/>
            </a:prstGeom>
            <a:effectLst/>
          </p:spPr>
        </p:pic>
        <p:pic>
          <p:nvPicPr>
            <p:cNvPr id="4061" name="Line" descr="Line"/>
            <p:cNvPicPr>
              <a:picLocks noChangeAspect="0"/>
            </p:cNvPicPr>
            <p:nvPr/>
          </p:nvPicPr>
          <p:blipFill>
            <a:blip r:embed="rId233">
              <a:extLst/>
            </a:blip>
            <a:stretch>
              <a:fillRect/>
            </a:stretch>
          </p:blipFill>
          <p:spPr>
            <a:xfrm>
              <a:off x="6889382" y="10402"/>
              <a:ext cx="643047" cy="497089"/>
            </a:xfrm>
            <a:prstGeom prst="rect">
              <a:avLst/>
            </a:prstGeom>
            <a:effectLst/>
          </p:spPr>
        </p:pic>
        <p:pic>
          <p:nvPicPr>
            <p:cNvPr id="4063" name="Line" descr="Line"/>
            <p:cNvPicPr>
              <a:picLocks noChangeAspect="0"/>
            </p:cNvPicPr>
            <p:nvPr/>
          </p:nvPicPr>
          <p:blipFill>
            <a:blip r:embed="rId234">
              <a:extLst/>
            </a:blip>
            <a:stretch>
              <a:fillRect/>
            </a:stretch>
          </p:blipFill>
          <p:spPr>
            <a:xfrm>
              <a:off x="7305235" y="-12760"/>
              <a:ext cx="98441" cy="209007"/>
            </a:xfrm>
            <a:prstGeom prst="rect">
              <a:avLst/>
            </a:prstGeom>
            <a:effectLst/>
          </p:spPr>
        </p:pic>
        <p:pic>
          <p:nvPicPr>
            <p:cNvPr id="4065" name="Line" descr="Line"/>
            <p:cNvPicPr>
              <a:picLocks noChangeAspect="0"/>
            </p:cNvPicPr>
            <p:nvPr/>
          </p:nvPicPr>
          <p:blipFill>
            <a:blip r:embed="rId235">
              <a:extLst/>
            </a:blip>
            <a:stretch>
              <a:fillRect/>
            </a:stretch>
          </p:blipFill>
          <p:spPr>
            <a:xfrm>
              <a:off x="7500340" y="185275"/>
              <a:ext cx="459266" cy="532726"/>
            </a:xfrm>
            <a:prstGeom prst="rect">
              <a:avLst/>
            </a:prstGeom>
            <a:effectLst/>
          </p:spPr>
        </p:pic>
        <p:pic>
          <p:nvPicPr>
            <p:cNvPr id="4067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8108180" y="435916"/>
              <a:ext cx="50801" cy="254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0" grpId="2"/>
      <p:bldP build="whole" bldLvl="1" animBg="1" rev="0" advAuto="0" spid="3955" grpId="5"/>
      <p:bldP build="whole" bldLvl="1" animBg="1" rev="0" advAuto="0" spid="3789" grpId="3"/>
      <p:bldP build="whole" bldLvl="1" animBg="1" rev="0" advAuto="0" spid="3860" grpId="4"/>
      <p:bldP build="whole" bldLvl="1" animBg="1" rev="0" advAuto="0" spid="3641" grpId="1"/>
      <p:bldP build="whole" bldLvl="1" animBg="1" rev="0" advAuto="0" spid="4022" grpId="6"/>
      <p:bldP build="whole" bldLvl="1" animBg="1" rev="0" advAuto="0" spid="3617" grpId="8"/>
      <p:bldP build="whole" bldLvl="1" animBg="1" rev="0" advAuto="0" spid="4069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4" name="Drawing"/>
          <p:cNvGrpSpPr/>
          <p:nvPr/>
        </p:nvGrpSpPr>
        <p:grpSpPr>
          <a:xfrm>
            <a:off x="4010854" y="256933"/>
            <a:ext cx="5747917" cy="802498"/>
            <a:chOff x="-145853" y="-56104"/>
            <a:chExt cx="5747915" cy="802496"/>
          </a:xfrm>
        </p:grpSpPr>
        <p:sp>
          <p:nvSpPr>
            <p:cNvPr id="4071" name="Line"/>
            <p:cNvSpPr/>
            <p:nvPr/>
          </p:nvSpPr>
          <p:spPr>
            <a:xfrm>
              <a:off x="-40218" y="-56105"/>
              <a:ext cx="40853" cy="55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3" h="21522" fill="norm" stroke="1" extrusionOk="0">
                  <a:moveTo>
                    <a:pt x="21083" y="2163"/>
                  </a:moveTo>
                  <a:cubicBezTo>
                    <a:pt x="19883" y="1715"/>
                    <a:pt x="18683" y="1266"/>
                    <a:pt x="17483" y="818"/>
                  </a:cubicBezTo>
                  <a:cubicBezTo>
                    <a:pt x="16283" y="370"/>
                    <a:pt x="15083" y="-78"/>
                    <a:pt x="14483" y="12"/>
                  </a:cubicBezTo>
                  <a:cubicBezTo>
                    <a:pt x="13883" y="101"/>
                    <a:pt x="13883" y="729"/>
                    <a:pt x="11483" y="2656"/>
                  </a:cubicBezTo>
                  <a:cubicBezTo>
                    <a:pt x="9083" y="4583"/>
                    <a:pt x="4283" y="7809"/>
                    <a:pt x="1883" y="10812"/>
                  </a:cubicBezTo>
                  <a:cubicBezTo>
                    <a:pt x="-517" y="13814"/>
                    <a:pt x="-517" y="16593"/>
                    <a:pt x="1283" y="18340"/>
                  </a:cubicBezTo>
                  <a:cubicBezTo>
                    <a:pt x="3083" y="20088"/>
                    <a:pt x="6683" y="20805"/>
                    <a:pt x="10283" y="2152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72" name="Line"/>
            <p:cNvSpPr/>
            <p:nvPr/>
          </p:nvSpPr>
          <p:spPr>
            <a:xfrm>
              <a:off x="-104000" y="-12499"/>
              <a:ext cx="261292" cy="34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510" fill="norm" stroke="1" extrusionOk="0">
                  <a:moveTo>
                    <a:pt x="0" y="4230"/>
                  </a:moveTo>
                  <a:cubicBezTo>
                    <a:pt x="189" y="3510"/>
                    <a:pt x="379" y="2790"/>
                    <a:pt x="663" y="2070"/>
                  </a:cubicBezTo>
                  <a:cubicBezTo>
                    <a:pt x="947" y="1350"/>
                    <a:pt x="1326" y="630"/>
                    <a:pt x="1989" y="270"/>
                  </a:cubicBezTo>
                  <a:cubicBezTo>
                    <a:pt x="2653" y="-90"/>
                    <a:pt x="3600" y="-90"/>
                    <a:pt x="6158" y="270"/>
                  </a:cubicBezTo>
                  <a:cubicBezTo>
                    <a:pt x="8716" y="630"/>
                    <a:pt x="12884" y="1350"/>
                    <a:pt x="15916" y="2286"/>
                  </a:cubicBezTo>
                  <a:cubicBezTo>
                    <a:pt x="18947" y="3222"/>
                    <a:pt x="20842" y="4374"/>
                    <a:pt x="21221" y="6030"/>
                  </a:cubicBezTo>
                  <a:cubicBezTo>
                    <a:pt x="21600" y="7686"/>
                    <a:pt x="20463" y="9846"/>
                    <a:pt x="17621" y="12510"/>
                  </a:cubicBezTo>
                  <a:cubicBezTo>
                    <a:pt x="14779" y="15174"/>
                    <a:pt x="10232" y="18342"/>
                    <a:pt x="5684" y="2151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73" name="Line"/>
            <p:cNvSpPr/>
            <p:nvPr/>
          </p:nvSpPr>
          <p:spPr>
            <a:xfrm>
              <a:off x="157487" y="88135"/>
              <a:ext cx="226808" cy="330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333" fill="norm" stroke="1" extrusionOk="0">
                  <a:moveTo>
                    <a:pt x="21499" y="1964"/>
                  </a:moveTo>
                  <a:cubicBezTo>
                    <a:pt x="17532" y="914"/>
                    <a:pt x="13564" y="-136"/>
                    <a:pt x="10368" y="14"/>
                  </a:cubicBezTo>
                  <a:cubicBezTo>
                    <a:pt x="7172" y="164"/>
                    <a:pt x="4748" y="1514"/>
                    <a:pt x="2985" y="3764"/>
                  </a:cubicBezTo>
                  <a:cubicBezTo>
                    <a:pt x="1221" y="6014"/>
                    <a:pt x="119" y="9164"/>
                    <a:pt x="9" y="11864"/>
                  </a:cubicBezTo>
                  <a:cubicBezTo>
                    <a:pt x="-101" y="14564"/>
                    <a:pt x="781" y="16814"/>
                    <a:pt x="1552" y="18464"/>
                  </a:cubicBezTo>
                  <a:cubicBezTo>
                    <a:pt x="2323" y="20114"/>
                    <a:pt x="2985" y="21164"/>
                    <a:pt x="3205" y="21314"/>
                  </a:cubicBezTo>
                  <a:cubicBezTo>
                    <a:pt x="3426" y="21464"/>
                    <a:pt x="3205" y="20714"/>
                    <a:pt x="2764" y="19664"/>
                  </a:cubicBezTo>
                  <a:cubicBezTo>
                    <a:pt x="2323" y="18614"/>
                    <a:pt x="1662" y="17264"/>
                    <a:pt x="1332" y="16214"/>
                  </a:cubicBezTo>
                  <a:cubicBezTo>
                    <a:pt x="1001" y="15164"/>
                    <a:pt x="1001" y="14414"/>
                    <a:pt x="3866" y="13739"/>
                  </a:cubicBezTo>
                  <a:cubicBezTo>
                    <a:pt x="6732" y="13064"/>
                    <a:pt x="12462" y="12464"/>
                    <a:pt x="18193" y="1186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74" name="Line"/>
            <p:cNvSpPr/>
            <p:nvPr/>
          </p:nvSpPr>
          <p:spPr>
            <a:xfrm>
              <a:off x="161074" y="446440"/>
              <a:ext cx="265075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00" y="20160"/>
                    <a:pt x="7200" y="18720"/>
                    <a:pt x="10800" y="15120"/>
                  </a:cubicBezTo>
                  <a:cubicBezTo>
                    <a:pt x="14400" y="11520"/>
                    <a:pt x="18000" y="576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75" name="Line"/>
            <p:cNvSpPr/>
            <p:nvPr/>
          </p:nvSpPr>
          <p:spPr>
            <a:xfrm>
              <a:off x="573191" y="93853"/>
              <a:ext cx="55251" cy="401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431" fill="norm" stroke="1" extrusionOk="0">
                  <a:moveTo>
                    <a:pt x="21385" y="2438"/>
                  </a:moveTo>
                  <a:cubicBezTo>
                    <a:pt x="18685" y="1817"/>
                    <a:pt x="15985" y="1197"/>
                    <a:pt x="12835" y="700"/>
                  </a:cubicBezTo>
                  <a:cubicBezTo>
                    <a:pt x="9685" y="203"/>
                    <a:pt x="6085" y="-169"/>
                    <a:pt x="3835" y="79"/>
                  </a:cubicBezTo>
                  <a:cubicBezTo>
                    <a:pt x="1585" y="328"/>
                    <a:pt x="685" y="1197"/>
                    <a:pt x="235" y="3741"/>
                  </a:cubicBezTo>
                  <a:cubicBezTo>
                    <a:pt x="-215" y="6286"/>
                    <a:pt x="-215" y="10507"/>
                    <a:pt x="2035" y="13734"/>
                  </a:cubicBezTo>
                  <a:cubicBezTo>
                    <a:pt x="4285" y="16962"/>
                    <a:pt x="8785" y="19197"/>
                    <a:pt x="13285" y="2143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76" name="Line"/>
            <p:cNvSpPr/>
            <p:nvPr/>
          </p:nvSpPr>
          <p:spPr>
            <a:xfrm>
              <a:off x="516831" y="81034"/>
              <a:ext cx="292977" cy="35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4" fill="norm" stroke="1" extrusionOk="0">
                  <a:moveTo>
                    <a:pt x="0" y="10129"/>
                  </a:moveTo>
                  <a:cubicBezTo>
                    <a:pt x="0" y="7775"/>
                    <a:pt x="0" y="5421"/>
                    <a:pt x="1286" y="3621"/>
                  </a:cubicBezTo>
                  <a:cubicBezTo>
                    <a:pt x="2571" y="1821"/>
                    <a:pt x="5143" y="575"/>
                    <a:pt x="8229" y="159"/>
                  </a:cubicBezTo>
                  <a:cubicBezTo>
                    <a:pt x="11314" y="-256"/>
                    <a:pt x="14914" y="159"/>
                    <a:pt x="16971" y="1198"/>
                  </a:cubicBezTo>
                  <a:cubicBezTo>
                    <a:pt x="19029" y="2236"/>
                    <a:pt x="19543" y="3898"/>
                    <a:pt x="18771" y="5559"/>
                  </a:cubicBezTo>
                  <a:cubicBezTo>
                    <a:pt x="18000" y="7221"/>
                    <a:pt x="15943" y="8882"/>
                    <a:pt x="13629" y="10267"/>
                  </a:cubicBezTo>
                  <a:cubicBezTo>
                    <a:pt x="11314" y="11652"/>
                    <a:pt x="8743" y="12759"/>
                    <a:pt x="6857" y="13452"/>
                  </a:cubicBezTo>
                  <a:cubicBezTo>
                    <a:pt x="4971" y="14144"/>
                    <a:pt x="3771" y="14421"/>
                    <a:pt x="3771" y="14421"/>
                  </a:cubicBezTo>
                  <a:cubicBezTo>
                    <a:pt x="3771" y="14421"/>
                    <a:pt x="4971" y="14144"/>
                    <a:pt x="6514" y="13936"/>
                  </a:cubicBezTo>
                  <a:cubicBezTo>
                    <a:pt x="8057" y="13729"/>
                    <a:pt x="9943" y="13590"/>
                    <a:pt x="12257" y="14559"/>
                  </a:cubicBezTo>
                  <a:cubicBezTo>
                    <a:pt x="14571" y="15529"/>
                    <a:pt x="17314" y="17606"/>
                    <a:pt x="18943" y="18921"/>
                  </a:cubicBezTo>
                  <a:cubicBezTo>
                    <a:pt x="20571" y="20236"/>
                    <a:pt x="21086" y="20790"/>
                    <a:pt x="21600" y="2134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77" name="Line"/>
            <p:cNvSpPr/>
            <p:nvPr/>
          </p:nvSpPr>
          <p:spPr>
            <a:xfrm>
              <a:off x="1024708" y="90683"/>
              <a:ext cx="15296" cy="397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20297" y="0"/>
                  </a:moveTo>
                  <a:cubicBezTo>
                    <a:pt x="11040" y="3916"/>
                    <a:pt x="1783" y="7832"/>
                    <a:pt x="240" y="11432"/>
                  </a:cubicBezTo>
                  <a:cubicBezTo>
                    <a:pt x="-1303" y="15032"/>
                    <a:pt x="4868" y="18316"/>
                    <a:pt x="1104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78" name="Line"/>
            <p:cNvSpPr/>
            <p:nvPr/>
          </p:nvSpPr>
          <p:spPr>
            <a:xfrm>
              <a:off x="879564" y="76731"/>
              <a:ext cx="292977" cy="104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8720"/>
                    <a:pt x="0" y="15840"/>
                    <a:pt x="429" y="13440"/>
                  </a:cubicBezTo>
                  <a:cubicBezTo>
                    <a:pt x="857" y="11040"/>
                    <a:pt x="1714" y="9120"/>
                    <a:pt x="5314" y="6960"/>
                  </a:cubicBezTo>
                  <a:cubicBezTo>
                    <a:pt x="8914" y="4800"/>
                    <a:pt x="15257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79" name="Line"/>
            <p:cNvSpPr/>
            <p:nvPr/>
          </p:nvSpPr>
          <p:spPr>
            <a:xfrm>
              <a:off x="1203078" y="177780"/>
              <a:ext cx="260627" cy="31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0960" fill="norm" stroke="1" extrusionOk="0">
                  <a:moveTo>
                    <a:pt x="2627" y="3940"/>
                  </a:moveTo>
                  <a:cubicBezTo>
                    <a:pt x="1490" y="5638"/>
                    <a:pt x="353" y="7335"/>
                    <a:pt x="69" y="9958"/>
                  </a:cubicBezTo>
                  <a:cubicBezTo>
                    <a:pt x="-215" y="12580"/>
                    <a:pt x="353" y="16129"/>
                    <a:pt x="2153" y="18366"/>
                  </a:cubicBezTo>
                  <a:cubicBezTo>
                    <a:pt x="3953" y="20603"/>
                    <a:pt x="6985" y="21529"/>
                    <a:pt x="10396" y="20603"/>
                  </a:cubicBezTo>
                  <a:cubicBezTo>
                    <a:pt x="13806" y="19678"/>
                    <a:pt x="17596" y="16900"/>
                    <a:pt x="19490" y="13892"/>
                  </a:cubicBezTo>
                  <a:cubicBezTo>
                    <a:pt x="21385" y="10883"/>
                    <a:pt x="21385" y="7643"/>
                    <a:pt x="21101" y="5483"/>
                  </a:cubicBezTo>
                  <a:cubicBezTo>
                    <a:pt x="20817" y="3323"/>
                    <a:pt x="20248" y="2243"/>
                    <a:pt x="19680" y="1395"/>
                  </a:cubicBezTo>
                  <a:cubicBezTo>
                    <a:pt x="19111" y="546"/>
                    <a:pt x="18543" y="-71"/>
                    <a:pt x="18353" y="6"/>
                  </a:cubicBezTo>
                  <a:cubicBezTo>
                    <a:pt x="18164" y="83"/>
                    <a:pt x="18353" y="855"/>
                    <a:pt x="18543" y="162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0" name="Line"/>
            <p:cNvSpPr/>
            <p:nvPr/>
          </p:nvSpPr>
          <p:spPr>
            <a:xfrm>
              <a:off x="1605029" y="126921"/>
              <a:ext cx="41854" cy="4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4" fill="norm" stroke="1" extrusionOk="0">
                  <a:moveTo>
                    <a:pt x="21600" y="2519"/>
                  </a:moveTo>
                  <a:cubicBezTo>
                    <a:pt x="20400" y="1409"/>
                    <a:pt x="19200" y="298"/>
                    <a:pt x="18000" y="51"/>
                  </a:cubicBezTo>
                  <a:cubicBezTo>
                    <a:pt x="16800" y="-196"/>
                    <a:pt x="15600" y="421"/>
                    <a:pt x="13200" y="2519"/>
                  </a:cubicBezTo>
                  <a:cubicBezTo>
                    <a:pt x="10800" y="4618"/>
                    <a:pt x="7200" y="8197"/>
                    <a:pt x="4800" y="11591"/>
                  </a:cubicBezTo>
                  <a:cubicBezTo>
                    <a:pt x="2400" y="14986"/>
                    <a:pt x="1200" y="18195"/>
                    <a:pt x="0" y="2140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1" name="Line"/>
            <p:cNvSpPr/>
            <p:nvPr/>
          </p:nvSpPr>
          <p:spPr>
            <a:xfrm>
              <a:off x="1556199" y="84817"/>
              <a:ext cx="306929" cy="4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3" fill="norm" stroke="1" extrusionOk="0">
                  <a:moveTo>
                    <a:pt x="0" y="10023"/>
                  </a:moveTo>
                  <a:cubicBezTo>
                    <a:pt x="655" y="7863"/>
                    <a:pt x="1309" y="5703"/>
                    <a:pt x="3518" y="4023"/>
                  </a:cubicBezTo>
                  <a:cubicBezTo>
                    <a:pt x="5727" y="2343"/>
                    <a:pt x="9491" y="1143"/>
                    <a:pt x="11782" y="543"/>
                  </a:cubicBezTo>
                  <a:cubicBezTo>
                    <a:pt x="14073" y="-57"/>
                    <a:pt x="14891" y="-57"/>
                    <a:pt x="15791" y="63"/>
                  </a:cubicBezTo>
                  <a:cubicBezTo>
                    <a:pt x="16691" y="183"/>
                    <a:pt x="17673" y="423"/>
                    <a:pt x="18164" y="1023"/>
                  </a:cubicBezTo>
                  <a:cubicBezTo>
                    <a:pt x="18655" y="1623"/>
                    <a:pt x="18655" y="2583"/>
                    <a:pt x="16855" y="4503"/>
                  </a:cubicBezTo>
                  <a:cubicBezTo>
                    <a:pt x="15055" y="6423"/>
                    <a:pt x="11455" y="9303"/>
                    <a:pt x="9327" y="10923"/>
                  </a:cubicBezTo>
                  <a:cubicBezTo>
                    <a:pt x="7200" y="12543"/>
                    <a:pt x="6545" y="12903"/>
                    <a:pt x="5645" y="13383"/>
                  </a:cubicBezTo>
                  <a:cubicBezTo>
                    <a:pt x="4745" y="13863"/>
                    <a:pt x="3600" y="14463"/>
                    <a:pt x="3355" y="14583"/>
                  </a:cubicBezTo>
                  <a:cubicBezTo>
                    <a:pt x="3109" y="14703"/>
                    <a:pt x="3764" y="14343"/>
                    <a:pt x="5564" y="14043"/>
                  </a:cubicBezTo>
                  <a:cubicBezTo>
                    <a:pt x="7364" y="13743"/>
                    <a:pt x="10309" y="13503"/>
                    <a:pt x="12764" y="14283"/>
                  </a:cubicBezTo>
                  <a:cubicBezTo>
                    <a:pt x="15218" y="15063"/>
                    <a:pt x="17182" y="16863"/>
                    <a:pt x="18573" y="18243"/>
                  </a:cubicBezTo>
                  <a:cubicBezTo>
                    <a:pt x="19964" y="19623"/>
                    <a:pt x="20782" y="20583"/>
                    <a:pt x="21600" y="2154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2" name="Line"/>
            <p:cNvSpPr/>
            <p:nvPr/>
          </p:nvSpPr>
          <p:spPr>
            <a:xfrm>
              <a:off x="1937057" y="76451"/>
              <a:ext cx="37681" cy="425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0" h="21497" fill="norm" stroke="1" extrusionOk="0">
                  <a:moveTo>
                    <a:pt x="12967" y="1775"/>
                  </a:moveTo>
                  <a:cubicBezTo>
                    <a:pt x="7884" y="954"/>
                    <a:pt x="2802" y="132"/>
                    <a:pt x="896" y="14"/>
                  </a:cubicBezTo>
                  <a:cubicBezTo>
                    <a:pt x="-1010" y="-103"/>
                    <a:pt x="261" y="484"/>
                    <a:pt x="3437" y="2773"/>
                  </a:cubicBezTo>
                  <a:cubicBezTo>
                    <a:pt x="6614" y="5062"/>
                    <a:pt x="11696" y="9054"/>
                    <a:pt x="14872" y="12458"/>
                  </a:cubicBezTo>
                  <a:cubicBezTo>
                    <a:pt x="18049" y="15862"/>
                    <a:pt x="19319" y="18680"/>
                    <a:pt x="20590" y="2149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3" name="Line"/>
            <p:cNvSpPr/>
            <p:nvPr/>
          </p:nvSpPr>
          <p:spPr>
            <a:xfrm>
              <a:off x="1898005" y="50905"/>
              <a:ext cx="280893" cy="465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21425" fill="norm" stroke="1" extrusionOk="0">
                  <a:moveTo>
                    <a:pt x="0" y="4717"/>
                  </a:moveTo>
                  <a:cubicBezTo>
                    <a:pt x="0" y="3755"/>
                    <a:pt x="0" y="2792"/>
                    <a:pt x="2213" y="1883"/>
                  </a:cubicBezTo>
                  <a:cubicBezTo>
                    <a:pt x="4426" y="974"/>
                    <a:pt x="8852" y="119"/>
                    <a:pt x="11951" y="12"/>
                  </a:cubicBezTo>
                  <a:cubicBezTo>
                    <a:pt x="15049" y="-95"/>
                    <a:pt x="16820" y="547"/>
                    <a:pt x="16643" y="1990"/>
                  </a:cubicBezTo>
                  <a:cubicBezTo>
                    <a:pt x="16466" y="3434"/>
                    <a:pt x="14341" y="5679"/>
                    <a:pt x="12925" y="6962"/>
                  </a:cubicBezTo>
                  <a:cubicBezTo>
                    <a:pt x="11508" y="8246"/>
                    <a:pt x="10800" y="8566"/>
                    <a:pt x="10003" y="8887"/>
                  </a:cubicBezTo>
                  <a:cubicBezTo>
                    <a:pt x="9207" y="9208"/>
                    <a:pt x="8321" y="9529"/>
                    <a:pt x="8410" y="9796"/>
                  </a:cubicBezTo>
                  <a:cubicBezTo>
                    <a:pt x="8498" y="10063"/>
                    <a:pt x="9561" y="10277"/>
                    <a:pt x="11685" y="10812"/>
                  </a:cubicBezTo>
                  <a:cubicBezTo>
                    <a:pt x="13810" y="11347"/>
                    <a:pt x="16997" y="12202"/>
                    <a:pt x="18944" y="13325"/>
                  </a:cubicBezTo>
                  <a:cubicBezTo>
                    <a:pt x="20892" y="14448"/>
                    <a:pt x="21600" y="15838"/>
                    <a:pt x="21334" y="17067"/>
                  </a:cubicBezTo>
                  <a:cubicBezTo>
                    <a:pt x="21069" y="18297"/>
                    <a:pt x="19830" y="19366"/>
                    <a:pt x="17174" y="20115"/>
                  </a:cubicBezTo>
                  <a:cubicBezTo>
                    <a:pt x="14518" y="20863"/>
                    <a:pt x="10446" y="21291"/>
                    <a:pt x="7967" y="21398"/>
                  </a:cubicBezTo>
                  <a:cubicBezTo>
                    <a:pt x="5489" y="21505"/>
                    <a:pt x="4603" y="21291"/>
                    <a:pt x="4161" y="20917"/>
                  </a:cubicBezTo>
                  <a:cubicBezTo>
                    <a:pt x="3718" y="20543"/>
                    <a:pt x="3718" y="20008"/>
                    <a:pt x="4692" y="19259"/>
                  </a:cubicBezTo>
                  <a:cubicBezTo>
                    <a:pt x="5666" y="18511"/>
                    <a:pt x="7613" y="17549"/>
                    <a:pt x="9561" y="1658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4" name="Line"/>
            <p:cNvSpPr/>
            <p:nvPr/>
          </p:nvSpPr>
          <p:spPr>
            <a:xfrm>
              <a:off x="2258660" y="93913"/>
              <a:ext cx="239250" cy="349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79" fill="norm" stroke="1" extrusionOk="0">
                  <a:moveTo>
                    <a:pt x="21370" y="5380"/>
                  </a:moveTo>
                  <a:cubicBezTo>
                    <a:pt x="18047" y="3663"/>
                    <a:pt x="14724" y="1947"/>
                    <a:pt x="12439" y="1017"/>
                  </a:cubicBezTo>
                  <a:cubicBezTo>
                    <a:pt x="10155" y="87"/>
                    <a:pt x="8908" y="-56"/>
                    <a:pt x="7662" y="16"/>
                  </a:cubicBezTo>
                  <a:cubicBezTo>
                    <a:pt x="6416" y="87"/>
                    <a:pt x="5170" y="373"/>
                    <a:pt x="3820" y="1804"/>
                  </a:cubicBezTo>
                  <a:cubicBezTo>
                    <a:pt x="2470" y="3234"/>
                    <a:pt x="1016" y="5809"/>
                    <a:pt x="393" y="8741"/>
                  </a:cubicBezTo>
                  <a:cubicBezTo>
                    <a:pt x="-230" y="11674"/>
                    <a:pt x="-22" y="14964"/>
                    <a:pt x="393" y="16967"/>
                  </a:cubicBezTo>
                  <a:cubicBezTo>
                    <a:pt x="808" y="18969"/>
                    <a:pt x="1432" y="19684"/>
                    <a:pt x="2055" y="20328"/>
                  </a:cubicBezTo>
                  <a:cubicBezTo>
                    <a:pt x="2678" y="20972"/>
                    <a:pt x="3301" y="21544"/>
                    <a:pt x="3197" y="21472"/>
                  </a:cubicBezTo>
                  <a:cubicBezTo>
                    <a:pt x="3093" y="21401"/>
                    <a:pt x="2262" y="20686"/>
                    <a:pt x="2262" y="19327"/>
                  </a:cubicBezTo>
                  <a:cubicBezTo>
                    <a:pt x="2262" y="17968"/>
                    <a:pt x="3093" y="15965"/>
                    <a:pt x="5066" y="14535"/>
                  </a:cubicBezTo>
                  <a:cubicBezTo>
                    <a:pt x="7039" y="13104"/>
                    <a:pt x="10155" y="12246"/>
                    <a:pt x="13062" y="11960"/>
                  </a:cubicBezTo>
                  <a:cubicBezTo>
                    <a:pt x="15970" y="11674"/>
                    <a:pt x="18670" y="11960"/>
                    <a:pt x="21370" y="1224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5" name="Line"/>
            <p:cNvSpPr/>
            <p:nvPr/>
          </p:nvSpPr>
          <p:spPr>
            <a:xfrm>
              <a:off x="2302592" y="425513"/>
              <a:ext cx="244147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143" y="18000"/>
                    <a:pt x="10286" y="14400"/>
                    <a:pt x="13886" y="10800"/>
                  </a:cubicBezTo>
                  <a:cubicBezTo>
                    <a:pt x="17486" y="7200"/>
                    <a:pt x="19543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6" name="Line"/>
            <p:cNvSpPr/>
            <p:nvPr/>
          </p:nvSpPr>
          <p:spPr>
            <a:xfrm>
              <a:off x="2680073" y="110366"/>
              <a:ext cx="27106" cy="35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535" fill="norm" stroke="1" extrusionOk="0">
                  <a:moveTo>
                    <a:pt x="20982" y="1338"/>
                  </a:moveTo>
                  <a:cubicBezTo>
                    <a:pt x="13782" y="636"/>
                    <a:pt x="6582" y="-65"/>
                    <a:pt x="2982" y="5"/>
                  </a:cubicBezTo>
                  <a:cubicBezTo>
                    <a:pt x="-618" y="75"/>
                    <a:pt x="-618" y="917"/>
                    <a:pt x="1182" y="3792"/>
                  </a:cubicBezTo>
                  <a:cubicBezTo>
                    <a:pt x="2982" y="6667"/>
                    <a:pt x="6582" y="11577"/>
                    <a:pt x="10182" y="14873"/>
                  </a:cubicBezTo>
                  <a:cubicBezTo>
                    <a:pt x="13782" y="18169"/>
                    <a:pt x="17382" y="19852"/>
                    <a:pt x="20982" y="2153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7" name="Line"/>
            <p:cNvSpPr/>
            <p:nvPr/>
          </p:nvSpPr>
          <p:spPr>
            <a:xfrm>
              <a:off x="2546738" y="92574"/>
              <a:ext cx="391624" cy="44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446" fill="norm" stroke="1" extrusionOk="0">
                  <a:moveTo>
                    <a:pt x="3014" y="4633"/>
                  </a:moveTo>
                  <a:cubicBezTo>
                    <a:pt x="3140" y="3283"/>
                    <a:pt x="3265" y="1933"/>
                    <a:pt x="4019" y="1089"/>
                  </a:cubicBezTo>
                  <a:cubicBezTo>
                    <a:pt x="4772" y="245"/>
                    <a:pt x="6154" y="-92"/>
                    <a:pt x="8226" y="20"/>
                  </a:cubicBezTo>
                  <a:cubicBezTo>
                    <a:pt x="10298" y="133"/>
                    <a:pt x="13060" y="695"/>
                    <a:pt x="15509" y="2102"/>
                  </a:cubicBezTo>
                  <a:cubicBezTo>
                    <a:pt x="17958" y="3508"/>
                    <a:pt x="20093" y="5758"/>
                    <a:pt x="20847" y="7783"/>
                  </a:cubicBezTo>
                  <a:cubicBezTo>
                    <a:pt x="21600" y="9808"/>
                    <a:pt x="20972" y="11608"/>
                    <a:pt x="18774" y="13633"/>
                  </a:cubicBezTo>
                  <a:cubicBezTo>
                    <a:pt x="16577" y="15658"/>
                    <a:pt x="12809" y="17908"/>
                    <a:pt x="9795" y="19258"/>
                  </a:cubicBezTo>
                  <a:cubicBezTo>
                    <a:pt x="6781" y="20608"/>
                    <a:pt x="4521" y="21058"/>
                    <a:pt x="3077" y="21283"/>
                  </a:cubicBezTo>
                  <a:cubicBezTo>
                    <a:pt x="1633" y="21508"/>
                    <a:pt x="1005" y="21508"/>
                    <a:pt x="628" y="21227"/>
                  </a:cubicBezTo>
                  <a:cubicBezTo>
                    <a:pt x="251" y="20946"/>
                    <a:pt x="126" y="20383"/>
                    <a:pt x="0" y="1982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8" name="Line"/>
            <p:cNvSpPr/>
            <p:nvPr/>
          </p:nvSpPr>
          <p:spPr>
            <a:xfrm>
              <a:off x="3389546" y="55805"/>
              <a:ext cx="287245" cy="369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433" fill="norm" stroke="1" extrusionOk="0">
                  <a:moveTo>
                    <a:pt x="1661" y="0"/>
                  </a:moveTo>
                  <a:cubicBezTo>
                    <a:pt x="790" y="4455"/>
                    <a:pt x="-81" y="8910"/>
                    <a:pt x="6" y="12285"/>
                  </a:cubicBezTo>
                  <a:cubicBezTo>
                    <a:pt x="93" y="15660"/>
                    <a:pt x="1138" y="17955"/>
                    <a:pt x="2532" y="19440"/>
                  </a:cubicBezTo>
                  <a:cubicBezTo>
                    <a:pt x="3925" y="20925"/>
                    <a:pt x="5667" y="21600"/>
                    <a:pt x="8890" y="21397"/>
                  </a:cubicBezTo>
                  <a:cubicBezTo>
                    <a:pt x="12113" y="21195"/>
                    <a:pt x="16816" y="20115"/>
                    <a:pt x="21519" y="1903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89" name="Line"/>
            <p:cNvSpPr/>
            <p:nvPr/>
          </p:nvSpPr>
          <p:spPr>
            <a:xfrm>
              <a:off x="3607034" y="123236"/>
              <a:ext cx="187307" cy="30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5600" y="2598"/>
                  </a:moveTo>
                  <a:cubicBezTo>
                    <a:pt x="3733" y="6659"/>
                    <a:pt x="1867" y="10719"/>
                    <a:pt x="933" y="13398"/>
                  </a:cubicBezTo>
                  <a:cubicBezTo>
                    <a:pt x="0" y="16078"/>
                    <a:pt x="0" y="17377"/>
                    <a:pt x="0" y="18433"/>
                  </a:cubicBezTo>
                  <a:cubicBezTo>
                    <a:pt x="0" y="19489"/>
                    <a:pt x="0" y="20301"/>
                    <a:pt x="267" y="20301"/>
                  </a:cubicBezTo>
                  <a:cubicBezTo>
                    <a:pt x="533" y="20301"/>
                    <a:pt x="1067" y="19489"/>
                    <a:pt x="2133" y="16728"/>
                  </a:cubicBezTo>
                  <a:cubicBezTo>
                    <a:pt x="3200" y="13967"/>
                    <a:pt x="4800" y="9257"/>
                    <a:pt x="5733" y="6415"/>
                  </a:cubicBezTo>
                  <a:cubicBezTo>
                    <a:pt x="6667" y="3573"/>
                    <a:pt x="6933" y="2598"/>
                    <a:pt x="7333" y="1705"/>
                  </a:cubicBezTo>
                  <a:cubicBezTo>
                    <a:pt x="7733" y="812"/>
                    <a:pt x="8267" y="0"/>
                    <a:pt x="9067" y="0"/>
                  </a:cubicBezTo>
                  <a:cubicBezTo>
                    <a:pt x="9867" y="0"/>
                    <a:pt x="10933" y="812"/>
                    <a:pt x="12667" y="3167"/>
                  </a:cubicBezTo>
                  <a:cubicBezTo>
                    <a:pt x="14400" y="5522"/>
                    <a:pt x="16800" y="9420"/>
                    <a:pt x="18533" y="12262"/>
                  </a:cubicBezTo>
                  <a:cubicBezTo>
                    <a:pt x="20267" y="15104"/>
                    <a:pt x="21333" y="16890"/>
                    <a:pt x="21467" y="18271"/>
                  </a:cubicBezTo>
                  <a:cubicBezTo>
                    <a:pt x="21600" y="19651"/>
                    <a:pt x="20800" y="20626"/>
                    <a:pt x="200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0" name="Line"/>
            <p:cNvSpPr/>
            <p:nvPr/>
          </p:nvSpPr>
          <p:spPr>
            <a:xfrm>
              <a:off x="3572554" y="251122"/>
              <a:ext cx="236774" cy="83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600" fill="norm" stroke="1" extrusionOk="0">
                  <a:moveTo>
                    <a:pt x="593" y="21600"/>
                  </a:moveTo>
                  <a:cubicBezTo>
                    <a:pt x="173" y="18000"/>
                    <a:pt x="-246" y="14400"/>
                    <a:pt x="173" y="12300"/>
                  </a:cubicBezTo>
                  <a:cubicBezTo>
                    <a:pt x="593" y="10200"/>
                    <a:pt x="1851" y="9600"/>
                    <a:pt x="5521" y="7800"/>
                  </a:cubicBezTo>
                  <a:cubicBezTo>
                    <a:pt x="9191" y="6000"/>
                    <a:pt x="15272" y="3000"/>
                    <a:pt x="21354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1" name="Line"/>
            <p:cNvSpPr/>
            <p:nvPr/>
          </p:nvSpPr>
          <p:spPr>
            <a:xfrm>
              <a:off x="3901117" y="105409"/>
              <a:ext cx="47723" cy="32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1393" fill="norm" stroke="1" extrusionOk="0">
                  <a:moveTo>
                    <a:pt x="14939" y="415"/>
                  </a:moveTo>
                  <a:cubicBezTo>
                    <a:pt x="9796" y="104"/>
                    <a:pt x="4653" y="-207"/>
                    <a:pt x="2081" y="181"/>
                  </a:cubicBezTo>
                  <a:cubicBezTo>
                    <a:pt x="-490" y="570"/>
                    <a:pt x="-490" y="1658"/>
                    <a:pt x="1053" y="4455"/>
                  </a:cubicBezTo>
                  <a:cubicBezTo>
                    <a:pt x="2596" y="7252"/>
                    <a:pt x="5682" y="11758"/>
                    <a:pt x="9282" y="14866"/>
                  </a:cubicBezTo>
                  <a:cubicBezTo>
                    <a:pt x="12882" y="17974"/>
                    <a:pt x="16996" y="19684"/>
                    <a:pt x="21110" y="2139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2" name="Line"/>
            <p:cNvSpPr/>
            <p:nvPr/>
          </p:nvSpPr>
          <p:spPr>
            <a:xfrm>
              <a:off x="3775183" y="69756"/>
              <a:ext cx="327121" cy="139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fill="norm" stroke="1" extrusionOk="0">
                  <a:moveTo>
                    <a:pt x="412" y="21600"/>
                  </a:moveTo>
                  <a:cubicBezTo>
                    <a:pt x="258" y="18000"/>
                    <a:pt x="105" y="14400"/>
                    <a:pt x="29" y="11700"/>
                  </a:cubicBezTo>
                  <a:cubicBezTo>
                    <a:pt x="-48" y="9000"/>
                    <a:pt x="-48" y="7200"/>
                    <a:pt x="1101" y="5940"/>
                  </a:cubicBezTo>
                  <a:cubicBezTo>
                    <a:pt x="2250" y="4680"/>
                    <a:pt x="4548" y="3960"/>
                    <a:pt x="8148" y="3060"/>
                  </a:cubicBezTo>
                  <a:cubicBezTo>
                    <a:pt x="11748" y="2160"/>
                    <a:pt x="16650" y="1080"/>
                    <a:pt x="21552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3" name="Line"/>
            <p:cNvSpPr/>
            <p:nvPr/>
          </p:nvSpPr>
          <p:spPr>
            <a:xfrm>
              <a:off x="4165083" y="111610"/>
              <a:ext cx="20929" cy="320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200" y="3913"/>
                    <a:pt x="16800" y="7826"/>
                    <a:pt x="13200" y="11426"/>
                  </a:cubicBezTo>
                  <a:cubicBezTo>
                    <a:pt x="9600" y="15026"/>
                    <a:pt x="4800" y="1831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4" name="Line"/>
            <p:cNvSpPr/>
            <p:nvPr/>
          </p:nvSpPr>
          <p:spPr>
            <a:xfrm>
              <a:off x="4060449" y="55805"/>
              <a:ext cx="265075" cy="76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8327"/>
                    <a:pt x="0" y="15055"/>
                    <a:pt x="663" y="12764"/>
                  </a:cubicBezTo>
                  <a:cubicBezTo>
                    <a:pt x="1326" y="10473"/>
                    <a:pt x="2653" y="9164"/>
                    <a:pt x="6253" y="7200"/>
                  </a:cubicBezTo>
                  <a:cubicBezTo>
                    <a:pt x="9853" y="5236"/>
                    <a:pt x="15726" y="261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5" name="Line"/>
            <p:cNvSpPr/>
            <p:nvPr/>
          </p:nvSpPr>
          <p:spPr>
            <a:xfrm>
              <a:off x="4361125" y="69474"/>
              <a:ext cx="96936" cy="335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469" fill="norm" stroke="1" extrusionOk="0">
                  <a:moveTo>
                    <a:pt x="2926" y="2252"/>
                  </a:moveTo>
                  <a:cubicBezTo>
                    <a:pt x="2412" y="1210"/>
                    <a:pt x="1897" y="167"/>
                    <a:pt x="1640" y="18"/>
                  </a:cubicBezTo>
                  <a:cubicBezTo>
                    <a:pt x="1383" y="-131"/>
                    <a:pt x="1383" y="614"/>
                    <a:pt x="1383" y="3370"/>
                  </a:cubicBezTo>
                  <a:cubicBezTo>
                    <a:pt x="1383" y="6126"/>
                    <a:pt x="1383" y="10892"/>
                    <a:pt x="1126" y="13648"/>
                  </a:cubicBezTo>
                  <a:cubicBezTo>
                    <a:pt x="869" y="16404"/>
                    <a:pt x="354" y="17149"/>
                    <a:pt x="97" y="18043"/>
                  </a:cubicBezTo>
                  <a:cubicBezTo>
                    <a:pt x="-160" y="18937"/>
                    <a:pt x="-160" y="19979"/>
                    <a:pt x="3440" y="20575"/>
                  </a:cubicBezTo>
                  <a:cubicBezTo>
                    <a:pt x="7040" y="21171"/>
                    <a:pt x="14240" y="21320"/>
                    <a:pt x="21440" y="2146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6" name="Line"/>
            <p:cNvSpPr/>
            <p:nvPr/>
          </p:nvSpPr>
          <p:spPr>
            <a:xfrm>
              <a:off x="4528399" y="40369"/>
              <a:ext cx="299370" cy="344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342" fill="norm" stroke="1" extrusionOk="0">
                  <a:moveTo>
                    <a:pt x="11423" y="2252"/>
                  </a:moveTo>
                  <a:cubicBezTo>
                    <a:pt x="11257" y="1532"/>
                    <a:pt x="11090" y="812"/>
                    <a:pt x="10426" y="380"/>
                  </a:cubicBezTo>
                  <a:cubicBezTo>
                    <a:pt x="9761" y="-52"/>
                    <a:pt x="8598" y="-196"/>
                    <a:pt x="7269" y="380"/>
                  </a:cubicBezTo>
                  <a:cubicBezTo>
                    <a:pt x="5940" y="956"/>
                    <a:pt x="4444" y="2252"/>
                    <a:pt x="3032" y="4844"/>
                  </a:cubicBezTo>
                  <a:cubicBezTo>
                    <a:pt x="1620" y="7436"/>
                    <a:pt x="290" y="11324"/>
                    <a:pt x="41" y="14204"/>
                  </a:cubicBezTo>
                  <a:cubicBezTo>
                    <a:pt x="-208" y="17084"/>
                    <a:pt x="623" y="18956"/>
                    <a:pt x="3780" y="20036"/>
                  </a:cubicBezTo>
                  <a:cubicBezTo>
                    <a:pt x="6937" y="21116"/>
                    <a:pt x="12420" y="21404"/>
                    <a:pt x="15743" y="21332"/>
                  </a:cubicBezTo>
                  <a:cubicBezTo>
                    <a:pt x="19066" y="21260"/>
                    <a:pt x="20229" y="20828"/>
                    <a:pt x="21392" y="2039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7" name="Line"/>
            <p:cNvSpPr/>
            <p:nvPr/>
          </p:nvSpPr>
          <p:spPr>
            <a:xfrm>
              <a:off x="4842814" y="26566"/>
              <a:ext cx="215151" cy="350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397" fill="norm" stroke="1" extrusionOk="0">
                  <a:moveTo>
                    <a:pt x="21491" y="2639"/>
                  </a:moveTo>
                  <a:cubicBezTo>
                    <a:pt x="18007" y="1644"/>
                    <a:pt x="14523" y="650"/>
                    <a:pt x="11504" y="223"/>
                  </a:cubicBezTo>
                  <a:cubicBezTo>
                    <a:pt x="8485" y="-203"/>
                    <a:pt x="5930" y="-61"/>
                    <a:pt x="3839" y="1005"/>
                  </a:cubicBezTo>
                  <a:cubicBezTo>
                    <a:pt x="1749" y="2071"/>
                    <a:pt x="123" y="4060"/>
                    <a:pt x="7" y="7186"/>
                  </a:cubicBezTo>
                  <a:cubicBezTo>
                    <a:pt x="-109" y="10313"/>
                    <a:pt x="1285" y="14576"/>
                    <a:pt x="2330" y="17134"/>
                  </a:cubicBezTo>
                  <a:cubicBezTo>
                    <a:pt x="3375" y="19692"/>
                    <a:pt x="4072" y="20544"/>
                    <a:pt x="4768" y="2139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8" name="Line"/>
            <p:cNvSpPr/>
            <p:nvPr/>
          </p:nvSpPr>
          <p:spPr>
            <a:xfrm>
              <a:off x="4883573" y="209268"/>
              <a:ext cx="181367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54" y="14400"/>
                    <a:pt x="1108" y="7200"/>
                    <a:pt x="2215" y="3600"/>
                  </a:cubicBezTo>
                  <a:cubicBezTo>
                    <a:pt x="3323" y="0"/>
                    <a:pt x="4985" y="0"/>
                    <a:pt x="8308" y="0"/>
                  </a:cubicBezTo>
                  <a:cubicBezTo>
                    <a:pt x="11631" y="0"/>
                    <a:pt x="16615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99" name="Line"/>
            <p:cNvSpPr/>
            <p:nvPr/>
          </p:nvSpPr>
          <p:spPr>
            <a:xfrm>
              <a:off x="4893938" y="348781"/>
              <a:ext cx="254710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934" fill="norm" stroke="1" extrusionOk="0">
                  <a:moveTo>
                    <a:pt x="1481" y="6480"/>
                  </a:moveTo>
                  <a:cubicBezTo>
                    <a:pt x="695" y="10800"/>
                    <a:pt x="-90" y="15120"/>
                    <a:pt x="8" y="17820"/>
                  </a:cubicBezTo>
                  <a:cubicBezTo>
                    <a:pt x="106" y="20520"/>
                    <a:pt x="1088" y="21600"/>
                    <a:pt x="3641" y="20520"/>
                  </a:cubicBezTo>
                  <a:cubicBezTo>
                    <a:pt x="6194" y="19440"/>
                    <a:pt x="10317" y="16200"/>
                    <a:pt x="13557" y="12420"/>
                  </a:cubicBezTo>
                  <a:cubicBezTo>
                    <a:pt x="16797" y="8640"/>
                    <a:pt x="19154" y="4320"/>
                    <a:pt x="2151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100" name="Line"/>
            <p:cNvSpPr/>
            <p:nvPr/>
          </p:nvSpPr>
          <p:spPr>
            <a:xfrm>
              <a:off x="5173221" y="4301"/>
              <a:ext cx="258276" cy="406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6" h="21437" fill="norm" stroke="1" extrusionOk="0">
                  <a:moveTo>
                    <a:pt x="11071" y="6032"/>
                  </a:moveTo>
                  <a:cubicBezTo>
                    <a:pt x="11071" y="4314"/>
                    <a:pt x="11071" y="2596"/>
                    <a:pt x="10787" y="1491"/>
                  </a:cubicBezTo>
                  <a:cubicBezTo>
                    <a:pt x="10503" y="387"/>
                    <a:pt x="9935" y="-104"/>
                    <a:pt x="8135" y="19"/>
                  </a:cubicBezTo>
                  <a:cubicBezTo>
                    <a:pt x="6335" y="141"/>
                    <a:pt x="3303" y="878"/>
                    <a:pt x="2071" y="2228"/>
                  </a:cubicBezTo>
                  <a:cubicBezTo>
                    <a:pt x="840" y="3578"/>
                    <a:pt x="1408" y="5541"/>
                    <a:pt x="4250" y="7260"/>
                  </a:cubicBezTo>
                  <a:cubicBezTo>
                    <a:pt x="7092" y="8978"/>
                    <a:pt x="12208" y="10451"/>
                    <a:pt x="15429" y="11432"/>
                  </a:cubicBezTo>
                  <a:cubicBezTo>
                    <a:pt x="18650" y="12414"/>
                    <a:pt x="19977" y="12905"/>
                    <a:pt x="20640" y="13457"/>
                  </a:cubicBezTo>
                  <a:cubicBezTo>
                    <a:pt x="21303" y="14010"/>
                    <a:pt x="21303" y="14623"/>
                    <a:pt x="19503" y="15789"/>
                  </a:cubicBezTo>
                  <a:cubicBezTo>
                    <a:pt x="17703" y="16955"/>
                    <a:pt x="14103" y="18673"/>
                    <a:pt x="11166" y="19716"/>
                  </a:cubicBezTo>
                  <a:cubicBezTo>
                    <a:pt x="8229" y="20760"/>
                    <a:pt x="5956" y="21128"/>
                    <a:pt x="4061" y="21312"/>
                  </a:cubicBezTo>
                  <a:cubicBezTo>
                    <a:pt x="2166" y="21496"/>
                    <a:pt x="650" y="21496"/>
                    <a:pt x="177" y="21189"/>
                  </a:cubicBezTo>
                  <a:cubicBezTo>
                    <a:pt x="-297" y="20882"/>
                    <a:pt x="271" y="20269"/>
                    <a:pt x="840" y="1965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101" name="Line"/>
            <p:cNvSpPr/>
            <p:nvPr/>
          </p:nvSpPr>
          <p:spPr>
            <a:xfrm>
              <a:off x="5602062" y="355756"/>
              <a:ext cx="1" cy="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102" name="Line"/>
            <p:cNvSpPr/>
            <p:nvPr/>
          </p:nvSpPr>
          <p:spPr>
            <a:xfrm>
              <a:off x="4338131" y="85055"/>
              <a:ext cx="92027" cy="35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79" fill="norm" stroke="1" extrusionOk="0">
                  <a:moveTo>
                    <a:pt x="11652" y="1996"/>
                  </a:moveTo>
                  <a:cubicBezTo>
                    <a:pt x="8952" y="1166"/>
                    <a:pt x="6252" y="335"/>
                    <a:pt x="4902" y="404"/>
                  </a:cubicBezTo>
                  <a:cubicBezTo>
                    <a:pt x="3552" y="473"/>
                    <a:pt x="3552" y="1443"/>
                    <a:pt x="2742" y="3658"/>
                  </a:cubicBezTo>
                  <a:cubicBezTo>
                    <a:pt x="1932" y="5873"/>
                    <a:pt x="312" y="9335"/>
                    <a:pt x="42" y="12173"/>
                  </a:cubicBezTo>
                  <a:cubicBezTo>
                    <a:pt x="-228" y="15012"/>
                    <a:pt x="852" y="17227"/>
                    <a:pt x="1932" y="18681"/>
                  </a:cubicBezTo>
                  <a:cubicBezTo>
                    <a:pt x="3012" y="20135"/>
                    <a:pt x="4092" y="20827"/>
                    <a:pt x="4362" y="20758"/>
                  </a:cubicBezTo>
                  <a:cubicBezTo>
                    <a:pt x="4632" y="20689"/>
                    <a:pt x="4092" y="19858"/>
                    <a:pt x="4362" y="17435"/>
                  </a:cubicBezTo>
                  <a:cubicBezTo>
                    <a:pt x="4632" y="15012"/>
                    <a:pt x="5712" y="10996"/>
                    <a:pt x="6522" y="8296"/>
                  </a:cubicBezTo>
                  <a:cubicBezTo>
                    <a:pt x="7332" y="5596"/>
                    <a:pt x="7872" y="4212"/>
                    <a:pt x="8142" y="2896"/>
                  </a:cubicBezTo>
                  <a:cubicBezTo>
                    <a:pt x="8412" y="1581"/>
                    <a:pt x="8412" y="335"/>
                    <a:pt x="8682" y="58"/>
                  </a:cubicBezTo>
                  <a:cubicBezTo>
                    <a:pt x="8952" y="-219"/>
                    <a:pt x="9492" y="473"/>
                    <a:pt x="8952" y="2550"/>
                  </a:cubicBezTo>
                  <a:cubicBezTo>
                    <a:pt x="8412" y="4627"/>
                    <a:pt x="6792" y="8089"/>
                    <a:pt x="5172" y="11204"/>
                  </a:cubicBezTo>
                  <a:cubicBezTo>
                    <a:pt x="3552" y="14319"/>
                    <a:pt x="1932" y="17089"/>
                    <a:pt x="1932" y="18750"/>
                  </a:cubicBezTo>
                  <a:cubicBezTo>
                    <a:pt x="1932" y="20412"/>
                    <a:pt x="3552" y="20966"/>
                    <a:pt x="7062" y="21173"/>
                  </a:cubicBezTo>
                  <a:cubicBezTo>
                    <a:pt x="10572" y="21381"/>
                    <a:pt x="15972" y="21243"/>
                    <a:pt x="21372" y="2110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103" name="Line"/>
            <p:cNvSpPr/>
            <p:nvPr/>
          </p:nvSpPr>
          <p:spPr>
            <a:xfrm>
              <a:off x="-145854" y="530147"/>
              <a:ext cx="5527384" cy="21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0" y="21600"/>
                  </a:moveTo>
                  <a:cubicBezTo>
                    <a:pt x="282" y="21368"/>
                    <a:pt x="563" y="21135"/>
                    <a:pt x="854" y="20671"/>
                  </a:cubicBezTo>
                  <a:cubicBezTo>
                    <a:pt x="1144" y="20206"/>
                    <a:pt x="1444" y="19510"/>
                    <a:pt x="1776" y="19045"/>
                  </a:cubicBezTo>
                  <a:cubicBezTo>
                    <a:pt x="2107" y="18581"/>
                    <a:pt x="2471" y="18348"/>
                    <a:pt x="2839" y="18116"/>
                  </a:cubicBezTo>
                  <a:cubicBezTo>
                    <a:pt x="3206" y="17884"/>
                    <a:pt x="3579" y="17652"/>
                    <a:pt x="3919" y="17303"/>
                  </a:cubicBezTo>
                  <a:cubicBezTo>
                    <a:pt x="4260" y="16955"/>
                    <a:pt x="4569" y="16490"/>
                    <a:pt x="4887" y="16142"/>
                  </a:cubicBezTo>
                  <a:cubicBezTo>
                    <a:pt x="5205" y="15794"/>
                    <a:pt x="5532" y="15561"/>
                    <a:pt x="5859" y="15329"/>
                  </a:cubicBezTo>
                  <a:cubicBezTo>
                    <a:pt x="6186" y="15097"/>
                    <a:pt x="6513" y="14865"/>
                    <a:pt x="6862" y="14748"/>
                  </a:cubicBezTo>
                  <a:cubicBezTo>
                    <a:pt x="7212" y="14632"/>
                    <a:pt x="7585" y="14632"/>
                    <a:pt x="7925" y="14516"/>
                  </a:cubicBezTo>
                  <a:cubicBezTo>
                    <a:pt x="8266" y="14400"/>
                    <a:pt x="8575" y="14168"/>
                    <a:pt x="8906" y="13935"/>
                  </a:cubicBezTo>
                  <a:cubicBezTo>
                    <a:pt x="9238" y="13703"/>
                    <a:pt x="9592" y="13471"/>
                    <a:pt x="9951" y="13239"/>
                  </a:cubicBezTo>
                  <a:cubicBezTo>
                    <a:pt x="10310" y="13006"/>
                    <a:pt x="10673" y="12774"/>
                    <a:pt x="11027" y="12542"/>
                  </a:cubicBezTo>
                  <a:cubicBezTo>
                    <a:pt x="11381" y="12310"/>
                    <a:pt x="11726" y="12077"/>
                    <a:pt x="12053" y="11845"/>
                  </a:cubicBezTo>
                  <a:cubicBezTo>
                    <a:pt x="12380" y="11613"/>
                    <a:pt x="12689" y="11381"/>
                    <a:pt x="13003" y="11032"/>
                  </a:cubicBezTo>
                  <a:cubicBezTo>
                    <a:pt x="13316" y="10684"/>
                    <a:pt x="13634" y="10219"/>
                    <a:pt x="13943" y="9639"/>
                  </a:cubicBezTo>
                  <a:cubicBezTo>
                    <a:pt x="14252" y="9058"/>
                    <a:pt x="14551" y="8361"/>
                    <a:pt x="14883" y="7897"/>
                  </a:cubicBezTo>
                  <a:cubicBezTo>
                    <a:pt x="15214" y="7432"/>
                    <a:pt x="15578" y="7200"/>
                    <a:pt x="15946" y="6968"/>
                  </a:cubicBezTo>
                  <a:cubicBezTo>
                    <a:pt x="16314" y="6735"/>
                    <a:pt x="16686" y="6503"/>
                    <a:pt x="17036" y="6271"/>
                  </a:cubicBezTo>
                  <a:cubicBezTo>
                    <a:pt x="17385" y="6039"/>
                    <a:pt x="17712" y="5806"/>
                    <a:pt x="18035" y="5458"/>
                  </a:cubicBezTo>
                  <a:cubicBezTo>
                    <a:pt x="18357" y="5110"/>
                    <a:pt x="18675" y="4645"/>
                    <a:pt x="19029" y="4297"/>
                  </a:cubicBezTo>
                  <a:cubicBezTo>
                    <a:pt x="19384" y="3948"/>
                    <a:pt x="19774" y="3716"/>
                    <a:pt x="20119" y="3484"/>
                  </a:cubicBezTo>
                  <a:cubicBezTo>
                    <a:pt x="20465" y="3252"/>
                    <a:pt x="20764" y="3019"/>
                    <a:pt x="20982" y="2671"/>
                  </a:cubicBezTo>
                  <a:cubicBezTo>
                    <a:pt x="21200" y="2323"/>
                    <a:pt x="21337" y="1858"/>
                    <a:pt x="21432" y="1394"/>
                  </a:cubicBezTo>
                  <a:cubicBezTo>
                    <a:pt x="21527" y="929"/>
                    <a:pt x="21582" y="465"/>
                    <a:pt x="21591" y="232"/>
                  </a:cubicBezTo>
                  <a:cubicBezTo>
                    <a:pt x="21600" y="0"/>
                    <a:pt x="21564" y="0"/>
                    <a:pt x="21527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4227" name="Drawing"/>
          <p:cNvGrpSpPr/>
          <p:nvPr/>
        </p:nvGrpSpPr>
        <p:grpSpPr>
          <a:xfrm>
            <a:off x="740708" y="1250786"/>
            <a:ext cx="10569906" cy="2293576"/>
            <a:chOff x="-12045" y="-12207"/>
            <a:chExt cx="10569904" cy="2293575"/>
          </a:xfrm>
        </p:grpSpPr>
        <p:pic>
          <p:nvPicPr>
            <p:cNvPr id="4105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19173" y="401089"/>
              <a:ext cx="367080" cy="80429"/>
            </a:xfrm>
            <a:prstGeom prst="rect">
              <a:avLst/>
            </a:prstGeom>
            <a:effectLst/>
          </p:spPr>
        </p:pic>
        <p:pic>
          <p:nvPicPr>
            <p:cNvPr id="4107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30092" y="432828"/>
              <a:ext cx="322117" cy="354689"/>
            </a:xfrm>
            <a:prstGeom prst="rect">
              <a:avLst/>
            </a:prstGeom>
            <a:effectLst/>
          </p:spPr>
        </p:pic>
        <p:pic>
          <p:nvPicPr>
            <p:cNvPr id="4109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89793" y="437049"/>
              <a:ext cx="205978" cy="363163"/>
            </a:xfrm>
            <a:prstGeom prst="rect">
              <a:avLst/>
            </a:prstGeom>
            <a:effectLst/>
          </p:spPr>
        </p:pic>
        <p:pic>
          <p:nvPicPr>
            <p:cNvPr id="4111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83195" y="570201"/>
              <a:ext cx="312993" cy="76207"/>
            </a:xfrm>
            <a:prstGeom prst="rect">
              <a:avLst/>
            </a:prstGeom>
            <a:effectLst/>
          </p:spPr>
        </p:pic>
        <p:pic>
          <p:nvPicPr>
            <p:cNvPr id="4113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350614" y="503575"/>
              <a:ext cx="50494" cy="30708"/>
            </a:xfrm>
            <a:prstGeom prst="rect">
              <a:avLst/>
            </a:prstGeom>
            <a:effectLst/>
          </p:spPr>
        </p:pic>
        <p:pic>
          <p:nvPicPr>
            <p:cNvPr id="4115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205510" y="362656"/>
              <a:ext cx="389186" cy="92480"/>
            </a:xfrm>
            <a:prstGeom prst="rect">
              <a:avLst/>
            </a:prstGeom>
            <a:effectLst/>
          </p:spPr>
        </p:pic>
        <p:pic>
          <p:nvPicPr>
            <p:cNvPr id="4117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30298" y="431024"/>
              <a:ext cx="288463" cy="308919"/>
            </a:xfrm>
            <a:prstGeom prst="rect">
              <a:avLst/>
            </a:prstGeom>
            <a:effectLst/>
          </p:spPr>
        </p:pic>
        <p:pic>
          <p:nvPicPr>
            <p:cNvPr id="4119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706502" y="349960"/>
              <a:ext cx="228849" cy="510890"/>
            </a:xfrm>
            <a:prstGeom prst="rect">
              <a:avLst/>
            </a:prstGeom>
            <a:effectLst/>
          </p:spPr>
        </p:pic>
        <p:pic>
          <p:nvPicPr>
            <p:cNvPr id="4121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906861" y="447246"/>
              <a:ext cx="246142" cy="447593"/>
            </a:xfrm>
            <a:prstGeom prst="rect">
              <a:avLst/>
            </a:prstGeom>
            <a:effectLst/>
          </p:spPr>
        </p:pic>
        <p:pic>
          <p:nvPicPr>
            <p:cNvPr id="4123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188254" y="378260"/>
              <a:ext cx="173951" cy="462204"/>
            </a:xfrm>
            <a:prstGeom prst="rect">
              <a:avLst/>
            </a:prstGeom>
            <a:effectLst/>
          </p:spPr>
        </p:pic>
        <p:pic>
          <p:nvPicPr>
            <p:cNvPr id="4125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537819" y="481538"/>
              <a:ext cx="195597" cy="65937"/>
            </a:xfrm>
            <a:prstGeom prst="rect">
              <a:avLst/>
            </a:prstGeom>
            <a:effectLst/>
          </p:spPr>
        </p:pic>
        <p:pic>
          <p:nvPicPr>
            <p:cNvPr id="4127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972277" y="353081"/>
              <a:ext cx="315167" cy="543110"/>
            </a:xfrm>
            <a:prstGeom prst="rect">
              <a:avLst/>
            </a:prstGeom>
            <a:effectLst/>
          </p:spPr>
        </p:pic>
        <p:pic>
          <p:nvPicPr>
            <p:cNvPr id="4129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919376" y="210780"/>
              <a:ext cx="455349" cy="872735"/>
            </a:xfrm>
            <a:prstGeom prst="rect">
              <a:avLst/>
            </a:prstGeom>
            <a:effectLst/>
          </p:spPr>
        </p:pic>
        <p:pic>
          <p:nvPicPr>
            <p:cNvPr id="4131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7377025" y="75348"/>
              <a:ext cx="220411" cy="903035"/>
            </a:xfrm>
            <a:prstGeom prst="rect">
              <a:avLst/>
            </a:prstGeom>
            <a:effectLst/>
          </p:spPr>
        </p:pic>
        <p:pic>
          <p:nvPicPr>
            <p:cNvPr id="4133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7628294" y="843044"/>
              <a:ext cx="206584" cy="571086"/>
            </a:xfrm>
            <a:prstGeom prst="rect">
              <a:avLst/>
            </a:prstGeom>
            <a:effectLst/>
          </p:spPr>
        </p:pic>
        <p:pic>
          <p:nvPicPr>
            <p:cNvPr id="4135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7913928" y="857640"/>
              <a:ext cx="270518" cy="372529"/>
            </a:xfrm>
            <a:prstGeom prst="rect">
              <a:avLst/>
            </a:prstGeom>
            <a:effectLst/>
          </p:spPr>
        </p:pic>
        <p:pic>
          <p:nvPicPr>
            <p:cNvPr id="4137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7969063" y="1018032"/>
              <a:ext cx="195596" cy="50492"/>
            </a:xfrm>
            <a:prstGeom prst="rect">
              <a:avLst/>
            </a:prstGeom>
            <a:effectLst/>
          </p:spPr>
        </p:pic>
        <p:pic>
          <p:nvPicPr>
            <p:cNvPr id="4139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8226252" y="850561"/>
              <a:ext cx="307759" cy="391396"/>
            </a:xfrm>
            <a:prstGeom prst="rect">
              <a:avLst/>
            </a:prstGeom>
            <a:effectLst/>
          </p:spPr>
        </p:pic>
        <p:pic>
          <p:nvPicPr>
            <p:cNvPr id="4141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8323083" y="888999"/>
              <a:ext cx="250503" cy="310472"/>
            </a:xfrm>
            <a:prstGeom prst="rect">
              <a:avLst/>
            </a:prstGeom>
            <a:effectLst/>
          </p:spPr>
        </p:pic>
        <p:pic>
          <p:nvPicPr>
            <p:cNvPr id="4143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8571440" y="697779"/>
              <a:ext cx="232990" cy="265215"/>
            </a:xfrm>
            <a:prstGeom prst="rect">
              <a:avLst/>
            </a:prstGeom>
            <a:effectLst/>
          </p:spPr>
        </p:pic>
        <p:pic>
          <p:nvPicPr>
            <p:cNvPr id="4145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8655006" y="648681"/>
              <a:ext cx="70279" cy="281338"/>
            </a:xfrm>
            <a:prstGeom prst="rect">
              <a:avLst/>
            </a:prstGeom>
            <a:effectLst/>
          </p:spPr>
        </p:pic>
        <p:pic>
          <p:nvPicPr>
            <p:cNvPr id="4147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9252476" y="192456"/>
              <a:ext cx="79604" cy="335232"/>
            </a:xfrm>
            <a:prstGeom prst="rect">
              <a:avLst/>
            </a:prstGeom>
            <a:effectLst/>
          </p:spPr>
        </p:pic>
        <p:pic>
          <p:nvPicPr>
            <p:cNvPr id="4149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9301371" y="26497"/>
              <a:ext cx="66979" cy="125242"/>
            </a:xfrm>
            <a:prstGeom prst="rect">
              <a:avLst/>
            </a:prstGeom>
            <a:effectLst/>
          </p:spPr>
        </p:pic>
        <p:pic>
          <p:nvPicPr>
            <p:cNvPr id="4151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9387115" y="337345"/>
              <a:ext cx="76876" cy="84813"/>
            </a:xfrm>
            <a:prstGeom prst="rect">
              <a:avLst/>
            </a:prstGeom>
            <a:effectLst/>
          </p:spPr>
        </p:pic>
        <p:pic>
          <p:nvPicPr>
            <p:cNvPr id="4153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9647442" y="180391"/>
              <a:ext cx="126542" cy="334105"/>
            </a:xfrm>
            <a:prstGeom prst="rect">
              <a:avLst/>
            </a:prstGeom>
            <a:effectLst/>
          </p:spPr>
        </p:pic>
        <p:pic>
          <p:nvPicPr>
            <p:cNvPr id="4155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9743278" y="-12208"/>
              <a:ext cx="66762" cy="130967"/>
            </a:xfrm>
            <a:prstGeom prst="rect">
              <a:avLst/>
            </a:prstGeom>
            <a:effectLst/>
          </p:spPr>
        </p:pic>
        <p:pic>
          <p:nvPicPr>
            <p:cNvPr id="4157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9875190" y="316626"/>
              <a:ext cx="72387" cy="78268"/>
            </a:xfrm>
            <a:prstGeom prst="rect">
              <a:avLst/>
            </a:prstGeom>
            <a:effectLst/>
          </p:spPr>
        </p:pic>
        <p:pic>
          <p:nvPicPr>
            <p:cNvPr id="4159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10086646" y="23551"/>
              <a:ext cx="307323" cy="471159"/>
            </a:xfrm>
            <a:prstGeom prst="rect">
              <a:avLst/>
            </a:prstGeom>
            <a:effectLst/>
          </p:spPr>
        </p:pic>
        <p:pic>
          <p:nvPicPr>
            <p:cNvPr id="4161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10475388" y="346637"/>
              <a:ext cx="82471" cy="78212"/>
            </a:xfrm>
            <a:prstGeom prst="rect">
              <a:avLst/>
            </a:prstGeom>
            <a:effectLst/>
          </p:spPr>
        </p:pic>
        <p:pic>
          <p:nvPicPr>
            <p:cNvPr id="4163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2976203" y="1623564"/>
              <a:ext cx="446227" cy="582441"/>
            </a:xfrm>
            <a:prstGeom prst="rect">
              <a:avLst/>
            </a:prstGeom>
            <a:effectLst/>
          </p:spPr>
        </p:pic>
        <p:pic>
          <p:nvPicPr>
            <p:cNvPr id="4165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3286194" y="1605551"/>
              <a:ext cx="100248" cy="122534"/>
            </a:xfrm>
            <a:prstGeom prst="rect">
              <a:avLst/>
            </a:prstGeom>
            <a:effectLst/>
          </p:spPr>
        </p:pic>
        <p:pic>
          <p:nvPicPr>
            <p:cNvPr id="4167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3385128" y="1761337"/>
              <a:ext cx="208789" cy="294325"/>
            </a:xfrm>
            <a:prstGeom prst="rect">
              <a:avLst/>
            </a:prstGeom>
            <a:effectLst/>
          </p:spPr>
        </p:pic>
        <p:pic>
          <p:nvPicPr>
            <p:cNvPr id="4169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3571167" y="1745613"/>
              <a:ext cx="222964" cy="337468"/>
            </a:xfrm>
            <a:prstGeom prst="rect">
              <a:avLst/>
            </a:prstGeom>
            <a:effectLst/>
          </p:spPr>
        </p:pic>
        <p:pic>
          <p:nvPicPr>
            <p:cNvPr id="4171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3860014" y="1631244"/>
              <a:ext cx="43896" cy="439810"/>
            </a:xfrm>
            <a:prstGeom prst="rect">
              <a:avLst/>
            </a:prstGeom>
            <a:effectLst/>
          </p:spPr>
        </p:pic>
        <p:pic>
          <p:nvPicPr>
            <p:cNvPr id="4173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3777749" y="1746511"/>
              <a:ext cx="304239" cy="67314"/>
            </a:xfrm>
            <a:prstGeom prst="rect">
              <a:avLst/>
            </a:prstGeom>
            <a:effectLst/>
          </p:spPr>
        </p:pic>
        <p:pic>
          <p:nvPicPr>
            <p:cNvPr id="4175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4698879" y="1773475"/>
              <a:ext cx="425212" cy="310769"/>
            </a:xfrm>
            <a:prstGeom prst="rect">
              <a:avLst/>
            </a:prstGeom>
            <a:effectLst/>
          </p:spPr>
        </p:pic>
        <p:pic>
          <p:nvPicPr>
            <p:cNvPr id="4177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5179128" y="1780232"/>
              <a:ext cx="211196" cy="261326"/>
            </a:xfrm>
            <a:prstGeom prst="rect">
              <a:avLst/>
            </a:prstGeom>
            <a:effectLst/>
          </p:spPr>
        </p:pic>
        <p:pic>
          <p:nvPicPr>
            <p:cNvPr id="4179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5429763" y="1751945"/>
              <a:ext cx="914514" cy="291743"/>
            </a:xfrm>
            <a:prstGeom prst="rect">
              <a:avLst/>
            </a:prstGeom>
            <a:effectLst/>
          </p:spPr>
        </p:pic>
        <p:pic>
          <p:nvPicPr>
            <p:cNvPr id="4181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6314399" y="1532692"/>
              <a:ext cx="207959" cy="451259"/>
            </a:xfrm>
            <a:prstGeom prst="rect">
              <a:avLst/>
            </a:prstGeom>
            <a:effectLst/>
          </p:spPr>
        </p:pic>
        <p:pic>
          <p:nvPicPr>
            <p:cNvPr id="4183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6304778" y="1677592"/>
              <a:ext cx="230769" cy="57088"/>
            </a:xfrm>
            <a:prstGeom prst="rect">
              <a:avLst/>
            </a:prstGeom>
            <a:effectLst/>
          </p:spPr>
        </p:pic>
        <p:pic>
          <p:nvPicPr>
            <p:cNvPr id="4185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6636756" y="1866806"/>
              <a:ext cx="109533" cy="94490"/>
            </a:xfrm>
            <a:prstGeom prst="rect">
              <a:avLst/>
            </a:prstGeom>
            <a:effectLst/>
          </p:spPr>
        </p:pic>
        <p:pic>
          <p:nvPicPr>
            <p:cNvPr id="4187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240974" y="483791"/>
              <a:ext cx="317606" cy="208262"/>
            </a:xfrm>
            <a:prstGeom prst="rect">
              <a:avLst/>
            </a:prstGeom>
            <a:effectLst/>
          </p:spPr>
        </p:pic>
        <p:pic>
          <p:nvPicPr>
            <p:cNvPr id="4189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407952" y="401157"/>
              <a:ext cx="53058" cy="443119"/>
            </a:xfrm>
            <a:prstGeom prst="rect">
              <a:avLst/>
            </a:prstGeom>
            <a:effectLst/>
          </p:spPr>
        </p:pic>
        <p:pic>
          <p:nvPicPr>
            <p:cNvPr id="4191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276242" y="393195"/>
              <a:ext cx="376043" cy="160875"/>
            </a:xfrm>
            <a:prstGeom prst="rect">
              <a:avLst/>
            </a:prstGeom>
            <a:effectLst/>
          </p:spPr>
        </p:pic>
        <p:pic>
          <p:nvPicPr>
            <p:cNvPr id="4193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219248" y="872929"/>
              <a:ext cx="380270" cy="53105"/>
            </a:xfrm>
            <a:prstGeom prst="rect">
              <a:avLst/>
            </a:prstGeom>
            <a:effectLst/>
          </p:spPr>
        </p:pic>
        <p:pic>
          <p:nvPicPr>
            <p:cNvPr id="4195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1023910" y="516769"/>
              <a:ext cx="241762" cy="37298"/>
            </a:xfrm>
            <a:prstGeom prst="rect">
              <a:avLst/>
            </a:prstGeom>
            <a:effectLst/>
          </p:spPr>
        </p:pic>
        <p:pic>
          <p:nvPicPr>
            <p:cNvPr id="4197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1043697" y="661872"/>
              <a:ext cx="208783" cy="37298"/>
            </a:xfrm>
            <a:prstGeom prst="rect">
              <a:avLst/>
            </a:prstGeom>
            <a:effectLst/>
          </p:spPr>
        </p:pic>
        <p:pic>
          <p:nvPicPr>
            <p:cNvPr id="4199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1492194" y="444963"/>
              <a:ext cx="353890" cy="411375"/>
            </a:xfrm>
            <a:prstGeom prst="rect">
              <a:avLst/>
            </a:prstGeom>
            <a:effectLst/>
          </p:spPr>
        </p:pic>
        <p:pic>
          <p:nvPicPr>
            <p:cNvPr id="4201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1619604" y="510174"/>
              <a:ext cx="266053" cy="294525"/>
            </a:xfrm>
            <a:prstGeom prst="rect">
              <a:avLst/>
            </a:prstGeom>
            <a:effectLst/>
          </p:spPr>
        </p:pic>
        <p:pic>
          <p:nvPicPr>
            <p:cNvPr id="4203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1894642" y="253951"/>
              <a:ext cx="261434" cy="346286"/>
            </a:xfrm>
            <a:prstGeom prst="rect">
              <a:avLst/>
            </a:prstGeom>
            <a:effectLst/>
          </p:spPr>
        </p:pic>
        <p:pic>
          <p:nvPicPr>
            <p:cNvPr id="4205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2620040" y="516767"/>
              <a:ext cx="50494" cy="30707"/>
            </a:xfrm>
            <a:prstGeom prst="rect">
              <a:avLst/>
            </a:prstGeom>
            <a:effectLst/>
          </p:spPr>
        </p:pic>
        <p:pic>
          <p:nvPicPr>
            <p:cNvPr id="4207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2540894" y="780590"/>
              <a:ext cx="136236" cy="208787"/>
            </a:xfrm>
            <a:prstGeom prst="rect">
              <a:avLst/>
            </a:prstGeom>
            <a:effectLst/>
          </p:spPr>
        </p:pic>
        <p:pic>
          <p:nvPicPr>
            <p:cNvPr id="4209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-12046" y="1685986"/>
              <a:ext cx="525823" cy="505352"/>
            </a:xfrm>
            <a:prstGeom prst="rect">
              <a:avLst/>
            </a:prstGeom>
            <a:effectLst/>
          </p:spPr>
        </p:pic>
        <p:pic>
          <p:nvPicPr>
            <p:cNvPr id="4211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1162417" y="1697413"/>
              <a:ext cx="505586" cy="583956"/>
            </a:xfrm>
            <a:prstGeom prst="rect">
              <a:avLst/>
            </a:prstGeom>
            <a:effectLst/>
          </p:spPr>
        </p:pic>
        <p:pic>
          <p:nvPicPr>
            <p:cNvPr id="4213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1541371" y="1681188"/>
              <a:ext cx="89474" cy="126041"/>
            </a:xfrm>
            <a:prstGeom prst="rect">
              <a:avLst/>
            </a:prstGeom>
            <a:effectLst/>
          </p:spPr>
        </p:pic>
        <p:pic>
          <p:nvPicPr>
            <p:cNvPr id="4215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1613929" y="1838742"/>
              <a:ext cx="463000" cy="287274"/>
            </a:xfrm>
            <a:prstGeom prst="rect">
              <a:avLst/>
            </a:prstGeom>
            <a:effectLst/>
          </p:spPr>
        </p:pic>
        <p:pic>
          <p:nvPicPr>
            <p:cNvPr id="4217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1865104" y="1598121"/>
              <a:ext cx="99700" cy="123368"/>
            </a:xfrm>
            <a:prstGeom prst="rect">
              <a:avLst/>
            </a:prstGeom>
            <a:effectLst/>
          </p:spPr>
        </p:pic>
        <p:pic>
          <p:nvPicPr>
            <p:cNvPr id="4219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2100114" y="1622598"/>
              <a:ext cx="339572" cy="480053"/>
            </a:xfrm>
            <a:prstGeom prst="rect">
              <a:avLst/>
            </a:prstGeom>
            <a:effectLst/>
          </p:spPr>
        </p:pic>
        <p:pic>
          <p:nvPicPr>
            <p:cNvPr id="4221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2057219" y="1769931"/>
              <a:ext cx="290130" cy="57086"/>
            </a:xfrm>
            <a:prstGeom prst="rect">
              <a:avLst/>
            </a:prstGeom>
            <a:effectLst/>
          </p:spPr>
        </p:pic>
        <p:pic>
          <p:nvPicPr>
            <p:cNvPr id="4223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6940099" y="631340"/>
              <a:ext cx="70824" cy="65618"/>
            </a:xfrm>
            <a:prstGeom prst="rect">
              <a:avLst/>
            </a:prstGeom>
            <a:effectLst/>
          </p:spPr>
        </p:pic>
        <p:pic>
          <p:nvPicPr>
            <p:cNvPr id="4225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7171025" y="560728"/>
              <a:ext cx="48123" cy="24106"/>
            </a:xfrm>
            <a:prstGeom prst="rect">
              <a:avLst/>
            </a:prstGeom>
            <a:effectLst/>
          </p:spPr>
        </p:pic>
      </p:grpSp>
      <p:grpSp>
        <p:nvGrpSpPr>
          <p:cNvPr id="4334" name="Drawing"/>
          <p:cNvGrpSpPr/>
          <p:nvPr/>
        </p:nvGrpSpPr>
        <p:grpSpPr>
          <a:xfrm>
            <a:off x="393017" y="3516101"/>
            <a:ext cx="11864399" cy="2051191"/>
            <a:chOff x="-38098" y="-12700"/>
            <a:chExt cx="11864398" cy="2051189"/>
          </a:xfrm>
        </p:grpSpPr>
        <p:pic>
          <p:nvPicPr>
            <p:cNvPr id="4228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4536354" y="697500"/>
              <a:ext cx="339602" cy="453835"/>
            </a:xfrm>
            <a:prstGeom prst="rect">
              <a:avLst/>
            </a:prstGeom>
            <a:effectLst/>
          </p:spPr>
        </p:pic>
        <p:pic>
          <p:nvPicPr>
            <p:cNvPr id="4230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4870406" y="798692"/>
              <a:ext cx="514769" cy="344061"/>
            </a:xfrm>
            <a:prstGeom prst="rect">
              <a:avLst/>
            </a:prstGeom>
            <a:effectLst/>
          </p:spPr>
        </p:pic>
        <p:pic>
          <p:nvPicPr>
            <p:cNvPr id="4232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5468644" y="731196"/>
              <a:ext cx="446678" cy="348781"/>
            </a:xfrm>
            <a:prstGeom prst="rect">
              <a:avLst/>
            </a:prstGeom>
            <a:effectLst/>
          </p:spPr>
        </p:pic>
        <p:pic>
          <p:nvPicPr>
            <p:cNvPr id="4234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5697781" y="782521"/>
              <a:ext cx="57102" cy="485792"/>
            </a:xfrm>
            <a:prstGeom prst="rect">
              <a:avLst/>
            </a:prstGeom>
            <a:effectLst/>
          </p:spPr>
        </p:pic>
        <p:pic>
          <p:nvPicPr>
            <p:cNvPr id="4236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5855862" y="1116544"/>
              <a:ext cx="175089" cy="212258"/>
            </a:xfrm>
            <a:prstGeom prst="rect">
              <a:avLst/>
            </a:prstGeom>
            <a:effectLst/>
          </p:spPr>
        </p:pic>
        <p:pic>
          <p:nvPicPr>
            <p:cNvPr id="4238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6066388" y="608130"/>
              <a:ext cx="197716" cy="576476"/>
            </a:xfrm>
            <a:prstGeom prst="rect">
              <a:avLst/>
            </a:prstGeom>
            <a:effectLst/>
          </p:spPr>
        </p:pic>
        <p:pic>
          <p:nvPicPr>
            <p:cNvPr id="4240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6280557" y="768094"/>
              <a:ext cx="276527" cy="289145"/>
            </a:xfrm>
            <a:prstGeom prst="rect">
              <a:avLst/>
            </a:prstGeom>
            <a:effectLst/>
          </p:spPr>
        </p:pic>
        <p:pic>
          <p:nvPicPr>
            <p:cNvPr id="4242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6678167" y="651084"/>
              <a:ext cx="330099" cy="389345"/>
            </a:xfrm>
            <a:prstGeom prst="rect">
              <a:avLst/>
            </a:prstGeom>
            <a:effectLst/>
          </p:spPr>
        </p:pic>
        <p:pic>
          <p:nvPicPr>
            <p:cNvPr id="4244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6629337" y="698326"/>
              <a:ext cx="116088" cy="318867"/>
            </a:xfrm>
            <a:prstGeom prst="rect">
              <a:avLst/>
            </a:prstGeom>
            <a:effectLst/>
          </p:spPr>
        </p:pic>
        <p:pic>
          <p:nvPicPr>
            <p:cNvPr id="4246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7124606" y="554302"/>
              <a:ext cx="227888" cy="567524"/>
            </a:xfrm>
            <a:prstGeom prst="rect">
              <a:avLst/>
            </a:prstGeom>
            <a:effectLst/>
          </p:spPr>
        </p:pic>
        <p:pic>
          <p:nvPicPr>
            <p:cNvPr id="4248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7747180" y="705786"/>
              <a:ext cx="449175" cy="171364"/>
            </a:xfrm>
            <a:prstGeom prst="rect">
              <a:avLst/>
            </a:prstGeom>
            <a:effectLst/>
          </p:spPr>
        </p:pic>
        <p:pic>
          <p:nvPicPr>
            <p:cNvPr id="4250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8591103" y="550693"/>
              <a:ext cx="302816" cy="342890"/>
            </a:xfrm>
            <a:prstGeom prst="rect">
              <a:avLst/>
            </a:prstGeom>
            <a:effectLst/>
          </p:spPr>
        </p:pic>
        <p:pic>
          <p:nvPicPr>
            <p:cNvPr id="4252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8837513" y="714087"/>
              <a:ext cx="202892" cy="303106"/>
            </a:xfrm>
            <a:prstGeom prst="rect">
              <a:avLst/>
            </a:prstGeom>
            <a:effectLst/>
          </p:spPr>
        </p:pic>
        <p:pic>
          <p:nvPicPr>
            <p:cNvPr id="4254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9009684" y="949935"/>
              <a:ext cx="93502" cy="178869"/>
            </a:xfrm>
            <a:prstGeom prst="rect">
              <a:avLst/>
            </a:prstGeom>
            <a:effectLst/>
          </p:spPr>
        </p:pic>
        <p:pic>
          <p:nvPicPr>
            <p:cNvPr id="4256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9129743" y="803447"/>
              <a:ext cx="238516" cy="249218"/>
            </a:xfrm>
            <a:prstGeom prst="rect">
              <a:avLst/>
            </a:prstGeom>
            <a:effectLst/>
          </p:spPr>
        </p:pic>
        <p:pic>
          <p:nvPicPr>
            <p:cNvPr id="4258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9612025" y="445396"/>
              <a:ext cx="311098" cy="311040"/>
            </a:xfrm>
            <a:prstGeom prst="rect">
              <a:avLst/>
            </a:prstGeom>
            <a:effectLst/>
          </p:spPr>
        </p:pic>
        <p:pic>
          <p:nvPicPr>
            <p:cNvPr id="4260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10020664" y="-8050"/>
              <a:ext cx="198622" cy="372215"/>
            </a:xfrm>
            <a:prstGeom prst="rect">
              <a:avLst/>
            </a:prstGeom>
            <a:effectLst/>
          </p:spPr>
        </p:pic>
        <p:pic>
          <p:nvPicPr>
            <p:cNvPr id="4262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10221782" y="133785"/>
              <a:ext cx="116090" cy="46333"/>
            </a:xfrm>
            <a:prstGeom prst="rect">
              <a:avLst/>
            </a:prstGeom>
            <a:effectLst/>
          </p:spPr>
        </p:pic>
        <p:pic>
          <p:nvPicPr>
            <p:cNvPr id="4264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10389199" y="-12701"/>
              <a:ext cx="39353" cy="297452"/>
            </a:xfrm>
            <a:prstGeom prst="rect">
              <a:avLst/>
            </a:prstGeom>
            <a:effectLst/>
          </p:spPr>
        </p:pic>
        <p:pic>
          <p:nvPicPr>
            <p:cNvPr id="4266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10284563" y="64031"/>
              <a:ext cx="304430" cy="416039"/>
            </a:xfrm>
            <a:prstGeom prst="rect">
              <a:avLst/>
            </a:prstGeom>
            <a:effectLst/>
          </p:spPr>
        </p:pic>
        <p:pic>
          <p:nvPicPr>
            <p:cNvPr id="4268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10432092" y="191918"/>
              <a:ext cx="310364" cy="298775"/>
            </a:xfrm>
            <a:prstGeom prst="rect">
              <a:avLst/>
            </a:prstGeom>
            <a:effectLst/>
          </p:spPr>
        </p:pic>
        <p:pic>
          <p:nvPicPr>
            <p:cNvPr id="4270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7465831" y="1568861"/>
              <a:ext cx="653792" cy="469629"/>
            </a:xfrm>
            <a:prstGeom prst="rect">
              <a:avLst/>
            </a:prstGeom>
            <a:effectLst/>
          </p:spPr>
        </p:pic>
        <p:pic>
          <p:nvPicPr>
            <p:cNvPr id="4272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8408121" y="1671750"/>
              <a:ext cx="492772" cy="272164"/>
            </a:xfrm>
            <a:prstGeom prst="rect">
              <a:avLst/>
            </a:prstGeom>
            <a:effectLst/>
          </p:spPr>
        </p:pic>
        <p:pic>
          <p:nvPicPr>
            <p:cNvPr id="4274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8770854" y="1498685"/>
              <a:ext cx="74232" cy="146313"/>
            </a:xfrm>
            <a:prstGeom prst="rect">
              <a:avLst/>
            </a:prstGeom>
            <a:effectLst/>
          </p:spPr>
        </p:pic>
        <p:pic>
          <p:nvPicPr>
            <p:cNvPr id="4276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8876584" y="1633311"/>
              <a:ext cx="275429" cy="273604"/>
            </a:xfrm>
            <a:prstGeom prst="rect">
              <a:avLst/>
            </a:prstGeom>
            <a:effectLst/>
          </p:spPr>
        </p:pic>
        <p:pic>
          <p:nvPicPr>
            <p:cNvPr id="4278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9059756" y="1648349"/>
              <a:ext cx="287576" cy="274632"/>
            </a:xfrm>
            <a:prstGeom prst="rect">
              <a:avLst/>
            </a:prstGeom>
            <a:effectLst/>
          </p:spPr>
        </p:pic>
        <p:pic>
          <p:nvPicPr>
            <p:cNvPr id="4280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9035929" y="1694905"/>
              <a:ext cx="206770" cy="194239"/>
            </a:xfrm>
            <a:prstGeom prst="rect">
              <a:avLst/>
            </a:prstGeom>
            <a:effectLst/>
          </p:spPr>
        </p:pic>
        <p:pic>
          <p:nvPicPr>
            <p:cNvPr id="4282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9646123" y="1515143"/>
              <a:ext cx="450487" cy="286421"/>
            </a:xfrm>
            <a:prstGeom prst="rect">
              <a:avLst/>
            </a:prstGeom>
            <a:effectLst/>
          </p:spPr>
        </p:pic>
        <p:pic>
          <p:nvPicPr>
            <p:cNvPr id="4284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10103198" y="1519612"/>
              <a:ext cx="192418" cy="252439"/>
            </a:xfrm>
            <a:prstGeom prst="rect">
              <a:avLst/>
            </a:prstGeom>
            <a:effectLst/>
          </p:spPr>
        </p:pic>
        <p:pic>
          <p:nvPicPr>
            <p:cNvPr id="4286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10285684" y="1546239"/>
              <a:ext cx="240528" cy="232483"/>
            </a:xfrm>
            <a:prstGeom prst="rect">
              <a:avLst/>
            </a:prstGeom>
            <a:effectLst/>
          </p:spPr>
        </p:pic>
        <p:pic>
          <p:nvPicPr>
            <p:cNvPr id="4288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10477826" y="1475076"/>
              <a:ext cx="278583" cy="285114"/>
            </a:xfrm>
            <a:prstGeom prst="rect">
              <a:avLst/>
            </a:prstGeom>
            <a:effectLst/>
          </p:spPr>
        </p:pic>
        <p:pic>
          <p:nvPicPr>
            <p:cNvPr id="4290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11079785" y="1245876"/>
              <a:ext cx="389474" cy="429569"/>
            </a:xfrm>
            <a:prstGeom prst="rect">
              <a:avLst/>
            </a:prstGeom>
            <a:effectLst/>
          </p:spPr>
        </p:pic>
        <p:pic>
          <p:nvPicPr>
            <p:cNvPr id="4292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8196594" y="1549839"/>
              <a:ext cx="76490" cy="150963"/>
            </a:xfrm>
            <a:prstGeom prst="rect">
              <a:avLst/>
            </a:prstGeom>
            <a:effectLst/>
          </p:spPr>
        </p:pic>
        <p:pic>
          <p:nvPicPr>
            <p:cNvPr id="4294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8261632" y="1528910"/>
              <a:ext cx="95160" cy="137014"/>
            </a:xfrm>
            <a:prstGeom prst="rect">
              <a:avLst/>
            </a:prstGeom>
            <a:effectLst/>
          </p:spPr>
        </p:pic>
        <p:pic>
          <p:nvPicPr>
            <p:cNvPr id="4296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9328903" y="1473106"/>
              <a:ext cx="46332" cy="143991"/>
            </a:xfrm>
            <a:prstGeom prst="rect">
              <a:avLst/>
            </a:prstGeom>
            <a:effectLst/>
          </p:spPr>
        </p:pic>
        <p:pic>
          <p:nvPicPr>
            <p:cNvPr id="4298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9395627" y="1451855"/>
              <a:ext cx="45341" cy="151289"/>
            </a:xfrm>
            <a:prstGeom prst="rect">
              <a:avLst/>
            </a:prstGeom>
            <a:effectLst/>
          </p:spPr>
        </p:pic>
        <p:pic>
          <p:nvPicPr>
            <p:cNvPr id="4300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11722474" y="1592948"/>
              <a:ext cx="103826" cy="102217"/>
            </a:xfrm>
            <a:prstGeom prst="rect">
              <a:avLst/>
            </a:prstGeom>
            <a:effectLst/>
          </p:spPr>
        </p:pic>
        <p:pic>
          <p:nvPicPr>
            <p:cNvPr id="4302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3297481" y="636052"/>
              <a:ext cx="202201" cy="434451"/>
            </a:xfrm>
            <a:prstGeom prst="rect">
              <a:avLst/>
            </a:prstGeom>
            <a:effectLst/>
          </p:spPr>
        </p:pic>
        <p:pic>
          <p:nvPicPr>
            <p:cNvPr id="4304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3283534" y="798964"/>
              <a:ext cx="320364" cy="125047"/>
            </a:xfrm>
            <a:prstGeom prst="rect">
              <a:avLst/>
            </a:prstGeom>
            <a:effectLst/>
          </p:spPr>
        </p:pic>
        <p:pic>
          <p:nvPicPr>
            <p:cNvPr id="4306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3518007" y="659797"/>
              <a:ext cx="239344" cy="496186"/>
            </a:xfrm>
            <a:prstGeom prst="rect">
              <a:avLst/>
            </a:prstGeom>
            <a:effectLst/>
          </p:spPr>
        </p:pic>
        <p:pic>
          <p:nvPicPr>
            <p:cNvPr id="4308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3974117" y="783409"/>
              <a:ext cx="118078" cy="127615"/>
            </a:xfrm>
            <a:prstGeom prst="rect">
              <a:avLst/>
            </a:prstGeom>
            <a:effectLst/>
          </p:spPr>
        </p:pic>
        <p:pic>
          <p:nvPicPr>
            <p:cNvPr id="4310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3946217" y="1008233"/>
              <a:ext cx="151493" cy="154283"/>
            </a:xfrm>
            <a:prstGeom prst="rect">
              <a:avLst/>
            </a:prstGeom>
            <a:effectLst/>
          </p:spPr>
        </p:pic>
        <p:pic>
          <p:nvPicPr>
            <p:cNvPr id="4312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-38099" y="579459"/>
              <a:ext cx="412278" cy="574749"/>
            </a:xfrm>
            <a:prstGeom prst="rect">
              <a:avLst/>
            </a:prstGeom>
            <a:effectLst/>
          </p:spPr>
        </p:pic>
        <p:pic>
          <p:nvPicPr>
            <p:cNvPr id="4314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357205" y="769215"/>
              <a:ext cx="379700" cy="329181"/>
            </a:xfrm>
            <a:prstGeom prst="rect">
              <a:avLst/>
            </a:prstGeom>
            <a:effectLst/>
          </p:spPr>
        </p:pic>
        <p:pic>
          <p:nvPicPr>
            <p:cNvPr id="4316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688978" y="730637"/>
              <a:ext cx="313011" cy="348078"/>
            </a:xfrm>
            <a:prstGeom prst="rect">
              <a:avLst/>
            </a:prstGeom>
            <a:effectLst/>
          </p:spPr>
        </p:pic>
        <p:pic>
          <p:nvPicPr>
            <p:cNvPr id="4318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902438" y="723543"/>
              <a:ext cx="336282" cy="401499"/>
            </a:xfrm>
            <a:prstGeom prst="rect">
              <a:avLst/>
            </a:prstGeom>
            <a:effectLst/>
          </p:spPr>
        </p:pic>
        <p:pic>
          <p:nvPicPr>
            <p:cNvPr id="4320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1309428" y="819893"/>
              <a:ext cx="250610" cy="118072"/>
            </a:xfrm>
            <a:prstGeom prst="rect">
              <a:avLst/>
            </a:prstGeom>
            <a:effectLst/>
          </p:spPr>
        </p:pic>
        <p:pic>
          <p:nvPicPr>
            <p:cNvPr id="4322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1554981" y="528977"/>
              <a:ext cx="366742" cy="568623"/>
            </a:xfrm>
            <a:prstGeom prst="rect">
              <a:avLst/>
            </a:prstGeom>
            <a:effectLst/>
          </p:spPr>
        </p:pic>
        <p:pic>
          <p:nvPicPr>
            <p:cNvPr id="4324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1853536" y="740605"/>
              <a:ext cx="341285" cy="545157"/>
            </a:xfrm>
            <a:prstGeom prst="rect">
              <a:avLst/>
            </a:prstGeom>
            <a:effectLst/>
          </p:spPr>
        </p:pic>
        <p:pic>
          <p:nvPicPr>
            <p:cNvPr id="4326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2148225" y="756174"/>
              <a:ext cx="290737" cy="321299"/>
            </a:xfrm>
            <a:prstGeom prst="rect">
              <a:avLst/>
            </a:prstGeom>
            <a:effectLst/>
          </p:spPr>
        </p:pic>
        <p:pic>
          <p:nvPicPr>
            <p:cNvPr id="4328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2390659" y="685586"/>
              <a:ext cx="255296" cy="384907"/>
            </a:xfrm>
            <a:prstGeom prst="rect">
              <a:avLst/>
            </a:prstGeom>
            <a:effectLst/>
          </p:spPr>
        </p:pic>
        <p:pic>
          <p:nvPicPr>
            <p:cNvPr id="4330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2636521" y="716263"/>
              <a:ext cx="276787" cy="523991"/>
            </a:xfrm>
            <a:prstGeom prst="rect">
              <a:avLst/>
            </a:prstGeom>
            <a:effectLst/>
          </p:spPr>
        </p:pic>
        <p:pic>
          <p:nvPicPr>
            <p:cNvPr id="4332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3145126" y="464145"/>
              <a:ext cx="116964" cy="362212"/>
            </a:xfrm>
            <a:prstGeom prst="rect">
              <a:avLst/>
            </a:prstGeom>
            <a:effectLst/>
          </p:spPr>
        </p:pic>
      </p:grpSp>
      <p:grpSp>
        <p:nvGrpSpPr>
          <p:cNvPr id="4513" name="Drawing"/>
          <p:cNvGrpSpPr/>
          <p:nvPr/>
        </p:nvGrpSpPr>
        <p:grpSpPr>
          <a:xfrm>
            <a:off x="352891" y="5978674"/>
            <a:ext cx="12273758" cy="2698140"/>
            <a:chOff x="-38129" y="-38100"/>
            <a:chExt cx="12273757" cy="2698138"/>
          </a:xfrm>
        </p:grpSpPr>
        <p:pic>
          <p:nvPicPr>
            <p:cNvPr id="4335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5119498" y="158760"/>
              <a:ext cx="82552" cy="491048"/>
            </a:xfrm>
            <a:prstGeom prst="rect">
              <a:avLst/>
            </a:prstGeom>
            <a:effectLst/>
          </p:spPr>
        </p:pic>
        <p:pic>
          <p:nvPicPr>
            <p:cNvPr id="4337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5041727" y="158080"/>
              <a:ext cx="530034" cy="500959"/>
            </a:xfrm>
            <a:prstGeom prst="rect">
              <a:avLst/>
            </a:prstGeom>
            <a:effectLst/>
          </p:spPr>
        </p:pic>
        <p:pic>
          <p:nvPicPr>
            <p:cNvPr id="4339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5490551" y="249506"/>
              <a:ext cx="100890" cy="112720"/>
            </a:xfrm>
            <a:prstGeom prst="rect">
              <a:avLst/>
            </a:prstGeom>
            <a:effectLst/>
          </p:spPr>
        </p:pic>
        <p:pic>
          <p:nvPicPr>
            <p:cNvPr id="4341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5612655" y="340045"/>
              <a:ext cx="461351" cy="491130"/>
            </a:xfrm>
            <a:prstGeom prst="rect">
              <a:avLst/>
            </a:prstGeom>
            <a:effectLst/>
          </p:spPr>
        </p:pic>
        <p:pic>
          <p:nvPicPr>
            <p:cNvPr id="4343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5893796" y="174093"/>
              <a:ext cx="92485" cy="101366"/>
            </a:xfrm>
            <a:prstGeom prst="rect">
              <a:avLst/>
            </a:prstGeom>
            <a:effectLst/>
          </p:spPr>
        </p:pic>
        <p:pic>
          <p:nvPicPr>
            <p:cNvPr id="4345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6078517" y="143501"/>
              <a:ext cx="560514" cy="490576"/>
            </a:xfrm>
            <a:prstGeom prst="rect">
              <a:avLst/>
            </a:prstGeom>
            <a:effectLst/>
          </p:spPr>
        </p:pic>
        <p:pic>
          <p:nvPicPr>
            <p:cNvPr id="4347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6491264" y="61468"/>
              <a:ext cx="119794" cy="148879"/>
            </a:xfrm>
            <a:prstGeom prst="rect">
              <a:avLst/>
            </a:prstGeom>
            <a:effectLst/>
          </p:spPr>
        </p:pic>
        <p:pic>
          <p:nvPicPr>
            <p:cNvPr id="4349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6705171" y="176581"/>
              <a:ext cx="59421" cy="438351"/>
            </a:xfrm>
            <a:prstGeom prst="rect">
              <a:avLst/>
            </a:prstGeom>
            <a:effectLst/>
          </p:spPr>
        </p:pic>
        <p:pic>
          <p:nvPicPr>
            <p:cNvPr id="4351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6599677" y="317479"/>
              <a:ext cx="276523" cy="88182"/>
            </a:xfrm>
            <a:prstGeom prst="rect">
              <a:avLst/>
            </a:prstGeom>
            <a:effectLst/>
          </p:spPr>
        </p:pic>
        <p:pic>
          <p:nvPicPr>
            <p:cNvPr id="4353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6788019" y="305632"/>
              <a:ext cx="316241" cy="495756"/>
            </a:xfrm>
            <a:prstGeom prst="rect">
              <a:avLst/>
            </a:prstGeom>
            <a:effectLst/>
          </p:spPr>
        </p:pic>
        <p:pic>
          <p:nvPicPr>
            <p:cNvPr id="4355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7578350" y="75144"/>
              <a:ext cx="525564" cy="539789"/>
            </a:xfrm>
            <a:prstGeom prst="rect">
              <a:avLst/>
            </a:prstGeom>
            <a:effectLst/>
          </p:spPr>
        </p:pic>
        <p:pic>
          <p:nvPicPr>
            <p:cNvPr id="4357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8692364" y="73332"/>
              <a:ext cx="60282" cy="409063"/>
            </a:xfrm>
            <a:prstGeom prst="rect">
              <a:avLst/>
            </a:prstGeom>
            <a:effectLst/>
          </p:spPr>
        </p:pic>
        <p:pic>
          <p:nvPicPr>
            <p:cNvPr id="4359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8563162" y="70328"/>
              <a:ext cx="335973" cy="77238"/>
            </a:xfrm>
            <a:prstGeom prst="rect">
              <a:avLst/>
            </a:prstGeom>
            <a:effectLst/>
          </p:spPr>
        </p:pic>
        <p:pic>
          <p:nvPicPr>
            <p:cNvPr id="4361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8821414" y="256610"/>
              <a:ext cx="257095" cy="230433"/>
            </a:xfrm>
            <a:prstGeom prst="rect">
              <a:avLst/>
            </a:prstGeom>
            <a:effectLst/>
          </p:spPr>
        </p:pic>
        <p:pic>
          <p:nvPicPr>
            <p:cNvPr id="4363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9136549" y="25049"/>
              <a:ext cx="97415" cy="527102"/>
            </a:xfrm>
            <a:prstGeom prst="rect">
              <a:avLst/>
            </a:prstGeom>
            <a:effectLst/>
          </p:spPr>
        </p:pic>
        <p:pic>
          <p:nvPicPr>
            <p:cNvPr id="4365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9289403" y="109473"/>
              <a:ext cx="663051" cy="394360"/>
            </a:xfrm>
            <a:prstGeom prst="rect">
              <a:avLst/>
            </a:prstGeom>
            <a:effectLst/>
          </p:spPr>
        </p:pic>
        <p:pic>
          <p:nvPicPr>
            <p:cNvPr id="4367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9962952" y="147472"/>
              <a:ext cx="596402" cy="321466"/>
            </a:xfrm>
            <a:prstGeom prst="rect">
              <a:avLst/>
            </a:prstGeom>
            <a:effectLst/>
          </p:spPr>
        </p:pic>
        <p:pic>
          <p:nvPicPr>
            <p:cNvPr id="4369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10609419" y="54411"/>
              <a:ext cx="284745" cy="353465"/>
            </a:xfrm>
            <a:prstGeom prst="rect">
              <a:avLst/>
            </a:prstGeom>
            <a:effectLst/>
          </p:spPr>
        </p:pic>
        <p:pic>
          <p:nvPicPr>
            <p:cNvPr id="4371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10865785" y="124094"/>
              <a:ext cx="363208" cy="307509"/>
            </a:xfrm>
            <a:prstGeom prst="rect">
              <a:avLst/>
            </a:prstGeom>
            <a:effectLst/>
          </p:spPr>
        </p:pic>
        <p:pic>
          <p:nvPicPr>
            <p:cNvPr id="4373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5989340" y="1147569"/>
              <a:ext cx="625567" cy="388147"/>
            </a:xfrm>
            <a:prstGeom prst="rect">
              <a:avLst/>
            </a:prstGeom>
            <a:effectLst/>
          </p:spPr>
        </p:pic>
        <p:pic>
          <p:nvPicPr>
            <p:cNvPr id="4375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6681292" y="1078543"/>
              <a:ext cx="536716" cy="421037"/>
            </a:xfrm>
            <a:prstGeom prst="rect">
              <a:avLst/>
            </a:prstGeom>
            <a:effectLst/>
          </p:spPr>
        </p:pic>
        <p:pic>
          <p:nvPicPr>
            <p:cNvPr id="4377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7116954" y="995135"/>
              <a:ext cx="80128" cy="117374"/>
            </a:xfrm>
            <a:prstGeom prst="rect">
              <a:avLst/>
            </a:prstGeom>
            <a:effectLst/>
          </p:spPr>
        </p:pic>
        <p:pic>
          <p:nvPicPr>
            <p:cNvPr id="4379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7325141" y="1019692"/>
              <a:ext cx="102137" cy="453240"/>
            </a:xfrm>
            <a:prstGeom prst="rect">
              <a:avLst/>
            </a:prstGeom>
            <a:effectLst/>
          </p:spPr>
        </p:pic>
        <p:pic>
          <p:nvPicPr>
            <p:cNvPr id="4381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7248408" y="1157881"/>
              <a:ext cx="346284" cy="276295"/>
            </a:xfrm>
            <a:prstGeom prst="rect">
              <a:avLst/>
            </a:prstGeom>
            <a:effectLst/>
          </p:spPr>
        </p:pic>
        <p:pic>
          <p:nvPicPr>
            <p:cNvPr id="4383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7548361" y="968929"/>
              <a:ext cx="122239" cy="130517"/>
            </a:xfrm>
            <a:prstGeom prst="rect">
              <a:avLst/>
            </a:prstGeom>
            <a:effectLst/>
          </p:spPr>
        </p:pic>
        <p:pic>
          <p:nvPicPr>
            <p:cNvPr id="4385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7674627" y="1095581"/>
              <a:ext cx="751500" cy="365300"/>
            </a:xfrm>
            <a:prstGeom prst="rect">
              <a:avLst/>
            </a:prstGeom>
            <a:effectLst/>
          </p:spPr>
        </p:pic>
        <p:pic>
          <p:nvPicPr>
            <p:cNvPr id="4387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8622608" y="1326554"/>
              <a:ext cx="113759" cy="98142"/>
            </a:xfrm>
            <a:prstGeom prst="rect">
              <a:avLst/>
            </a:prstGeom>
            <a:effectLst/>
          </p:spPr>
        </p:pic>
        <p:pic>
          <p:nvPicPr>
            <p:cNvPr id="4389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6636880" y="1974187"/>
              <a:ext cx="378836" cy="496263"/>
            </a:xfrm>
            <a:prstGeom prst="rect">
              <a:avLst/>
            </a:prstGeom>
            <a:effectLst/>
          </p:spPr>
        </p:pic>
        <p:pic>
          <p:nvPicPr>
            <p:cNvPr id="4391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7086433" y="2025942"/>
              <a:ext cx="973463" cy="424412"/>
            </a:xfrm>
            <a:prstGeom prst="rect">
              <a:avLst/>
            </a:prstGeom>
            <a:effectLst/>
          </p:spPr>
        </p:pic>
        <p:pic>
          <p:nvPicPr>
            <p:cNvPr id="4393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8099433" y="2082899"/>
              <a:ext cx="60283" cy="282913"/>
            </a:xfrm>
            <a:prstGeom prst="rect">
              <a:avLst/>
            </a:prstGeom>
            <a:effectLst/>
          </p:spPr>
        </p:pic>
        <p:pic>
          <p:nvPicPr>
            <p:cNvPr id="4395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8145261" y="1917224"/>
              <a:ext cx="49335" cy="92832"/>
            </a:xfrm>
            <a:prstGeom prst="rect">
              <a:avLst/>
            </a:prstGeom>
            <a:effectLst/>
          </p:spPr>
        </p:pic>
        <p:pic>
          <p:nvPicPr>
            <p:cNvPr id="4397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8237703" y="2096272"/>
              <a:ext cx="517052" cy="271933"/>
            </a:xfrm>
            <a:prstGeom prst="rect">
              <a:avLst/>
            </a:prstGeom>
            <a:effectLst/>
          </p:spPr>
        </p:pic>
        <p:pic>
          <p:nvPicPr>
            <p:cNvPr id="4399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9148105" y="1843689"/>
              <a:ext cx="303292" cy="690329"/>
            </a:xfrm>
            <a:prstGeom prst="rect">
              <a:avLst/>
            </a:prstGeom>
            <a:effectLst/>
          </p:spPr>
        </p:pic>
        <p:pic>
          <p:nvPicPr>
            <p:cNvPr id="4401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9446798" y="2005581"/>
              <a:ext cx="470776" cy="329913"/>
            </a:xfrm>
            <a:prstGeom prst="rect">
              <a:avLst/>
            </a:prstGeom>
            <a:effectLst/>
          </p:spPr>
        </p:pic>
        <p:pic>
          <p:nvPicPr>
            <p:cNvPr id="4403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9968903" y="1720552"/>
              <a:ext cx="150967" cy="568529"/>
            </a:xfrm>
            <a:prstGeom prst="rect">
              <a:avLst/>
            </a:prstGeom>
            <a:effectLst/>
          </p:spPr>
        </p:pic>
        <p:pic>
          <p:nvPicPr>
            <p:cNvPr id="4405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9934025" y="1914895"/>
              <a:ext cx="262577" cy="53307"/>
            </a:xfrm>
            <a:prstGeom prst="rect">
              <a:avLst/>
            </a:prstGeom>
            <a:effectLst/>
          </p:spPr>
        </p:pic>
        <p:pic>
          <p:nvPicPr>
            <p:cNvPr id="4407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10158647" y="1943384"/>
              <a:ext cx="568102" cy="339349"/>
            </a:xfrm>
            <a:prstGeom prst="rect">
              <a:avLst/>
            </a:prstGeom>
            <a:effectLst/>
          </p:spPr>
        </p:pic>
        <p:pic>
          <p:nvPicPr>
            <p:cNvPr id="4409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10701345" y="1753342"/>
              <a:ext cx="292364" cy="516063"/>
            </a:xfrm>
            <a:prstGeom prst="rect">
              <a:avLst/>
            </a:prstGeom>
            <a:effectLst/>
          </p:spPr>
        </p:pic>
        <p:pic>
          <p:nvPicPr>
            <p:cNvPr id="4411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10949368" y="1751120"/>
              <a:ext cx="388735" cy="524011"/>
            </a:xfrm>
            <a:prstGeom prst="rect">
              <a:avLst/>
            </a:prstGeom>
            <a:effectLst/>
          </p:spPr>
        </p:pic>
        <p:pic>
          <p:nvPicPr>
            <p:cNvPr id="4413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11196614" y="1885174"/>
              <a:ext cx="304429" cy="320459"/>
            </a:xfrm>
            <a:prstGeom prst="rect">
              <a:avLst/>
            </a:prstGeom>
            <a:effectLst/>
          </p:spPr>
        </p:pic>
        <p:pic>
          <p:nvPicPr>
            <p:cNvPr id="4415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11447734" y="1714459"/>
              <a:ext cx="115311" cy="163063"/>
            </a:xfrm>
            <a:prstGeom prst="rect">
              <a:avLst/>
            </a:prstGeom>
            <a:effectLst/>
          </p:spPr>
        </p:pic>
        <p:pic>
          <p:nvPicPr>
            <p:cNvPr id="4417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11513399" y="1906214"/>
              <a:ext cx="541951" cy="313111"/>
            </a:xfrm>
            <a:prstGeom prst="rect">
              <a:avLst/>
            </a:prstGeom>
            <a:effectLst/>
          </p:spPr>
        </p:pic>
        <p:pic>
          <p:nvPicPr>
            <p:cNvPr id="4419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12117397" y="2096264"/>
              <a:ext cx="118231" cy="98375"/>
            </a:xfrm>
            <a:prstGeom prst="rect">
              <a:avLst/>
            </a:prstGeom>
            <a:effectLst/>
          </p:spPr>
        </p:pic>
        <p:pic>
          <p:nvPicPr>
            <p:cNvPr id="4421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26576" y="6076"/>
              <a:ext cx="104237" cy="494749"/>
            </a:xfrm>
            <a:prstGeom prst="rect">
              <a:avLst/>
            </a:prstGeom>
            <a:effectLst/>
          </p:spPr>
        </p:pic>
        <p:pic>
          <p:nvPicPr>
            <p:cNvPr id="4423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-38130" y="-37686"/>
              <a:ext cx="405893" cy="426278"/>
            </a:xfrm>
            <a:prstGeom prst="rect">
              <a:avLst/>
            </a:prstGeom>
            <a:effectLst/>
          </p:spPr>
        </p:pic>
        <p:pic>
          <p:nvPicPr>
            <p:cNvPr id="4425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10212" y="272152"/>
              <a:ext cx="132008" cy="326325"/>
            </a:xfrm>
            <a:prstGeom prst="rect">
              <a:avLst/>
            </a:prstGeom>
            <a:effectLst/>
          </p:spPr>
        </p:pic>
        <p:pic>
          <p:nvPicPr>
            <p:cNvPr id="4427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300432" y="157155"/>
              <a:ext cx="630036" cy="424032"/>
            </a:xfrm>
            <a:prstGeom prst="rect">
              <a:avLst/>
            </a:prstGeom>
            <a:effectLst/>
          </p:spPr>
        </p:pic>
        <p:pic>
          <p:nvPicPr>
            <p:cNvPr id="4429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875187" y="219632"/>
              <a:ext cx="355233" cy="313892"/>
            </a:xfrm>
            <a:prstGeom prst="rect">
              <a:avLst/>
            </a:prstGeom>
            <a:effectLst/>
          </p:spPr>
        </p:pic>
        <p:pic>
          <p:nvPicPr>
            <p:cNvPr id="4431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1137938" y="185556"/>
              <a:ext cx="278495" cy="459862"/>
            </a:xfrm>
            <a:prstGeom prst="rect">
              <a:avLst/>
            </a:prstGeom>
            <a:effectLst/>
          </p:spPr>
        </p:pic>
        <p:pic>
          <p:nvPicPr>
            <p:cNvPr id="4433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1523922" y="319981"/>
              <a:ext cx="229667" cy="83178"/>
            </a:xfrm>
            <a:prstGeom prst="rect">
              <a:avLst/>
            </a:prstGeom>
            <a:effectLst/>
          </p:spPr>
        </p:pic>
        <p:pic>
          <p:nvPicPr>
            <p:cNvPr id="4435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1896701" y="187151"/>
              <a:ext cx="362352" cy="418893"/>
            </a:xfrm>
            <a:prstGeom prst="rect">
              <a:avLst/>
            </a:prstGeom>
            <a:effectLst/>
          </p:spPr>
        </p:pic>
        <p:pic>
          <p:nvPicPr>
            <p:cNvPr id="4437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2242413" y="75829"/>
              <a:ext cx="104110" cy="571484"/>
            </a:xfrm>
            <a:prstGeom prst="rect">
              <a:avLst/>
            </a:prstGeom>
            <a:effectLst/>
          </p:spPr>
        </p:pic>
        <p:pic>
          <p:nvPicPr>
            <p:cNvPr id="4439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2354015" y="282778"/>
              <a:ext cx="367155" cy="512715"/>
            </a:xfrm>
            <a:prstGeom prst="rect">
              <a:avLst/>
            </a:prstGeom>
            <a:effectLst/>
          </p:spPr>
        </p:pic>
        <p:pic>
          <p:nvPicPr>
            <p:cNvPr id="4441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3020549" y="-38100"/>
              <a:ext cx="149101" cy="329658"/>
            </a:xfrm>
            <a:prstGeom prst="rect">
              <a:avLst/>
            </a:prstGeom>
            <a:effectLst/>
          </p:spPr>
        </p:pic>
        <p:pic>
          <p:nvPicPr>
            <p:cNvPr id="4443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3245555" y="151262"/>
              <a:ext cx="126384" cy="440244"/>
            </a:xfrm>
            <a:prstGeom prst="rect">
              <a:avLst/>
            </a:prstGeom>
            <a:effectLst/>
          </p:spPr>
        </p:pic>
        <p:pic>
          <p:nvPicPr>
            <p:cNvPr id="4445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3416090" y="180466"/>
              <a:ext cx="332537" cy="375087"/>
            </a:xfrm>
            <a:prstGeom prst="rect">
              <a:avLst/>
            </a:prstGeom>
            <a:effectLst/>
          </p:spPr>
        </p:pic>
        <p:pic>
          <p:nvPicPr>
            <p:cNvPr id="4447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3567781" y="260605"/>
              <a:ext cx="118065" cy="498320"/>
            </a:xfrm>
            <a:prstGeom prst="rect">
              <a:avLst/>
            </a:prstGeom>
            <a:effectLst/>
          </p:spPr>
        </p:pic>
        <p:pic>
          <p:nvPicPr>
            <p:cNvPr id="4449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4035139" y="163387"/>
              <a:ext cx="162771" cy="149099"/>
            </a:xfrm>
            <a:prstGeom prst="rect">
              <a:avLst/>
            </a:prstGeom>
            <a:effectLst/>
          </p:spPr>
        </p:pic>
        <p:pic>
          <p:nvPicPr>
            <p:cNvPr id="4451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4062886" y="418605"/>
              <a:ext cx="153098" cy="141326"/>
            </a:xfrm>
            <a:prstGeom prst="rect">
              <a:avLst/>
            </a:prstGeom>
            <a:effectLst/>
          </p:spPr>
        </p:pic>
        <p:pic>
          <p:nvPicPr>
            <p:cNvPr id="4453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579243" y="1135933"/>
              <a:ext cx="283436" cy="388475"/>
            </a:xfrm>
            <a:prstGeom prst="rect">
              <a:avLst/>
            </a:prstGeom>
            <a:effectLst/>
          </p:spPr>
        </p:pic>
        <p:pic>
          <p:nvPicPr>
            <p:cNvPr id="4455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931688" y="1063871"/>
              <a:ext cx="57087" cy="590431"/>
            </a:xfrm>
            <a:prstGeom prst="rect">
              <a:avLst/>
            </a:prstGeom>
            <a:effectLst/>
          </p:spPr>
        </p:pic>
        <p:pic>
          <p:nvPicPr>
            <p:cNvPr id="4457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921516" y="1247697"/>
              <a:ext cx="317392" cy="273144"/>
            </a:xfrm>
            <a:prstGeom prst="rect">
              <a:avLst/>
            </a:prstGeom>
            <a:effectLst/>
          </p:spPr>
        </p:pic>
        <p:pic>
          <p:nvPicPr>
            <p:cNvPr id="4459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1270298" y="1077822"/>
              <a:ext cx="39353" cy="443940"/>
            </a:xfrm>
            <a:prstGeom prst="rect">
              <a:avLst/>
            </a:prstGeom>
            <a:effectLst/>
          </p:spPr>
        </p:pic>
        <p:pic>
          <p:nvPicPr>
            <p:cNvPr id="4461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1200541" y="1199441"/>
              <a:ext cx="290478" cy="308371"/>
            </a:xfrm>
            <a:prstGeom prst="rect">
              <a:avLst/>
            </a:prstGeom>
            <a:effectLst/>
          </p:spPr>
        </p:pic>
        <p:pic>
          <p:nvPicPr>
            <p:cNvPr id="4463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1379583" y="1096811"/>
              <a:ext cx="48654" cy="62219"/>
            </a:xfrm>
            <a:prstGeom prst="rect">
              <a:avLst/>
            </a:prstGeom>
            <a:effectLst/>
          </p:spPr>
        </p:pic>
        <p:pic>
          <p:nvPicPr>
            <p:cNvPr id="4465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1598151" y="1026668"/>
              <a:ext cx="862478" cy="543923"/>
            </a:xfrm>
            <a:prstGeom prst="rect">
              <a:avLst/>
            </a:prstGeom>
            <a:effectLst/>
          </p:spPr>
        </p:pic>
        <p:pic>
          <p:nvPicPr>
            <p:cNvPr id="4467" name="Line" descr="Line"/>
            <p:cNvPicPr>
              <a:picLocks noChangeAspect="0"/>
            </p:cNvPicPr>
            <p:nvPr/>
          </p:nvPicPr>
          <p:blipFill>
            <a:blip r:embed="rId182">
              <a:extLst/>
            </a:blip>
            <a:stretch>
              <a:fillRect/>
            </a:stretch>
          </p:blipFill>
          <p:spPr>
            <a:xfrm>
              <a:off x="140245" y="1006057"/>
              <a:ext cx="164916" cy="90192"/>
            </a:xfrm>
            <a:prstGeom prst="rect">
              <a:avLst/>
            </a:prstGeom>
            <a:effectLst/>
          </p:spPr>
        </p:pic>
        <p:pic>
          <p:nvPicPr>
            <p:cNvPr id="4469" name="Line" descr="Line"/>
            <p:cNvPicPr>
              <a:picLocks noChangeAspect="0"/>
            </p:cNvPicPr>
            <p:nvPr/>
          </p:nvPicPr>
          <p:blipFill>
            <a:blip r:embed="rId183">
              <a:extLst/>
            </a:blip>
            <a:stretch>
              <a:fillRect/>
            </a:stretch>
          </p:blipFill>
          <p:spPr>
            <a:xfrm>
              <a:off x="272782" y="959235"/>
              <a:ext cx="150966" cy="102136"/>
            </a:xfrm>
            <a:prstGeom prst="rect">
              <a:avLst/>
            </a:prstGeom>
            <a:effectLst/>
          </p:spPr>
        </p:pic>
        <p:pic>
          <p:nvPicPr>
            <p:cNvPr id="4471" name="Line" descr="Line"/>
            <p:cNvPicPr>
              <a:picLocks noChangeAspect="0"/>
            </p:cNvPicPr>
            <p:nvPr/>
          </p:nvPicPr>
          <p:blipFill>
            <a:blip r:embed="rId184">
              <a:extLst/>
            </a:blip>
            <a:stretch>
              <a:fillRect/>
            </a:stretch>
          </p:blipFill>
          <p:spPr>
            <a:xfrm>
              <a:off x="2602643" y="987139"/>
              <a:ext cx="81206" cy="171890"/>
            </a:xfrm>
            <a:prstGeom prst="rect">
              <a:avLst/>
            </a:prstGeom>
            <a:effectLst/>
          </p:spPr>
        </p:pic>
        <p:pic>
          <p:nvPicPr>
            <p:cNvPr id="4473" name="Line" descr="Line"/>
            <p:cNvPicPr>
              <a:picLocks noChangeAspect="0"/>
            </p:cNvPicPr>
            <p:nvPr/>
          </p:nvPicPr>
          <p:blipFill>
            <a:blip r:embed="rId185">
              <a:extLst/>
            </a:blip>
            <a:stretch>
              <a:fillRect/>
            </a:stretch>
          </p:blipFill>
          <p:spPr>
            <a:xfrm>
              <a:off x="2679371" y="1028990"/>
              <a:ext cx="67262" cy="123066"/>
            </a:xfrm>
            <a:prstGeom prst="rect">
              <a:avLst/>
            </a:prstGeom>
            <a:effectLst/>
          </p:spPr>
        </p:pic>
        <p:pic>
          <p:nvPicPr>
            <p:cNvPr id="4475" name="Line" descr="Line"/>
            <p:cNvPicPr>
              <a:picLocks noChangeAspect="0"/>
            </p:cNvPicPr>
            <p:nvPr/>
          </p:nvPicPr>
          <p:blipFill>
            <a:blip r:embed="rId186">
              <a:extLst/>
            </a:blip>
            <a:stretch>
              <a:fillRect/>
            </a:stretch>
          </p:blipFill>
          <p:spPr>
            <a:xfrm>
              <a:off x="3565914" y="1053145"/>
              <a:ext cx="1768673" cy="525598"/>
            </a:xfrm>
            <a:prstGeom prst="rect">
              <a:avLst/>
            </a:prstGeom>
            <a:effectLst/>
          </p:spPr>
        </p:pic>
        <p:pic>
          <p:nvPicPr>
            <p:cNvPr id="4477" name="Line" descr="Line"/>
            <p:cNvPicPr>
              <a:picLocks noChangeAspect="0"/>
            </p:cNvPicPr>
            <p:nvPr/>
          </p:nvPicPr>
          <p:blipFill>
            <a:blip r:embed="rId187">
              <a:extLst/>
            </a:blip>
            <a:stretch>
              <a:fillRect/>
            </a:stretch>
          </p:blipFill>
          <p:spPr>
            <a:xfrm>
              <a:off x="5113867" y="1140600"/>
              <a:ext cx="276528" cy="60284"/>
            </a:xfrm>
            <a:prstGeom prst="rect">
              <a:avLst/>
            </a:prstGeom>
            <a:effectLst/>
          </p:spPr>
        </p:pic>
        <p:pic>
          <p:nvPicPr>
            <p:cNvPr id="4479" name="Line" descr="Line"/>
            <p:cNvPicPr>
              <a:picLocks noChangeAspect="0"/>
            </p:cNvPicPr>
            <p:nvPr/>
          </p:nvPicPr>
          <p:blipFill>
            <a:blip r:embed="rId188">
              <a:extLst/>
            </a:blip>
            <a:stretch>
              <a:fillRect/>
            </a:stretch>
          </p:blipFill>
          <p:spPr>
            <a:xfrm>
              <a:off x="628540" y="2161974"/>
              <a:ext cx="52496" cy="441009"/>
            </a:xfrm>
            <a:prstGeom prst="rect">
              <a:avLst/>
            </a:prstGeom>
            <a:effectLst/>
          </p:spPr>
        </p:pic>
        <p:pic>
          <p:nvPicPr>
            <p:cNvPr id="4481" name="Line" descr="Line"/>
            <p:cNvPicPr>
              <a:picLocks noChangeAspect="0"/>
            </p:cNvPicPr>
            <p:nvPr/>
          </p:nvPicPr>
          <p:blipFill>
            <a:blip r:embed="rId189">
              <a:extLst/>
            </a:blip>
            <a:stretch>
              <a:fillRect/>
            </a:stretch>
          </p:blipFill>
          <p:spPr>
            <a:xfrm>
              <a:off x="600635" y="2146180"/>
              <a:ext cx="276530" cy="87097"/>
            </a:xfrm>
            <a:prstGeom prst="rect">
              <a:avLst/>
            </a:prstGeom>
            <a:effectLst/>
          </p:spPr>
        </p:pic>
        <p:pic>
          <p:nvPicPr>
            <p:cNvPr id="4483" name="Line" descr="Line"/>
            <p:cNvPicPr>
              <a:picLocks noChangeAspect="0"/>
            </p:cNvPicPr>
            <p:nvPr/>
          </p:nvPicPr>
          <p:blipFill>
            <a:blip r:embed="rId190">
              <a:extLst/>
            </a:blip>
            <a:stretch>
              <a:fillRect/>
            </a:stretch>
          </p:blipFill>
          <p:spPr>
            <a:xfrm>
              <a:off x="642488" y="2368555"/>
              <a:ext cx="241652" cy="60041"/>
            </a:xfrm>
            <a:prstGeom prst="rect">
              <a:avLst/>
            </a:prstGeom>
            <a:effectLst/>
          </p:spPr>
        </p:pic>
        <p:pic>
          <p:nvPicPr>
            <p:cNvPr id="4485" name="Line" descr="Line"/>
            <p:cNvPicPr>
              <a:picLocks noChangeAspect="0"/>
            </p:cNvPicPr>
            <p:nvPr/>
          </p:nvPicPr>
          <p:blipFill>
            <a:blip r:embed="rId191">
              <a:extLst/>
            </a:blip>
            <a:stretch>
              <a:fillRect/>
            </a:stretch>
          </p:blipFill>
          <p:spPr>
            <a:xfrm>
              <a:off x="649466" y="2535727"/>
              <a:ext cx="234673" cy="53306"/>
            </a:xfrm>
            <a:prstGeom prst="rect">
              <a:avLst/>
            </a:prstGeom>
            <a:effectLst/>
          </p:spPr>
        </p:pic>
        <p:pic>
          <p:nvPicPr>
            <p:cNvPr id="4487" name="Line" descr="Line"/>
            <p:cNvPicPr>
              <a:picLocks noChangeAspect="0"/>
            </p:cNvPicPr>
            <p:nvPr/>
          </p:nvPicPr>
          <p:blipFill>
            <a:blip r:embed="rId192">
              <a:extLst/>
            </a:blip>
            <a:stretch>
              <a:fillRect/>
            </a:stretch>
          </p:blipFill>
          <p:spPr>
            <a:xfrm>
              <a:off x="986887" y="2104092"/>
              <a:ext cx="504711" cy="555947"/>
            </a:xfrm>
            <a:prstGeom prst="rect">
              <a:avLst/>
            </a:prstGeom>
            <a:effectLst/>
          </p:spPr>
        </p:pic>
        <p:pic>
          <p:nvPicPr>
            <p:cNvPr id="4489" name="Line" descr="Line"/>
            <p:cNvPicPr>
              <a:picLocks noChangeAspect="0"/>
            </p:cNvPicPr>
            <p:nvPr/>
          </p:nvPicPr>
          <p:blipFill>
            <a:blip r:embed="rId193">
              <a:extLst/>
            </a:blip>
            <a:stretch>
              <a:fillRect/>
            </a:stretch>
          </p:blipFill>
          <p:spPr>
            <a:xfrm>
              <a:off x="1515608" y="2085074"/>
              <a:ext cx="324190" cy="463580"/>
            </a:xfrm>
            <a:prstGeom prst="rect">
              <a:avLst/>
            </a:prstGeom>
            <a:effectLst/>
          </p:spPr>
        </p:pic>
        <p:pic>
          <p:nvPicPr>
            <p:cNvPr id="4491" name="Line" descr="Line"/>
            <p:cNvPicPr>
              <a:picLocks noChangeAspect="0"/>
            </p:cNvPicPr>
            <p:nvPr/>
          </p:nvPicPr>
          <p:blipFill>
            <a:blip r:embed="rId194">
              <a:extLst/>
            </a:blip>
            <a:stretch>
              <a:fillRect/>
            </a:stretch>
          </p:blipFill>
          <p:spPr>
            <a:xfrm>
              <a:off x="1717522" y="2014191"/>
              <a:ext cx="79871" cy="106442"/>
            </a:xfrm>
            <a:prstGeom prst="rect">
              <a:avLst/>
            </a:prstGeom>
            <a:effectLst/>
          </p:spPr>
        </p:pic>
        <p:pic>
          <p:nvPicPr>
            <p:cNvPr id="4493" name="Line" descr="Line"/>
            <p:cNvPicPr>
              <a:picLocks noChangeAspect="0"/>
            </p:cNvPicPr>
            <p:nvPr/>
          </p:nvPicPr>
          <p:blipFill>
            <a:blip r:embed="rId195">
              <a:extLst/>
            </a:blip>
            <a:stretch>
              <a:fillRect/>
            </a:stretch>
          </p:blipFill>
          <p:spPr>
            <a:xfrm>
              <a:off x="1818263" y="2142432"/>
              <a:ext cx="384270" cy="373457"/>
            </a:xfrm>
            <a:prstGeom prst="rect">
              <a:avLst/>
            </a:prstGeom>
            <a:effectLst/>
          </p:spPr>
        </p:pic>
        <p:pic>
          <p:nvPicPr>
            <p:cNvPr id="4495" name="Line" descr="Line"/>
            <p:cNvPicPr>
              <a:picLocks noChangeAspect="0"/>
            </p:cNvPicPr>
            <p:nvPr/>
          </p:nvPicPr>
          <p:blipFill>
            <a:blip r:embed="rId196">
              <a:extLst/>
            </a:blip>
            <a:stretch>
              <a:fillRect/>
            </a:stretch>
          </p:blipFill>
          <p:spPr>
            <a:xfrm>
              <a:off x="2108656" y="1958876"/>
              <a:ext cx="93486" cy="114556"/>
            </a:xfrm>
            <a:prstGeom prst="rect">
              <a:avLst/>
            </a:prstGeom>
            <a:effectLst/>
          </p:spPr>
        </p:pic>
        <p:pic>
          <p:nvPicPr>
            <p:cNvPr id="4497" name="Line" descr="Line"/>
            <p:cNvPicPr>
              <a:picLocks noChangeAspect="0"/>
            </p:cNvPicPr>
            <p:nvPr/>
          </p:nvPicPr>
          <p:blipFill>
            <a:blip r:embed="rId197">
              <a:extLst/>
            </a:blip>
            <a:stretch>
              <a:fillRect/>
            </a:stretch>
          </p:blipFill>
          <p:spPr>
            <a:xfrm>
              <a:off x="2327828" y="2038148"/>
              <a:ext cx="118852" cy="467177"/>
            </a:xfrm>
            <a:prstGeom prst="rect">
              <a:avLst/>
            </a:prstGeom>
            <a:effectLst/>
          </p:spPr>
        </p:pic>
        <p:pic>
          <p:nvPicPr>
            <p:cNvPr id="4499" name="Line" descr="Line"/>
            <p:cNvPicPr>
              <a:picLocks noChangeAspect="0"/>
            </p:cNvPicPr>
            <p:nvPr/>
          </p:nvPicPr>
          <p:blipFill>
            <a:blip r:embed="rId198">
              <a:extLst/>
            </a:blip>
            <a:stretch>
              <a:fillRect/>
            </a:stretch>
          </p:blipFill>
          <p:spPr>
            <a:xfrm>
              <a:off x="2212006" y="2207871"/>
              <a:ext cx="297455" cy="81210"/>
            </a:xfrm>
            <a:prstGeom prst="rect">
              <a:avLst/>
            </a:prstGeom>
            <a:effectLst/>
          </p:spPr>
        </p:pic>
        <p:pic>
          <p:nvPicPr>
            <p:cNvPr id="4501" name="Line" descr="Line"/>
            <p:cNvPicPr>
              <a:picLocks noChangeAspect="0"/>
            </p:cNvPicPr>
            <p:nvPr/>
          </p:nvPicPr>
          <p:blipFill>
            <a:blip r:embed="rId199">
              <a:extLst/>
            </a:blip>
            <a:stretch>
              <a:fillRect/>
            </a:stretch>
          </p:blipFill>
          <p:spPr>
            <a:xfrm>
              <a:off x="3118838" y="2160077"/>
              <a:ext cx="283501" cy="348895"/>
            </a:xfrm>
            <a:prstGeom prst="rect">
              <a:avLst/>
            </a:prstGeom>
            <a:effectLst/>
          </p:spPr>
        </p:pic>
        <p:pic>
          <p:nvPicPr>
            <p:cNvPr id="4503" name="Line" descr="Line"/>
            <p:cNvPicPr>
              <a:picLocks noChangeAspect="0"/>
            </p:cNvPicPr>
            <p:nvPr/>
          </p:nvPicPr>
          <p:blipFill>
            <a:blip r:embed="rId200">
              <a:extLst/>
            </a:blip>
            <a:stretch>
              <a:fillRect/>
            </a:stretch>
          </p:blipFill>
          <p:spPr>
            <a:xfrm>
              <a:off x="3377686" y="2111013"/>
              <a:ext cx="444206" cy="404955"/>
            </a:xfrm>
            <a:prstGeom prst="rect">
              <a:avLst/>
            </a:prstGeom>
            <a:effectLst/>
          </p:spPr>
        </p:pic>
        <p:pic>
          <p:nvPicPr>
            <p:cNvPr id="4505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3909410" y="1989304"/>
              <a:ext cx="633736" cy="512739"/>
            </a:xfrm>
            <a:prstGeom prst="rect">
              <a:avLst/>
            </a:prstGeom>
            <a:effectLst/>
          </p:spPr>
        </p:pic>
        <p:pic>
          <p:nvPicPr>
            <p:cNvPr id="4507" name="Line" descr="Line"/>
            <p:cNvPicPr>
              <a:picLocks noChangeAspect="0"/>
            </p:cNvPicPr>
            <p:nvPr/>
          </p:nvPicPr>
          <p:blipFill>
            <a:blip r:embed="rId202">
              <a:extLst/>
            </a:blip>
            <a:stretch>
              <a:fillRect/>
            </a:stretch>
          </p:blipFill>
          <p:spPr>
            <a:xfrm>
              <a:off x="4432690" y="2207873"/>
              <a:ext cx="204335" cy="81210"/>
            </a:xfrm>
            <a:prstGeom prst="rect">
              <a:avLst/>
            </a:prstGeom>
            <a:effectLst/>
          </p:spPr>
        </p:pic>
        <p:pic>
          <p:nvPicPr>
            <p:cNvPr id="4509" name="Line" descr="Line"/>
            <p:cNvPicPr>
              <a:picLocks noChangeAspect="0"/>
            </p:cNvPicPr>
            <p:nvPr/>
          </p:nvPicPr>
          <p:blipFill>
            <a:blip r:embed="rId203">
              <a:extLst/>
            </a:blip>
            <a:stretch>
              <a:fillRect/>
            </a:stretch>
          </p:blipFill>
          <p:spPr>
            <a:xfrm>
              <a:off x="4562793" y="2103199"/>
              <a:ext cx="253153" cy="322395"/>
            </a:xfrm>
            <a:prstGeom prst="rect">
              <a:avLst/>
            </a:prstGeom>
            <a:effectLst/>
          </p:spPr>
        </p:pic>
        <p:pic>
          <p:nvPicPr>
            <p:cNvPr id="4511" name="Line" descr="Line"/>
            <p:cNvPicPr>
              <a:picLocks noChangeAspect="0"/>
            </p:cNvPicPr>
            <p:nvPr/>
          </p:nvPicPr>
          <p:blipFill>
            <a:blip r:embed="rId204">
              <a:extLst/>
            </a:blip>
            <a:stretch>
              <a:fillRect/>
            </a:stretch>
          </p:blipFill>
          <p:spPr>
            <a:xfrm>
              <a:off x="5371964" y="1996280"/>
              <a:ext cx="764820" cy="6193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13" grpId="4"/>
      <p:bldP build="whole" bldLvl="1" animBg="1" rev="0" advAuto="0" spid="4227" grpId="2"/>
      <p:bldP build="whole" bldLvl="1" animBg="1" rev="0" advAuto="0" spid="4104" grpId="1"/>
      <p:bldP build="whole" bldLvl="1" animBg="1" rev="0" advAuto="0" spid="4334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9" name="Drawing"/>
          <p:cNvGrpSpPr/>
          <p:nvPr/>
        </p:nvGrpSpPr>
        <p:grpSpPr>
          <a:xfrm>
            <a:off x="1501850" y="7633544"/>
            <a:ext cx="11193352" cy="1685310"/>
            <a:chOff x="-482633" y="5496864"/>
            <a:chExt cx="11193350" cy="1685308"/>
          </a:xfrm>
        </p:grpSpPr>
        <p:pic>
          <p:nvPicPr>
            <p:cNvPr id="4515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482634" y="5965088"/>
              <a:ext cx="405950" cy="602904"/>
            </a:xfrm>
            <a:prstGeom prst="rect">
              <a:avLst/>
            </a:prstGeom>
            <a:effectLst/>
          </p:spPr>
        </p:pic>
        <p:pic>
          <p:nvPicPr>
            <p:cNvPr id="4517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5814" y="6216770"/>
              <a:ext cx="23405" cy="325510"/>
            </a:xfrm>
            <a:prstGeom prst="rect">
              <a:avLst/>
            </a:prstGeom>
            <a:effectLst/>
          </p:spPr>
        </p:pic>
        <p:pic>
          <p:nvPicPr>
            <p:cNvPr id="4519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95421" y="6190505"/>
              <a:ext cx="262992" cy="81810"/>
            </a:xfrm>
            <a:prstGeom prst="rect">
              <a:avLst/>
            </a:prstGeom>
            <a:effectLst/>
          </p:spPr>
        </p:pic>
        <p:pic>
          <p:nvPicPr>
            <p:cNvPr id="4521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5817" y="6355238"/>
              <a:ext cx="164822" cy="58490"/>
            </a:xfrm>
            <a:prstGeom prst="rect">
              <a:avLst/>
            </a:prstGeom>
            <a:effectLst/>
          </p:spPr>
        </p:pic>
        <p:pic>
          <p:nvPicPr>
            <p:cNvPr id="4523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80810" y="6486733"/>
              <a:ext cx="151964" cy="42693"/>
            </a:xfrm>
            <a:prstGeom prst="rect">
              <a:avLst/>
            </a:prstGeom>
            <a:effectLst/>
          </p:spPr>
        </p:pic>
        <p:pic>
          <p:nvPicPr>
            <p:cNvPr id="4525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0348" y="6203914"/>
              <a:ext cx="87209" cy="375985"/>
            </a:xfrm>
            <a:prstGeom prst="rect">
              <a:avLst/>
            </a:prstGeom>
            <a:effectLst/>
          </p:spPr>
        </p:pic>
        <p:pic>
          <p:nvPicPr>
            <p:cNvPr id="4527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9156" y="6171777"/>
              <a:ext cx="261232" cy="326738"/>
            </a:xfrm>
            <a:prstGeom prst="rect">
              <a:avLst/>
            </a:prstGeom>
            <a:effectLst/>
          </p:spPr>
        </p:pic>
        <p:pic>
          <p:nvPicPr>
            <p:cNvPr id="4529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24015" y="6161964"/>
              <a:ext cx="273472" cy="341752"/>
            </a:xfrm>
            <a:prstGeom prst="rect">
              <a:avLst/>
            </a:prstGeom>
            <a:effectLst/>
          </p:spPr>
        </p:pic>
        <p:pic>
          <p:nvPicPr>
            <p:cNvPr id="4531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10543" y="6304139"/>
              <a:ext cx="216239" cy="103158"/>
            </a:xfrm>
            <a:prstGeom prst="rect">
              <a:avLst/>
            </a:prstGeom>
            <a:effectLst/>
          </p:spPr>
        </p:pic>
        <p:pic>
          <p:nvPicPr>
            <p:cNvPr id="4533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04114" y="6441739"/>
              <a:ext cx="299802" cy="68403"/>
            </a:xfrm>
            <a:prstGeom prst="rect">
              <a:avLst/>
            </a:prstGeom>
            <a:effectLst/>
          </p:spPr>
        </p:pic>
        <p:pic>
          <p:nvPicPr>
            <p:cNvPr id="4535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70608" y="6178201"/>
              <a:ext cx="91158" cy="351225"/>
            </a:xfrm>
            <a:prstGeom prst="rect">
              <a:avLst/>
            </a:prstGeom>
            <a:effectLst/>
          </p:spPr>
        </p:pic>
        <p:pic>
          <p:nvPicPr>
            <p:cNvPr id="4537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775733" y="6095549"/>
              <a:ext cx="254519" cy="427448"/>
            </a:xfrm>
            <a:prstGeom prst="rect">
              <a:avLst/>
            </a:prstGeom>
            <a:effectLst/>
          </p:spPr>
        </p:pic>
        <p:pic>
          <p:nvPicPr>
            <p:cNvPr id="4539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114682" y="6102695"/>
              <a:ext cx="254872" cy="357288"/>
            </a:xfrm>
            <a:prstGeom prst="rect">
              <a:avLst/>
            </a:prstGeom>
            <a:effectLst/>
          </p:spPr>
        </p:pic>
        <p:pic>
          <p:nvPicPr>
            <p:cNvPr id="4541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089038" y="6287474"/>
              <a:ext cx="280517" cy="74830"/>
            </a:xfrm>
            <a:prstGeom prst="rect">
              <a:avLst/>
            </a:prstGeom>
            <a:effectLst/>
          </p:spPr>
        </p:pic>
        <p:pic>
          <p:nvPicPr>
            <p:cNvPr id="4543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378284" y="6107496"/>
              <a:ext cx="267663" cy="311619"/>
            </a:xfrm>
            <a:prstGeom prst="rect">
              <a:avLst/>
            </a:prstGeom>
            <a:effectLst/>
          </p:spPr>
        </p:pic>
        <p:pic>
          <p:nvPicPr>
            <p:cNvPr id="4545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963209" y="6063589"/>
              <a:ext cx="55549" cy="356565"/>
            </a:xfrm>
            <a:prstGeom prst="rect">
              <a:avLst/>
            </a:prstGeom>
            <a:effectLst/>
          </p:spPr>
        </p:pic>
        <p:pic>
          <p:nvPicPr>
            <p:cNvPr id="4547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936353" y="5987113"/>
              <a:ext cx="287427" cy="445896"/>
            </a:xfrm>
            <a:prstGeom prst="rect">
              <a:avLst/>
            </a:prstGeom>
            <a:effectLst/>
          </p:spPr>
        </p:pic>
        <p:pic>
          <p:nvPicPr>
            <p:cNvPr id="4549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2207464" y="6115518"/>
              <a:ext cx="177674" cy="304636"/>
            </a:xfrm>
            <a:prstGeom prst="rect">
              <a:avLst/>
            </a:prstGeom>
            <a:effectLst/>
          </p:spPr>
        </p:pic>
        <p:pic>
          <p:nvPicPr>
            <p:cNvPr id="4551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207464" y="6237146"/>
              <a:ext cx="229094" cy="73736"/>
            </a:xfrm>
            <a:prstGeom prst="rect">
              <a:avLst/>
            </a:prstGeom>
            <a:effectLst/>
          </p:spPr>
        </p:pic>
        <p:pic>
          <p:nvPicPr>
            <p:cNvPr id="4553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2207461" y="6358177"/>
              <a:ext cx="254810" cy="87689"/>
            </a:xfrm>
            <a:prstGeom prst="rect">
              <a:avLst/>
            </a:prstGeom>
            <a:effectLst/>
          </p:spPr>
        </p:pic>
        <p:pic>
          <p:nvPicPr>
            <p:cNvPr id="4555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2396905" y="6138978"/>
              <a:ext cx="277480" cy="300155"/>
            </a:xfrm>
            <a:prstGeom prst="rect">
              <a:avLst/>
            </a:prstGeom>
            <a:effectLst/>
          </p:spPr>
        </p:pic>
        <p:pic>
          <p:nvPicPr>
            <p:cNvPr id="4557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668486" y="6123468"/>
              <a:ext cx="219650" cy="263320"/>
            </a:xfrm>
            <a:prstGeom prst="rect">
              <a:avLst/>
            </a:prstGeom>
            <a:effectLst/>
          </p:spPr>
        </p:pic>
        <p:pic>
          <p:nvPicPr>
            <p:cNvPr id="4559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2999202" y="6079645"/>
              <a:ext cx="298674" cy="301160"/>
            </a:xfrm>
            <a:prstGeom prst="rect">
              <a:avLst/>
            </a:prstGeom>
            <a:effectLst/>
          </p:spPr>
        </p:pic>
        <p:pic>
          <p:nvPicPr>
            <p:cNvPr id="4561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3242326" y="6043220"/>
              <a:ext cx="126255" cy="365378"/>
            </a:xfrm>
            <a:prstGeom prst="rect">
              <a:avLst/>
            </a:prstGeom>
            <a:effectLst/>
          </p:spPr>
        </p:pic>
        <p:pic>
          <p:nvPicPr>
            <p:cNvPr id="4563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3172352" y="6052536"/>
              <a:ext cx="350492" cy="123365"/>
            </a:xfrm>
            <a:prstGeom prst="rect">
              <a:avLst/>
            </a:prstGeom>
            <a:effectLst/>
          </p:spPr>
        </p:pic>
        <p:pic>
          <p:nvPicPr>
            <p:cNvPr id="4565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3370881" y="6060964"/>
              <a:ext cx="267666" cy="314838"/>
            </a:xfrm>
            <a:prstGeom prst="rect">
              <a:avLst/>
            </a:prstGeom>
            <a:effectLst/>
          </p:spPr>
        </p:pic>
        <p:pic>
          <p:nvPicPr>
            <p:cNvPr id="4567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3872245" y="6027055"/>
              <a:ext cx="119178" cy="102316"/>
            </a:xfrm>
            <a:prstGeom prst="rect">
              <a:avLst/>
            </a:prstGeom>
            <a:effectLst/>
          </p:spPr>
        </p:pic>
        <p:pic>
          <p:nvPicPr>
            <p:cNvPr id="4569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3846533" y="6262722"/>
              <a:ext cx="119825" cy="111483"/>
            </a:xfrm>
            <a:prstGeom prst="rect">
              <a:avLst/>
            </a:prstGeom>
            <a:effectLst/>
          </p:spPr>
        </p:pic>
        <p:pic>
          <p:nvPicPr>
            <p:cNvPr id="4571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4658138" y="5865388"/>
              <a:ext cx="365830" cy="422112"/>
            </a:xfrm>
            <a:prstGeom prst="rect">
              <a:avLst/>
            </a:prstGeom>
            <a:effectLst/>
          </p:spPr>
        </p:pic>
        <p:pic>
          <p:nvPicPr>
            <p:cNvPr id="4573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5057885" y="5850758"/>
              <a:ext cx="71895" cy="460125"/>
            </a:xfrm>
            <a:prstGeom prst="rect">
              <a:avLst/>
            </a:prstGeom>
            <a:effectLst/>
          </p:spPr>
        </p:pic>
        <p:pic>
          <p:nvPicPr>
            <p:cNvPr id="4575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4985821" y="6036794"/>
              <a:ext cx="246801" cy="55545"/>
            </a:xfrm>
            <a:prstGeom prst="rect">
              <a:avLst/>
            </a:prstGeom>
            <a:effectLst/>
          </p:spPr>
        </p:pic>
        <p:pic>
          <p:nvPicPr>
            <p:cNvPr id="4577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5256190" y="5847094"/>
              <a:ext cx="349242" cy="436259"/>
            </a:xfrm>
            <a:prstGeom prst="rect">
              <a:avLst/>
            </a:prstGeom>
            <a:effectLst/>
          </p:spPr>
        </p:pic>
        <p:pic>
          <p:nvPicPr>
            <p:cNvPr id="4579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5472750" y="5991799"/>
              <a:ext cx="222669" cy="55548"/>
            </a:xfrm>
            <a:prstGeom prst="rect">
              <a:avLst/>
            </a:prstGeom>
            <a:effectLst/>
          </p:spPr>
        </p:pic>
        <p:pic>
          <p:nvPicPr>
            <p:cNvPr id="4581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5678440" y="5966088"/>
              <a:ext cx="74830" cy="280519"/>
            </a:xfrm>
            <a:prstGeom prst="rect">
              <a:avLst/>
            </a:prstGeom>
            <a:effectLst/>
          </p:spPr>
        </p:pic>
        <p:pic>
          <p:nvPicPr>
            <p:cNvPr id="4583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5704396" y="5784076"/>
              <a:ext cx="55301" cy="57584"/>
            </a:xfrm>
            <a:prstGeom prst="rect">
              <a:avLst/>
            </a:prstGeom>
            <a:effectLst/>
          </p:spPr>
        </p:pic>
        <p:pic>
          <p:nvPicPr>
            <p:cNvPr id="4585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5811967" y="5959601"/>
              <a:ext cx="473590" cy="264415"/>
            </a:xfrm>
            <a:prstGeom prst="rect">
              <a:avLst/>
            </a:prstGeom>
            <a:effectLst/>
          </p:spPr>
        </p:pic>
        <p:pic>
          <p:nvPicPr>
            <p:cNvPr id="4587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6296059" y="5880808"/>
              <a:ext cx="627059" cy="327232"/>
            </a:xfrm>
            <a:prstGeom prst="rect">
              <a:avLst/>
            </a:prstGeom>
            <a:effectLst/>
          </p:spPr>
        </p:pic>
        <p:pic>
          <p:nvPicPr>
            <p:cNvPr id="4589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6694023" y="5928654"/>
              <a:ext cx="441462" cy="478117"/>
            </a:xfrm>
            <a:prstGeom prst="rect">
              <a:avLst/>
            </a:prstGeom>
            <a:effectLst/>
          </p:spPr>
        </p:pic>
        <p:pic>
          <p:nvPicPr>
            <p:cNvPr id="4591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7741741" y="5593280"/>
              <a:ext cx="129724" cy="666179"/>
            </a:xfrm>
            <a:prstGeom prst="rect">
              <a:avLst/>
            </a:prstGeom>
            <a:effectLst/>
          </p:spPr>
        </p:pic>
        <p:pic>
          <p:nvPicPr>
            <p:cNvPr id="4593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7735313" y="5768518"/>
              <a:ext cx="290577" cy="226976"/>
            </a:xfrm>
            <a:prstGeom prst="rect">
              <a:avLst/>
            </a:prstGeom>
            <a:effectLst/>
          </p:spPr>
        </p:pic>
        <p:pic>
          <p:nvPicPr>
            <p:cNvPr id="4595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8017473" y="5765348"/>
              <a:ext cx="179831" cy="234578"/>
            </a:xfrm>
            <a:prstGeom prst="rect">
              <a:avLst/>
            </a:prstGeom>
            <a:effectLst/>
          </p:spPr>
        </p:pic>
        <p:pic>
          <p:nvPicPr>
            <p:cNvPr id="4597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8249532" y="5818249"/>
              <a:ext cx="100543" cy="209814"/>
            </a:xfrm>
            <a:prstGeom prst="rect">
              <a:avLst/>
            </a:prstGeom>
            <a:effectLst/>
          </p:spPr>
        </p:pic>
        <p:pic>
          <p:nvPicPr>
            <p:cNvPr id="4599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8288099" y="5532075"/>
              <a:ext cx="80533" cy="174600"/>
            </a:xfrm>
            <a:prstGeom prst="rect">
              <a:avLst/>
            </a:prstGeom>
            <a:effectLst/>
          </p:spPr>
        </p:pic>
        <p:pic>
          <p:nvPicPr>
            <p:cNvPr id="4601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8401181" y="5736543"/>
              <a:ext cx="189657" cy="272235"/>
            </a:xfrm>
            <a:prstGeom prst="rect">
              <a:avLst/>
            </a:prstGeom>
            <a:effectLst/>
          </p:spPr>
        </p:pic>
        <p:pic>
          <p:nvPicPr>
            <p:cNvPr id="4603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8660905" y="5496864"/>
              <a:ext cx="40550" cy="479778"/>
            </a:xfrm>
            <a:prstGeom prst="rect">
              <a:avLst/>
            </a:prstGeom>
            <a:effectLst/>
          </p:spPr>
        </p:pic>
        <p:pic>
          <p:nvPicPr>
            <p:cNvPr id="4605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8596629" y="5680911"/>
              <a:ext cx="280517" cy="57904"/>
            </a:xfrm>
            <a:prstGeom prst="rect">
              <a:avLst/>
            </a:prstGeom>
            <a:effectLst/>
          </p:spPr>
        </p:pic>
        <p:pic>
          <p:nvPicPr>
            <p:cNvPr id="4607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9155844" y="5522575"/>
              <a:ext cx="122032" cy="565557"/>
            </a:xfrm>
            <a:prstGeom prst="rect">
              <a:avLst/>
            </a:prstGeom>
            <a:effectLst/>
          </p:spPr>
        </p:pic>
        <p:pic>
          <p:nvPicPr>
            <p:cNvPr id="4609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9142987" y="5687520"/>
              <a:ext cx="238451" cy="237699"/>
            </a:xfrm>
            <a:prstGeom prst="rect">
              <a:avLst/>
            </a:prstGeom>
            <a:effectLst/>
          </p:spPr>
        </p:pic>
        <p:pic>
          <p:nvPicPr>
            <p:cNvPr id="4611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9348673" y="5636434"/>
              <a:ext cx="225145" cy="297310"/>
            </a:xfrm>
            <a:prstGeom prst="rect">
              <a:avLst/>
            </a:prstGeom>
            <a:effectLst/>
          </p:spPr>
        </p:pic>
        <p:pic>
          <p:nvPicPr>
            <p:cNvPr id="4613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9535080" y="5671876"/>
              <a:ext cx="151454" cy="252137"/>
            </a:xfrm>
            <a:prstGeom prst="rect">
              <a:avLst/>
            </a:prstGeom>
            <a:effectLst/>
          </p:spPr>
        </p:pic>
        <p:pic>
          <p:nvPicPr>
            <p:cNvPr id="4615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9767441" y="5550191"/>
              <a:ext cx="641860" cy="445735"/>
            </a:xfrm>
            <a:prstGeom prst="rect">
              <a:avLst/>
            </a:prstGeom>
            <a:effectLst/>
          </p:spPr>
        </p:pic>
        <p:pic>
          <p:nvPicPr>
            <p:cNvPr id="4617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4822276" y="6705277"/>
              <a:ext cx="76106" cy="376935"/>
            </a:xfrm>
            <a:prstGeom prst="rect">
              <a:avLst/>
            </a:prstGeom>
            <a:effectLst/>
          </p:spPr>
        </p:pic>
        <p:pic>
          <p:nvPicPr>
            <p:cNvPr id="4619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4558658" y="6803837"/>
              <a:ext cx="545409" cy="79115"/>
            </a:xfrm>
            <a:prstGeom prst="rect">
              <a:avLst/>
            </a:prstGeom>
            <a:effectLst/>
          </p:spPr>
        </p:pic>
        <p:pic>
          <p:nvPicPr>
            <p:cNvPr id="4621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5710576" y="6631761"/>
              <a:ext cx="109166" cy="469733"/>
            </a:xfrm>
            <a:prstGeom prst="rect">
              <a:avLst/>
            </a:prstGeom>
            <a:effectLst/>
          </p:spPr>
        </p:pic>
        <p:pic>
          <p:nvPicPr>
            <p:cNvPr id="4623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5575596" y="6783140"/>
              <a:ext cx="396215" cy="48388"/>
            </a:xfrm>
            <a:prstGeom prst="rect">
              <a:avLst/>
            </a:prstGeom>
            <a:effectLst/>
          </p:spPr>
        </p:pic>
        <p:pic>
          <p:nvPicPr>
            <p:cNvPr id="4625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5922418" y="6841854"/>
              <a:ext cx="319361" cy="200780"/>
            </a:xfrm>
            <a:prstGeom prst="rect">
              <a:avLst/>
            </a:prstGeom>
            <a:effectLst/>
          </p:spPr>
        </p:pic>
        <p:pic>
          <p:nvPicPr>
            <p:cNvPr id="4627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6163852" y="6818045"/>
              <a:ext cx="225765" cy="244885"/>
            </a:xfrm>
            <a:prstGeom prst="rect">
              <a:avLst/>
            </a:prstGeom>
            <a:effectLst/>
          </p:spPr>
        </p:pic>
        <p:pic>
          <p:nvPicPr>
            <p:cNvPr id="4629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6392438" y="6649004"/>
              <a:ext cx="241431" cy="433207"/>
            </a:xfrm>
            <a:prstGeom prst="rect">
              <a:avLst/>
            </a:prstGeom>
            <a:effectLst/>
          </p:spPr>
        </p:pic>
        <p:pic>
          <p:nvPicPr>
            <p:cNvPr id="4631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6708634" y="6769035"/>
              <a:ext cx="400886" cy="284414"/>
            </a:xfrm>
            <a:prstGeom prst="rect">
              <a:avLst/>
            </a:prstGeom>
            <a:effectLst/>
          </p:spPr>
        </p:pic>
        <p:pic>
          <p:nvPicPr>
            <p:cNvPr id="4633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6928942" y="6561725"/>
              <a:ext cx="84162" cy="121967"/>
            </a:xfrm>
            <a:prstGeom prst="rect">
              <a:avLst/>
            </a:prstGeom>
            <a:effectLst/>
          </p:spPr>
        </p:pic>
        <p:pic>
          <p:nvPicPr>
            <p:cNvPr id="4635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7169237" y="6730357"/>
              <a:ext cx="319521" cy="280167"/>
            </a:xfrm>
            <a:prstGeom prst="rect">
              <a:avLst/>
            </a:prstGeom>
            <a:effectLst/>
          </p:spPr>
        </p:pic>
        <p:pic>
          <p:nvPicPr>
            <p:cNvPr id="4637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7349651" y="6548745"/>
              <a:ext cx="447640" cy="469190"/>
            </a:xfrm>
            <a:prstGeom prst="rect">
              <a:avLst/>
            </a:prstGeom>
            <a:effectLst/>
          </p:spPr>
        </p:pic>
        <p:pic>
          <p:nvPicPr>
            <p:cNvPr id="4639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8244890" y="6568154"/>
              <a:ext cx="259450" cy="379076"/>
            </a:xfrm>
            <a:prstGeom prst="rect">
              <a:avLst/>
            </a:prstGeom>
            <a:effectLst/>
          </p:spPr>
        </p:pic>
        <p:pic>
          <p:nvPicPr>
            <p:cNvPr id="4641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8441246" y="6646360"/>
              <a:ext cx="489464" cy="284225"/>
            </a:xfrm>
            <a:prstGeom prst="rect">
              <a:avLst/>
            </a:prstGeom>
            <a:effectLst/>
          </p:spPr>
        </p:pic>
        <p:pic>
          <p:nvPicPr>
            <p:cNvPr id="4643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8934001" y="6458294"/>
              <a:ext cx="540928" cy="480756"/>
            </a:xfrm>
            <a:prstGeom prst="rect">
              <a:avLst/>
            </a:prstGeom>
            <a:effectLst/>
          </p:spPr>
        </p:pic>
        <p:pic>
          <p:nvPicPr>
            <p:cNvPr id="4645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9232974" y="6402175"/>
              <a:ext cx="113398" cy="125571"/>
            </a:xfrm>
            <a:prstGeom prst="rect">
              <a:avLst/>
            </a:prstGeom>
            <a:effectLst/>
          </p:spPr>
        </p:pic>
        <p:pic>
          <p:nvPicPr>
            <p:cNvPr id="4647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9470803" y="6441741"/>
              <a:ext cx="41760" cy="409072"/>
            </a:xfrm>
            <a:prstGeom prst="rect">
              <a:avLst/>
            </a:prstGeom>
            <a:effectLst/>
          </p:spPr>
        </p:pic>
        <p:pic>
          <p:nvPicPr>
            <p:cNvPr id="4649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9387243" y="6561009"/>
              <a:ext cx="286945" cy="321943"/>
            </a:xfrm>
            <a:prstGeom prst="rect">
              <a:avLst/>
            </a:prstGeom>
            <a:effectLst/>
          </p:spPr>
        </p:pic>
        <p:pic>
          <p:nvPicPr>
            <p:cNvPr id="4651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9631494" y="6381826"/>
              <a:ext cx="100541" cy="179739"/>
            </a:xfrm>
            <a:prstGeom prst="rect">
              <a:avLst/>
            </a:prstGeom>
            <a:effectLst/>
          </p:spPr>
        </p:pic>
        <p:pic>
          <p:nvPicPr>
            <p:cNvPr id="4653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9693731" y="6587436"/>
              <a:ext cx="686769" cy="329795"/>
            </a:xfrm>
            <a:prstGeom prst="rect">
              <a:avLst/>
            </a:prstGeom>
            <a:effectLst/>
          </p:spPr>
        </p:pic>
        <p:pic>
          <p:nvPicPr>
            <p:cNvPr id="4655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10595655" y="6378311"/>
              <a:ext cx="81258" cy="472500"/>
            </a:xfrm>
            <a:prstGeom prst="rect">
              <a:avLst/>
            </a:prstGeom>
            <a:effectLst/>
          </p:spPr>
        </p:pic>
        <p:pic>
          <p:nvPicPr>
            <p:cNvPr id="4657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10596573" y="6970382"/>
              <a:ext cx="114145" cy="125837"/>
            </a:xfrm>
            <a:prstGeom prst="rect">
              <a:avLst/>
            </a:prstGeom>
            <a:effectLst/>
          </p:spPr>
        </p:pic>
        <p:pic>
          <p:nvPicPr>
            <p:cNvPr id="4659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6793395" y="6882963"/>
              <a:ext cx="46162" cy="57837"/>
            </a:xfrm>
            <a:prstGeom prst="rect">
              <a:avLst/>
            </a:prstGeom>
            <a:effectLst/>
          </p:spPr>
        </p:pic>
        <p:sp>
          <p:nvSpPr>
            <p:cNvPr id="4661" name="Line"/>
            <p:cNvSpPr/>
            <p:nvPr/>
          </p:nvSpPr>
          <p:spPr>
            <a:xfrm>
              <a:off x="275000" y="6682420"/>
              <a:ext cx="223840" cy="449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420" fill="norm" stroke="1" extrusionOk="0">
                  <a:moveTo>
                    <a:pt x="10638" y="1571"/>
                  </a:moveTo>
                  <a:cubicBezTo>
                    <a:pt x="10198" y="1017"/>
                    <a:pt x="9757" y="463"/>
                    <a:pt x="8875" y="186"/>
                  </a:cubicBezTo>
                  <a:cubicBezTo>
                    <a:pt x="7994" y="-91"/>
                    <a:pt x="6671" y="-91"/>
                    <a:pt x="5349" y="407"/>
                  </a:cubicBezTo>
                  <a:cubicBezTo>
                    <a:pt x="4026" y="906"/>
                    <a:pt x="2704" y="1903"/>
                    <a:pt x="1602" y="4063"/>
                  </a:cubicBezTo>
                  <a:cubicBezTo>
                    <a:pt x="500" y="6223"/>
                    <a:pt x="-382" y="9546"/>
                    <a:pt x="169" y="12426"/>
                  </a:cubicBezTo>
                  <a:cubicBezTo>
                    <a:pt x="720" y="15306"/>
                    <a:pt x="2704" y="17743"/>
                    <a:pt x="5459" y="19238"/>
                  </a:cubicBezTo>
                  <a:cubicBezTo>
                    <a:pt x="8214" y="20734"/>
                    <a:pt x="11740" y="21287"/>
                    <a:pt x="14496" y="21398"/>
                  </a:cubicBezTo>
                  <a:cubicBezTo>
                    <a:pt x="17251" y="21509"/>
                    <a:pt x="19234" y="21177"/>
                    <a:pt x="21218" y="2084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662" name="Line"/>
            <p:cNvSpPr/>
            <p:nvPr/>
          </p:nvSpPr>
          <p:spPr>
            <a:xfrm>
              <a:off x="552158" y="6861878"/>
              <a:ext cx="37365" cy="20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7" h="21600" fill="norm" stroke="1" extrusionOk="0">
                  <a:moveTo>
                    <a:pt x="1358" y="0"/>
                  </a:moveTo>
                  <a:cubicBezTo>
                    <a:pt x="88" y="2731"/>
                    <a:pt x="-1183" y="5462"/>
                    <a:pt x="1993" y="9062"/>
                  </a:cubicBezTo>
                  <a:cubicBezTo>
                    <a:pt x="5170" y="12662"/>
                    <a:pt x="12793" y="17131"/>
                    <a:pt x="20417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663" name="Line"/>
            <p:cNvSpPr/>
            <p:nvPr/>
          </p:nvSpPr>
          <p:spPr>
            <a:xfrm>
              <a:off x="538006" y="6776927"/>
              <a:ext cx="30590" cy="29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0827" fill="norm" stroke="1" extrusionOk="0">
                  <a:moveTo>
                    <a:pt x="11040" y="15842"/>
                  </a:moveTo>
                  <a:cubicBezTo>
                    <a:pt x="4868" y="7535"/>
                    <a:pt x="-1303" y="-773"/>
                    <a:pt x="240" y="58"/>
                  </a:cubicBezTo>
                  <a:cubicBezTo>
                    <a:pt x="1783" y="889"/>
                    <a:pt x="11040" y="10858"/>
                    <a:pt x="20297" y="2082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664" name="Line"/>
            <p:cNvSpPr/>
            <p:nvPr/>
          </p:nvSpPr>
          <p:spPr>
            <a:xfrm>
              <a:off x="642485" y="6833963"/>
              <a:ext cx="137572" cy="21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054" fill="norm" stroke="1" extrusionOk="0">
                  <a:moveTo>
                    <a:pt x="433" y="2674"/>
                  </a:moveTo>
                  <a:cubicBezTo>
                    <a:pt x="787" y="4900"/>
                    <a:pt x="1141" y="7127"/>
                    <a:pt x="1673" y="9911"/>
                  </a:cubicBezTo>
                  <a:cubicBezTo>
                    <a:pt x="2204" y="12694"/>
                    <a:pt x="2912" y="16034"/>
                    <a:pt x="2735" y="18150"/>
                  </a:cubicBezTo>
                  <a:cubicBezTo>
                    <a:pt x="2558" y="20265"/>
                    <a:pt x="1495" y="21156"/>
                    <a:pt x="787" y="21045"/>
                  </a:cubicBezTo>
                  <a:cubicBezTo>
                    <a:pt x="79" y="20933"/>
                    <a:pt x="-275" y="19820"/>
                    <a:pt x="256" y="16702"/>
                  </a:cubicBezTo>
                  <a:cubicBezTo>
                    <a:pt x="787" y="13585"/>
                    <a:pt x="2204" y="8463"/>
                    <a:pt x="3620" y="5346"/>
                  </a:cubicBezTo>
                  <a:cubicBezTo>
                    <a:pt x="5036" y="2228"/>
                    <a:pt x="6453" y="1115"/>
                    <a:pt x="8046" y="447"/>
                  </a:cubicBezTo>
                  <a:cubicBezTo>
                    <a:pt x="9640" y="-221"/>
                    <a:pt x="11410" y="-444"/>
                    <a:pt x="13712" y="2005"/>
                  </a:cubicBezTo>
                  <a:cubicBezTo>
                    <a:pt x="16014" y="4455"/>
                    <a:pt x="18846" y="9577"/>
                    <a:pt x="20086" y="12694"/>
                  </a:cubicBezTo>
                  <a:cubicBezTo>
                    <a:pt x="21325" y="15812"/>
                    <a:pt x="20971" y="16925"/>
                    <a:pt x="20617" y="1803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665" name="Line"/>
            <p:cNvSpPr/>
            <p:nvPr/>
          </p:nvSpPr>
          <p:spPr>
            <a:xfrm>
              <a:off x="1287085" y="6714149"/>
              <a:ext cx="270641" cy="468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417" fill="norm" stroke="1" extrusionOk="0">
                  <a:moveTo>
                    <a:pt x="0" y="1333"/>
                  </a:moveTo>
                  <a:cubicBezTo>
                    <a:pt x="369" y="695"/>
                    <a:pt x="738" y="56"/>
                    <a:pt x="1200" y="3"/>
                  </a:cubicBezTo>
                  <a:cubicBezTo>
                    <a:pt x="1662" y="-50"/>
                    <a:pt x="2215" y="482"/>
                    <a:pt x="2769" y="2557"/>
                  </a:cubicBezTo>
                  <a:cubicBezTo>
                    <a:pt x="3323" y="4632"/>
                    <a:pt x="3877" y="8250"/>
                    <a:pt x="4431" y="11335"/>
                  </a:cubicBezTo>
                  <a:cubicBezTo>
                    <a:pt x="4985" y="14421"/>
                    <a:pt x="5538" y="16975"/>
                    <a:pt x="6000" y="18677"/>
                  </a:cubicBezTo>
                  <a:cubicBezTo>
                    <a:pt x="6462" y="20380"/>
                    <a:pt x="6831" y="21231"/>
                    <a:pt x="6923" y="21390"/>
                  </a:cubicBezTo>
                  <a:cubicBezTo>
                    <a:pt x="7015" y="21550"/>
                    <a:pt x="6831" y="21018"/>
                    <a:pt x="6369" y="18996"/>
                  </a:cubicBezTo>
                  <a:cubicBezTo>
                    <a:pt x="5908" y="16975"/>
                    <a:pt x="5169" y="13463"/>
                    <a:pt x="5169" y="11069"/>
                  </a:cubicBezTo>
                  <a:cubicBezTo>
                    <a:pt x="5169" y="8675"/>
                    <a:pt x="5908" y="7398"/>
                    <a:pt x="7292" y="6653"/>
                  </a:cubicBezTo>
                  <a:cubicBezTo>
                    <a:pt x="8677" y="5909"/>
                    <a:pt x="10708" y="5696"/>
                    <a:pt x="12646" y="5855"/>
                  </a:cubicBezTo>
                  <a:cubicBezTo>
                    <a:pt x="14585" y="6015"/>
                    <a:pt x="16431" y="6547"/>
                    <a:pt x="17908" y="7185"/>
                  </a:cubicBezTo>
                  <a:cubicBezTo>
                    <a:pt x="19385" y="7824"/>
                    <a:pt x="20492" y="8569"/>
                    <a:pt x="21046" y="9260"/>
                  </a:cubicBezTo>
                  <a:cubicBezTo>
                    <a:pt x="21600" y="9952"/>
                    <a:pt x="21600" y="10590"/>
                    <a:pt x="21231" y="11069"/>
                  </a:cubicBezTo>
                  <a:cubicBezTo>
                    <a:pt x="20862" y="11548"/>
                    <a:pt x="20123" y="11867"/>
                    <a:pt x="17538" y="12240"/>
                  </a:cubicBezTo>
                  <a:cubicBezTo>
                    <a:pt x="14954" y="12612"/>
                    <a:pt x="10523" y="13038"/>
                    <a:pt x="6092" y="1346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666" name="Line"/>
            <p:cNvSpPr/>
            <p:nvPr/>
          </p:nvSpPr>
          <p:spPr>
            <a:xfrm>
              <a:off x="1549820" y="6650993"/>
              <a:ext cx="552372" cy="415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443" fill="norm" stroke="1" extrusionOk="0">
                  <a:moveTo>
                    <a:pt x="7921" y="11243"/>
                  </a:moveTo>
                  <a:cubicBezTo>
                    <a:pt x="7471" y="10403"/>
                    <a:pt x="7021" y="9563"/>
                    <a:pt x="6436" y="8903"/>
                  </a:cubicBezTo>
                  <a:cubicBezTo>
                    <a:pt x="5851" y="8243"/>
                    <a:pt x="5131" y="7763"/>
                    <a:pt x="4006" y="8423"/>
                  </a:cubicBezTo>
                  <a:cubicBezTo>
                    <a:pt x="2881" y="9083"/>
                    <a:pt x="1351" y="10883"/>
                    <a:pt x="586" y="12443"/>
                  </a:cubicBezTo>
                  <a:cubicBezTo>
                    <a:pt x="-179" y="14003"/>
                    <a:pt x="-179" y="15323"/>
                    <a:pt x="496" y="16343"/>
                  </a:cubicBezTo>
                  <a:cubicBezTo>
                    <a:pt x="1171" y="17363"/>
                    <a:pt x="2521" y="18083"/>
                    <a:pt x="3646" y="17663"/>
                  </a:cubicBezTo>
                  <a:cubicBezTo>
                    <a:pt x="4771" y="17243"/>
                    <a:pt x="5671" y="15683"/>
                    <a:pt x="6121" y="14183"/>
                  </a:cubicBezTo>
                  <a:cubicBezTo>
                    <a:pt x="6571" y="12683"/>
                    <a:pt x="6571" y="11243"/>
                    <a:pt x="6526" y="10163"/>
                  </a:cubicBezTo>
                  <a:cubicBezTo>
                    <a:pt x="6481" y="9083"/>
                    <a:pt x="6391" y="8363"/>
                    <a:pt x="6346" y="8363"/>
                  </a:cubicBezTo>
                  <a:cubicBezTo>
                    <a:pt x="6301" y="8363"/>
                    <a:pt x="6301" y="9083"/>
                    <a:pt x="6661" y="10463"/>
                  </a:cubicBezTo>
                  <a:cubicBezTo>
                    <a:pt x="7021" y="11843"/>
                    <a:pt x="7741" y="13883"/>
                    <a:pt x="8641" y="15143"/>
                  </a:cubicBezTo>
                  <a:cubicBezTo>
                    <a:pt x="9541" y="16403"/>
                    <a:pt x="10621" y="16883"/>
                    <a:pt x="11521" y="16583"/>
                  </a:cubicBezTo>
                  <a:cubicBezTo>
                    <a:pt x="12421" y="16283"/>
                    <a:pt x="13141" y="15203"/>
                    <a:pt x="13546" y="13343"/>
                  </a:cubicBezTo>
                  <a:cubicBezTo>
                    <a:pt x="13951" y="11483"/>
                    <a:pt x="14041" y="8843"/>
                    <a:pt x="13996" y="6923"/>
                  </a:cubicBezTo>
                  <a:cubicBezTo>
                    <a:pt x="13951" y="5003"/>
                    <a:pt x="13771" y="3803"/>
                    <a:pt x="13591" y="2603"/>
                  </a:cubicBezTo>
                  <a:cubicBezTo>
                    <a:pt x="13411" y="1403"/>
                    <a:pt x="13231" y="203"/>
                    <a:pt x="13141" y="23"/>
                  </a:cubicBezTo>
                  <a:cubicBezTo>
                    <a:pt x="13051" y="-157"/>
                    <a:pt x="13051" y="683"/>
                    <a:pt x="13186" y="3203"/>
                  </a:cubicBezTo>
                  <a:cubicBezTo>
                    <a:pt x="13321" y="5723"/>
                    <a:pt x="13591" y="9923"/>
                    <a:pt x="13681" y="13043"/>
                  </a:cubicBezTo>
                  <a:cubicBezTo>
                    <a:pt x="13771" y="16163"/>
                    <a:pt x="13681" y="18203"/>
                    <a:pt x="13636" y="19523"/>
                  </a:cubicBezTo>
                  <a:cubicBezTo>
                    <a:pt x="13591" y="20843"/>
                    <a:pt x="13591" y="21443"/>
                    <a:pt x="13591" y="21443"/>
                  </a:cubicBezTo>
                  <a:cubicBezTo>
                    <a:pt x="13591" y="21443"/>
                    <a:pt x="13591" y="20843"/>
                    <a:pt x="13546" y="19223"/>
                  </a:cubicBezTo>
                  <a:cubicBezTo>
                    <a:pt x="13501" y="17603"/>
                    <a:pt x="13411" y="14963"/>
                    <a:pt x="14041" y="12623"/>
                  </a:cubicBezTo>
                  <a:cubicBezTo>
                    <a:pt x="14671" y="10283"/>
                    <a:pt x="16021" y="8243"/>
                    <a:pt x="17236" y="7163"/>
                  </a:cubicBezTo>
                  <a:cubicBezTo>
                    <a:pt x="18451" y="6083"/>
                    <a:pt x="19531" y="5963"/>
                    <a:pt x="20251" y="6443"/>
                  </a:cubicBezTo>
                  <a:cubicBezTo>
                    <a:pt x="20971" y="6923"/>
                    <a:pt x="21331" y="8003"/>
                    <a:pt x="21376" y="9143"/>
                  </a:cubicBezTo>
                  <a:cubicBezTo>
                    <a:pt x="21421" y="10283"/>
                    <a:pt x="21151" y="11483"/>
                    <a:pt x="20116" y="12743"/>
                  </a:cubicBezTo>
                  <a:cubicBezTo>
                    <a:pt x="19081" y="14003"/>
                    <a:pt x="17281" y="15323"/>
                    <a:pt x="16111" y="15983"/>
                  </a:cubicBezTo>
                  <a:cubicBezTo>
                    <a:pt x="14941" y="16643"/>
                    <a:pt x="14401" y="16643"/>
                    <a:pt x="13861" y="1664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667" name="Line"/>
            <p:cNvSpPr/>
            <p:nvPr/>
          </p:nvSpPr>
          <p:spPr>
            <a:xfrm>
              <a:off x="2200892" y="6674945"/>
              <a:ext cx="516197" cy="301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5" fill="norm" stroke="1" extrusionOk="0">
                  <a:moveTo>
                    <a:pt x="0" y="11683"/>
                  </a:moveTo>
                  <a:cubicBezTo>
                    <a:pt x="0" y="12501"/>
                    <a:pt x="0" y="13319"/>
                    <a:pt x="341" y="13810"/>
                  </a:cubicBezTo>
                  <a:cubicBezTo>
                    <a:pt x="681" y="14301"/>
                    <a:pt x="1362" y="14465"/>
                    <a:pt x="2238" y="13646"/>
                  </a:cubicBezTo>
                  <a:cubicBezTo>
                    <a:pt x="3114" y="12828"/>
                    <a:pt x="4184" y="11028"/>
                    <a:pt x="4768" y="9310"/>
                  </a:cubicBezTo>
                  <a:cubicBezTo>
                    <a:pt x="5351" y="7592"/>
                    <a:pt x="5449" y="5956"/>
                    <a:pt x="5303" y="4810"/>
                  </a:cubicBezTo>
                  <a:cubicBezTo>
                    <a:pt x="5157" y="3665"/>
                    <a:pt x="4768" y="3010"/>
                    <a:pt x="3941" y="3419"/>
                  </a:cubicBezTo>
                  <a:cubicBezTo>
                    <a:pt x="3114" y="3828"/>
                    <a:pt x="1849" y="5301"/>
                    <a:pt x="1265" y="7837"/>
                  </a:cubicBezTo>
                  <a:cubicBezTo>
                    <a:pt x="681" y="10374"/>
                    <a:pt x="778" y="13974"/>
                    <a:pt x="1362" y="16592"/>
                  </a:cubicBezTo>
                  <a:cubicBezTo>
                    <a:pt x="1946" y="19210"/>
                    <a:pt x="3016" y="20846"/>
                    <a:pt x="4476" y="21174"/>
                  </a:cubicBezTo>
                  <a:cubicBezTo>
                    <a:pt x="5935" y="21501"/>
                    <a:pt x="7784" y="20519"/>
                    <a:pt x="9243" y="18474"/>
                  </a:cubicBezTo>
                  <a:cubicBezTo>
                    <a:pt x="10703" y="16428"/>
                    <a:pt x="11773" y="13319"/>
                    <a:pt x="12211" y="10374"/>
                  </a:cubicBezTo>
                  <a:cubicBezTo>
                    <a:pt x="12649" y="7428"/>
                    <a:pt x="12454" y="4646"/>
                    <a:pt x="12211" y="2928"/>
                  </a:cubicBezTo>
                  <a:cubicBezTo>
                    <a:pt x="11968" y="1210"/>
                    <a:pt x="11676" y="556"/>
                    <a:pt x="11238" y="228"/>
                  </a:cubicBezTo>
                  <a:cubicBezTo>
                    <a:pt x="10800" y="-99"/>
                    <a:pt x="10216" y="-99"/>
                    <a:pt x="9876" y="392"/>
                  </a:cubicBezTo>
                  <a:cubicBezTo>
                    <a:pt x="9535" y="883"/>
                    <a:pt x="9438" y="1865"/>
                    <a:pt x="9632" y="3583"/>
                  </a:cubicBezTo>
                  <a:cubicBezTo>
                    <a:pt x="9827" y="5301"/>
                    <a:pt x="10314" y="7756"/>
                    <a:pt x="10751" y="9228"/>
                  </a:cubicBezTo>
                  <a:cubicBezTo>
                    <a:pt x="11189" y="10701"/>
                    <a:pt x="11578" y="11192"/>
                    <a:pt x="12016" y="11437"/>
                  </a:cubicBezTo>
                  <a:cubicBezTo>
                    <a:pt x="12454" y="11683"/>
                    <a:pt x="12941" y="11683"/>
                    <a:pt x="13622" y="10865"/>
                  </a:cubicBezTo>
                  <a:cubicBezTo>
                    <a:pt x="14303" y="10046"/>
                    <a:pt x="15178" y="8410"/>
                    <a:pt x="15908" y="6856"/>
                  </a:cubicBezTo>
                  <a:cubicBezTo>
                    <a:pt x="16638" y="5301"/>
                    <a:pt x="17222" y="3828"/>
                    <a:pt x="17611" y="2683"/>
                  </a:cubicBezTo>
                  <a:cubicBezTo>
                    <a:pt x="18000" y="1537"/>
                    <a:pt x="18195" y="719"/>
                    <a:pt x="18146" y="801"/>
                  </a:cubicBezTo>
                  <a:cubicBezTo>
                    <a:pt x="18097" y="883"/>
                    <a:pt x="17805" y="1865"/>
                    <a:pt x="17514" y="4156"/>
                  </a:cubicBezTo>
                  <a:cubicBezTo>
                    <a:pt x="17222" y="6446"/>
                    <a:pt x="16930" y="10046"/>
                    <a:pt x="17027" y="12583"/>
                  </a:cubicBezTo>
                  <a:cubicBezTo>
                    <a:pt x="17124" y="15119"/>
                    <a:pt x="17611" y="16592"/>
                    <a:pt x="18438" y="17246"/>
                  </a:cubicBezTo>
                  <a:cubicBezTo>
                    <a:pt x="19265" y="17901"/>
                    <a:pt x="20432" y="17737"/>
                    <a:pt x="21600" y="1757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668" name="Line"/>
            <p:cNvSpPr/>
            <p:nvPr/>
          </p:nvSpPr>
          <p:spPr>
            <a:xfrm>
              <a:off x="2703137" y="6616573"/>
              <a:ext cx="221144" cy="440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430" fill="norm" stroke="1" extrusionOk="0">
                  <a:moveTo>
                    <a:pt x="16875" y="2092"/>
                  </a:moveTo>
                  <a:cubicBezTo>
                    <a:pt x="15975" y="1187"/>
                    <a:pt x="15075" y="282"/>
                    <a:pt x="15188" y="56"/>
                  </a:cubicBezTo>
                  <a:cubicBezTo>
                    <a:pt x="15300" y="-170"/>
                    <a:pt x="16425" y="282"/>
                    <a:pt x="17888" y="1470"/>
                  </a:cubicBezTo>
                  <a:cubicBezTo>
                    <a:pt x="19350" y="2657"/>
                    <a:pt x="21150" y="4580"/>
                    <a:pt x="21375" y="6955"/>
                  </a:cubicBezTo>
                  <a:cubicBezTo>
                    <a:pt x="21600" y="9329"/>
                    <a:pt x="20250" y="12157"/>
                    <a:pt x="17212" y="14532"/>
                  </a:cubicBezTo>
                  <a:cubicBezTo>
                    <a:pt x="14175" y="16906"/>
                    <a:pt x="9450" y="18829"/>
                    <a:pt x="6300" y="19903"/>
                  </a:cubicBezTo>
                  <a:cubicBezTo>
                    <a:pt x="3150" y="20978"/>
                    <a:pt x="1575" y="21204"/>
                    <a:pt x="0" y="2143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4950" name="Drawing"/>
          <p:cNvGrpSpPr/>
          <p:nvPr/>
        </p:nvGrpSpPr>
        <p:grpSpPr>
          <a:xfrm>
            <a:off x="1376607" y="1764053"/>
            <a:ext cx="10000466" cy="3445359"/>
            <a:chOff x="326285" y="-11397"/>
            <a:chExt cx="10000465" cy="3445358"/>
          </a:xfrm>
        </p:grpSpPr>
        <p:pic>
          <p:nvPicPr>
            <p:cNvPr id="4670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447392" y="245905"/>
              <a:ext cx="72812" cy="452229"/>
            </a:xfrm>
            <a:prstGeom prst="rect">
              <a:avLst/>
            </a:prstGeom>
            <a:effectLst/>
          </p:spPr>
        </p:pic>
        <p:pic>
          <p:nvPicPr>
            <p:cNvPr id="4672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428632" y="220888"/>
              <a:ext cx="278268" cy="333398"/>
            </a:xfrm>
            <a:prstGeom prst="rect">
              <a:avLst/>
            </a:prstGeom>
            <a:effectLst/>
          </p:spPr>
        </p:pic>
        <p:pic>
          <p:nvPicPr>
            <p:cNvPr id="4674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774405" y="396005"/>
              <a:ext cx="174244" cy="255668"/>
            </a:xfrm>
            <a:prstGeom prst="rect">
              <a:avLst/>
            </a:prstGeom>
            <a:effectLst/>
          </p:spPr>
        </p:pic>
        <p:pic>
          <p:nvPicPr>
            <p:cNvPr id="4676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1057791" y="375158"/>
              <a:ext cx="69069" cy="304215"/>
            </a:xfrm>
            <a:prstGeom prst="rect">
              <a:avLst/>
            </a:prstGeom>
            <a:effectLst/>
          </p:spPr>
        </p:pic>
        <p:pic>
          <p:nvPicPr>
            <p:cNvPr id="4678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1060302" y="258238"/>
              <a:ext cx="74967" cy="73002"/>
            </a:xfrm>
            <a:prstGeom prst="rect">
              <a:avLst/>
            </a:prstGeom>
            <a:effectLst/>
          </p:spPr>
        </p:pic>
        <p:pic>
          <p:nvPicPr>
            <p:cNvPr id="4680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1220673" y="382304"/>
              <a:ext cx="174662" cy="293328"/>
            </a:xfrm>
            <a:prstGeom prst="rect">
              <a:avLst/>
            </a:prstGeom>
            <a:effectLst/>
          </p:spPr>
        </p:pic>
        <p:pic>
          <p:nvPicPr>
            <p:cNvPr id="4682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1428928" y="354763"/>
              <a:ext cx="186956" cy="286190"/>
            </a:xfrm>
            <a:prstGeom prst="rect">
              <a:avLst/>
            </a:prstGeom>
            <a:effectLst/>
          </p:spPr>
        </p:pic>
        <p:pic>
          <p:nvPicPr>
            <p:cNvPr id="4684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1635687" y="408209"/>
              <a:ext cx="222483" cy="218088"/>
            </a:xfrm>
            <a:prstGeom prst="rect">
              <a:avLst/>
            </a:prstGeom>
            <a:effectLst/>
          </p:spPr>
        </p:pic>
        <p:pic>
          <p:nvPicPr>
            <p:cNvPr id="4686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1935888" y="383230"/>
              <a:ext cx="209502" cy="252363"/>
            </a:xfrm>
            <a:prstGeom prst="rect">
              <a:avLst/>
            </a:prstGeom>
            <a:effectLst/>
          </p:spPr>
        </p:pic>
        <p:pic>
          <p:nvPicPr>
            <p:cNvPr id="4688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2561305" y="218803"/>
              <a:ext cx="59141" cy="479330"/>
            </a:xfrm>
            <a:prstGeom prst="rect">
              <a:avLst/>
            </a:prstGeom>
            <a:effectLst/>
          </p:spPr>
        </p:pic>
        <p:pic>
          <p:nvPicPr>
            <p:cNvPr id="4690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2536289" y="334718"/>
              <a:ext cx="254674" cy="231240"/>
            </a:xfrm>
            <a:prstGeom prst="rect">
              <a:avLst/>
            </a:prstGeom>
            <a:effectLst/>
          </p:spPr>
        </p:pic>
        <p:pic>
          <p:nvPicPr>
            <p:cNvPr id="4692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2788581" y="344397"/>
              <a:ext cx="178622" cy="208959"/>
            </a:xfrm>
            <a:prstGeom prst="rect">
              <a:avLst/>
            </a:prstGeom>
            <a:effectLst/>
          </p:spPr>
        </p:pic>
        <p:pic>
          <p:nvPicPr>
            <p:cNvPr id="4694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3042876" y="343886"/>
              <a:ext cx="79063" cy="221057"/>
            </a:xfrm>
            <a:prstGeom prst="rect">
              <a:avLst/>
            </a:prstGeom>
            <a:effectLst/>
          </p:spPr>
        </p:pic>
        <p:pic>
          <p:nvPicPr>
            <p:cNvPr id="4696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3055383" y="250072"/>
              <a:ext cx="47796" cy="35287"/>
            </a:xfrm>
            <a:prstGeom prst="rect">
              <a:avLst/>
            </a:prstGeom>
            <a:effectLst/>
          </p:spPr>
        </p:pic>
        <p:pic>
          <p:nvPicPr>
            <p:cNvPr id="4698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3167960" y="322321"/>
              <a:ext cx="204147" cy="250729"/>
            </a:xfrm>
            <a:prstGeom prst="rect">
              <a:avLst/>
            </a:prstGeom>
            <a:effectLst/>
          </p:spPr>
        </p:pic>
        <p:pic>
          <p:nvPicPr>
            <p:cNvPr id="4700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3480670" y="187532"/>
              <a:ext cx="35283" cy="373009"/>
            </a:xfrm>
            <a:prstGeom prst="rect">
              <a:avLst/>
            </a:prstGeom>
            <a:effectLst/>
          </p:spPr>
        </p:pic>
        <p:pic>
          <p:nvPicPr>
            <p:cNvPr id="4702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3379130" y="268835"/>
              <a:ext cx="293177" cy="79064"/>
            </a:xfrm>
            <a:prstGeom prst="rect">
              <a:avLst/>
            </a:prstGeom>
            <a:effectLst/>
          </p:spPr>
        </p:pic>
        <p:pic>
          <p:nvPicPr>
            <p:cNvPr id="4704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4015387" y="204950"/>
              <a:ext cx="63440" cy="486929"/>
            </a:xfrm>
            <a:prstGeom prst="rect">
              <a:avLst/>
            </a:prstGeom>
            <a:effectLst/>
          </p:spPr>
        </p:pic>
        <p:pic>
          <p:nvPicPr>
            <p:cNvPr id="4706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3987848" y="299570"/>
              <a:ext cx="235941" cy="236510"/>
            </a:xfrm>
            <a:prstGeom prst="rect">
              <a:avLst/>
            </a:prstGeom>
            <a:effectLst/>
          </p:spPr>
        </p:pic>
        <p:pic>
          <p:nvPicPr>
            <p:cNvPr id="4708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4237423" y="288877"/>
              <a:ext cx="210403" cy="260441"/>
            </a:xfrm>
            <a:prstGeom prst="rect">
              <a:avLst/>
            </a:prstGeom>
            <a:effectLst/>
          </p:spPr>
        </p:pic>
        <p:pic>
          <p:nvPicPr>
            <p:cNvPr id="4710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4425047" y="307218"/>
              <a:ext cx="179834" cy="196168"/>
            </a:xfrm>
            <a:prstGeom prst="rect">
              <a:avLst/>
            </a:prstGeom>
            <a:effectLst/>
          </p:spPr>
        </p:pic>
        <p:pic>
          <p:nvPicPr>
            <p:cNvPr id="4712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4637692" y="261254"/>
              <a:ext cx="229164" cy="271259"/>
            </a:xfrm>
            <a:prstGeom prst="rect">
              <a:avLst/>
            </a:prstGeom>
            <a:effectLst/>
          </p:spPr>
        </p:pic>
        <p:pic>
          <p:nvPicPr>
            <p:cNvPr id="4714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4792860" y="331106"/>
              <a:ext cx="292890" cy="210734"/>
            </a:xfrm>
            <a:prstGeom prst="rect">
              <a:avLst/>
            </a:prstGeom>
            <a:effectLst/>
          </p:spPr>
        </p:pic>
        <p:pic>
          <p:nvPicPr>
            <p:cNvPr id="4716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5045869" y="288202"/>
              <a:ext cx="192344" cy="262697"/>
            </a:xfrm>
            <a:prstGeom prst="rect">
              <a:avLst/>
            </a:prstGeom>
            <a:effectLst/>
          </p:spPr>
        </p:pic>
        <p:pic>
          <p:nvPicPr>
            <p:cNvPr id="4718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5195360" y="276910"/>
              <a:ext cx="180214" cy="280368"/>
            </a:xfrm>
            <a:prstGeom prst="rect">
              <a:avLst/>
            </a:prstGeom>
            <a:effectLst/>
          </p:spPr>
        </p:pic>
        <p:pic>
          <p:nvPicPr>
            <p:cNvPr id="4720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5579821" y="328615"/>
              <a:ext cx="81315" cy="80836"/>
            </a:xfrm>
            <a:prstGeom prst="rect">
              <a:avLst/>
            </a:prstGeom>
            <a:effectLst/>
          </p:spPr>
        </p:pic>
        <p:pic>
          <p:nvPicPr>
            <p:cNvPr id="4722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5557021" y="471831"/>
              <a:ext cx="96826" cy="97292"/>
            </a:xfrm>
            <a:prstGeom prst="rect">
              <a:avLst/>
            </a:prstGeom>
            <a:effectLst/>
          </p:spPr>
        </p:pic>
        <p:pic>
          <p:nvPicPr>
            <p:cNvPr id="4724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5993474" y="239180"/>
              <a:ext cx="455686" cy="331342"/>
            </a:xfrm>
            <a:prstGeom prst="rect">
              <a:avLst/>
            </a:prstGeom>
            <a:effectLst/>
          </p:spPr>
        </p:pic>
        <p:pic>
          <p:nvPicPr>
            <p:cNvPr id="4726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6257523" y="275091"/>
              <a:ext cx="60301" cy="472904"/>
            </a:xfrm>
            <a:prstGeom prst="rect">
              <a:avLst/>
            </a:prstGeom>
            <a:effectLst/>
          </p:spPr>
        </p:pic>
        <p:pic>
          <p:nvPicPr>
            <p:cNvPr id="4728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6401369" y="243819"/>
              <a:ext cx="129095" cy="54046"/>
            </a:xfrm>
            <a:prstGeom prst="rect">
              <a:avLst/>
            </a:prstGeom>
            <a:effectLst/>
          </p:spPr>
        </p:pic>
        <p:pic>
          <p:nvPicPr>
            <p:cNvPr id="4730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703816" y="1181946"/>
              <a:ext cx="47793" cy="272944"/>
            </a:xfrm>
            <a:prstGeom prst="rect">
              <a:avLst/>
            </a:prstGeom>
            <a:effectLst/>
          </p:spPr>
        </p:pic>
        <p:pic>
          <p:nvPicPr>
            <p:cNvPr id="4732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461065" y="1150672"/>
              <a:ext cx="246764" cy="354250"/>
            </a:xfrm>
            <a:prstGeom prst="rect">
              <a:avLst/>
            </a:prstGeom>
            <a:effectLst/>
          </p:spPr>
        </p:pic>
        <p:pic>
          <p:nvPicPr>
            <p:cNvPr id="4734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903946" y="1146186"/>
              <a:ext cx="115003" cy="403720"/>
            </a:xfrm>
            <a:prstGeom prst="rect">
              <a:avLst/>
            </a:prstGeom>
            <a:effectLst/>
          </p:spPr>
        </p:pic>
        <p:pic>
          <p:nvPicPr>
            <p:cNvPr id="4736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1423043" y="1150672"/>
              <a:ext cx="468403" cy="330275"/>
            </a:xfrm>
            <a:prstGeom prst="rect">
              <a:avLst/>
            </a:prstGeom>
            <a:effectLst/>
          </p:spPr>
        </p:pic>
        <p:pic>
          <p:nvPicPr>
            <p:cNvPr id="4738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1691975" y="1181945"/>
              <a:ext cx="110335" cy="487150"/>
            </a:xfrm>
            <a:prstGeom prst="rect">
              <a:avLst/>
            </a:prstGeom>
            <a:effectLst/>
          </p:spPr>
        </p:pic>
        <p:pic>
          <p:nvPicPr>
            <p:cNvPr id="4740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2034988" y="1075624"/>
              <a:ext cx="180095" cy="505949"/>
            </a:xfrm>
            <a:prstGeom prst="rect">
              <a:avLst/>
            </a:prstGeom>
            <a:effectLst/>
          </p:spPr>
        </p:pic>
        <p:pic>
          <p:nvPicPr>
            <p:cNvPr id="4742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2243230" y="1175691"/>
              <a:ext cx="46904" cy="272943"/>
            </a:xfrm>
            <a:prstGeom prst="rect">
              <a:avLst/>
            </a:prstGeom>
            <a:effectLst/>
          </p:spPr>
        </p:pic>
        <p:pic>
          <p:nvPicPr>
            <p:cNvPr id="4744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2202678" y="1144423"/>
              <a:ext cx="216708" cy="322447"/>
            </a:xfrm>
            <a:prstGeom prst="rect">
              <a:avLst/>
            </a:prstGeom>
            <a:effectLst/>
          </p:spPr>
        </p:pic>
        <p:pic>
          <p:nvPicPr>
            <p:cNvPr id="4746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2461236" y="1102881"/>
              <a:ext cx="153739" cy="433313"/>
            </a:xfrm>
            <a:prstGeom prst="rect">
              <a:avLst/>
            </a:prstGeom>
            <a:effectLst/>
          </p:spPr>
        </p:pic>
        <p:pic>
          <p:nvPicPr>
            <p:cNvPr id="4748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6757364" y="200936"/>
              <a:ext cx="204639" cy="242673"/>
            </a:xfrm>
            <a:prstGeom prst="rect">
              <a:avLst/>
            </a:prstGeom>
            <a:effectLst/>
          </p:spPr>
        </p:pic>
        <p:pic>
          <p:nvPicPr>
            <p:cNvPr id="4750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6732838" y="493986"/>
              <a:ext cx="304215" cy="72811"/>
            </a:xfrm>
            <a:prstGeom prst="rect">
              <a:avLst/>
            </a:prstGeom>
            <a:effectLst/>
          </p:spPr>
        </p:pic>
        <p:pic>
          <p:nvPicPr>
            <p:cNvPr id="4752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7312563" y="175021"/>
              <a:ext cx="55963" cy="335487"/>
            </a:xfrm>
            <a:prstGeom prst="rect">
              <a:avLst/>
            </a:prstGeom>
            <a:effectLst/>
          </p:spPr>
        </p:pic>
        <p:pic>
          <p:nvPicPr>
            <p:cNvPr id="4754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7401869" y="202125"/>
              <a:ext cx="47815" cy="314637"/>
            </a:xfrm>
            <a:prstGeom prst="rect">
              <a:avLst/>
            </a:prstGeom>
            <a:effectLst/>
          </p:spPr>
        </p:pic>
        <p:pic>
          <p:nvPicPr>
            <p:cNvPr id="4756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7339493" y="155069"/>
              <a:ext cx="322979" cy="336677"/>
            </a:xfrm>
            <a:prstGeom prst="rect">
              <a:avLst/>
            </a:prstGeom>
            <a:effectLst/>
          </p:spPr>
        </p:pic>
        <p:pic>
          <p:nvPicPr>
            <p:cNvPr id="4758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7658195" y="-11398"/>
              <a:ext cx="198157" cy="290503"/>
            </a:xfrm>
            <a:prstGeom prst="rect">
              <a:avLst/>
            </a:prstGeom>
            <a:effectLst/>
          </p:spPr>
        </p:pic>
        <p:pic>
          <p:nvPicPr>
            <p:cNvPr id="4760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8052470" y="418936"/>
              <a:ext cx="129097" cy="166622"/>
            </a:xfrm>
            <a:prstGeom prst="rect">
              <a:avLst/>
            </a:prstGeom>
            <a:effectLst/>
          </p:spPr>
        </p:pic>
        <p:pic>
          <p:nvPicPr>
            <p:cNvPr id="4762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8643849" y="92720"/>
              <a:ext cx="275712" cy="361502"/>
            </a:xfrm>
            <a:prstGeom prst="rect">
              <a:avLst/>
            </a:prstGeom>
            <a:effectLst/>
          </p:spPr>
        </p:pic>
        <p:pic>
          <p:nvPicPr>
            <p:cNvPr id="4764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8965581" y="175021"/>
              <a:ext cx="220209" cy="247927"/>
            </a:xfrm>
            <a:prstGeom prst="rect">
              <a:avLst/>
            </a:prstGeom>
            <a:effectLst/>
          </p:spPr>
        </p:pic>
        <p:pic>
          <p:nvPicPr>
            <p:cNvPr id="4766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8954715" y="356393"/>
              <a:ext cx="215013" cy="147860"/>
            </a:xfrm>
            <a:prstGeom prst="rect">
              <a:avLst/>
            </a:prstGeom>
            <a:effectLst/>
          </p:spPr>
        </p:pic>
        <p:pic>
          <p:nvPicPr>
            <p:cNvPr id="4768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9340828" y="124988"/>
              <a:ext cx="79065" cy="329231"/>
            </a:xfrm>
            <a:prstGeom prst="rect">
              <a:avLst/>
            </a:prstGeom>
            <a:effectLst/>
          </p:spPr>
        </p:pic>
        <p:pic>
          <p:nvPicPr>
            <p:cNvPr id="4770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9534709" y="316387"/>
              <a:ext cx="72066" cy="81554"/>
            </a:xfrm>
            <a:prstGeom prst="rect">
              <a:avLst/>
            </a:prstGeom>
            <a:effectLst/>
          </p:spPr>
        </p:pic>
        <p:pic>
          <p:nvPicPr>
            <p:cNvPr id="4772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3080402" y="1313284"/>
              <a:ext cx="266690" cy="47794"/>
            </a:xfrm>
            <a:prstGeom prst="rect">
              <a:avLst/>
            </a:prstGeom>
            <a:effectLst/>
          </p:spPr>
        </p:pic>
        <p:pic>
          <p:nvPicPr>
            <p:cNvPr id="4774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3117926" y="1413348"/>
              <a:ext cx="229166" cy="31115"/>
            </a:xfrm>
            <a:prstGeom prst="rect">
              <a:avLst/>
            </a:prstGeom>
            <a:effectLst/>
          </p:spPr>
        </p:pic>
        <p:pic>
          <p:nvPicPr>
            <p:cNvPr id="4776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3190893" y="1016009"/>
              <a:ext cx="243756" cy="251254"/>
            </a:xfrm>
            <a:prstGeom prst="rect">
              <a:avLst/>
            </a:prstGeom>
            <a:effectLst/>
          </p:spPr>
        </p:pic>
        <p:pic>
          <p:nvPicPr>
            <p:cNvPr id="4778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3887822" y="1061995"/>
              <a:ext cx="59668" cy="419994"/>
            </a:xfrm>
            <a:prstGeom prst="rect">
              <a:avLst/>
            </a:prstGeom>
            <a:effectLst/>
          </p:spPr>
        </p:pic>
        <p:pic>
          <p:nvPicPr>
            <p:cNvPr id="4780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3866136" y="1049108"/>
              <a:ext cx="317156" cy="295956"/>
            </a:xfrm>
            <a:prstGeom prst="rect">
              <a:avLst/>
            </a:prstGeom>
            <a:effectLst/>
          </p:spPr>
        </p:pic>
        <p:pic>
          <p:nvPicPr>
            <p:cNvPr id="4782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4059793" y="1260106"/>
              <a:ext cx="183252" cy="189748"/>
            </a:xfrm>
            <a:prstGeom prst="rect">
              <a:avLst/>
            </a:prstGeom>
            <a:effectLst/>
          </p:spPr>
        </p:pic>
        <p:pic>
          <p:nvPicPr>
            <p:cNvPr id="4784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4286259" y="1256994"/>
              <a:ext cx="86516" cy="204148"/>
            </a:xfrm>
            <a:prstGeom prst="rect">
              <a:avLst/>
            </a:prstGeom>
            <a:effectLst/>
          </p:spPr>
        </p:pic>
        <p:pic>
          <p:nvPicPr>
            <p:cNvPr id="4786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4306217" y="1045871"/>
              <a:ext cx="85320" cy="130955"/>
            </a:xfrm>
            <a:prstGeom prst="rect">
              <a:avLst/>
            </a:prstGeom>
            <a:effectLst/>
          </p:spPr>
        </p:pic>
        <p:pic>
          <p:nvPicPr>
            <p:cNvPr id="4788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4586050" y="1001018"/>
              <a:ext cx="255787" cy="566445"/>
            </a:xfrm>
            <a:prstGeom prst="rect">
              <a:avLst/>
            </a:prstGeom>
            <a:effectLst/>
          </p:spPr>
        </p:pic>
        <p:pic>
          <p:nvPicPr>
            <p:cNvPr id="4790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4944145" y="1081877"/>
              <a:ext cx="291708" cy="357076"/>
            </a:xfrm>
            <a:prstGeom prst="rect">
              <a:avLst/>
            </a:prstGeom>
            <a:effectLst/>
          </p:spPr>
        </p:pic>
        <p:pic>
          <p:nvPicPr>
            <p:cNvPr id="4792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5396532" y="956795"/>
              <a:ext cx="64471" cy="638936"/>
            </a:xfrm>
            <a:prstGeom prst="rect">
              <a:avLst/>
            </a:prstGeom>
            <a:effectLst/>
          </p:spPr>
        </p:pic>
        <p:pic>
          <p:nvPicPr>
            <p:cNvPr id="4794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5551961" y="1144418"/>
              <a:ext cx="52887" cy="247929"/>
            </a:xfrm>
            <a:prstGeom prst="rect">
              <a:avLst/>
            </a:prstGeom>
            <a:effectLst/>
          </p:spPr>
        </p:pic>
        <p:pic>
          <p:nvPicPr>
            <p:cNvPr id="4796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5569564" y="1115235"/>
              <a:ext cx="194816" cy="313856"/>
            </a:xfrm>
            <a:prstGeom prst="rect">
              <a:avLst/>
            </a:prstGeom>
            <a:effectLst/>
          </p:spPr>
        </p:pic>
        <p:pic>
          <p:nvPicPr>
            <p:cNvPr id="4798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5870123" y="1010999"/>
              <a:ext cx="78705" cy="478397"/>
            </a:xfrm>
            <a:prstGeom prst="rect">
              <a:avLst/>
            </a:prstGeom>
            <a:effectLst/>
          </p:spPr>
        </p:pic>
        <p:pic>
          <p:nvPicPr>
            <p:cNvPr id="4800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6094911" y="938030"/>
              <a:ext cx="194525" cy="654308"/>
            </a:xfrm>
            <a:prstGeom prst="rect">
              <a:avLst/>
            </a:prstGeom>
            <a:effectLst/>
          </p:spPr>
        </p:pic>
        <p:pic>
          <p:nvPicPr>
            <p:cNvPr id="4802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6912743" y="1011886"/>
              <a:ext cx="712203" cy="731617"/>
            </a:xfrm>
            <a:prstGeom prst="rect">
              <a:avLst/>
            </a:prstGeom>
            <a:effectLst/>
          </p:spPr>
        </p:pic>
        <p:pic>
          <p:nvPicPr>
            <p:cNvPr id="4804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8146995" y="956795"/>
              <a:ext cx="47082" cy="454316"/>
            </a:xfrm>
            <a:prstGeom prst="rect">
              <a:avLst/>
            </a:prstGeom>
            <a:effectLst/>
          </p:spPr>
        </p:pic>
        <p:pic>
          <p:nvPicPr>
            <p:cNvPr id="4806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8121264" y="959136"/>
              <a:ext cx="261524" cy="469836"/>
            </a:xfrm>
            <a:prstGeom prst="rect">
              <a:avLst/>
            </a:prstGeom>
            <a:effectLst/>
          </p:spPr>
        </p:pic>
        <p:pic>
          <p:nvPicPr>
            <p:cNvPr id="4808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8375706" y="1098219"/>
              <a:ext cx="393753" cy="297454"/>
            </a:xfrm>
            <a:prstGeom prst="rect">
              <a:avLst/>
            </a:prstGeom>
            <a:effectLst/>
          </p:spPr>
        </p:pic>
        <p:pic>
          <p:nvPicPr>
            <p:cNvPr id="4810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8748370" y="1122872"/>
              <a:ext cx="283764" cy="259811"/>
            </a:xfrm>
            <a:prstGeom prst="rect">
              <a:avLst/>
            </a:prstGeom>
            <a:effectLst/>
          </p:spPr>
        </p:pic>
        <p:pic>
          <p:nvPicPr>
            <p:cNvPr id="4812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9050504" y="906762"/>
              <a:ext cx="44175" cy="423045"/>
            </a:xfrm>
            <a:prstGeom prst="rect">
              <a:avLst/>
            </a:prstGeom>
            <a:effectLst/>
          </p:spPr>
        </p:pic>
        <p:pic>
          <p:nvPicPr>
            <p:cNvPr id="4814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9608554" y="875489"/>
              <a:ext cx="80271" cy="523113"/>
            </a:xfrm>
            <a:prstGeom prst="rect">
              <a:avLst/>
            </a:prstGeom>
            <a:effectLst/>
          </p:spPr>
        </p:pic>
        <p:pic>
          <p:nvPicPr>
            <p:cNvPr id="4816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9590998" y="898084"/>
              <a:ext cx="375399" cy="504685"/>
            </a:xfrm>
            <a:prstGeom prst="rect">
              <a:avLst/>
            </a:prstGeom>
            <a:effectLst/>
          </p:spPr>
        </p:pic>
        <p:pic>
          <p:nvPicPr>
            <p:cNvPr id="4818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10114170" y="1256995"/>
              <a:ext cx="87495" cy="85317"/>
            </a:xfrm>
            <a:prstGeom prst="rect">
              <a:avLst/>
            </a:prstGeom>
            <a:effectLst/>
          </p:spPr>
        </p:pic>
        <p:pic>
          <p:nvPicPr>
            <p:cNvPr id="4820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466155" y="681612"/>
              <a:ext cx="5257521" cy="154114"/>
            </a:xfrm>
            <a:prstGeom prst="rect">
              <a:avLst/>
            </a:prstGeom>
            <a:effectLst/>
          </p:spPr>
        </p:pic>
        <p:pic>
          <p:nvPicPr>
            <p:cNvPr id="4822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610723" y="2068843"/>
              <a:ext cx="190920" cy="318863"/>
            </a:xfrm>
            <a:prstGeom prst="rect">
              <a:avLst/>
            </a:prstGeom>
            <a:effectLst/>
          </p:spPr>
        </p:pic>
        <p:pic>
          <p:nvPicPr>
            <p:cNvPr id="4824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326285" y="1951295"/>
              <a:ext cx="475357" cy="590396"/>
            </a:xfrm>
            <a:prstGeom prst="rect">
              <a:avLst/>
            </a:prstGeom>
            <a:effectLst/>
          </p:spPr>
        </p:pic>
        <p:pic>
          <p:nvPicPr>
            <p:cNvPr id="4826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866421" y="2015949"/>
              <a:ext cx="177271" cy="508402"/>
            </a:xfrm>
            <a:prstGeom prst="rect">
              <a:avLst/>
            </a:prstGeom>
            <a:effectLst/>
          </p:spPr>
        </p:pic>
        <p:pic>
          <p:nvPicPr>
            <p:cNvPr id="4828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1767026" y="2057531"/>
              <a:ext cx="79062" cy="351455"/>
            </a:xfrm>
            <a:prstGeom prst="rect">
              <a:avLst/>
            </a:prstGeom>
            <a:effectLst/>
          </p:spPr>
        </p:pic>
        <p:pic>
          <p:nvPicPr>
            <p:cNvPr id="4830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1756720" y="2017996"/>
              <a:ext cx="275936" cy="398979"/>
            </a:xfrm>
            <a:prstGeom prst="rect">
              <a:avLst/>
            </a:prstGeom>
            <a:effectLst/>
          </p:spPr>
        </p:pic>
        <p:pic>
          <p:nvPicPr>
            <p:cNvPr id="4832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2073480" y="2251410"/>
              <a:ext cx="54045" cy="254178"/>
            </a:xfrm>
            <a:prstGeom prst="rect">
              <a:avLst/>
            </a:prstGeom>
            <a:effectLst/>
          </p:spPr>
        </p:pic>
        <p:pic>
          <p:nvPicPr>
            <p:cNvPr id="4834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2242341" y="2257664"/>
              <a:ext cx="118990" cy="241672"/>
            </a:xfrm>
            <a:prstGeom prst="rect">
              <a:avLst/>
            </a:prstGeom>
            <a:effectLst/>
          </p:spPr>
        </p:pic>
        <p:pic>
          <p:nvPicPr>
            <p:cNvPr id="4836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2749452" y="2009582"/>
              <a:ext cx="72286" cy="320893"/>
            </a:xfrm>
            <a:prstGeom prst="rect">
              <a:avLst/>
            </a:prstGeom>
            <a:effectLst/>
          </p:spPr>
        </p:pic>
        <p:pic>
          <p:nvPicPr>
            <p:cNvPr id="4838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2723912" y="1999822"/>
              <a:ext cx="240440" cy="376366"/>
            </a:xfrm>
            <a:prstGeom prst="rect">
              <a:avLst/>
            </a:prstGeom>
            <a:effectLst/>
          </p:spPr>
        </p:pic>
        <p:pic>
          <p:nvPicPr>
            <p:cNvPr id="4840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2914417" y="2223189"/>
              <a:ext cx="232540" cy="250441"/>
            </a:xfrm>
            <a:prstGeom prst="rect">
              <a:avLst/>
            </a:prstGeom>
            <a:effectLst/>
          </p:spPr>
        </p:pic>
        <p:pic>
          <p:nvPicPr>
            <p:cNvPr id="4842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3336823" y="2263917"/>
              <a:ext cx="97296" cy="188822"/>
            </a:xfrm>
            <a:prstGeom prst="rect">
              <a:avLst/>
            </a:prstGeom>
            <a:effectLst/>
          </p:spPr>
        </p:pic>
        <p:pic>
          <p:nvPicPr>
            <p:cNvPr id="4844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3624513" y="2232645"/>
              <a:ext cx="79067" cy="35287"/>
            </a:xfrm>
            <a:prstGeom prst="rect">
              <a:avLst/>
            </a:prstGeom>
            <a:effectLst/>
          </p:spPr>
        </p:pic>
        <p:pic>
          <p:nvPicPr>
            <p:cNvPr id="4846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3882059" y="2195122"/>
              <a:ext cx="45547" cy="22774"/>
            </a:xfrm>
            <a:prstGeom prst="rect">
              <a:avLst/>
            </a:prstGeom>
            <a:effectLst/>
          </p:spPr>
        </p:pic>
        <p:pic>
          <p:nvPicPr>
            <p:cNvPr id="4848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4013396" y="2201376"/>
              <a:ext cx="45547" cy="22774"/>
            </a:xfrm>
            <a:prstGeom prst="rect">
              <a:avLst/>
            </a:prstGeom>
            <a:effectLst/>
          </p:spPr>
        </p:pic>
        <p:pic>
          <p:nvPicPr>
            <p:cNvPr id="4850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4650199" y="2205717"/>
              <a:ext cx="235417" cy="237331"/>
            </a:xfrm>
            <a:prstGeom prst="rect">
              <a:avLst/>
            </a:prstGeom>
            <a:effectLst/>
          </p:spPr>
        </p:pic>
        <p:pic>
          <p:nvPicPr>
            <p:cNvPr id="4852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5063897" y="2031134"/>
              <a:ext cx="40618" cy="330611"/>
            </a:xfrm>
            <a:prstGeom prst="rect">
              <a:avLst/>
            </a:prstGeom>
            <a:effectLst/>
          </p:spPr>
        </p:pic>
        <p:pic>
          <p:nvPicPr>
            <p:cNvPr id="4854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5025450" y="1996384"/>
              <a:ext cx="229123" cy="393776"/>
            </a:xfrm>
            <a:prstGeom prst="rect">
              <a:avLst/>
            </a:prstGeom>
            <a:effectLst/>
          </p:spPr>
        </p:pic>
        <p:pic>
          <p:nvPicPr>
            <p:cNvPr id="4856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5269363" y="2213883"/>
              <a:ext cx="85318" cy="322977"/>
            </a:xfrm>
            <a:prstGeom prst="rect">
              <a:avLst/>
            </a:prstGeom>
            <a:effectLst/>
          </p:spPr>
        </p:pic>
        <p:pic>
          <p:nvPicPr>
            <p:cNvPr id="4858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5274505" y="2289865"/>
              <a:ext cx="230278" cy="228235"/>
            </a:xfrm>
            <a:prstGeom prst="rect">
              <a:avLst/>
            </a:prstGeom>
            <a:effectLst/>
          </p:spPr>
        </p:pic>
        <p:pic>
          <p:nvPicPr>
            <p:cNvPr id="4860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6310398" y="2008097"/>
              <a:ext cx="311531" cy="567541"/>
            </a:xfrm>
            <a:prstGeom prst="rect">
              <a:avLst/>
            </a:prstGeom>
            <a:effectLst/>
          </p:spPr>
        </p:pic>
        <p:pic>
          <p:nvPicPr>
            <p:cNvPr id="4862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6619064" y="2133779"/>
              <a:ext cx="330434" cy="203368"/>
            </a:xfrm>
            <a:prstGeom prst="rect">
              <a:avLst/>
            </a:prstGeom>
            <a:effectLst/>
          </p:spPr>
        </p:pic>
        <p:pic>
          <p:nvPicPr>
            <p:cNvPr id="4864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6782865" y="1923595"/>
              <a:ext cx="100786" cy="137948"/>
            </a:xfrm>
            <a:prstGeom prst="rect">
              <a:avLst/>
            </a:prstGeom>
            <a:effectLst/>
          </p:spPr>
        </p:pic>
        <p:pic>
          <p:nvPicPr>
            <p:cNvPr id="4866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6951735" y="2077273"/>
              <a:ext cx="172879" cy="230057"/>
            </a:xfrm>
            <a:prstGeom prst="rect">
              <a:avLst/>
            </a:prstGeom>
            <a:effectLst/>
          </p:spPr>
        </p:pic>
        <p:pic>
          <p:nvPicPr>
            <p:cNvPr id="4868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7210242" y="2029186"/>
              <a:ext cx="313739" cy="262562"/>
            </a:xfrm>
            <a:prstGeom prst="rect">
              <a:avLst/>
            </a:prstGeom>
            <a:effectLst/>
          </p:spPr>
        </p:pic>
        <p:pic>
          <p:nvPicPr>
            <p:cNvPr id="4870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7565167" y="2036683"/>
              <a:ext cx="47272" cy="218741"/>
            </a:xfrm>
            <a:prstGeom prst="rect">
              <a:avLst/>
            </a:prstGeom>
            <a:effectLst/>
          </p:spPr>
        </p:pic>
        <p:pic>
          <p:nvPicPr>
            <p:cNvPr id="4872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7608422" y="1901174"/>
              <a:ext cx="29033" cy="47796"/>
            </a:xfrm>
            <a:prstGeom prst="rect">
              <a:avLst/>
            </a:prstGeom>
            <a:effectLst/>
          </p:spPr>
        </p:pic>
        <p:pic>
          <p:nvPicPr>
            <p:cNvPr id="4874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7651649" y="1995913"/>
              <a:ext cx="213086" cy="268273"/>
            </a:xfrm>
            <a:prstGeom prst="rect">
              <a:avLst/>
            </a:prstGeom>
            <a:effectLst/>
          </p:spPr>
        </p:pic>
        <p:pic>
          <p:nvPicPr>
            <p:cNvPr id="4876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7865329" y="2030601"/>
              <a:ext cx="291221" cy="215235"/>
            </a:xfrm>
            <a:prstGeom prst="rect">
              <a:avLst/>
            </a:prstGeom>
            <a:effectLst/>
          </p:spPr>
        </p:pic>
        <p:pic>
          <p:nvPicPr>
            <p:cNvPr id="4878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8519450" y="1790789"/>
              <a:ext cx="575229" cy="410891"/>
            </a:xfrm>
            <a:prstGeom prst="rect">
              <a:avLst/>
            </a:prstGeom>
            <a:effectLst/>
          </p:spPr>
        </p:pic>
        <p:pic>
          <p:nvPicPr>
            <p:cNvPr id="4880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8931168" y="1844889"/>
              <a:ext cx="75952" cy="54047"/>
            </a:xfrm>
            <a:prstGeom prst="rect">
              <a:avLst/>
            </a:prstGeom>
            <a:effectLst/>
          </p:spPr>
        </p:pic>
        <p:pic>
          <p:nvPicPr>
            <p:cNvPr id="4882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9068511" y="1963185"/>
              <a:ext cx="204635" cy="191538"/>
            </a:xfrm>
            <a:prstGeom prst="rect">
              <a:avLst/>
            </a:prstGeom>
            <a:effectLst/>
          </p:spPr>
        </p:pic>
        <p:pic>
          <p:nvPicPr>
            <p:cNvPr id="4884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9203044" y="1944953"/>
              <a:ext cx="187663" cy="358295"/>
            </a:xfrm>
            <a:prstGeom prst="rect">
              <a:avLst/>
            </a:prstGeom>
            <a:effectLst/>
          </p:spPr>
        </p:pic>
        <p:pic>
          <p:nvPicPr>
            <p:cNvPr id="4886" name="Line" descr="Line"/>
            <p:cNvPicPr>
              <a:picLocks noChangeAspect="0"/>
            </p:cNvPicPr>
            <p:nvPr/>
          </p:nvPicPr>
          <p:blipFill>
            <a:blip r:embed="rId182">
              <a:extLst/>
            </a:blip>
            <a:stretch>
              <a:fillRect/>
            </a:stretch>
          </p:blipFill>
          <p:spPr>
            <a:xfrm>
              <a:off x="9422133" y="1757327"/>
              <a:ext cx="35288" cy="54051"/>
            </a:xfrm>
            <a:prstGeom prst="rect">
              <a:avLst/>
            </a:prstGeom>
            <a:effectLst/>
          </p:spPr>
        </p:pic>
        <p:pic>
          <p:nvPicPr>
            <p:cNvPr id="4888" name="Line" descr="Line"/>
            <p:cNvPicPr>
              <a:picLocks noChangeAspect="0"/>
            </p:cNvPicPr>
            <p:nvPr/>
          </p:nvPicPr>
          <p:blipFill>
            <a:blip r:embed="rId183">
              <a:extLst/>
            </a:blip>
            <a:stretch>
              <a:fillRect/>
            </a:stretch>
          </p:blipFill>
          <p:spPr>
            <a:xfrm>
              <a:off x="9480742" y="1916574"/>
              <a:ext cx="166585" cy="175315"/>
            </a:xfrm>
            <a:prstGeom prst="rect">
              <a:avLst/>
            </a:prstGeom>
            <a:effectLst/>
          </p:spPr>
        </p:pic>
        <p:pic>
          <p:nvPicPr>
            <p:cNvPr id="4890" name="Line" descr="Line"/>
            <p:cNvPicPr>
              <a:picLocks noChangeAspect="0"/>
            </p:cNvPicPr>
            <p:nvPr/>
          </p:nvPicPr>
          <p:blipFill>
            <a:blip r:embed="rId184">
              <a:extLst/>
            </a:blip>
            <a:stretch>
              <a:fillRect/>
            </a:stretch>
          </p:blipFill>
          <p:spPr>
            <a:xfrm>
              <a:off x="9697319" y="1895861"/>
              <a:ext cx="54047" cy="228225"/>
            </a:xfrm>
            <a:prstGeom prst="rect">
              <a:avLst/>
            </a:prstGeom>
            <a:effectLst/>
          </p:spPr>
        </p:pic>
        <p:pic>
          <p:nvPicPr>
            <p:cNvPr id="4892" name="Line" descr="Line"/>
            <p:cNvPicPr>
              <a:picLocks noChangeAspect="0"/>
            </p:cNvPicPr>
            <p:nvPr/>
          </p:nvPicPr>
          <p:blipFill>
            <a:blip r:embed="rId185">
              <a:extLst/>
            </a:blip>
            <a:stretch>
              <a:fillRect/>
            </a:stretch>
          </p:blipFill>
          <p:spPr>
            <a:xfrm>
              <a:off x="9675159" y="1776058"/>
              <a:ext cx="69952" cy="47826"/>
            </a:xfrm>
            <a:prstGeom prst="rect">
              <a:avLst/>
            </a:prstGeom>
            <a:effectLst/>
          </p:spPr>
        </p:pic>
        <p:pic>
          <p:nvPicPr>
            <p:cNvPr id="4894" name="Line" descr="Line"/>
            <p:cNvPicPr>
              <a:picLocks noChangeAspect="0"/>
            </p:cNvPicPr>
            <p:nvPr/>
          </p:nvPicPr>
          <p:blipFill>
            <a:blip r:embed="rId186">
              <a:extLst/>
            </a:blip>
            <a:stretch>
              <a:fillRect/>
            </a:stretch>
          </p:blipFill>
          <p:spPr>
            <a:xfrm>
              <a:off x="9811979" y="1874145"/>
              <a:ext cx="208315" cy="243685"/>
            </a:xfrm>
            <a:prstGeom prst="rect">
              <a:avLst/>
            </a:prstGeom>
            <a:effectLst/>
          </p:spPr>
        </p:pic>
        <p:pic>
          <p:nvPicPr>
            <p:cNvPr id="4896" name="Line" descr="Line"/>
            <p:cNvPicPr>
              <a:picLocks noChangeAspect="0"/>
            </p:cNvPicPr>
            <p:nvPr/>
          </p:nvPicPr>
          <p:blipFill>
            <a:blip r:embed="rId187">
              <a:extLst/>
            </a:blip>
            <a:stretch>
              <a:fillRect/>
            </a:stretch>
          </p:blipFill>
          <p:spPr>
            <a:xfrm>
              <a:off x="10086064" y="1663518"/>
              <a:ext cx="209413" cy="409127"/>
            </a:xfrm>
            <a:prstGeom prst="rect">
              <a:avLst/>
            </a:prstGeom>
            <a:effectLst/>
          </p:spPr>
        </p:pic>
        <p:pic>
          <p:nvPicPr>
            <p:cNvPr id="4898" name="Line" descr="Line"/>
            <p:cNvPicPr>
              <a:picLocks noChangeAspect="0"/>
            </p:cNvPicPr>
            <p:nvPr/>
          </p:nvPicPr>
          <p:blipFill>
            <a:blip r:embed="rId188">
              <a:extLst/>
            </a:blip>
            <a:stretch>
              <a:fillRect/>
            </a:stretch>
          </p:blipFill>
          <p:spPr>
            <a:xfrm>
              <a:off x="10020078" y="1808138"/>
              <a:ext cx="306674" cy="84544"/>
            </a:xfrm>
            <a:prstGeom prst="rect">
              <a:avLst/>
            </a:prstGeom>
            <a:effectLst/>
          </p:spPr>
        </p:pic>
        <p:pic>
          <p:nvPicPr>
            <p:cNvPr id="4900" name="Line" descr="Line"/>
            <p:cNvPicPr>
              <a:picLocks noChangeAspect="0"/>
            </p:cNvPicPr>
            <p:nvPr/>
          </p:nvPicPr>
          <p:blipFill>
            <a:blip r:embed="rId189">
              <a:extLst/>
            </a:blip>
            <a:stretch>
              <a:fillRect/>
            </a:stretch>
          </p:blipFill>
          <p:spPr>
            <a:xfrm>
              <a:off x="903949" y="2926861"/>
              <a:ext cx="465208" cy="330149"/>
            </a:xfrm>
            <a:prstGeom prst="rect">
              <a:avLst/>
            </a:prstGeom>
            <a:effectLst/>
          </p:spPr>
        </p:pic>
        <p:pic>
          <p:nvPicPr>
            <p:cNvPr id="4902" name="Line" descr="Line"/>
            <p:cNvPicPr>
              <a:picLocks noChangeAspect="0"/>
            </p:cNvPicPr>
            <p:nvPr/>
          </p:nvPicPr>
          <p:blipFill>
            <a:blip r:embed="rId190">
              <a:extLst/>
            </a:blip>
            <a:stretch>
              <a:fillRect/>
            </a:stretch>
          </p:blipFill>
          <p:spPr>
            <a:xfrm>
              <a:off x="1218743" y="2890404"/>
              <a:ext cx="64470" cy="543557"/>
            </a:xfrm>
            <a:prstGeom prst="rect">
              <a:avLst/>
            </a:prstGeom>
            <a:effectLst/>
          </p:spPr>
        </p:pic>
        <p:pic>
          <p:nvPicPr>
            <p:cNvPr id="4904" name="Line" descr="Line"/>
            <p:cNvPicPr>
              <a:picLocks noChangeAspect="0"/>
            </p:cNvPicPr>
            <p:nvPr/>
          </p:nvPicPr>
          <p:blipFill>
            <a:blip r:embed="rId191">
              <a:extLst/>
            </a:blip>
            <a:stretch>
              <a:fillRect/>
            </a:stretch>
          </p:blipFill>
          <p:spPr>
            <a:xfrm>
              <a:off x="1513258" y="2857594"/>
              <a:ext cx="270290" cy="562193"/>
            </a:xfrm>
            <a:prstGeom prst="rect">
              <a:avLst/>
            </a:prstGeom>
            <a:effectLst/>
          </p:spPr>
        </p:pic>
        <p:pic>
          <p:nvPicPr>
            <p:cNvPr id="4906" name="Line" descr="Line"/>
            <p:cNvPicPr>
              <a:picLocks noChangeAspect="0"/>
            </p:cNvPicPr>
            <p:nvPr/>
          </p:nvPicPr>
          <p:blipFill>
            <a:blip r:embed="rId192">
              <a:extLst/>
            </a:blip>
            <a:stretch>
              <a:fillRect/>
            </a:stretch>
          </p:blipFill>
          <p:spPr>
            <a:xfrm>
              <a:off x="1748562" y="3008597"/>
              <a:ext cx="53747" cy="278764"/>
            </a:xfrm>
            <a:prstGeom prst="rect">
              <a:avLst/>
            </a:prstGeom>
            <a:effectLst/>
          </p:spPr>
        </p:pic>
        <p:pic>
          <p:nvPicPr>
            <p:cNvPr id="4908" name="Line" descr="Line"/>
            <p:cNvPicPr>
              <a:picLocks noChangeAspect="0"/>
            </p:cNvPicPr>
            <p:nvPr/>
          </p:nvPicPr>
          <p:blipFill>
            <a:blip r:embed="rId193">
              <a:extLst/>
            </a:blip>
            <a:stretch>
              <a:fillRect/>
            </a:stretch>
          </p:blipFill>
          <p:spPr>
            <a:xfrm>
              <a:off x="1730739" y="2911540"/>
              <a:ext cx="341152" cy="405457"/>
            </a:xfrm>
            <a:prstGeom prst="rect">
              <a:avLst/>
            </a:prstGeom>
            <a:effectLst/>
          </p:spPr>
        </p:pic>
        <p:pic>
          <p:nvPicPr>
            <p:cNvPr id="4910" name="Line" descr="Line"/>
            <p:cNvPicPr>
              <a:picLocks noChangeAspect="0"/>
            </p:cNvPicPr>
            <p:nvPr/>
          </p:nvPicPr>
          <p:blipFill>
            <a:blip r:embed="rId194">
              <a:extLst/>
            </a:blip>
            <a:stretch>
              <a:fillRect/>
            </a:stretch>
          </p:blipFill>
          <p:spPr>
            <a:xfrm>
              <a:off x="2106345" y="3158263"/>
              <a:ext cx="46199" cy="222913"/>
            </a:xfrm>
            <a:prstGeom prst="rect">
              <a:avLst/>
            </a:prstGeom>
            <a:effectLst/>
          </p:spPr>
        </p:pic>
        <p:pic>
          <p:nvPicPr>
            <p:cNvPr id="4912" name="Line" descr="Line"/>
            <p:cNvPicPr>
              <a:picLocks noChangeAspect="0"/>
            </p:cNvPicPr>
            <p:nvPr/>
          </p:nvPicPr>
          <p:blipFill>
            <a:blip r:embed="rId195">
              <a:extLst/>
            </a:blip>
            <a:stretch>
              <a:fillRect/>
            </a:stretch>
          </p:blipFill>
          <p:spPr>
            <a:xfrm>
              <a:off x="2173545" y="2851146"/>
              <a:ext cx="155202" cy="505010"/>
            </a:xfrm>
            <a:prstGeom prst="rect">
              <a:avLst/>
            </a:prstGeom>
            <a:effectLst/>
          </p:spPr>
        </p:pic>
        <p:pic>
          <p:nvPicPr>
            <p:cNvPr id="4914" name="Line" descr="Line"/>
            <p:cNvPicPr>
              <a:picLocks noChangeAspect="0"/>
            </p:cNvPicPr>
            <p:nvPr/>
          </p:nvPicPr>
          <p:blipFill>
            <a:blip r:embed="rId196">
              <a:extLst/>
            </a:blip>
            <a:stretch>
              <a:fillRect/>
            </a:stretch>
          </p:blipFill>
          <p:spPr>
            <a:xfrm>
              <a:off x="2465066" y="3177027"/>
              <a:ext cx="83276" cy="222964"/>
            </a:xfrm>
            <a:prstGeom prst="rect">
              <a:avLst/>
            </a:prstGeom>
            <a:effectLst/>
          </p:spPr>
        </p:pic>
        <p:pic>
          <p:nvPicPr>
            <p:cNvPr id="4916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2762561" y="3195790"/>
              <a:ext cx="45547" cy="22774"/>
            </a:xfrm>
            <a:prstGeom prst="rect">
              <a:avLst/>
            </a:prstGeom>
            <a:effectLst/>
          </p:spPr>
        </p:pic>
        <p:pic>
          <p:nvPicPr>
            <p:cNvPr id="4918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3069016" y="3126994"/>
              <a:ext cx="45547" cy="22775"/>
            </a:xfrm>
            <a:prstGeom prst="rect">
              <a:avLst/>
            </a:prstGeom>
            <a:effectLst/>
          </p:spPr>
        </p:pic>
        <p:pic>
          <p:nvPicPr>
            <p:cNvPr id="4920" name="Line" descr="Line"/>
            <p:cNvPicPr>
              <a:picLocks noChangeAspect="0"/>
            </p:cNvPicPr>
            <p:nvPr/>
          </p:nvPicPr>
          <p:blipFill>
            <a:blip r:embed="rId197">
              <a:extLst/>
            </a:blip>
            <a:stretch>
              <a:fillRect/>
            </a:stretch>
          </p:blipFill>
          <p:spPr>
            <a:xfrm>
              <a:off x="4282274" y="3114483"/>
              <a:ext cx="134282" cy="241674"/>
            </a:xfrm>
            <a:prstGeom prst="rect">
              <a:avLst/>
            </a:prstGeom>
            <a:effectLst/>
          </p:spPr>
        </p:pic>
        <p:pic>
          <p:nvPicPr>
            <p:cNvPr id="4922" name="Line" descr="Line"/>
            <p:cNvPicPr>
              <a:picLocks noChangeAspect="0"/>
            </p:cNvPicPr>
            <p:nvPr/>
          </p:nvPicPr>
          <p:blipFill>
            <a:blip r:embed="rId198">
              <a:extLst/>
            </a:blip>
            <a:stretch>
              <a:fillRect/>
            </a:stretch>
          </p:blipFill>
          <p:spPr>
            <a:xfrm>
              <a:off x="4614295" y="2851460"/>
              <a:ext cx="508133" cy="322671"/>
            </a:xfrm>
            <a:prstGeom prst="rect">
              <a:avLst/>
            </a:prstGeom>
            <a:effectLst/>
          </p:spPr>
        </p:pic>
        <p:pic>
          <p:nvPicPr>
            <p:cNvPr id="4924" name="Line" descr="Line"/>
            <p:cNvPicPr>
              <a:picLocks noChangeAspect="0"/>
            </p:cNvPicPr>
            <p:nvPr/>
          </p:nvPicPr>
          <p:blipFill>
            <a:blip r:embed="rId199">
              <a:extLst/>
            </a:blip>
            <a:stretch>
              <a:fillRect/>
            </a:stretch>
          </p:blipFill>
          <p:spPr>
            <a:xfrm>
              <a:off x="4888409" y="2853354"/>
              <a:ext cx="47241" cy="534074"/>
            </a:xfrm>
            <a:prstGeom prst="rect">
              <a:avLst/>
            </a:prstGeom>
            <a:effectLst/>
          </p:spPr>
        </p:pic>
        <p:pic>
          <p:nvPicPr>
            <p:cNvPr id="4926" name="Line" descr="Line"/>
            <p:cNvPicPr>
              <a:picLocks noChangeAspect="0"/>
            </p:cNvPicPr>
            <p:nvPr/>
          </p:nvPicPr>
          <p:blipFill>
            <a:blip r:embed="rId200">
              <a:extLst/>
            </a:blip>
            <a:stretch>
              <a:fillRect/>
            </a:stretch>
          </p:blipFill>
          <p:spPr>
            <a:xfrm>
              <a:off x="5269868" y="2763527"/>
              <a:ext cx="234915" cy="462089"/>
            </a:xfrm>
            <a:prstGeom prst="rect">
              <a:avLst/>
            </a:prstGeom>
            <a:effectLst/>
          </p:spPr>
        </p:pic>
        <p:pic>
          <p:nvPicPr>
            <p:cNvPr id="4928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5482006" y="2864319"/>
              <a:ext cx="29028" cy="272941"/>
            </a:xfrm>
            <a:prstGeom prst="rect">
              <a:avLst/>
            </a:prstGeom>
            <a:effectLst/>
          </p:spPr>
        </p:pic>
        <p:pic>
          <p:nvPicPr>
            <p:cNvPr id="4930" name="Line" descr="Line"/>
            <p:cNvPicPr>
              <a:picLocks noChangeAspect="0"/>
            </p:cNvPicPr>
            <p:nvPr/>
          </p:nvPicPr>
          <p:blipFill>
            <a:blip r:embed="rId202">
              <a:extLst/>
            </a:blip>
            <a:stretch>
              <a:fillRect/>
            </a:stretch>
          </p:blipFill>
          <p:spPr>
            <a:xfrm>
              <a:off x="5460606" y="2809728"/>
              <a:ext cx="217765" cy="355503"/>
            </a:xfrm>
            <a:prstGeom prst="rect">
              <a:avLst/>
            </a:prstGeom>
            <a:effectLst/>
          </p:spPr>
        </p:pic>
        <p:pic>
          <p:nvPicPr>
            <p:cNvPr id="4932" name="Line" descr="Line"/>
            <p:cNvPicPr>
              <a:picLocks noChangeAspect="0"/>
            </p:cNvPicPr>
            <p:nvPr/>
          </p:nvPicPr>
          <p:blipFill>
            <a:blip r:embed="rId203">
              <a:extLst/>
            </a:blip>
            <a:stretch>
              <a:fillRect/>
            </a:stretch>
          </p:blipFill>
          <p:spPr>
            <a:xfrm>
              <a:off x="5707374" y="3026925"/>
              <a:ext cx="53829" cy="310469"/>
            </a:xfrm>
            <a:prstGeom prst="rect">
              <a:avLst/>
            </a:prstGeom>
            <a:effectLst/>
          </p:spPr>
        </p:pic>
        <p:pic>
          <p:nvPicPr>
            <p:cNvPr id="4934" name="Line" descr="Line"/>
            <p:cNvPicPr>
              <a:picLocks noChangeAspect="0"/>
            </p:cNvPicPr>
            <p:nvPr/>
          </p:nvPicPr>
          <p:blipFill>
            <a:blip r:embed="rId204">
              <a:extLst/>
            </a:blip>
            <a:stretch>
              <a:fillRect/>
            </a:stretch>
          </p:blipFill>
          <p:spPr>
            <a:xfrm>
              <a:off x="5700898" y="3052889"/>
              <a:ext cx="260438" cy="221965"/>
            </a:xfrm>
            <a:prstGeom prst="rect">
              <a:avLst/>
            </a:prstGeom>
            <a:effectLst/>
          </p:spPr>
        </p:pic>
        <p:pic>
          <p:nvPicPr>
            <p:cNvPr id="4936" name="Line" descr="Line"/>
            <p:cNvPicPr>
              <a:picLocks noChangeAspect="0"/>
            </p:cNvPicPr>
            <p:nvPr/>
          </p:nvPicPr>
          <p:blipFill>
            <a:blip r:embed="rId205">
              <a:extLst/>
            </a:blip>
            <a:stretch>
              <a:fillRect/>
            </a:stretch>
          </p:blipFill>
          <p:spPr>
            <a:xfrm>
              <a:off x="5951067" y="2703374"/>
              <a:ext cx="250378" cy="665292"/>
            </a:xfrm>
            <a:prstGeom prst="rect">
              <a:avLst/>
            </a:prstGeom>
            <a:effectLst/>
          </p:spPr>
        </p:pic>
        <p:pic>
          <p:nvPicPr>
            <p:cNvPr id="4938" name="Line" descr="Line"/>
            <p:cNvPicPr>
              <a:picLocks noChangeAspect="0"/>
            </p:cNvPicPr>
            <p:nvPr/>
          </p:nvPicPr>
          <p:blipFill>
            <a:blip r:embed="rId206">
              <a:extLst/>
            </a:blip>
            <a:stretch>
              <a:fillRect/>
            </a:stretch>
          </p:blipFill>
          <p:spPr>
            <a:xfrm>
              <a:off x="6734600" y="2851335"/>
              <a:ext cx="909110" cy="299462"/>
            </a:xfrm>
            <a:prstGeom prst="rect">
              <a:avLst/>
            </a:prstGeom>
            <a:effectLst/>
          </p:spPr>
        </p:pic>
        <p:pic>
          <p:nvPicPr>
            <p:cNvPr id="4940" name="Line" descr="Line"/>
            <p:cNvPicPr>
              <a:picLocks noChangeAspect="0"/>
            </p:cNvPicPr>
            <p:nvPr/>
          </p:nvPicPr>
          <p:blipFill>
            <a:blip r:embed="rId207">
              <a:extLst/>
            </a:blip>
            <a:stretch>
              <a:fillRect/>
            </a:stretch>
          </p:blipFill>
          <p:spPr>
            <a:xfrm>
              <a:off x="8402705" y="2858064"/>
              <a:ext cx="172877" cy="272013"/>
            </a:xfrm>
            <a:prstGeom prst="rect">
              <a:avLst/>
            </a:prstGeom>
            <a:effectLst/>
          </p:spPr>
        </p:pic>
        <p:pic>
          <p:nvPicPr>
            <p:cNvPr id="4942" name="Line" descr="Line"/>
            <p:cNvPicPr>
              <a:picLocks noChangeAspect="0"/>
            </p:cNvPicPr>
            <p:nvPr/>
          </p:nvPicPr>
          <p:blipFill>
            <a:blip r:embed="rId208">
              <a:extLst/>
            </a:blip>
            <a:stretch>
              <a:fillRect/>
            </a:stretch>
          </p:blipFill>
          <p:spPr>
            <a:xfrm>
              <a:off x="8393046" y="2662629"/>
              <a:ext cx="179710" cy="116442"/>
            </a:xfrm>
            <a:prstGeom prst="rect">
              <a:avLst/>
            </a:prstGeom>
            <a:effectLst/>
          </p:spPr>
        </p:pic>
        <p:pic>
          <p:nvPicPr>
            <p:cNvPr id="4944" name="Line" descr="Line"/>
            <p:cNvPicPr>
              <a:picLocks noChangeAspect="0"/>
            </p:cNvPicPr>
            <p:nvPr/>
          </p:nvPicPr>
          <p:blipFill>
            <a:blip r:embed="rId209">
              <a:extLst/>
            </a:blip>
            <a:stretch>
              <a:fillRect/>
            </a:stretch>
          </p:blipFill>
          <p:spPr>
            <a:xfrm>
              <a:off x="8540296" y="2904497"/>
              <a:ext cx="216609" cy="207748"/>
            </a:xfrm>
            <a:prstGeom prst="rect">
              <a:avLst/>
            </a:prstGeom>
            <a:effectLst/>
          </p:spPr>
        </p:pic>
        <p:pic>
          <p:nvPicPr>
            <p:cNvPr id="4946" name="Line" descr="Line"/>
            <p:cNvPicPr>
              <a:picLocks noChangeAspect="0"/>
            </p:cNvPicPr>
            <p:nvPr/>
          </p:nvPicPr>
          <p:blipFill>
            <a:blip r:embed="rId210">
              <a:extLst/>
            </a:blip>
            <a:stretch>
              <a:fillRect/>
            </a:stretch>
          </p:blipFill>
          <p:spPr>
            <a:xfrm>
              <a:off x="8791385" y="2636648"/>
              <a:ext cx="859810" cy="521459"/>
            </a:xfrm>
            <a:prstGeom prst="rect">
              <a:avLst/>
            </a:prstGeom>
            <a:effectLst/>
          </p:spPr>
        </p:pic>
        <p:pic>
          <p:nvPicPr>
            <p:cNvPr id="4948" name="Line" descr="Line"/>
            <p:cNvPicPr>
              <a:picLocks noChangeAspect="0"/>
            </p:cNvPicPr>
            <p:nvPr/>
          </p:nvPicPr>
          <p:blipFill>
            <a:blip r:embed="rId211">
              <a:extLst/>
            </a:blip>
            <a:stretch>
              <a:fillRect/>
            </a:stretch>
          </p:blipFill>
          <p:spPr>
            <a:xfrm>
              <a:off x="9778622" y="2903142"/>
              <a:ext cx="136515" cy="101588"/>
            </a:xfrm>
            <a:prstGeom prst="rect">
              <a:avLst/>
            </a:prstGeom>
            <a:effectLst/>
          </p:spPr>
        </p:pic>
      </p:grpSp>
      <p:grpSp>
        <p:nvGrpSpPr>
          <p:cNvPr id="5051" name="Drawing"/>
          <p:cNvGrpSpPr/>
          <p:nvPr/>
        </p:nvGrpSpPr>
        <p:grpSpPr>
          <a:xfrm>
            <a:off x="1502033" y="5562596"/>
            <a:ext cx="10165605" cy="1927159"/>
            <a:chOff x="99292" y="-11613"/>
            <a:chExt cx="10165604" cy="1927157"/>
          </a:xfrm>
        </p:grpSpPr>
        <p:pic>
          <p:nvPicPr>
            <p:cNvPr id="4951" name="Line" descr="Line"/>
            <p:cNvPicPr>
              <a:picLocks noChangeAspect="0"/>
            </p:cNvPicPr>
            <p:nvPr/>
          </p:nvPicPr>
          <p:blipFill>
            <a:blip r:embed="rId212">
              <a:extLst/>
            </a:blip>
            <a:stretch>
              <a:fillRect/>
            </a:stretch>
          </p:blipFill>
          <p:spPr>
            <a:xfrm>
              <a:off x="8027323" y="751379"/>
              <a:ext cx="23163" cy="23489"/>
            </a:xfrm>
            <a:prstGeom prst="rect">
              <a:avLst/>
            </a:prstGeom>
            <a:effectLst/>
          </p:spPr>
        </p:pic>
        <p:pic>
          <p:nvPicPr>
            <p:cNvPr id="4953" name="Line" descr="Line"/>
            <p:cNvPicPr>
              <a:picLocks noChangeAspect="0"/>
            </p:cNvPicPr>
            <p:nvPr/>
          </p:nvPicPr>
          <p:blipFill>
            <a:blip r:embed="rId213">
              <a:extLst/>
            </a:blip>
            <a:stretch>
              <a:fillRect/>
            </a:stretch>
          </p:blipFill>
          <p:spPr>
            <a:xfrm>
              <a:off x="167639" y="466270"/>
              <a:ext cx="62260" cy="465949"/>
            </a:xfrm>
            <a:prstGeom prst="rect">
              <a:avLst/>
            </a:prstGeom>
            <a:effectLst/>
          </p:spPr>
        </p:pic>
        <p:pic>
          <p:nvPicPr>
            <p:cNvPr id="4955" name="Line" descr="Line"/>
            <p:cNvPicPr>
              <a:picLocks noChangeAspect="0"/>
            </p:cNvPicPr>
            <p:nvPr/>
          </p:nvPicPr>
          <p:blipFill>
            <a:blip r:embed="rId214">
              <a:extLst/>
            </a:blip>
            <a:stretch>
              <a:fillRect/>
            </a:stretch>
          </p:blipFill>
          <p:spPr>
            <a:xfrm>
              <a:off x="99292" y="270792"/>
              <a:ext cx="422537" cy="712044"/>
            </a:xfrm>
            <a:prstGeom prst="rect">
              <a:avLst/>
            </a:prstGeom>
            <a:effectLst/>
          </p:spPr>
        </p:pic>
        <p:pic>
          <p:nvPicPr>
            <p:cNvPr id="4957" name="Line" descr="Line"/>
            <p:cNvPicPr>
              <a:picLocks noChangeAspect="0"/>
            </p:cNvPicPr>
            <p:nvPr/>
          </p:nvPicPr>
          <p:blipFill>
            <a:blip r:embed="rId215">
              <a:extLst/>
            </a:blip>
            <a:stretch>
              <a:fillRect/>
            </a:stretch>
          </p:blipFill>
          <p:spPr>
            <a:xfrm>
              <a:off x="437868" y="556574"/>
              <a:ext cx="285554" cy="400953"/>
            </a:xfrm>
            <a:prstGeom prst="rect">
              <a:avLst/>
            </a:prstGeom>
            <a:effectLst/>
          </p:spPr>
        </p:pic>
        <p:pic>
          <p:nvPicPr>
            <p:cNvPr id="4959" name="Line" descr="Line"/>
            <p:cNvPicPr>
              <a:picLocks noChangeAspect="0"/>
            </p:cNvPicPr>
            <p:nvPr/>
          </p:nvPicPr>
          <p:blipFill>
            <a:blip r:embed="rId216">
              <a:extLst/>
            </a:blip>
            <a:stretch>
              <a:fillRect/>
            </a:stretch>
          </p:blipFill>
          <p:spPr>
            <a:xfrm>
              <a:off x="459945" y="751993"/>
              <a:ext cx="219187" cy="78991"/>
            </a:xfrm>
            <a:prstGeom prst="rect">
              <a:avLst/>
            </a:prstGeom>
            <a:effectLst/>
          </p:spPr>
        </p:pic>
        <p:pic>
          <p:nvPicPr>
            <p:cNvPr id="4961" name="Line" descr="Line"/>
            <p:cNvPicPr>
              <a:picLocks noChangeAspect="0"/>
            </p:cNvPicPr>
            <p:nvPr/>
          </p:nvPicPr>
          <p:blipFill>
            <a:blip r:embed="rId217">
              <a:extLst/>
            </a:blip>
            <a:stretch>
              <a:fillRect/>
            </a:stretch>
          </p:blipFill>
          <p:spPr>
            <a:xfrm>
              <a:off x="440965" y="909177"/>
              <a:ext cx="276130" cy="42023"/>
            </a:xfrm>
            <a:prstGeom prst="rect">
              <a:avLst/>
            </a:prstGeom>
            <a:effectLst/>
          </p:spPr>
        </p:pic>
        <p:pic>
          <p:nvPicPr>
            <p:cNvPr id="4963" name="Line" descr="Line"/>
            <p:cNvPicPr>
              <a:picLocks noChangeAspect="0"/>
            </p:cNvPicPr>
            <p:nvPr/>
          </p:nvPicPr>
          <p:blipFill>
            <a:blip r:embed="rId218">
              <a:extLst/>
            </a:blip>
            <a:stretch>
              <a:fillRect/>
            </a:stretch>
          </p:blipFill>
          <p:spPr>
            <a:xfrm>
              <a:off x="742705" y="573834"/>
              <a:ext cx="343754" cy="407936"/>
            </a:xfrm>
            <a:prstGeom prst="rect">
              <a:avLst/>
            </a:prstGeom>
            <a:effectLst/>
          </p:spPr>
        </p:pic>
        <p:pic>
          <p:nvPicPr>
            <p:cNvPr id="4965" name="Line" descr="Line"/>
            <p:cNvPicPr>
              <a:picLocks noChangeAspect="0"/>
            </p:cNvPicPr>
            <p:nvPr/>
          </p:nvPicPr>
          <p:blipFill>
            <a:blip r:embed="rId219">
              <a:extLst/>
            </a:blip>
            <a:stretch>
              <a:fillRect/>
            </a:stretch>
          </p:blipFill>
          <p:spPr>
            <a:xfrm>
              <a:off x="1182210" y="611797"/>
              <a:ext cx="351098" cy="355411"/>
            </a:xfrm>
            <a:prstGeom prst="rect">
              <a:avLst/>
            </a:prstGeom>
            <a:effectLst/>
          </p:spPr>
        </p:pic>
        <p:pic>
          <p:nvPicPr>
            <p:cNvPr id="4967" name="Line" descr="Line"/>
            <p:cNvPicPr>
              <a:picLocks noChangeAspect="0"/>
            </p:cNvPicPr>
            <p:nvPr/>
          </p:nvPicPr>
          <p:blipFill>
            <a:blip r:embed="rId220">
              <a:extLst/>
            </a:blip>
            <a:stretch>
              <a:fillRect/>
            </a:stretch>
          </p:blipFill>
          <p:spPr>
            <a:xfrm>
              <a:off x="1666005" y="573834"/>
              <a:ext cx="335520" cy="280699"/>
            </a:xfrm>
            <a:prstGeom prst="rect">
              <a:avLst/>
            </a:prstGeom>
            <a:effectLst/>
          </p:spPr>
        </p:pic>
        <p:pic>
          <p:nvPicPr>
            <p:cNvPr id="4969" name="Line" descr="Line"/>
            <p:cNvPicPr>
              <a:picLocks noChangeAspect="0"/>
            </p:cNvPicPr>
            <p:nvPr/>
          </p:nvPicPr>
          <p:blipFill>
            <a:blip r:embed="rId221">
              <a:extLst/>
            </a:blip>
            <a:stretch>
              <a:fillRect/>
            </a:stretch>
          </p:blipFill>
          <p:spPr>
            <a:xfrm>
              <a:off x="2099056" y="484388"/>
              <a:ext cx="35341" cy="371905"/>
            </a:xfrm>
            <a:prstGeom prst="rect">
              <a:avLst/>
            </a:prstGeom>
            <a:effectLst/>
          </p:spPr>
        </p:pic>
        <p:pic>
          <p:nvPicPr>
            <p:cNvPr id="4971" name="Line" descr="Line"/>
            <p:cNvPicPr>
              <a:picLocks noChangeAspect="0"/>
            </p:cNvPicPr>
            <p:nvPr/>
          </p:nvPicPr>
          <p:blipFill>
            <a:blip r:embed="rId222">
              <a:extLst/>
            </a:blip>
            <a:stretch>
              <a:fillRect/>
            </a:stretch>
          </p:blipFill>
          <p:spPr>
            <a:xfrm>
              <a:off x="1985102" y="525326"/>
              <a:ext cx="294820" cy="58894"/>
            </a:xfrm>
            <a:prstGeom prst="rect">
              <a:avLst/>
            </a:prstGeom>
            <a:effectLst/>
          </p:spPr>
        </p:pic>
        <p:pic>
          <p:nvPicPr>
            <p:cNvPr id="4973" name="Line" descr="Line"/>
            <p:cNvPicPr>
              <a:picLocks noChangeAspect="0"/>
            </p:cNvPicPr>
            <p:nvPr/>
          </p:nvPicPr>
          <p:blipFill>
            <a:blip r:embed="rId223">
              <a:extLst/>
            </a:blip>
            <a:stretch>
              <a:fillRect/>
            </a:stretch>
          </p:blipFill>
          <p:spPr>
            <a:xfrm>
              <a:off x="2345463" y="534665"/>
              <a:ext cx="249597" cy="306074"/>
            </a:xfrm>
            <a:prstGeom prst="rect">
              <a:avLst/>
            </a:prstGeom>
            <a:effectLst/>
          </p:spPr>
        </p:pic>
        <p:pic>
          <p:nvPicPr>
            <p:cNvPr id="4975" name="Line" descr="Line"/>
            <p:cNvPicPr>
              <a:picLocks noChangeAspect="0"/>
            </p:cNvPicPr>
            <p:nvPr/>
          </p:nvPicPr>
          <p:blipFill>
            <a:blip r:embed="rId224">
              <a:extLst/>
            </a:blip>
            <a:stretch>
              <a:fillRect/>
            </a:stretch>
          </p:blipFill>
          <p:spPr>
            <a:xfrm>
              <a:off x="3174965" y="363639"/>
              <a:ext cx="596616" cy="609333"/>
            </a:xfrm>
            <a:prstGeom prst="rect">
              <a:avLst/>
            </a:prstGeom>
            <a:effectLst/>
          </p:spPr>
        </p:pic>
        <p:pic>
          <p:nvPicPr>
            <p:cNvPr id="4977" name="Line" descr="Line"/>
            <p:cNvPicPr>
              <a:picLocks noChangeAspect="0"/>
            </p:cNvPicPr>
            <p:nvPr/>
          </p:nvPicPr>
          <p:blipFill>
            <a:blip r:embed="rId225">
              <a:extLst/>
            </a:blip>
            <a:stretch>
              <a:fillRect/>
            </a:stretch>
          </p:blipFill>
          <p:spPr>
            <a:xfrm>
              <a:off x="3781746" y="358708"/>
              <a:ext cx="298562" cy="553229"/>
            </a:xfrm>
            <a:prstGeom prst="rect">
              <a:avLst/>
            </a:prstGeom>
            <a:effectLst/>
          </p:spPr>
        </p:pic>
        <p:pic>
          <p:nvPicPr>
            <p:cNvPr id="4979" name="Line" descr="Line"/>
            <p:cNvPicPr>
              <a:picLocks noChangeAspect="0"/>
            </p:cNvPicPr>
            <p:nvPr/>
          </p:nvPicPr>
          <p:blipFill>
            <a:blip r:embed="rId226">
              <a:extLst/>
            </a:blip>
            <a:stretch>
              <a:fillRect/>
            </a:stretch>
          </p:blipFill>
          <p:spPr>
            <a:xfrm>
              <a:off x="4117090" y="320745"/>
              <a:ext cx="67333" cy="396349"/>
            </a:xfrm>
            <a:prstGeom prst="rect">
              <a:avLst/>
            </a:prstGeom>
            <a:effectLst/>
          </p:spPr>
        </p:pic>
        <p:pic>
          <p:nvPicPr>
            <p:cNvPr id="4981" name="Line" descr="Line"/>
            <p:cNvPicPr>
              <a:picLocks noChangeAspect="0"/>
            </p:cNvPicPr>
            <p:nvPr/>
          </p:nvPicPr>
          <p:blipFill>
            <a:blip r:embed="rId227">
              <a:extLst/>
            </a:blip>
            <a:stretch>
              <a:fillRect/>
            </a:stretch>
          </p:blipFill>
          <p:spPr>
            <a:xfrm>
              <a:off x="4174035" y="461046"/>
              <a:ext cx="350170" cy="496848"/>
            </a:xfrm>
            <a:prstGeom prst="rect">
              <a:avLst/>
            </a:prstGeom>
            <a:effectLst/>
          </p:spPr>
        </p:pic>
        <p:pic>
          <p:nvPicPr>
            <p:cNvPr id="4983" name="Line" descr="Line"/>
            <p:cNvPicPr>
              <a:picLocks noChangeAspect="0"/>
            </p:cNvPicPr>
            <p:nvPr/>
          </p:nvPicPr>
          <p:blipFill>
            <a:blip r:embed="rId228">
              <a:extLst/>
            </a:blip>
            <a:stretch>
              <a:fillRect/>
            </a:stretch>
          </p:blipFill>
          <p:spPr>
            <a:xfrm>
              <a:off x="5237010" y="266314"/>
              <a:ext cx="79987" cy="450778"/>
            </a:xfrm>
            <a:prstGeom prst="rect">
              <a:avLst/>
            </a:prstGeom>
            <a:effectLst/>
          </p:spPr>
        </p:pic>
        <p:pic>
          <p:nvPicPr>
            <p:cNvPr id="4985" name="Line" descr="Line"/>
            <p:cNvPicPr>
              <a:picLocks noChangeAspect="0"/>
            </p:cNvPicPr>
            <p:nvPr/>
          </p:nvPicPr>
          <p:blipFill>
            <a:blip r:embed="rId229">
              <a:extLst/>
            </a:blip>
            <a:stretch>
              <a:fillRect/>
            </a:stretch>
          </p:blipFill>
          <p:spPr>
            <a:xfrm>
              <a:off x="5056779" y="444010"/>
              <a:ext cx="304509" cy="121229"/>
            </a:xfrm>
            <a:prstGeom prst="rect">
              <a:avLst/>
            </a:prstGeom>
            <a:effectLst/>
          </p:spPr>
        </p:pic>
        <p:pic>
          <p:nvPicPr>
            <p:cNvPr id="4987" name="Line" descr="Line"/>
            <p:cNvPicPr>
              <a:picLocks noChangeAspect="0"/>
            </p:cNvPicPr>
            <p:nvPr/>
          </p:nvPicPr>
          <p:blipFill>
            <a:blip r:embed="rId230">
              <a:extLst/>
            </a:blip>
            <a:stretch>
              <a:fillRect/>
            </a:stretch>
          </p:blipFill>
          <p:spPr>
            <a:xfrm>
              <a:off x="5287625" y="417465"/>
              <a:ext cx="268691" cy="249152"/>
            </a:xfrm>
            <a:prstGeom prst="rect">
              <a:avLst/>
            </a:prstGeom>
            <a:effectLst/>
          </p:spPr>
        </p:pic>
        <p:pic>
          <p:nvPicPr>
            <p:cNvPr id="4989" name="Line" descr="Line"/>
            <p:cNvPicPr>
              <a:picLocks noChangeAspect="0"/>
            </p:cNvPicPr>
            <p:nvPr/>
          </p:nvPicPr>
          <p:blipFill>
            <a:blip r:embed="rId231">
              <a:extLst/>
            </a:blip>
            <a:stretch>
              <a:fillRect/>
            </a:stretch>
          </p:blipFill>
          <p:spPr>
            <a:xfrm>
              <a:off x="6296548" y="232163"/>
              <a:ext cx="51788" cy="427984"/>
            </a:xfrm>
            <a:prstGeom prst="rect">
              <a:avLst/>
            </a:prstGeom>
            <a:effectLst/>
          </p:spPr>
        </p:pic>
        <p:pic>
          <p:nvPicPr>
            <p:cNvPr id="4991" name="Line" descr="Line"/>
            <p:cNvPicPr>
              <a:picLocks noChangeAspect="0"/>
            </p:cNvPicPr>
            <p:nvPr/>
          </p:nvPicPr>
          <p:blipFill>
            <a:blip r:embed="rId232">
              <a:extLst/>
            </a:blip>
            <a:stretch>
              <a:fillRect/>
            </a:stretch>
          </p:blipFill>
          <p:spPr>
            <a:xfrm>
              <a:off x="6133042" y="233186"/>
              <a:ext cx="448445" cy="497769"/>
            </a:xfrm>
            <a:prstGeom prst="rect">
              <a:avLst/>
            </a:prstGeom>
            <a:effectLst/>
          </p:spPr>
        </p:pic>
        <p:pic>
          <p:nvPicPr>
            <p:cNvPr id="4993" name="Line" descr="Line"/>
            <p:cNvPicPr>
              <a:picLocks noChangeAspect="0"/>
            </p:cNvPicPr>
            <p:nvPr/>
          </p:nvPicPr>
          <p:blipFill>
            <a:blip r:embed="rId233">
              <a:extLst/>
            </a:blip>
            <a:stretch>
              <a:fillRect/>
            </a:stretch>
          </p:blipFill>
          <p:spPr>
            <a:xfrm>
              <a:off x="6617207" y="428788"/>
              <a:ext cx="338545" cy="219417"/>
            </a:xfrm>
            <a:prstGeom prst="rect">
              <a:avLst/>
            </a:prstGeom>
            <a:effectLst/>
          </p:spPr>
        </p:pic>
        <p:pic>
          <p:nvPicPr>
            <p:cNvPr id="4995" name="Line" descr="Line"/>
            <p:cNvPicPr>
              <a:picLocks noChangeAspect="0"/>
            </p:cNvPicPr>
            <p:nvPr/>
          </p:nvPicPr>
          <p:blipFill>
            <a:blip r:embed="rId234">
              <a:extLst/>
            </a:blip>
            <a:stretch>
              <a:fillRect/>
            </a:stretch>
          </p:blipFill>
          <p:spPr>
            <a:xfrm>
              <a:off x="6991764" y="161429"/>
              <a:ext cx="27258" cy="486063"/>
            </a:xfrm>
            <a:prstGeom prst="rect">
              <a:avLst/>
            </a:prstGeom>
            <a:effectLst/>
          </p:spPr>
        </p:pic>
        <p:pic>
          <p:nvPicPr>
            <p:cNvPr id="4997" name="Line" descr="Line"/>
            <p:cNvPicPr>
              <a:picLocks noChangeAspect="0"/>
            </p:cNvPicPr>
            <p:nvPr/>
          </p:nvPicPr>
          <p:blipFill>
            <a:blip r:embed="rId235">
              <a:extLst/>
            </a:blip>
            <a:stretch>
              <a:fillRect/>
            </a:stretch>
          </p:blipFill>
          <p:spPr>
            <a:xfrm>
              <a:off x="6837881" y="313874"/>
              <a:ext cx="320344" cy="86859"/>
            </a:xfrm>
            <a:prstGeom prst="rect">
              <a:avLst/>
            </a:prstGeom>
            <a:effectLst/>
          </p:spPr>
        </p:pic>
        <p:pic>
          <p:nvPicPr>
            <p:cNvPr id="4999" name="Line" descr="Line"/>
            <p:cNvPicPr>
              <a:picLocks noChangeAspect="0"/>
            </p:cNvPicPr>
            <p:nvPr/>
          </p:nvPicPr>
          <p:blipFill>
            <a:blip r:embed="rId236">
              <a:extLst/>
            </a:blip>
            <a:stretch>
              <a:fillRect/>
            </a:stretch>
          </p:blipFill>
          <p:spPr>
            <a:xfrm>
              <a:off x="7105107" y="323358"/>
              <a:ext cx="692166" cy="348241"/>
            </a:xfrm>
            <a:prstGeom prst="rect">
              <a:avLst/>
            </a:prstGeom>
            <a:effectLst/>
          </p:spPr>
        </p:pic>
        <p:pic>
          <p:nvPicPr>
            <p:cNvPr id="5001" name="Line" descr="Line"/>
            <p:cNvPicPr>
              <a:picLocks noChangeAspect="0"/>
            </p:cNvPicPr>
            <p:nvPr/>
          </p:nvPicPr>
          <p:blipFill>
            <a:blip r:embed="rId237">
              <a:extLst/>
            </a:blip>
            <a:stretch>
              <a:fillRect/>
            </a:stretch>
          </p:blipFill>
          <p:spPr>
            <a:xfrm>
              <a:off x="7793575" y="328695"/>
              <a:ext cx="611112" cy="286127"/>
            </a:xfrm>
            <a:prstGeom prst="rect">
              <a:avLst/>
            </a:prstGeom>
            <a:effectLst/>
          </p:spPr>
        </p:pic>
        <p:pic>
          <p:nvPicPr>
            <p:cNvPr id="5003" name="Line" descr="Line"/>
            <p:cNvPicPr>
              <a:picLocks noChangeAspect="0"/>
            </p:cNvPicPr>
            <p:nvPr/>
          </p:nvPicPr>
          <p:blipFill>
            <a:blip r:embed="rId238">
              <a:extLst/>
            </a:blip>
            <a:stretch>
              <a:fillRect/>
            </a:stretch>
          </p:blipFill>
          <p:spPr>
            <a:xfrm>
              <a:off x="8179176" y="25761"/>
              <a:ext cx="192931" cy="155961"/>
            </a:xfrm>
            <a:prstGeom prst="rect">
              <a:avLst/>
            </a:prstGeom>
            <a:effectLst/>
          </p:spPr>
        </p:pic>
        <p:pic>
          <p:nvPicPr>
            <p:cNvPr id="5005" name="Line" descr="Line"/>
            <p:cNvPicPr>
              <a:picLocks noChangeAspect="0"/>
            </p:cNvPicPr>
            <p:nvPr/>
          </p:nvPicPr>
          <p:blipFill>
            <a:blip r:embed="rId239">
              <a:extLst/>
            </a:blip>
            <a:stretch>
              <a:fillRect/>
            </a:stretch>
          </p:blipFill>
          <p:spPr>
            <a:xfrm>
              <a:off x="8440925" y="300319"/>
              <a:ext cx="240051" cy="296557"/>
            </a:xfrm>
            <a:prstGeom prst="rect">
              <a:avLst/>
            </a:prstGeom>
            <a:effectLst/>
          </p:spPr>
        </p:pic>
        <p:pic>
          <p:nvPicPr>
            <p:cNvPr id="5007" name="Line" descr="Line"/>
            <p:cNvPicPr>
              <a:picLocks noChangeAspect="0"/>
            </p:cNvPicPr>
            <p:nvPr/>
          </p:nvPicPr>
          <p:blipFill>
            <a:blip r:embed="rId240">
              <a:extLst/>
            </a:blip>
            <a:stretch>
              <a:fillRect/>
            </a:stretch>
          </p:blipFill>
          <p:spPr>
            <a:xfrm>
              <a:off x="8738921" y="279939"/>
              <a:ext cx="646505" cy="283914"/>
            </a:xfrm>
            <a:prstGeom prst="rect">
              <a:avLst/>
            </a:prstGeom>
            <a:effectLst/>
          </p:spPr>
        </p:pic>
        <p:pic>
          <p:nvPicPr>
            <p:cNvPr id="5009" name="Line" descr="Line"/>
            <p:cNvPicPr>
              <a:picLocks noChangeAspect="0"/>
            </p:cNvPicPr>
            <p:nvPr/>
          </p:nvPicPr>
          <p:blipFill>
            <a:blip r:embed="rId241">
              <a:extLst/>
            </a:blip>
            <a:stretch>
              <a:fillRect/>
            </a:stretch>
          </p:blipFill>
          <p:spPr>
            <a:xfrm>
              <a:off x="9488912" y="61326"/>
              <a:ext cx="54970" cy="434313"/>
            </a:xfrm>
            <a:prstGeom prst="rect">
              <a:avLst/>
            </a:prstGeom>
            <a:effectLst/>
          </p:spPr>
        </p:pic>
        <p:pic>
          <p:nvPicPr>
            <p:cNvPr id="5011" name="Line" descr="Line"/>
            <p:cNvPicPr>
              <a:picLocks noChangeAspect="0"/>
            </p:cNvPicPr>
            <p:nvPr/>
          </p:nvPicPr>
          <p:blipFill>
            <a:blip r:embed="rId242">
              <a:extLst/>
            </a:blip>
            <a:stretch>
              <a:fillRect/>
            </a:stretch>
          </p:blipFill>
          <p:spPr>
            <a:xfrm>
              <a:off x="9381350" y="236382"/>
              <a:ext cx="301441" cy="94749"/>
            </a:xfrm>
            <a:prstGeom prst="rect">
              <a:avLst/>
            </a:prstGeom>
            <a:effectLst/>
          </p:spPr>
        </p:pic>
        <p:pic>
          <p:nvPicPr>
            <p:cNvPr id="5013" name="Line" descr="Line"/>
            <p:cNvPicPr>
              <a:picLocks noChangeAspect="0"/>
            </p:cNvPicPr>
            <p:nvPr/>
          </p:nvPicPr>
          <p:blipFill>
            <a:blip r:embed="rId243">
              <a:extLst/>
            </a:blip>
            <a:stretch>
              <a:fillRect/>
            </a:stretch>
          </p:blipFill>
          <p:spPr>
            <a:xfrm>
              <a:off x="9633328" y="-11614"/>
              <a:ext cx="631569" cy="537555"/>
            </a:xfrm>
            <a:prstGeom prst="rect">
              <a:avLst/>
            </a:prstGeom>
            <a:effectLst/>
          </p:spPr>
        </p:pic>
        <p:pic>
          <p:nvPicPr>
            <p:cNvPr id="5015" name="Line" descr="Line"/>
            <p:cNvPicPr>
              <a:picLocks noChangeAspect="0"/>
            </p:cNvPicPr>
            <p:nvPr/>
          </p:nvPicPr>
          <p:blipFill>
            <a:blip r:embed="rId244">
              <a:extLst/>
            </a:blip>
            <a:stretch>
              <a:fillRect/>
            </a:stretch>
          </p:blipFill>
          <p:spPr>
            <a:xfrm>
              <a:off x="352384" y="1383720"/>
              <a:ext cx="289611" cy="531825"/>
            </a:xfrm>
            <a:prstGeom prst="rect">
              <a:avLst/>
            </a:prstGeom>
            <a:effectLst/>
          </p:spPr>
        </p:pic>
        <p:pic>
          <p:nvPicPr>
            <p:cNvPr id="5017" name="Line" descr="Line"/>
            <p:cNvPicPr>
              <a:picLocks noChangeAspect="0"/>
            </p:cNvPicPr>
            <p:nvPr/>
          </p:nvPicPr>
          <p:blipFill>
            <a:blip r:embed="rId245">
              <a:extLst/>
            </a:blip>
            <a:stretch>
              <a:fillRect/>
            </a:stretch>
          </p:blipFill>
          <p:spPr>
            <a:xfrm>
              <a:off x="654608" y="1494897"/>
              <a:ext cx="222031" cy="250497"/>
            </a:xfrm>
            <a:prstGeom prst="rect">
              <a:avLst/>
            </a:prstGeom>
            <a:effectLst/>
          </p:spPr>
        </p:pic>
        <p:pic>
          <p:nvPicPr>
            <p:cNvPr id="5019" name="Line" descr="Line"/>
            <p:cNvPicPr>
              <a:picLocks noChangeAspect="0"/>
            </p:cNvPicPr>
            <p:nvPr/>
          </p:nvPicPr>
          <p:blipFill>
            <a:blip r:embed="rId246">
              <a:extLst/>
            </a:blip>
            <a:stretch>
              <a:fillRect/>
            </a:stretch>
          </p:blipFill>
          <p:spPr>
            <a:xfrm>
              <a:off x="931055" y="1493871"/>
              <a:ext cx="70766" cy="292525"/>
            </a:xfrm>
            <a:prstGeom prst="rect">
              <a:avLst/>
            </a:prstGeom>
            <a:effectLst/>
          </p:spPr>
        </p:pic>
        <p:pic>
          <p:nvPicPr>
            <p:cNvPr id="5021" name="Line" descr="Line"/>
            <p:cNvPicPr>
              <a:picLocks noChangeAspect="0"/>
            </p:cNvPicPr>
            <p:nvPr/>
          </p:nvPicPr>
          <p:blipFill>
            <a:blip r:embed="rId247">
              <a:extLst/>
            </a:blip>
            <a:stretch>
              <a:fillRect/>
            </a:stretch>
          </p:blipFill>
          <p:spPr>
            <a:xfrm>
              <a:off x="896526" y="1271940"/>
              <a:ext cx="92640" cy="128494"/>
            </a:xfrm>
            <a:prstGeom prst="rect">
              <a:avLst/>
            </a:prstGeom>
            <a:effectLst/>
          </p:spPr>
        </p:pic>
        <p:pic>
          <p:nvPicPr>
            <p:cNvPr id="5023" name="Line" descr="Line"/>
            <p:cNvPicPr>
              <a:picLocks noChangeAspect="0"/>
            </p:cNvPicPr>
            <p:nvPr/>
          </p:nvPicPr>
          <p:blipFill>
            <a:blip r:embed="rId248">
              <a:extLst/>
            </a:blip>
            <a:stretch>
              <a:fillRect/>
            </a:stretch>
          </p:blipFill>
          <p:spPr>
            <a:xfrm>
              <a:off x="1065408" y="1260078"/>
              <a:ext cx="632409" cy="512162"/>
            </a:xfrm>
            <a:prstGeom prst="rect">
              <a:avLst/>
            </a:prstGeom>
            <a:effectLst/>
          </p:spPr>
        </p:pic>
        <p:pic>
          <p:nvPicPr>
            <p:cNvPr id="5025" name="Line" descr="Line"/>
            <p:cNvPicPr>
              <a:picLocks noChangeAspect="0"/>
            </p:cNvPicPr>
            <p:nvPr/>
          </p:nvPicPr>
          <p:blipFill>
            <a:blip r:embed="rId249">
              <a:extLst/>
            </a:blip>
            <a:stretch>
              <a:fillRect/>
            </a:stretch>
          </p:blipFill>
          <p:spPr>
            <a:xfrm>
              <a:off x="1353187" y="1418633"/>
              <a:ext cx="382593" cy="45072"/>
            </a:xfrm>
            <a:prstGeom prst="rect">
              <a:avLst/>
            </a:prstGeom>
            <a:effectLst/>
          </p:spPr>
        </p:pic>
        <p:pic>
          <p:nvPicPr>
            <p:cNvPr id="5027" name="Line" descr="Line"/>
            <p:cNvPicPr>
              <a:picLocks noChangeAspect="0"/>
            </p:cNvPicPr>
            <p:nvPr/>
          </p:nvPicPr>
          <p:blipFill>
            <a:blip r:embed="rId250">
              <a:extLst/>
            </a:blip>
            <a:stretch>
              <a:fillRect/>
            </a:stretch>
          </p:blipFill>
          <p:spPr>
            <a:xfrm>
              <a:off x="2370488" y="1282485"/>
              <a:ext cx="285881" cy="629271"/>
            </a:xfrm>
            <a:prstGeom prst="rect">
              <a:avLst/>
            </a:prstGeom>
            <a:effectLst/>
          </p:spPr>
        </p:pic>
        <p:pic>
          <p:nvPicPr>
            <p:cNvPr id="5029" name="Line" descr="Line"/>
            <p:cNvPicPr>
              <a:picLocks noChangeAspect="0"/>
            </p:cNvPicPr>
            <p:nvPr/>
          </p:nvPicPr>
          <p:blipFill>
            <a:blip r:embed="rId251">
              <a:extLst/>
            </a:blip>
            <a:stretch>
              <a:fillRect/>
            </a:stretch>
          </p:blipFill>
          <p:spPr>
            <a:xfrm>
              <a:off x="2661825" y="1395864"/>
              <a:ext cx="219185" cy="290269"/>
            </a:xfrm>
            <a:prstGeom prst="rect">
              <a:avLst/>
            </a:prstGeom>
            <a:effectLst/>
          </p:spPr>
        </p:pic>
        <p:pic>
          <p:nvPicPr>
            <p:cNvPr id="5031" name="Line" descr="Line"/>
            <p:cNvPicPr>
              <a:picLocks noChangeAspect="0"/>
            </p:cNvPicPr>
            <p:nvPr/>
          </p:nvPicPr>
          <p:blipFill>
            <a:blip r:embed="rId252">
              <a:extLst/>
            </a:blip>
            <a:stretch>
              <a:fillRect/>
            </a:stretch>
          </p:blipFill>
          <p:spPr>
            <a:xfrm>
              <a:off x="2820549" y="1460225"/>
              <a:ext cx="269082" cy="191245"/>
            </a:xfrm>
            <a:prstGeom prst="rect">
              <a:avLst/>
            </a:prstGeom>
            <a:effectLst/>
          </p:spPr>
        </p:pic>
        <p:pic>
          <p:nvPicPr>
            <p:cNvPr id="5033" name="Line" descr="Line"/>
            <p:cNvPicPr>
              <a:picLocks noChangeAspect="0"/>
            </p:cNvPicPr>
            <p:nvPr/>
          </p:nvPicPr>
          <p:blipFill>
            <a:blip r:embed="rId253">
              <a:extLst/>
            </a:blip>
            <a:stretch>
              <a:fillRect/>
            </a:stretch>
          </p:blipFill>
          <p:spPr>
            <a:xfrm>
              <a:off x="3133152" y="1238194"/>
              <a:ext cx="929879" cy="450421"/>
            </a:xfrm>
            <a:prstGeom prst="rect">
              <a:avLst/>
            </a:prstGeom>
            <a:effectLst/>
          </p:spPr>
        </p:pic>
        <p:pic>
          <p:nvPicPr>
            <p:cNvPr id="5035" name="Line" descr="Line"/>
            <p:cNvPicPr>
              <a:picLocks noChangeAspect="0"/>
            </p:cNvPicPr>
            <p:nvPr/>
          </p:nvPicPr>
          <p:blipFill>
            <a:blip r:embed="rId254">
              <a:extLst/>
            </a:blip>
            <a:stretch>
              <a:fillRect/>
            </a:stretch>
          </p:blipFill>
          <p:spPr>
            <a:xfrm>
              <a:off x="4093253" y="1245467"/>
              <a:ext cx="560908" cy="416879"/>
            </a:xfrm>
            <a:prstGeom prst="rect">
              <a:avLst/>
            </a:prstGeom>
            <a:effectLst/>
          </p:spPr>
        </p:pic>
        <p:pic>
          <p:nvPicPr>
            <p:cNvPr id="5037" name="Line" descr="Line"/>
            <p:cNvPicPr>
              <a:picLocks noChangeAspect="0"/>
            </p:cNvPicPr>
            <p:nvPr/>
          </p:nvPicPr>
          <p:blipFill>
            <a:blip r:embed="rId255">
              <a:extLst/>
            </a:blip>
            <a:stretch>
              <a:fillRect/>
            </a:stretch>
          </p:blipFill>
          <p:spPr>
            <a:xfrm>
              <a:off x="4974232" y="1207397"/>
              <a:ext cx="577118" cy="397138"/>
            </a:xfrm>
            <a:prstGeom prst="rect">
              <a:avLst/>
            </a:prstGeom>
            <a:effectLst/>
          </p:spPr>
        </p:pic>
        <p:pic>
          <p:nvPicPr>
            <p:cNvPr id="5039" name="Line" descr="Line"/>
            <p:cNvPicPr>
              <a:picLocks noChangeAspect="0"/>
            </p:cNvPicPr>
            <p:nvPr/>
          </p:nvPicPr>
          <p:blipFill>
            <a:blip r:embed="rId256">
              <a:extLst/>
            </a:blip>
            <a:stretch>
              <a:fillRect/>
            </a:stretch>
          </p:blipFill>
          <p:spPr>
            <a:xfrm>
              <a:off x="5371131" y="1256178"/>
              <a:ext cx="87896" cy="499076"/>
            </a:xfrm>
            <a:prstGeom prst="rect">
              <a:avLst/>
            </a:prstGeom>
            <a:effectLst/>
          </p:spPr>
        </p:pic>
        <p:pic>
          <p:nvPicPr>
            <p:cNvPr id="5041" name="Line" descr="Line"/>
            <p:cNvPicPr>
              <a:picLocks noChangeAspect="0"/>
            </p:cNvPicPr>
            <p:nvPr/>
          </p:nvPicPr>
          <p:blipFill>
            <a:blip r:embed="rId257">
              <a:extLst/>
            </a:blip>
            <a:stretch>
              <a:fillRect/>
            </a:stretch>
          </p:blipFill>
          <p:spPr>
            <a:xfrm>
              <a:off x="5509882" y="1116035"/>
              <a:ext cx="196614" cy="144620"/>
            </a:xfrm>
            <a:prstGeom prst="rect">
              <a:avLst/>
            </a:prstGeom>
            <a:effectLst/>
          </p:spPr>
        </p:pic>
        <p:sp>
          <p:nvSpPr>
            <p:cNvPr id="5043" name="Line"/>
            <p:cNvSpPr/>
            <p:nvPr/>
          </p:nvSpPr>
          <p:spPr>
            <a:xfrm>
              <a:off x="6016850" y="1140552"/>
              <a:ext cx="211745" cy="52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523" fill="norm" stroke="1" extrusionOk="0">
                  <a:moveTo>
                    <a:pt x="16273" y="1541"/>
                  </a:moveTo>
                  <a:cubicBezTo>
                    <a:pt x="16040" y="1065"/>
                    <a:pt x="15808" y="589"/>
                    <a:pt x="15111" y="304"/>
                  </a:cubicBezTo>
                  <a:cubicBezTo>
                    <a:pt x="14415" y="18"/>
                    <a:pt x="13253" y="-77"/>
                    <a:pt x="12324" y="66"/>
                  </a:cubicBezTo>
                  <a:cubicBezTo>
                    <a:pt x="11395" y="208"/>
                    <a:pt x="10698" y="589"/>
                    <a:pt x="8608" y="2112"/>
                  </a:cubicBezTo>
                  <a:cubicBezTo>
                    <a:pt x="6518" y="3634"/>
                    <a:pt x="3034" y="6298"/>
                    <a:pt x="1292" y="8963"/>
                  </a:cubicBezTo>
                  <a:cubicBezTo>
                    <a:pt x="-450" y="11627"/>
                    <a:pt x="-450" y="14291"/>
                    <a:pt x="1408" y="16290"/>
                  </a:cubicBezTo>
                  <a:cubicBezTo>
                    <a:pt x="3266" y="18288"/>
                    <a:pt x="6982" y="19620"/>
                    <a:pt x="10582" y="20381"/>
                  </a:cubicBezTo>
                  <a:cubicBezTo>
                    <a:pt x="14182" y="21142"/>
                    <a:pt x="17666" y="21333"/>
                    <a:pt x="21150" y="2152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44" name="Line"/>
            <p:cNvSpPr/>
            <p:nvPr/>
          </p:nvSpPr>
          <p:spPr>
            <a:xfrm>
              <a:off x="6416863" y="1324660"/>
              <a:ext cx="40058" cy="23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5" h="21386" fill="norm" stroke="1" extrusionOk="0">
                  <a:moveTo>
                    <a:pt x="13678" y="3242"/>
                  </a:moveTo>
                  <a:cubicBezTo>
                    <a:pt x="17089" y="2378"/>
                    <a:pt x="20499" y="1514"/>
                    <a:pt x="19362" y="866"/>
                  </a:cubicBezTo>
                  <a:cubicBezTo>
                    <a:pt x="18225" y="218"/>
                    <a:pt x="12541" y="-214"/>
                    <a:pt x="9131" y="110"/>
                  </a:cubicBezTo>
                  <a:cubicBezTo>
                    <a:pt x="5720" y="434"/>
                    <a:pt x="4583" y="1514"/>
                    <a:pt x="2878" y="4430"/>
                  </a:cubicBezTo>
                  <a:cubicBezTo>
                    <a:pt x="1173" y="7346"/>
                    <a:pt x="-1101" y="12098"/>
                    <a:pt x="604" y="15230"/>
                  </a:cubicBezTo>
                  <a:cubicBezTo>
                    <a:pt x="2309" y="18362"/>
                    <a:pt x="7994" y="19874"/>
                    <a:pt x="13678" y="2138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45" name="Line"/>
            <p:cNvSpPr/>
            <p:nvPr/>
          </p:nvSpPr>
          <p:spPr>
            <a:xfrm>
              <a:off x="6451813" y="1240976"/>
              <a:ext cx="27904" cy="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46" name="Line"/>
            <p:cNvSpPr/>
            <p:nvPr/>
          </p:nvSpPr>
          <p:spPr>
            <a:xfrm>
              <a:off x="6494602" y="1361537"/>
              <a:ext cx="229262" cy="22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409" fill="norm" stroke="1" extrusionOk="0">
                  <a:moveTo>
                    <a:pt x="3839" y="484"/>
                  </a:moveTo>
                  <a:cubicBezTo>
                    <a:pt x="2530" y="709"/>
                    <a:pt x="1221" y="934"/>
                    <a:pt x="567" y="1609"/>
                  </a:cubicBezTo>
                  <a:cubicBezTo>
                    <a:pt x="-88" y="2284"/>
                    <a:pt x="-88" y="3409"/>
                    <a:pt x="130" y="5884"/>
                  </a:cubicBezTo>
                  <a:cubicBezTo>
                    <a:pt x="348" y="8359"/>
                    <a:pt x="785" y="12184"/>
                    <a:pt x="1003" y="14659"/>
                  </a:cubicBezTo>
                  <a:cubicBezTo>
                    <a:pt x="1221" y="17134"/>
                    <a:pt x="1221" y="18259"/>
                    <a:pt x="1330" y="18147"/>
                  </a:cubicBezTo>
                  <a:cubicBezTo>
                    <a:pt x="1439" y="18034"/>
                    <a:pt x="1657" y="16684"/>
                    <a:pt x="2639" y="13871"/>
                  </a:cubicBezTo>
                  <a:cubicBezTo>
                    <a:pt x="3621" y="11059"/>
                    <a:pt x="5367" y="6784"/>
                    <a:pt x="7003" y="4196"/>
                  </a:cubicBezTo>
                  <a:cubicBezTo>
                    <a:pt x="8639" y="1609"/>
                    <a:pt x="10167" y="709"/>
                    <a:pt x="11694" y="259"/>
                  </a:cubicBezTo>
                  <a:cubicBezTo>
                    <a:pt x="13221" y="-191"/>
                    <a:pt x="14748" y="-191"/>
                    <a:pt x="16276" y="1384"/>
                  </a:cubicBezTo>
                  <a:cubicBezTo>
                    <a:pt x="17803" y="2959"/>
                    <a:pt x="19330" y="6109"/>
                    <a:pt x="20203" y="9709"/>
                  </a:cubicBezTo>
                  <a:cubicBezTo>
                    <a:pt x="21076" y="13309"/>
                    <a:pt x="21294" y="17359"/>
                    <a:pt x="21512" y="2140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47" name="Line"/>
            <p:cNvSpPr/>
            <p:nvPr/>
          </p:nvSpPr>
          <p:spPr>
            <a:xfrm>
              <a:off x="7077559" y="1164245"/>
              <a:ext cx="271205" cy="524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466" fill="norm" stroke="1" extrusionOk="0">
                  <a:moveTo>
                    <a:pt x="3428" y="0"/>
                  </a:moveTo>
                  <a:cubicBezTo>
                    <a:pt x="3428" y="4187"/>
                    <a:pt x="3428" y="8374"/>
                    <a:pt x="3700" y="11656"/>
                  </a:cubicBezTo>
                  <a:cubicBezTo>
                    <a:pt x="3973" y="14939"/>
                    <a:pt x="4517" y="17318"/>
                    <a:pt x="4790" y="18841"/>
                  </a:cubicBezTo>
                  <a:cubicBezTo>
                    <a:pt x="5062" y="20363"/>
                    <a:pt x="5062" y="21029"/>
                    <a:pt x="4608" y="21315"/>
                  </a:cubicBezTo>
                  <a:cubicBezTo>
                    <a:pt x="4154" y="21600"/>
                    <a:pt x="3247" y="21505"/>
                    <a:pt x="2339" y="20839"/>
                  </a:cubicBezTo>
                  <a:cubicBezTo>
                    <a:pt x="1432" y="20173"/>
                    <a:pt x="524" y="18936"/>
                    <a:pt x="161" y="16985"/>
                  </a:cubicBezTo>
                  <a:cubicBezTo>
                    <a:pt x="-202" y="15034"/>
                    <a:pt x="-20" y="12370"/>
                    <a:pt x="1432" y="10229"/>
                  </a:cubicBezTo>
                  <a:cubicBezTo>
                    <a:pt x="2884" y="8088"/>
                    <a:pt x="5606" y="6470"/>
                    <a:pt x="8238" y="5567"/>
                  </a:cubicBezTo>
                  <a:cubicBezTo>
                    <a:pt x="10870" y="4663"/>
                    <a:pt x="13411" y="4472"/>
                    <a:pt x="15590" y="5091"/>
                  </a:cubicBezTo>
                  <a:cubicBezTo>
                    <a:pt x="17768" y="5709"/>
                    <a:pt x="19583" y="7137"/>
                    <a:pt x="20490" y="8326"/>
                  </a:cubicBezTo>
                  <a:cubicBezTo>
                    <a:pt x="21398" y="9515"/>
                    <a:pt x="21398" y="10467"/>
                    <a:pt x="20490" y="11371"/>
                  </a:cubicBezTo>
                  <a:cubicBezTo>
                    <a:pt x="19583" y="12275"/>
                    <a:pt x="17768" y="13131"/>
                    <a:pt x="15227" y="13702"/>
                  </a:cubicBezTo>
                  <a:cubicBezTo>
                    <a:pt x="12685" y="14273"/>
                    <a:pt x="9418" y="14559"/>
                    <a:pt x="6151" y="1484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48" name="Line"/>
            <p:cNvSpPr/>
            <p:nvPr/>
          </p:nvSpPr>
          <p:spPr>
            <a:xfrm>
              <a:off x="7299202" y="1123768"/>
              <a:ext cx="548269" cy="544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336" fill="norm" stroke="1" extrusionOk="0">
                  <a:moveTo>
                    <a:pt x="7462" y="10883"/>
                  </a:moveTo>
                  <a:cubicBezTo>
                    <a:pt x="7100" y="9516"/>
                    <a:pt x="6739" y="8149"/>
                    <a:pt x="6377" y="7237"/>
                  </a:cubicBezTo>
                  <a:cubicBezTo>
                    <a:pt x="6016" y="6326"/>
                    <a:pt x="5654" y="5870"/>
                    <a:pt x="5067" y="6052"/>
                  </a:cubicBezTo>
                  <a:cubicBezTo>
                    <a:pt x="4479" y="6235"/>
                    <a:pt x="3666" y="7055"/>
                    <a:pt x="2762" y="8331"/>
                  </a:cubicBezTo>
                  <a:cubicBezTo>
                    <a:pt x="1858" y="9607"/>
                    <a:pt x="864" y="11339"/>
                    <a:pt x="367" y="12432"/>
                  </a:cubicBezTo>
                  <a:cubicBezTo>
                    <a:pt x="-130" y="13526"/>
                    <a:pt x="-130" y="13982"/>
                    <a:pt x="412" y="14346"/>
                  </a:cubicBezTo>
                  <a:cubicBezTo>
                    <a:pt x="955" y="14711"/>
                    <a:pt x="2039" y="14984"/>
                    <a:pt x="3259" y="14483"/>
                  </a:cubicBezTo>
                  <a:cubicBezTo>
                    <a:pt x="4479" y="13982"/>
                    <a:pt x="5835" y="12706"/>
                    <a:pt x="6558" y="11840"/>
                  </a:cubicBezTo>
                  <a:cubicBezTo>
                    <a:pt x="7281" y="10974"/>
                    <a:pt x="7371" y="10518"/>
                    <a:pt x="7371" y="9971"/>
                  </a:cubicBezTo>
                  <a:cubicBezTo>
                    <a:pt x="7371" y="9425"/>
                    <a:pt x="7281" y="8787"/>
                    <a:pt x="7100" y="8787"/>
                  </a:cubicBezTo>
                  <a:cubicBezTo>
                    <a:pt x="6919" y="8787"/>
                    <a:pt x="6648" y="9425"/>
                    <a:pt x="6558" y="10245"/>
                  </a:cubicBezTo>
                  <a:cubicBezTo>
                    <a:pt x="6467" y="11065"/>
                    <a:pt x="6558" y="12068"/>
                    <a:pt x="7055" y="12888"/>
                  </a:cubicBezTo>
                  <a:cubicBezTo>
                    <a:pt x="7552" y="13708"/>
                    <a:pt x="8456" y="14346"/>
                    <a:pt x="9540" y="14483"/>
                  </a:cubicBezTo>
                  <a:cubicBezTo>
                    <a:pt x="10625" y="14620"/>
                    <a:pt x="11890" y="14255"/>
                    <a:pt x="12749" y="13161"/>
                  </a:cubicBezTo>
                  <a:cubicBezTo>
                    <a:pt x="13607" y="12068"/>
                    <a:pt x="14059" y="10245"/>
                    <a:pt x="14240" y="8240"/>
                  </a:cubicBezTo>
                  <a:cubicBezTo>
                    <a:pt x="14421" y="6235"/>
                    <a:pt x="14330" y="4047"/>
                    <a:pt x="14195" y="2544"/>
                  </a:cubicBezTo>
                  <a:cubicBezTo>
                    <a:pt x="14059" y="1040"/>
                    <a:pt x="13878" y="220"/>
                    <a:pt x="13743" y="37"/>
                  </a:cubicBezTo>
                  <a:cubicBezTo>
                    <a:pt x="13607" y="-145"/>
                    <a:pt x="13517" y="311"/>
                    <a:pt x="13472" y="2133"/>
                  </a:cubicBezTo>
                  <a:cubicBezTo>
                    <a:pt x="13426" y="3956"/>
                    <a:pt x="13426" y="7146"/>
                    <a:pt x="13472" y="10245"/>
                  </a:cubicBezTo>
                  <a:cubicBezTo>
                    <a:pt x="13517" y="13344"/>
                    <a:pt x="13607" y="16351"/>
                    <a:pt x="13743" y="18311"/>
                  </a:cubicBezTo>
                  <a:cubicBezTo>
                    <a:pt x="13878" y="20270"/>
                    <a:pt x="14059" y="21182"/>
                    <a:pt x="14150" y="21318"/>
                  </a:cubicBezTo>
                  <a:cubicBezTo>
                    <a:pt x="14240" y="21455"/>
                    <a:pt x="14240" y="20817"/>
                    <a:pt x="14059" y="19131"/>
                  </a:cubicBezTo>
                  <a:cubicBezTo>
                    <a:pt x="13878" y="17445"/>
                    <a:pt x="13517" y="14711"/>
                    <a:pt x="13517" y="12478"/>
                  </a:cubicBezTo>
                  <a:cubicBezTo>
                    <a:pt x="13517" y="10245"/>
                    <a:pt x="13878" y="8513"/>
                    <a:pt x="14466" y="7374"/>
                  </a:cubicBezTo>
                  <a:cubicBezTo>
                    <a:pt x="15053" y="6235"/>
                    <a:pt x="15867" y="5688"/>
                    <a:pt x="16725" y="5551"/>
                  </a:cubicBezTo>
                  <a:cubicBezTo>
                    <a:pt x="17584" y="5414"/>
                    <a:pt x="18488" y="5688"/>
                    <a:pt x="19346" y="6280"/>
                  </a:cubicBezTo>
                  <a:cubicBezTo>
                    <a:pt x="20205" y="6873"/>
                    <a:pt x="21018" y="7784"/>
                    <a:pt x="21244" y="8878"/>
                  </a:cubicBezTo>
                  <a:cubicBezTo>
                    <a:pt x="21470" y="9971"/>
                    <a:pt x="21108" y="11247"/>
                    <a:pt x="20250" y="12159"/>
                  </a:cubicBezTo>
                  <a:cubicBezTo>
                    <a:pt x="19391" y="13070"/>
                    <a:pt x="18036" y="13617"/>
                    <a:pt x="16861" y="13890"/>
                  </a:cubicBezTo>
                  <a:cubicBezTo>
                    <a:pt x="15686" y="14164"/>
                    <a:pt x="14692" y="14164"/>
                    <a:pt x="13698" y="1416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49" name="Line"/>
            <p:cNvSpPr/>
            <p:nvPr/>
          </p:nvSpPr>
          <p:spPr>
            <a:xfrm>
              <a:off x="7878088" y="1139735"/>
              <a:ext cx="519927" cy="31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248" fill="norm" stroke="1" extrusionOk="0">
                  <a:moveTo>
                    <a:pt x="3307" y="12541"/>
                  </a:moveTo>
                  <a:cubicBezTo>
                    <a:pt x="2829" y="12541"/>
                    <a:pt x="2352" y="12541"/>
                    <a:pt x="2352" y="12620"/>
                  </a:cubicBezTo>
                  <a:cubicBezTo>
                    <a:pt x="2352" y="12699"/>
                    <a:pt x="2829" y="12856"/>
                    <a:pt x="3307" y="12935"/>
                  </a:cubicBezTo>
                  <a:cubicBezTo>
                    <a:pt x="3785" y="13014"/>
                    <a:pt x="4263" y="13014"/>
                    <a:pt x="4836" y="12226"/>
                  </a:cubicBezTo>
                  <a:cubicBezTo>
                    <a:pt x="5410" y="11437"/>
                    <a:pt x="6079" y="9861"/>
                    <a:pt x="6222" y="8363"/>
                  </a:cubicBezTo>
                  <a:cubicBezTo>
                    <a:pt x="6366" y="6865"/>
                    <a:pt x="5983" y="5446"/>
                    <a:pt x="4980" y="5052"/>
                  </a:cubicBezTo>
                  <a:cubicBezTo>
                    <a:pt x="3976" y="4658"/>
                    <a:pt x="2352" y="5289"/>
                    <a:pt x="1300" y="7259"/>
                  </a:cubicBezTo>
                  <a:cubicBezTo>
                    <a:pt x="249" y="9230"/>
                    <a:pt x="-229" y="12541"/>
                    <a:pt x="106" y="15143"/>
                  </a:cubicBezTo>
                  <a:cubicBezTo>
                    <a:pt x="440" y="17744"/>
                    <a:pt x="1587" y="19636"/>
                    <a:pt x="2782" y="20582"/>
                  </a:cubicBezTo>
                  <a:cubicBezTo>
                    <a:pt x="3976" y="21528"/>
                    <a:pt x="5219" y="21528"/>
                    <a:pt x="6748" y="20188"/>
                  </a:cubicBezTo>
                  <a:cubicBezTo>
                    <a:pt x="8277" y="18848"/>
                    <a:pt x="10093" y="16167"/>
                    <a:pt x="11240" y="13251"/>
                  </a:cubicBezTo>
                  <a:cubicBezTo>
                    <a:pt x="12387" y="10334"/>
                    <a:pt x="12865" y="7181"/>
                    <a:pt x="13056" y="5131"/>
                  </a:cubicBezTo>
                  <a:cubicBezTo>
                    <a:pt x="13247" y="3081"/>
                    <a:pt x="13152" y="2135"/>
                    <a:pt x="12817" y="1426"/>
                  </a:cubicBezTo>
                  <a:cubicBezTo>
                    <a:pt x="12483" y="716"/>
                    <a:pt x="11909" y="243"/>
                    <a:pt x="11383" y="164"/>
                  </a:cubicBezTo>
                  <a:cubicBezTo>
                    <a:pt x="10858" y="86"/>
                    <a:pt x="10380" y="401"/>
                    <a:pt x="9998" y="1347"/>
                  </a:cubicBezTo>
                  <a:cubicBezTo>
                    <a:pt x="9615" y="2293"/>
                    <a:pt x="9329" y="3870"/>
                    <a:pt x="9329" y="5446"/>
                  </a:cubicBezTo>
                  <a:cubicBezTo>
                    <a:pt x="9329" y="7023"/>
                    <a:pt x="9615" y="8600"/>
                    <a:pt x="9998" y="9703"/>
                  </a:cubicBezTo>
                  <a:cubicBezTo>
                    <a:pt x="10380" y="10807"/>
                    <a:pt x="10858" y="11437"/>
                    <a:pt x="11336" y="11753"/>
                  </a:cubicBezTo>
                  <a:cubicBezTo>
                    <a:pt x="11813" y="12068"/>
                    <a:pt x="12291" y="12068"/>
                    <a:pt x="13104" y="11122"/>
                  </a:cubicBezTo>
                  <a:cubicBezTo>
                    <a:pt x="13916" y="10176"/>
                    <a:pt x="15063" y="8284"/>
                    <a:pt x="15923" y="6550"/>
                  </a:cubicBezTo>
                  <a:cubicBezTo>
                    <a:pt x="16783" y="4816"/>
                    <a:pt x="17357" y="3239"/>
                    <a:pt x="17691" y="2056"/>
                  </a:cubicBezTo>
                  <a:cubicBezTo>
                    <a:pt x="18026" y="874"/>
                    <a:pt x="18121" y="86"/>
                    <a:pt x="18026" y="7"/>
                  </a:cubicBezTo>
                  <a:cubicBezTo>
                    <a:pt x="17930" y="-72"/>
                    <a:pt x="17644" y="559"/>
                    <a:pt x="17357" y="2687"/>
                  </a:cubicBezTo>
                  <a:cubicBezTo>
                    <a:pt x="17070" y="4816"/>
                    <a:pt x="16783" y="8442"/>
                    <a:pt x="16975" y="11595"/>
                  </a:cubicBezTo>
                  <a:cubicBezTo>
                    <a:pt x="17166" y="14748"/>
                    <a:pt x="17835" y="17429"/>
                    <a:pt x="18647" y="18848"/>
                  </a:cubicBezTo>
                  <a:cubicBezTo>
                    <a:pt x="19459" y="20267"/>
                    <a:pt x="20415" y="20424"/>
                    <a:pt x="21371" y="2058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50" name="Line"/>
            <p:cNvSpPr/>
            <p:nvPr/>
          </p:nvSpPr>
          <p:spPr>
            <a:xfrm>
              <a:off x="8342208" y="992327"/>
              <a:ext cx="333515" cy="58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509" fill="norm" stroke="1" extrusionOk="0">
                  <a:moveTo>
                    <a:pt x="12343" y="1452"/>
                  </a:moveTo>
                  <a:cubicBezTo>
                    <a:pt x="11755" y="938"/>
                    <a:pt x="11167" y="423"/>
                    <a:pt x="11461" y="166"/>
                  </a:cubicBezTo>
                  <a:cubicBezTo>
                    <a:pt x="11755" y="-91"/>
                    <a:pt x="12931" y="-91"/>
                    <a:pt x="14620" y="466"/>
                  </a:cubicBezTo>
                  <a:cubicBezTo>
                    <a:pt x="16310" y="1023"/>
                    <a:pt x="18514" y="2138"/>
                    <a:pt x="19837" y="3552"/>
                  </a:cubicBezTo>
                  <a:cubicBezTo>
                    <a:pt x="21159" y="4966"/>
                    <a:pt x="21600" y="6680"/>
                    <a:pt x="20278" y="8823"/>
                  </a:cubicBezTo>
                  <a:cubicBezTo>
                    <a:pt x="18955" y="10966"/>
                    <a:pt x="15869" y="13538"/>
                    <a:pt x="12196" y="15723"/>
                  </a:cubicBezTo>
                  <a:cubicBezTo>
                    <a:pt x="8522" y="17909"/>
                    <a:pt x="4261" y="19709"/>
                    <a:pt x="0" y="2150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076" name="Drawing"/>
          <p:cNvGrpSpPr/>
          <p:nvPr/>
        </p:nvGrpSpPr>
        <p:grpSpPr>
          <a:xfrm>
            <a:off x="3152983" y="91263"/>
            <a:ext cx="7449970" cy="766740"/>
            <a:chOff x="2820285" y="0"/>
            <a:chExt cx="7449969" cy="766738"/>
          </a:xfrm>
        </p:grpSpPr>
        <p:sp>
          <p:nvSpPr>
            <p:cNvPr id="5052" name="Line"/>
            <p:cNvSpPr/>
            <p:nvPr/>
          </p:nvSpPr>
          <p:spPr>
            <a:xfrm>
              <a:off x="2892366" y="108704"/>
              <a:ext cx="28519" cy="399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9" h="21600" fill="norm" stroke="1" extrusionOk="0">
                  <a:moveTo>
                    <a:pt x="3323" y="1256"/>
                  </a:moveTo>
                  <a:cubicBezTo>
                    <a:pt x="3323" y="628"/>
                    <a:pt x="3323" y="0"/>
                    <a:pt x="2492" y="0"/>
                  </a:cubicBezTo>
                  <a:cubicBezTo>
                    <a:pt x="1662" y="0"/>
                    <a:pt x="0" y="628"/>
                    <a:pt x="0" y="3077"/>
                  </a:cubicBezTo>
                  <a:cubicBezTo>
                    <a:pt x="0" y="5526"/>
                    <a:pt x="1662" y="9795"/>
                    <a:pt x="5815" y="12872"/>
                  </a:cubicBezTo>
                  <a:cubicBezTo>
                    <a:pt x="9969" y="15949"/>
                    <a:pt x="16615" y="17833"/>
                    <a:pt x="19108" y="19088"/>
                  </a:cubicBezTo>
                  <a:cubicBezTo>
                    <a:pt x="21600" y="20344"/>
                    <a:pt x="19938" y="20972"/>
                    <a:pt x="18277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53" name="Line"/>
            <p:cNvSpPr/>
            <p:nvPr/>
          </p:nvSpPr>
          <p:spPr>
            <a:xfrm>
              <a:off x="2837625" y="87370"/>
              <a:ext cx="331442" cy="100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195" fill="norm" stroke="1" extrusionOk="0">
                  <a:moveTo>
                    <a:pt x="2046" y="21195"/>
                  </a:moveTo>
                  <a:cubicBezTo>
                    <a:pt x="1744" y="18740"/>
                    <a:pt x="1441" y="16286"/>
                    <a:pt x="988" y="13831"/>
                  </a:cubicBezTo>
                  <a:cubicBezTo>
                    <a:pt x="535" y="11377"/>
                    <a:pt x="-69" y="8922"/>
                    <a:pt x="7" y="7450"/>
                  </a:cubicBezTo>
                  <a:cubicBezTo>
                    <a:pt x="82" y="5977"/>
                    <a:pt x="837" y="5486"/>
                    <a:pt x="3405" y="4259"/>
                  </a:cubicBezTo>
                  <a:cubicBezTo>
                    <a:pt x="5973" y="3031"/>
                    <a:pt x="10353" y="1068"/>
                    <a:pt x="13450" y="331"/>
                  </a:cubicBezTo>
                  <a:cubicBezTo>
                    <a:pt x="16546" y="-405"/>
                    <a:pt x="18359" y="86"/>
                    <a:pt x="19492" y="1804"/>
                  </a:cubicBezTo>
                  <a:cubicBezTo>
                    <a:pt x="20625" y="3522"/>
                    <a:pt x="21078" y="6468"/>
                    <a:pt x="21531" y="941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54" name="Line"/>
            <p:cNvSpPr/>
            <p:nvPr/>
          </p:nvSpPr>
          <p:spPr>
            <a:xfrm>
              <a:off x="2820285" y="341225"/>
              <a:ext cx="237172" cy="2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55" name="Line"/>
            <p:cNvSpPr/>
            <p:nvPr/>
          </p:nvSpPr>
          <p:spPr>
            <a:xfrm>
              <a:off x="3156277" y="250542"/>
              <a:ext cx="300043" cy="24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465" fill="norm" stroke="1" extrusionOk="0">
                  <a:moveTo>
                    <a:pt x="13173" y="0"/>
                  </a:moveTo>
                  <a:cubicBezTo>
                    <a:pt x="11373" y="0"/>
                    <a:pt x="9573" y="0"/>
                    <a:pt x="7691" y="1662"/>
                  </a:cubicBezTo>
                  <a:cubicBezTo>
                    <a:pt x="5809" y="3323"/>
                    <a:pt x="3845" y="6646"/>
                    <a:pt x="2536" y="9346"/>
                  </a:cubicBezTo>
                  <a:cubicBezTo>
                    <a:pt x="1227" y="12046"/>
                    <a:pt x="573" y="14123"/>
                    <a:pt x="245" y="15785"/>
                  </a:cubicBezTo>
                  <a:cubicBezTo>
                    <a:pt x="-82" y="17446"/>
                    <a:pt x="-82" y="18692"/>
                    <a:pt x="245" y="19627"/>
                  </a:cubicBezTo>
                  <a:cubicBezTo>
                    <a:pt x="573" y="20562"/>
                    <a:pt x="1227" y="21185"/>
                    <a:pt x="3273" y="21392"/>
                  </a:cubicBezTo>
                  <a:cubicBezTo>
                    <a:pt x="5318" y="21600"/>
                    <a:pt x="8754" y="21392"/>
                    <a:pt x="11863" y="20354"/>
                  </a:cubicBezTo>
                  <a:cubicBezTo>
                    <a:pt x="14973" y="19315"/>
                    <a:pt x="17754" y="17446"/>
                    <a:pt x="19391" y="15162"/>
                  </a:cubicBezTo>
                  <a:cubicBezTo>
                    <a:pt x="21027" y="12877"/>
                    <a:pt x="21518" y="10177"/>
                    <a:pt x="20782" y="7685"/>
                  </a:cubicBezTo>
                  <a:cubicBezTo>
                    <a:pt x="20045" y="5192"/>
                    <a:pt x="18082" y="2908"/>
                    <a:pt x="15382" y="2181"/>
                  </a:cubicBezTo>
                  <a:cubicBezTo>
                    <a:pt x="12682" y="1454"/>
                    <a:pt x="9245" y="2285"/>
                    <a:pt x="7363" y="3219"/>
                  </a:cubicBezTo>
                  <a:cubicBezTo>
                    <a:pt x="5482" y="4154"/>
                    <a:pt x="5154" y="5192"/>
                    <a:pt x="4827" y="623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56" name="Line"/>
            <p:cNvSpPr/>
            <p:nvPr/>
          </p:nvSpPr>
          <p:spPr>
            <a:xfrm>
              <a:off x="3563389" y="157174"/>
              <a:ext cx="45143" cy="38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491" fill="norm" stroke="1" extrusionOk="0">
                  <a:moveTo>
                    <a:pt x="20967" y="150"/>
                  </a:moveTo>
                  <a:cubicBezTo>
                    <a:pt x="15567" y="20"/>
                    <a:pt x="10167" y="-109"/>
                    <a:pt x="6927" y="150"/>
                  </a:cubicBezTo>
                  <a:cubicBezTo>
                    <a:pt x="3687" y="408"/>
                    <a:pt x="2607" y="1055"/>
                    <a:pt x="1527" y="3448"/>
                  </a:cubicBezTo>
                  <a:cubicBezTo>
                    <a:pt x="447" y="5841"/>
                    <a:pt x="-633" y="9980"/>
                    <a:pt x="447" y="13278"/>
                  </a:cubicBezTo>
                  <a:cubicBezTo>
                    <a:pt x="1527" y="16576"/>
                    <a:pt x="4767" y="19034"/>
                    <a:pt x="8007" y="2149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57" name="Line"/>
            <p:cNvSpPr/>
            <p:nvPr/>
          </p:nvSpPr>
          <p:spPr>
            <a:xfrm>
              <a:off x="3446848" y="133252"/>
              <a:ext cx="375016" cy="41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532" fill="norm" stroke="1" extrusionOk="0">
                  <a:moveTo>
                    <a:pt x="4046" y="5790"/>
                  </a:moveTo>
                  <a:cubicBezTo>
                    <a:pt x="4046" y="4935"/>
                    <a:pt x="4046" y="4081"/>
                    <a:pt x="4245" y="3410"/>
                  </a:cubicBezTo>
                  <a:cubicBezTo>
                    <a:pt x="4444" y="2739"/>
                    <a:pt x="4841" y="2251"/>
                    <a:pt x="6498" y="1701"/>
                  </a:cubicBezTo>
                  <a:cubicBezTo>
                    <a:pt x="8154" y="1152"/>
                    <a:pt x="11069" y="542"/>
                    <a:pt x="13388" y="237"/>
                  </a:cubicBezTo>
                  <a:cubicBezTo>
                    <a:pt x="15707" y="-68"/>
                    <a:pt x="17430" y="-68"/>
                    <a:pt x="18689" y="176"/>
                  </a:cubicBezTo>
                  <a:cubicBezTo>
                    <a:pt x="19948" y="420"/>
                    <a:pt x="20743" y="908"/>
                    <a:pt x="21140" y="1457"/>
                  </a:cubicBezTo>
                  <a:cubicBezTo>
                    <a:pt x="21538" y="2007"/>
                    <a:pt x="21538" y="2617"/>
                    <a:pt x="20213" y="4081"/>
                  </a:cubicBezTo>
                  <a:cubicBezTo>
                    <a:pt x="18888" y="5546"/>
                    <a:pt x="16237" y="7864"/>
                    <a:pt x="13190" y="9695"/>
                  </a:cubicBezTo>
                  <a:cubicBezTo>
                    <a:pt x="10142" y="11525"/>
                    <a:pt x="6696" y="12868"/>
                    <a:pt x="4642" y="13600"/>
                  </a:cubicBezTo>
                  <a:cubicBezTo>
                    <a:pt x="2588" y="14332"/>
                    <a:pt x="1926" y="14454"/>
                    <a:pt x="1263" y="14515"/>
                  </a:cubicBezTo>
                  <a:cubicBezTo>
                    <a:pt x="601" y="14576"/>
                    <a:pt x="-62" y="14576"/>
                    <a:pt x="4" y="14393"/>
                  </a:cubicBezTo>
                  <a:cubicBezTo>
                    <a:pt x="71" y="14210"/>
                    <a:pt x="866" y="13844"/>
                    <a:pt x="2853" y="13905"/>
                  </a:cubicBezTo>
                  <a:cubicBezTo>
                    <a:pt x="4841" y="13966"/>
                    <a:pt x="8021" y="14454"/>
                    <a:pt x="11202" y="15796"/>
                  </a:cubicBezTo>
                  <a:cubicBezTo>
                    <a:pt x="14382" y="17139"/>
                    <a:pt x="17563" y="19335"/>
                    <a:pt x="20743" y="2153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58" name="Line"/>
            <p:cNvSpPr/>
            <p:nvPr/>
          </p:nvSpPr>
          <p:spPr>
            <a:xfrm>
              <a:off x="4332097" y="191150"/>
              <a:ext cx="238198" cy="342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377" fill="norm" stroke="1" extrusionOk="0">
                  <a:moveTo>
                    <a:pt x="2039" y="224"/>
                  </a:moveTo>
                  <a:cubicBezTo>
                    <a:pt x="1416" y="1819"/>
                    <a:pt x="792" y="3413"/>
                    <a:pt x="377" y="6168"/>
                  </a:cubicBezTo>
                  <a:cubicBezTo>
                    <a:pt x="-38" y="8922"/>
                    <a:pt x="-246" y="12836"/>
                    <a:pt x="481" y="15590"/>
                  </a:cubicBezTo>
                  <a:cubicBezTo>
                    <a:pt x="1208" y="18345"/>
                    <a:pt x="2869" y="19939"/>
                    <a:pt x="5050" y="20737"/>
                  </a:cubicBezTo>
                  <a:cubicBezTo>
                    <a:pt x="7231" y="21534"/>
                    <a:pt x="9931" y="21534"/>
                    <a:pt x="12216" y="21027"/>
                  </a:cubicBezTo>
                  <a:cubicBezTo>
                    <a:pt x="14500" y="20519"/>
                    <a:pt x="16369" y="19504"/>
                    <a:pt x="17823" y="16968"/>
                  </a:cubicBezTo>
                  <a:cubicBezTo>
                    <a:pt x="19277" y="14431"/>
                    <a:pt x="20316" y="10372"/>
                    <a:pt x="20835" y="7545"/>
                  </a:cubicBezTo>
                  <a:cubicBezTo>
                    <a:pt x="21354" y="4718"/>
                    <a:pt x="21354" y="3123"/>
                    <a:pt x="21146" y="1964"/>
                  </a:cubicBezTo>
                  <a:cubicBezTo>
                    <a:pt x="20939" y="804"/>
                    <a:pt x="20523" y="79"/>
                    <a:pt x="20004" y="6"/>
                  </a:cubicBezTo>
                  <a:cubicBezTo>
                    <a:pt x="19485" y="-66"/>
                    <a:pt x="18862" y="514"/>
                    <a:pt x="18239" y="109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59" name="Line"/>
            <p:cNvSpPr/>
            <p:nvPr/>
          </p:nvSpPr>
          <p:spPr>
            <a:xfrm>
              <a:off x="4631263" y="192055"/>
              <a:ext cx="390403" cy="35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434" fill="norm" stroke="1" extrusionOk="0">
                  <a:moveTo>
                    <a:pt x="14461" y="1833"/>
                  </a:moveTo>
                  <a:cubicBezTo>
                    <a:pt x="13331" y="997"/>
                    <a:pt x="12201" y="161"/>
                    <a:pt x="10757" y="21"/>
                  </a:cubicBezTo>
                  <a:cubicBezTo>
                    <a:pt x="9313" y="-118"/>
                    <a:pt x="7554" y="439"/>
                    <a:pt x="6299" y="1276"/>
                  </a:cubicBezTo>
                  <a:cubicBezTo>
                    <a:pt x="5043" y="2112"/>
                    <a:pt x="4289" y="3227"/>
                    <a:pt x="4164" y="4132"/>
                  </a:cubicBezTo>
                  <a:cubicBezTo>
                    <a:pt x="4038" y="5038"/>
                    <a:pt x="4541" y="5735"/>
                    <a:pt x="6613" y="6292"/>
                  </a:cubicBezTo>
                  <a:cubicBezTo>
                    <a:pt x="8685" y="6850"/>
                    <a:pt x="12327" y="7268"/>
                    <a:pt x="14901" y="7616"/>
                  </a:cubicBezTo>
                  <a:cubicBezTo>
                    <a:pt x="17475" y="7965"/>
                    <a:pt x="18982" y="8243"/>
                    <a:pt x="19987" y="9219"/>
                  </a:cubicBezTo>
                  <a:cubicBezTo>
                    <a:pt x="20992" y="10194"/>
                    <a:pt x="21494" y="11867"/>
                    <a:pt x="20678" y="13748"/>
                  </a:cubicBezTo>
                  <a:cubicBezTo>
                    <a:pt x="19861" y="15629"/>
                    <a:pt x="17727" y="17719"/>
                    <a:pt x="14650" y="19043"/>
                  </a:cubicBezTo>
                  <a:cubicBezTo>
                    <a:pt x="11573" y="20367"/>
                    <a:pt x="7554" y="20925"/>
                    <a:pt x="5231" y="21203"/>
                  </a:cubicBezTo>
                  <a:cubicBezTo>
                    <a:pt x="2908" y="21482"/>
                    <a:pt x="2280" y="21482"/>
                    <a:pt x="1652" y="21343"/>
                  </a:cubicBezTo>
                  <a:cubicBezTo>
                    <a:pt x="1024" y="21203"/>
                    <a:pt x="396" y="20925"/>
                    <a:pt x="145" y="20367"/>
                  </a:cubicBezTo>
                  <a:cubicBezTo>
                    <a:pt x="-106" y="19810"/>
                    <a:pt x="20" y="18974"/>
                    <a:pt x="145" y="1813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0" name="Line"/>
            <p:cNvSpPr/>
            <p:nvPr/>
          </p:nvSpPr>
          <p:spPr>
            <a:xfrm>
              <a:off x="5952025" y="283852"/>
              <a:ext cx="387152" cy="226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2" h="20849" fill="norm" stroke="1" extrusionOk="0">
                  <a:moveTo>
                    <a:pt x="9870" y="786"/>
                  </a:moveTo>
                  <a:cubicBezTo>
                    <a:pt x="8101" y="145"/>
                    <a:pt x="6333" y="-497"/>
                    <a:pt x="4564" y="572"/>
                  </a:cubicBezTo>
                  <a:cubicBezTo>
                    <a:pt x="2796" y="1642"/>
                    <a:pt x="1027" y="4422"/>
                    <a:pt x="333" y="7523"/>
                  </a:cubicBezTo>
                  <a:cubicBezTo>
                    <a:pt x="-362" y="10624"/>
                    <a:pt x="17" y="14046"/>
                    <a:pt x="1596" y="16505"/>
                  </a:cubicBezTo>
                  <a:cubicBezTo>
                    <a:pt x="3175" y="18964"/>
                    <a:pt x="5954" y="20461"/>
                    <a:pt x="8922" y="20782"/>
                  </a:cubicBezTo>
                  <a:cubicBezTo>
                    <a:pt x="11891" y="21103"/>
                    <a:pt x="15049" y="20248"/>
                    <a:pt x="17259" y="18751"/>
                  </a:cubicBezTo>
                  <a:cubicBezTo>
                    <a:pt x="19470" y="17253"/>
                    <a:pt x="20733" y="15115"/>
                    <a:pt x="20985" y="12442"/>
                  </a:cubicBezTo>
                  <a:cubicBezTo>
                    <a:pt x="21238" y="9768"/>
                    <a:pt x="20480" y="6560"/>
                    <a:pt x="18080" y="4208"/>
                  </a:cubicBezTo>
                  <a:cubicBezTo>
                    <a:pt x="15680" y="1855"/>
                    <a:pt x="11638" y="358"/>
                    <a:pt x="8543" y="252"/>
                  </a:cubicBezTo>
                  <a:cubicBezTo>
                    <a:pt x="5449" y="145"/>
                    <a:pt x="3301" y="1428"/>
                    <a:pt x="2227" y="2818"/>
                  </a:cubicBezTo>
                  <a:cubicBezTo>
                    <a:pt x="1154" y="4208"/>
                    <a:pt x="1154" y="5705"/>
                    <a:pt x="1154" y="720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1" name="Line"/>
            <p:cNvSpPr/>
            <p:nvPr/>
          </p:nvSpPr>
          <p:spPr>
            <a:xfrm>
              <a:off x="6106095" y="160953"/>
              <a:ext cx="27613" cy="54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557" fill="norm" stroke="1" extrusionOk="0">
                  <a:moveTo>
                    <a:pt x="15975" y="1051"/>
                  </a:moveTo>
                  <a:cubicBezTo>
                    <a:pt x="12375" y="504"/>
                    <a:pt x="8775" y="-43"/>
                    <a:pt x="6075" y="3"/>
                  </a:cubicBezTo>
                  <a:cubicBezTo>
                    <a:pt x="3375" y="48"/>
                    <a:pt x="1575" y="686"/>
                    <a:pt x="675" y="2235"/>
                  </a:cubicBezTo>
                  <a:cubicBezTo>
                    <a:pt x="-225" y="3785"/>
                    <a:pt x="-225" y="6246"/>
                    <a:pt x="675" y="9162"/>
                  </a:cubicBezTo>
                  <a:cubicBezTo>
                    <a:pt x="1575" y="12079"/>
                    <a:pt x="3375" y="15451"/>
                    <a:pt x="6975" y="17592"/>
                  </a:cubicBezTo>
                  <a:cubicBezTo>
                    <a:pt x="10575" y="19734"/>
                    <a:pt x="15975" y="20646"/>
                    <a:pt x="21375" y="2155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2" name="Line"/>
            <p:cNvSpPr/>
            <p:nvPr/>
          </p:nvSpPr>
          <p:spPr>
            <a:xfrm>
              <a:off x="5896536" y="199028"/>
              <a:ext cx="404587" cy="58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7" fill="norm" stroke="1" extrusionOk="0">
                  <a:moveTo>
                    <a:pt x="0" y="20897"/>
                  </a:moveTo>
                  <a:cubicBezTo>
                    <a:pt x="2607" y="15912"/>
                    <a:pt x="5214" y="10928"/>
                    <a:pt x="8193" y="6774"/>
                  </a:cubicBezTo>
                  <a:cubicBezTo>
                    <a:pt x="11172" y="2620"/>
                    <a:pt x="14524" y="-703"/>
                    <a:pt x="16821" y="128"/>
                  </a:cubicBezTo>
                  <a:cubicBezTo>
                    <a:pt x="19117" y="959"/>
                    <a:pt x="20359" y="5943"/>
                    <a:pt x="21600" y="1092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3" name="Line"/>
            <p:cNvSpPr/>
            <p:nvPr/>
          </p:nvSpPr>
          <p:spPr>
            <a:xfrm>
              <a:off x="5903512" y="655128"/>
              <a:ext cx="411562" cy="4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563" y="20400"/>
                    <a:pt x="5125" y="19200"/>
                    <a:pt x="8725" y="15600"/>
                  </a:cubicBezTo>
                  <a:cubicBezTo>
                    <a:pt x="12325" y="12000"/>
                    <a:pt x="16963" y="60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4" name="Line"/>
            <p:cNvSpPr/>
            <p:nvPr/>
          </p:nvSpPr>
          <p:spPr>
            <a:xfrm>
              <a:off x="6703797" y="317037"/>
              <a:ext cx="266986" cy="38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0841" fill="norm" stroke="1" extrusionOk="0">
                  <a:moveTo>
                    <a:pt x="1271" y="20841"/>
                  </a:moveTo>
                  <a:cubicBezTo>
                    <a:pt x="526" y="17029"/>
                    <a:pt x="-219" y="13217"/>
                    <a:pt x="60" y="10041"/>
                  </a:cubicBezTo>
                  <a:cubicBezTo>
                    <a:pt x="340" y="6865"/>
                    <a:pt x="1643" y="4323"/>
                    <a:pt x="4809" y="2417"/>
                  </a:cubicBezTo>
                  <a:cubicBezTo>
                    <a:pt x="7974" y="512"/>
                    <a:pt x="13002" y="-759"/>
                    <a:pt x="16074" y="512"/>
                  </a:cubicBezTo>
                  <a:cubicBezTo>
                    <a:pt x="19147" y="1782"/>
                    <a:pt x="20264" y="5594"/>
                    <a:pt x="21381" y="940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5" name="Line"/>
            <p:cNvSpPr/>
            <p:nvPr/>
          </p:nvSpPr>
          <p:spPr>
            <a:xfrm>
              <a:off x="6719660" y="445859"/>
              <a:ext cx="202294" cy="13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6" name="Line"/>
            <p:cNvSpPr/>
            <p:nvPr/>
          </p:nvSpPr>
          <p:spPr>
            <a:xfrm>
              <a:off x="7329106" y="183977"/>
              <a:ext cx="402020" cy="41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478" fill="norm" stroke="1" extrusionOk="0">
                  <a:moveTo>
                    <a:pt x="3960" y="3110"/>
                  </a:moveTo>
                  <a:cubicBezTo>
                    <a:pt x="3463" y="2503"/>
                    <a:pt x="2966" y="1897"/>
                    <a:pt x="3215" y="1411"/>
                  </a:cubicBezTo>
                  <a:cubicBezTo>
                    <a:pt x="3463" y="926"/>
                    <a:pt x="4456" y="562"/>
                    <a:pt x="6815" y="319"/>
                  </a:cubicBezTo>
                  <a:cubicBezTo>
                    <a:pt x="9173" y="76"/>
                    <a:pt x="12897" y="-45"/>
                    <a:pt x="15070" y="16"/>
                  </a:cubicBezTo>
                  <a:cubicBezTo>
                    <a:pt x="17242" y="76"/>
                    <a:pt x="17863" y="319"/>
                    <a:pt x="18173" y="804"/>
                  </a:cubicBezTo>
                  <a:cubicBezTo>
                    <a:pt x="18484" y="1290"/>
                    <a:pt x="18484" y="2018"/>
                    <a:pt x="17304" y="3535"/>
                  </a:cubicBezTo>
                  <a:cubicBezTo>
                    <a:pt x="16125" y="5052"/>
                    <a:pt x="13766" y="7357"/>
                    <a:pt x="11035" y="9906"/>
                  </a:cubicBezTo>
                  <a:cubicBezTo>
                    <a:pt x="8304" y="12454"/>
                    <a:pt x="5201" y="15245"/>
                    <a:pt x="3401" y="16822"/>
                  </a:cubicBezTo>
                  <a:cubicBezTo>
                    <a:pt x="1601" y="18400"/>
                    <a:pt x="1104" y="18764"/>
                    <a:pt x="670" y="19310"/>
                  </a:cubicBezTo>
                  <a:cubicBezTo>
                    <a:pt x="235" y="19856"/>
                    <a:pt x="-137" y="20584"/>
                    <a:pt x="49" y="21009"/>
                  </a:cubicBezTo>
                  <a:cubicBezTo>
                    <a:pt x="235" y="21434"/>
                    <a:pt x="980" y="21555"/>
                    <a:pt x="3277" y="21434"/>
                  </a:cubicBezTo>
                  <a:cubicBezTo>
                    <a:pt x="5573" y="21312"/>
                    <a:pt x="9422" y="20948"/>
                    <a:pt x="12339" y="20584"/>
                  </a:cubicBezTo>
                  <a:cubicBezTo>
                    <a:pt x="15256" y="20220"/>
                    <a:pt x="17242" y="19856"/>
                    <a:pt x="18608" y="19249"/>
                  </a:cubicBezTo>
                  <a:cubicBezTo>
                    <a:pt x="19973" y="18643"/>
                    <a:pt x="20718" y="17793"/>
                    <a:pt x="21463" y="1694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7" name="Line"/>
            <p:cNvSpPr/>
            <p:nvPr/>
          </p:nvSpPr>
          <p:spPr>
            <a:xfrm>
              <a:off x="7424198" y="287236"/>
              <a:ext cx="334832" cy="27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2" fill="norm" stroke="1" extrusionOk="0">
                  <a:moveTo>
                    <a:pt x="21600" y="396"/>
                  </a:moveTo>
                  <a:cubicBezTo>
                    <a:pt x="20850" y="39"/>
                    <a:pt x="20100" y="-318"/>
                    <a:pt x="18750" y="485"/>
                  </a:cubicBezTo>
                  <a:cubicBezTo>
                    <a:pt x="17400" y="1289"/>
                    <a:pt x="15450" y="3252"/>
                    <a:pt x="12825" y="5841"/>
                  </a:cubicBezTo>
                  <a:cubicBezTo>
                    <a:pt x="10200" y="8429"/>
                    <a:pt x="6900" y="11642"/>
                    <a:pt x="4650" y="14320"/>
                  </a:cubicBezTo>
                  <a:cubicBezTo>
                    <a:pt x="2400" y="16998"/>
                    <a:pt x="1200" y="19140"/>
                    <a:pt x="0" y="2128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8" name="Line"/>
            <p:cNvSpPr/>
            <p:nvPr/>
          </p:nvSpPr>
          <p:spPr>
            <a:xfrm>
              <a:off x="7838645" y="-1"/>
              <a:ext cx="290093" cy="34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418" fill="norm" stroke="1" extrusionOk="0">
                  <a:moveTo>
                    <a:pt x="13565" y="12223"/>
                  </a:moveTo>
                  <a:cubicBezTo>
                    <a:pt x="13395" y="11494"/>
                    <a:pt x="13225" y="10764"/>
                    <a:pt x="12630" y="10326"/>
                  </a:cubicBezTo>
                  <a:cubicBezTo>
                    <a:pt x="12035" y="9888"/>
                    <a:pt x="11014" y="9742"/>
                    <a:pt x="9143" y="10326"/>
                  </a:cubicBezTo>
                  <a:cubicBezTo>
                    <a:pt x="7273" y="10910"/>
                    <a:pt x="4551" y="12223"/>
                    <a:pt x="2936" y="13172"/>
                  </a:cubicBezTo>
                  <a:cubicBezTo>
                    <a:pt x="1320" y="14121"/>
                    <a:pt x="810" y="14704"/>
                    <a:pt x="384" y="15580"/>
                  </a:cubicBezTo>
                  <a:cubicBezTo>
                    <a:pt x="-41" y="16456"/>
                    <a:pt x="-381" y="17623"/>
                    <a:pt x="895" y="18353"/>
                  </a:cubicBezTo>
                  <a:cubicBezTo>
                    <a:pt x="2170" y="19083"/>
                    <a:pt x="5062" y="19375"/>
                    <a:pt x="7613" y="18718"/>
                  </a:cubicBezTo>
                  <a:cubicBezTo>
                    <a:pt x="10164" y="18061"/>
                    <a:pt x="12375" y="16456"/>
                    <a:pt x="13480" y="13391"/>
                  </a:cubicBezTo>
                  <a:cubicBezTo>
                    <a:pt x="14586" y="10326"/>
                    <a:pt x="14586" y="5802"/>
                    <a:pt x="14586" y="3175"/>
                  </a:cubicBezTo>
                  <a:cubicBezTo>
                    <a:pt x="14586" y="548"/>
                    <a:pt x="14586" y="-182"/>
                    <a:pt x="14586" y="37"/>
                  </a:cubicBezTo>
                  <a:cubicBezTo>
                    <a:pt x="14586" y="256"/>
                    <a:pt x="14586" y="1423"/>
                    <a:pt x="14416" y="3832"/>
                  </a:cubicBezTo>
                  <a:cubicBezTo>
                    <a:pt x="14246" y="6240"/>
                    <a:pt x="13906" y="9888"/>
                    <a:pt x="15011" y="13026"/>
                  </a:cubicBezTo>
                  <a:cubicBezTo>
                    <a:pt x="16117" y="16164"/>
                    <a:pt x="18668" y="18791"/>
                    <a:pt x="21219" y="2141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9" name="Line"/>
            <p:cNvSpPr/>
            <p:nvPr/>
          </p:nvSpPr>
          <p:spPr>
            <a:xfrm>
              <a:off x="8512396" y="376103"/>
              <a:ext cx="6977" cy="1"/>
            </a:xfrm>
            <a:prstGeom prst="ellipse">
              <a:avLst/>
            </a:pr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70" name="Line"/>
            <p:cNvSpPr/>
            <p:nvPr/>
          </p:nvSpPr>
          <p:spPr>
            <a:xfrm>
              <a:off x="8372884" y="613274"/>
              <a:ext cx="125562" cy="153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000" y="2618"/>
                    <a:pt x="14400" y="5236"/>
                    <a:pt x="10800" y="8836"/>
                  </a:cubicBezTo>
                  <a:cubicBezTo>
                    <a:pt x="7200" y="12436"/>
                    <a:pt x="3600" y="1701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71" name="Line"/>
            <p:cNvSpPr/>
            <p:nvPr/>
          </p:nvSpPr>
          <p:spPr>
            <a:xfrm>
              <a:off x="8852157" y="138932"/>
              <a:ext cx="308973" cy="439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11098" y="11657"/>
                  </a:moveTo>
                  <a:cubicBezTo>
                    <a:pt x="11416" y="10743"/>
                    <a:pt x="11733" y="9829"/>
                    <a:pt x="11813" y="9086"/>
                  </a:cubicBezTo>
                  <a:cubicBezTo>
                    <a:pt x="11892" y="8343"/>
                    <a:pt x="11733" y="7771"/>
                    <a:pt x="11098" y="7486"/>
                  </a:cubicBezTo>
                  <a:cubicBezTo>
                    <a:pt x="10463" y="7200"/>
                    <a:pt x="9351" y="7200"/>
                    <a:pt x="7445" y="8000"/>
                  </a:cubicBezTo>
                  <a:cubicBezTo>
                    <a:pt x="5539" y="8800"/>
                    <a:pt x="2839" y="10400"/>
                    <a:pt x="1330" y="12057"/>
                  </a:cubicBezTo>
                  <a:cubicBezTo>
                    <a:pt x="-178" y="13714"/>
                    <a:pt x="-496" y="15429"/>
                    <a:pt x="854" y="16686"/>
                  </a:cubicBezTo>
                  <a:cubicBezTo>
                    <a:pt x="2204" y="17943"/>
                    <a:pt x="5222" y="18743"/>
                    <a:pt x="7128" y="19143"/>
                  </a:cubicBezTo>
                  <a:cubicBezTo>
                    <a:pt x="9033" y="19543"/>
                    <a:pt x="9828" y="19543"/>
                    <a:pt x="10701" y="18057"/>
                  </a:cubicBezTo>
                  <a:cubicBezTo>
                    <a:pt x="11575" y="16571"/>
                    <a:pt x="12528" y="13600"/>
                    <a:pt x="13004" y="10571"/>
                  </a:cubicBezTo>
                  <a:cubicBezTo>
                    <a:pt x="13481" y="7543"/>
                    <a:pt x="13481" y="4457"/>
                    <a:pt x="13401" y="2571"/>
                  </a:cubicBezTo>
                  <a:cubicBezTo>
                    <a:pt x="13322" y="686"/>
                    <a:pt x="13163" y="0"/>
                    <a:pt x="12845" y="0"/>
                  </a:cubicBezTo>
                  <a:cubicBezTo>
                    <a:pt x="12528" y="0"/>
                    <a:pt x="12051" y="686"/>
                    <a:pt x="11892" y="2629"/>
                  </a:cubicBezTo>
                  <a:cubicBezTo>
                    <a:pt x="11733" y="4571"/>
                    <a:pt x="11892" y="7771"/>
                    <a:pt x="12766" y="10914"/>
                  </a:cubicBezTo>
                  <a:cubicBezTo>
                    <a:pt x="13639" y="14057"/>
                    <a:pt x="15228" y="17143"/>
                    <a:pt x="16736" y="18914"/>
                  </a:cubicBezTo>
                  <a:cubicBezTo>
                    <a:pt x="18245" y="20686"/>
                    <a:pt x="19675" y="21143"/>
                    <a:pt x="21104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72" name="Line"/>
            <p:cNvSpPr/>
            <p:nvPr/>
          </p:nvSpPr>
          <p:spPr>
            <a:xfrm>
              <a:off x="9342496" y="233329"/>
              <a:ext cx="221209" cy="19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450" fill="norm" stroke="1" extrusionOk="0">
                  <a:moveTo>
                    <a:pt x="0" y="1859"/>
                  </a:moveTo>
                  <a:cubicBezTo>
                    <a:pt x="2895" y="1106"/>
                    <a:pt x="5790" y="352"/>
                    <a:pt x="9019" y="101"/>
                  </a:cubicBezTo>
                  <a:cubicBezTo>
                    <a:pt x="12247" y="-150"/>
                    <a:pt x="15810" y="101"/>
                    <a:pt x="18148" y="478"/>
                  </a:cubicBezTo>
                  <a:cubicBezTo>
                    <a:pt x="20487" y="855"/>
                    <a:pt x="21600" y="1357"/>
                    <a:pt x="21043" y="3241"/>
                  </a:cubicBezTo>
                  <a:cubicBezTo>
                    <a:pt x="20487" y="5124"/>
                    <a:pt x="18260" y="8390"/>
                    <a:pt x="14586" y="11529"/>
                  </a:cubicBezTo>
                  <a:cubicBezTo>
                    <a:pt x="10911" y="14669"/>
                    <a:pt x="5790" y="17683"/>
                    <a:pt x="3118" y="19315"/>
                  </a:cubicBezTo>
                  <a:cubicBezTo>
                    <a:pt x="445" y="20948"/>
                    <a:pt x="223" y="21199"/>
                    <a:pt x="0" y="2145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73" name="Line"/>
            <p:cNvSpPr/>
            <p:nvPr/>
          </p:nvSpPr>
          <p:spPr>
            <a:xfrm>
              <a:off x="9352862" y="459810"/>
              <a:ext cx="275635" cy="10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312" fill="norm" stroke="1" extrusionOk="0">
                  <a:moveTo>
                    <a:pt x="21517" y="0"/>
                  </a:moveTo>
                  <a:cubicBezTo>
                    <a:pt x="16798" y="3436"/>
                    <a:pt x="12078" y="6873"/>
                    <a:pt x="8720" y="9818"/>
                  </a:cubicBezTo>
                  <a:cubicBezTo>
                    <a:pt x="5362" y="12764"/>
                    <a:pt x="3366" y="15218"/>
                    <a:pt x="2004" y="17182"/>
                  </a:cubicBezTo>
                  <a:cubicBezTo>
                    <a:pt x="643" y="19145"/>
                    <a:pt x="-83" y="20618"/>
                    <a:pt x="8" y="21109"/>
                  </a:cubicBezTo>
                  <a:cubicBezTo>
                    <a:pt x="99" y="21600"/>
                    <a:pt x="1006" y="21109"/>
                    <a:pt x="1914" y="2061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74" name="Line"/>
            <p:cNvSpPr/>
            <p:nvPr/>
          </p:nvSpPr>
          <p:spPr>
            <a:xfrm>
              <a:off x="9921473" y="180785"/>
              <a:ext cx="41855" cy="37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200" y="4800"/>
                    <a:pt x="2400" y="9600"/>
                    <a:pt x="3000" y="12800"/>
                  </a:cubicBezTo>
                  <a:cubicBezTo>
                    <a:pt x="3600" y="16000"/>
                    <a:pt x="3600" y="17600"/>
                    <a:pt x="6600" y="18800"/>
                  </a:cubicBezTo>
                  <a:cubicBezTo>
                    <a:pt x="9600" y="20000"/>
                    <a:pt x="15600" y="20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75" name="Line"/>
            <p:cNvSpPr/>
            <p:nvPr/>
          </p:nvSpPr>
          <p:spPr>
            <a:xfrm>
              <a:off x="10263278" y="397030"/>
              <a:ext cx="6977" cy="13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090" name="Drawing"/>
          <p:cNvGrpSpPr/>
          <p:nvPr/>
        </p:nvGrpSpPr>
        <p:grpSpPr>
          <a:xfrm>
            <a:off x="332698" y="945920"/>
            <a:ext cx="2980725" cy="930524"/>
            <a:chOff x="0" y="0"/>
            <a:chExt cx="2980724" cy="930523"/>
          </a:xfrm>
        </p:grpSpPr>
        <p:sp>
          <p:nvSpPr>
            <p:cNvPr id="5077" name="Line"/>
            <p:cNvSpPr/>
            <p:nvPr/>
          </p:nvSpPr>
          <p:spPr>
            <a:xfrm>
              <a:off x="-1" y="212738"/>
              <a:ext cx="169549" cy="473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568" fill="norm" stroke="1" extrusionOk="0">
                  <a:moveTo>
                    <a:pt x="21284" y="2192"/>
                  </a:moveTo>
                  <a:cubicBezTo>
                    <a:pt x="20992" y="1662"/>
                    <a:pt x="20700" y="1133"/>
                    <a:pt x="19825" y="762"/>
                  </a:cubicBezTo>
                  <a:cubicBezTo>
                    <a:pt x="18949" y="392"/>
                    <a:pt x="17489" y="180"/>
                    <a:pt x="14862" y="74"/>
                  </a:cubicBezTo>
                  <a:cubicBezTo>
                    <a:pt x="12235" y="-32"/>
                    <a:pt x="8441" y="-32"/>
                    <a:pt x="5814" y="127"/>
                  </a:cubicBezTo>
                  <a:cubicBezTo>
                    <a:pt x="3187" y="286"/>
                    <a:pt x="1727" y="603"/>
                    <a:pt x="852" y="1450"/>
                  </a:cubicBezTo>
                  <a:cubicBezTo>
                    <a:pt x="-24" y="2297"/>
                    <a:pt x="-316" y="3674"/>
                    <a:pt x="414" y="6003"/>
                  </a:cubicBezTo>
                  <a:cubicBezTo>
                    <a:pt x="1143" y="8333"/>
                    <a:pt x="2895" y="11615"/>
                    <a:pt x="4938" y="14368"/>
                  </a:cubicBezTo>
                  <a:cubicBezTo>
                    <a:pt x="6981" y="17121"/>
                    <a:pt x="9316" y="19344"/>
                    <a:pt x="11652" y="2156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78" name="Line"/>
            <p:cNvSpPr/>
            <p:nvPr/>
          </p:nvSpPr>
          <p:spPr>
            <a:xfrm>
              <a:off x="4001" y="414326"/>
              <a:ext cx="214376" cy="13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600" fill="norm" stroke="1" extrusionOk="0">
                  <a:moveTo>
                    <a:pt x="1207" y="21600"/>
                  </a:moveTo>
                  <a:cubicBezTo>
                    <a:pt x="510" y="16295"/>
                    <a:pt x="-187" y="10989"/>
                    <a:pt x="45" y="7958"/>
                  </a:cubicBezTo>
                  <a:cubicBezTo>
                    <a:pt x="278" y="4926"/>
                    <a:pt x="1439" y="4168"/>
                    <a:pt x="4574" y="3600"/>
                  </a:cubicBezTo>
                  <a:cubicBezTo>
                    <a:pt x="7710" y="3032"/>
                    <a:pt x="12819" y="2653"/>
                    <a:pt x="15955" y="2084"/>
                  </a:cubicBezTo>
                  <a:cubicBezTo>
                    <a:pt x="19090" y="1516"/>
                    <a:pt x="20252" y="758"/>
                    <a:pt x="21413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79" name="Line"/>
            <p:cNvSpPr/>
            <p:nvPr/>
          </p:nvSpPr>
          <p:spPr>
            <a:xfrm>
              <a:off x="199157" y="264293"/>
              <a:ext cx="430782" cy="347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360" fill="norm" stroke="1" extrusionOk="0">
                  <a:moveTo>
                    <a:pt x="1657" y="9230"/>
                  </a:moveTo>
                  <a:cubicBezTo>
                    <a:pt x="1076" y="9516"/>
                    <a:pt x="496" y="9802"/>
                    <a:pt x="205" y="11447"/>
                  </a:cubicBezTo>
                  <a:cubicBezTo>
                    <a:pt x="-85" y="13092"/>
                    <a:pt x="-85" y="16096"/>
                    <a:pt x="321" y="18099"/>
                  </a:cubicBezTo>
                  <a:cubicBezTo>
                    <a:pt x="728" y="20102"/>
                    <a:pt x="1541" y="21103"/>
                    <a:pt x="2528" y="21317"/>
                  </a:cubicBezTo>
                  <a:cubicBezTo>
                    <a:pt x="3515" y="21532"/>
                    <a:pt x="4676" y="20960"/>
                    <a:pt x="5721" y="18957"/>
                  </a:cubicBezTo>
                  <a:cubicBezTo>
                    <a:pt x="6767" y="16955"/>
                    <a:pt x="7696" y="13521"/>
                    <a:pt x="7928" y="11090"/>
                  </a:cubicBezTo>
                  <a:cubicBezTo>
                    <a:pt x="8160" y="8658"/>
                    <a:pt x="7696" y="7227"/>
                    <a:pt x="6592" y="6655"/>
                  </a:cubicBezTo>
                  <a:cubicBezTo>
                    <a:pt x="5489" y="6083"/>
                    <a:pt x="3747" y="6369"/>
                    <a:pt x="2528" y="7442"/>
                  </a:cubicBezTo>
                  <a:cubicBezTo>
                    <a:pt x="1309" y="8515"/>
                    <a:pt x="612" y="10374"/>
                    <a:pt x="438" y="11590"/>
                  </a:cubicBezTo>
                  <a:cubicBezTo>
                    <a:pt x="263" y="12806"/>
                    <a:pt x="612" y="13378"/>
                    <a:pt x="1773" y="13593"/>
                  </a:cubicBezTo>
                  <a:cubicBezTo>
                    <a:pt x="2934" y="13807"/>
                    <a:pt x="4909" y="13664"/>
                    <a:pt x="6592" y="12091"/>
                  </a:cubicBezTo>
                  <a:cubicBezTo>
                    <a:pt x="8276" y="10517"/>
                    <a:pt x="9670" y="7513"/>
                    <a:pt x="10425" y="5582"/>
                  </a:cubicBezTo>
                  <a:cubicBezTo>
                    <a:pt x="11180" y="3651"/>
                    <a:pt x="11296" y="2793"/>
                    <a:pt x="11180" y="2078"/>
                  </a:cubicBezTo>
                  <a:cubicBezTo>
                    <a:pt x="11063" y="1362"/>
                    <a:pt x="10715" y="790"/>
                    <a:pt x="10250" y="647"/>
                  </a:cubicBezTo>
                  <a:cubicBezTo>
                    <a:pt x="9786" y="504"/>
                    <a:pt x="9205" y="790"/>
                    <a:pt x="8799" y="1720"/>
                  </a:cubicBezTo>
                  <a:cubicBezTo>
                    <a:pt x="8392" y="2650"/>
                    <a:pt x="8160" y="4223"/>
                    <a:pt x="8218" y="5296"/>
                  </a:cubicBezTo>
                  <a:cubicBezTo>
                    <a:pt x="8276" y="6369"/>
                    <a:pt x="8625" y="6941"/>
                    <a:pt x="9089" y="7370"/>
                  </a:cubicBezTo>
                  <a:cubicBezTo>
                    <a:pt x="9554" y="7800"/>
                    <a:pt x="10134" y="8086"/>
                    <a:pt x="10715" y="8229"/>
                  </a:cubicBezTo>
                  <a:cubicBezTo>
                    <a:pt x="11296" y="8372"/>
                    <a:pt x="11876" y="8372"/>
                    <a:pt x="12573" y="7728"/>
                  </a:cubicBezTo>
                  <a:cubicBezTo>
                    <a:pt x="13270" y="7084"/>
                    <a:pt x="14083" y="5797"/>
                    <a:pt x="14605" y="4796"/>
                  </a:cubicBezTo>
                  <a:cubicBezTo>
                    <a:pt x="15128" y="3794"/>
                    <a:pt x="15360" y="3079"/>
                    <a:pt x="15650" y="2149"/>
                  </a:cubicBezTo>
                  <a:cubicBezTo>
                    <a:pt x="15941" y="1219"/>
                    <a:pt x="16289" y="75"/>
                    <a:pt x="16463" y="4"/>
                  </a:cubicBezTo>
                  <a:cubicBezTo>
                    <a:pt x="16638" y="-68"/>
                    <a:pt x="16638" y="933"/>
                    <a:pt x="16696" y="3365"/>
                  </a:cubicBezTo>
                  <a:cubicBezTo>
                    <a:pt x="16754" y="5797"/>
                    <a:pt x="16870" y="9659"/>
                    <a:pt x="17334" y="12234"/>
                  </a:cubicBezTo>
                  <a:cubicBezTo>
                    <a:pt x="17799" y="14809"/>
                    <a:pt x="18612" y="16096"/>
                    <a:pt x="19367" y="16668"/>
                  </a:cubicBezTo>
                  <a:cubicBezTo>
                    <a:pt x="20121" y="17241"/>
                    <a:pt x="20818" y="17098"/>
                    <a:pt x="21515" y="1695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0" name="Line"/>
            <p:cNvSpPr/>
            <p:nvPr/>
          </p:nvSpPr>
          <p:spPr>
            <a:xfrm>
              <a:off x="1107483" y="51539"/>
              <a:ext cx="52604" cy="453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492" fill="norm" stroke="1" extrusionOk="0">
                  <a:moveTo>
                    <a:pt x="15611" y="333"/>
                  </a:moveTo>
                  <a:cubicBezTo>
                    <a:pt x="10916" y="112"/>
                    <a:pt x="6220" y="-108"/>
                    <a:pt x="3403" y="57"/>
                  </a:cubicBezTo>
                  <a:cubicBezTo>
                    <a:pt x="585" y="223"/>
                    <a:pt x="-354" y="774"/>
                    <a:pt x="116" y="2482"/>
                  </a:cubicBezTo>
                  <a:cubicBezTo>
                    <a:pt x="585" y="4190"/>
                    <a:pt x="2463" y="7055"/>
                    <a:pt x="4811" y="10086"/>
                  </a:cubicBezTo>
                  <a:cubicBezTo>
                    <a:pt x="7159" y="13116"/>
                    <a:pt x="9976" y="16312"/>
                    <a:pt x="12794" y="18241"/>
                  </a:cubicBezTo>
                  <a:cubicBezTo>
                    <a:pt x="15611" y="20170"/>
                    <a:pt x="18429" y="20831"/>
                    <a:pt x="21246" y="2149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1" name="Line"/>
            <p:cNvSpPr/>
            <p:nvPr/>
          </p:nvSpPr>
          <p:spPr>
            <a:xfrm>
              <a:off x="1027549" y="212033"/>
              <a:ext cx="265074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68" y="18000"/>
                    <a:pt x="1137" y="14400"/>
                    <a:pt x="3316" y="11250"/>
                  </a:cubicBezTo>
                  <a:cubicBezTo>
                    <a:pt x="5495" y="8100"/>
                    <a:pt x="9284" y="5400"/>
                    <a:pt x="12600" y="3600"/>
                  </a:cubicBezTo>
                  <a:cubicBezTo>
                    <a:pt x="15916" y="1800"/>
                    <a:pt x="18758" y="9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2" name="Line"/>
            <p:cNvSpPr/>
            <p:nvPr/>
          </p:nvSpPr>
          <p:spPr>
            <a:xfrm>
              <a:off x="1262510" y="182891"/>
              <a:ext cx="337041" cy="290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439" fill="norm" stroke="1" extrusionOk="0">
                  <a:moveTo>
                    <a:pt x="6798" y="10377"/>
                  </a:moveTo>
                  <a:cubicBezTo>
                    <a:pt x="6798" y="9520"/>
                    <a:pt x="6798" y="8663"/>
                    <a:pt x="6872" y="7720"/>
                  </a:cubicBezTo>
                  <a:cubicBezTo>
                    <a:pt x="6946" y="6777"/>
                    <a:pt x="7094" y="5749"/>
                    <a:pt x="6724" y="5149"/>
                  </a:cubicBezTo>
                  <a:cubicBezTo>
                    <a:pt x="6355" y="4549"/>
                    <a:pt x="5467" y="4377"/>
                    <a:pt x="4283" y="5749"/>
                  </a:cubicBezTo>
                  <a:cubicBezTo>
                    <a:pt x="3100" y="7120"/>
                    <a:pt x="1620" y="10034"/>
                    <a:pt x="807" y="12434"/>
                  </a:cubicBezTo>
                  <a:cubicBezTo>
                    <a:pt x="-7" y="14834"/>
                    <a:pt x="-155" y="16720"/>
                    <a:pt x="141" y="18349"/>
                  </a:cubicBezTo>
                  <a:cubicBezTo>
                    <a:pt x="437" y="19977"/>
                    <a:pt x="1177" y="21349"/>
                    <a:pt x="2656" y="21434"/>
                  </a:cubicBezTo>
                  <a:cubicBezTo>
                    <a:pt x="4135" y="21520"/>
                    <a:pt x="6355" y="20320"/>
                    <a:pt x="7686" y="16806"/>
                  </a:cubicBezTo>
                  <a:cubicBezTo>
                    <a:pt x="9018" y="13291"/>
                    <a:pt x="9461" y="7463"/>
                    <a:pt x="9683" y="4120"/>
                  </a:cubicBezTo>
                  <a:cubicBezTo>
                    <a:pt x="9905" y="777"/>
                    <a:pt x="9905" y="-80"/>
                    <a:pt x="9831" y="6"/>
                  </a:cubicBezTo>
                  <a:cubicBezTo>
                    <a:pt x="9757" y="91"/>
                    <a:pt x="9609" y="1120"/>
                    <a:pt x="9461" y="3777"/>
                  </a:cubicBezTo>
                  <a:cubicBezTo>
                    <a:pt x="9313" y="6434"/>
                    <a:pt x="9166" y="10720"/>
                    <a:pt x="9535" y="13891"/>
                  </a:cubicBezTo>
                  <a:cubicBezTo>
                    <a:pt x="9905" y="17063"/>
                    <a:pt x="10793" y="19120"/>
                    <a:pt x="12494" y="19891"/>
                  </a:cubicBezTo>
                  <a:cubicBezTo>
                    <a:pt x="14196" y="20663"/>
                    <a:pt x="16711" y="20149"/>
                    <a:pt x="18338" y="19377"/>
                  </a:cubicBezTo>
                  <a:cubicBezTo>
                    <a:pt x="19966" y="18606"/>
                    <a:pt x="20705" y="17577"/>
                    <a:pt x="21445" y="1654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3" name="Line"/>
            <p:cNvSpPr/>
            <p:nvPr/>
          </p:nvSpPr>
          <p:spPr>
            <a:xfrm>
              <a:off x="1558569" y="14390"/>
              <a:ext cx="40982" cy="45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21150" y="1102"/>
                  </a:moveTo>
                  <a:cubicBezTo>
                    <a:pt x="18750" y="551"/>
                    <a:pt x="16350" y="0"/>
                    <a:pt x="13950" y="0"/>
                  </a:cubicBezTo>
                  <a:cubicBezTo>
                    <a:pt x="11550" y="0"/>
                    <a:pt x="9150" y="551"/>
                    <a:pt x="6750" y="2755"/>
                  </a:cubicBezTo>
                  <a:cubicBezTo>
                    <a:pt x="4350" y="4959"/>
                    <a:pt x="1950" y="8816"/>
                    <a:pt x="750" y="11737"/>
                  </a:cubicBezTo>
                  <a:cubicBezTo>
                    <a:pt x="-450" y="14657"/>
                    <a:pt x="-450" y="16641"/>
                    <a:pt x="2550" y="18129"/>
                  </a:cubicBezTo>
                  <a:cubicBezTo>
                    <a:pt x="5550" y="19616"/>
                    <a:pt x="11550" y="20608"/>
                    <a:pt x="1755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4" name="Line"/>
            <p:cNvSpPr/>
            <p:nvPr/>
          </p:nvSpPr>
          <p:spPr>
            <a:xfrm>
              <a:off x="1676282" y="0"/>
              <a:ext cx="69757" cy="48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6" fill="norm" stroke="1" extrusionOk="0">
                  <a:moveTo>
                    <a:pt x="21600" y="2913"/>
                  </a:moveTo>
                  <a:cubicBezTo>
                    <a:pt x="20880" y="2293"/>
                    <a:pt x="20160" y="1673"/>
                    <a:pt x="18720" y="1156"/>
                  </a:cubicBezTo>
                  <a:cubicBezTo>
                    <a:pt x="17280" y="639"/>
                    <a:pt x="15120" y="226"/>
                    <a:pt x="12240" y="71"/>
                  </a:cubicBezTo>
                  <a:cubicBezTo>
                    <a:pt x="9360" y="-84"/>
                    <a:pt x="5760" y="19"/>
                    <a:pt x="3600" y="329"/>
                  </a:cubicBezTo>
                  <a:cubicBezTo>
                    <a:pt x="1440" y="639"/>
                    <a:pt x="720" y="1156"/>
                    <a:pt x="360" y="3327"/>
                  </a:cubicBezTo>
                  <a:cubicBezTo>
                    <a:pt x="0" y="5497"/>
                    <a:pt x="0" y="9321"/>
                    <a:pt x="0" y="12473"/>
                  </a:cubicBezTo>
                  <a:cubicBezTo>
                    <a:pt x="0" y="15625"/>
                    <a:pt x="0" y="18105"/>
                    <a:pt x="720" y="19501"/>
                  </a:cubicBezTo>
                  <a:cubicBezTo>
                    <a:pt x="1440" y="20896"/>
                    <a:pt x="2880" y="21206"/>
                    <a:pt x="4320" y="2151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5" name="Line"/>
            <p:cNvSpPr/>
            <p:nvPr/>
          </p:nvSpPr>
          <p:spPr>
            <a:xfrm>
              <a:off x="1644794" y="161531"/>
              <a:ext cx="261685" cy="329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407" fill="norm" stroke="1" extrusionOk="0">
                  <a:moveTo>
                    <a:pt x="3162" y="5547"/>
                  </a:moveTo>
                  <a:cubicBezTo>
                    <a:pt x="3162" y="4792"/>
                    <a:pt x="3162" y="4036"/>
                    <a:pt x="5169" y="3055"/>
                  </a:cubicBezTo>
                  <a:cubicBezTo>
                    <a:pt x="7176" y="2073"/>
                    <a:pt x="11190" y="864"/>
                    <a:pt x="13770" y="336"/>
                  </a:cubicBezTo>
                  <a:cubicBezTo>
                    <a:pt x="16351" y="-193"/>
                    <a:pt x="17498" y="-42"/>
                    <a:pt x="18167" y="411"/>
                  </a:cubicBezTo>
                  <a:cubicBezTo>
                    <a:pt x="18836" y="864"/>
                    <a:pt x="19027" y="1620"/>
                    <a:pt x="16924" y="3583"/>
                  </a:cubicBezTo>
                  <a:cubicBezTo>
                    <a:pt x="14822" y="5547"/>
                    <a:pt x="10425" y="8719"/>
                    <a:pt x="7558" y="10531"/>
                  </a:cubicBezTo>
                  <a:cubicBezTo>
                    <a:pt x="4691" y="12344"/>
                    <a:pt x="3353" y="12797"/>
                    <a:pt x="2206" y="13099"/>
                  </a:cubicBezTo>
                  <a:cubicBezTo>
                    <a:pt x="1059" y="13401"/>
                    <a:pt x="103" y="13552"/>
                    <a:pt x="8" y="13401"/>
                  </a:cubicBezTo>
                  <a:cubicBezTo>
                    <a:pt x="-88" y="13250"/>
                    <a:pt x="677" y="12797"/>
                    <a:pt x="2110" y="12571"/>
                  </a:cubicBezTo>
                  <a:cubicBezTo>
                    <a:pt x="3544" y="12344"/>
                    <a:pt x="5647" y="12344"/>
                    <a:pt x="8131" y="13326"/>
                  </a:cubicBezTo>
                  <a:cubicBezTo>
                    <a:pt x="10616" y="14308"/>
                    <a:pt x="13484" y="16271"/>
                    <a:pt x="15777" y="17782"/>
                  </a:cubicBezTo>
                  <a:cubicBezTo>
                    <a:pt x="18071" y="19292"/>
                    <a:pt x="19792" y="20350"/>
                    <a:pt x="21512" y="2140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6" name="Line"/>
            <p:cNvSpPr/>
            <p:nvPr/>
          </p:nvSpPr>
          <p:spPr>
            <a:xfrm>
              <a:off x="2407079" y="95043"/>
              <a:ext cx="427158" cy="368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265" fill="norm" stroke="1" extrusionOk="0">
                  <a:moveTo>
                    <a:pt x="83" y="6348"/>
                  </a:moveTo>
                  <a:cubicBezTo>
                    <a:pt x="-34" y="5274"/>
                    <a:pt x="-151" y="4201"/>
                    <a:pt x="666" y="3128"/>
                  </a:cubicBezTo>
                  <a:cubicBezTo>
                    <a:pt x="1484" y="2055"/>
                    <a:pt x="3235" y="981"/>
                    <a:pt x="4461" y="445"/>
                  </a:cubicBezTo>
                  <a:cubicBezTo>
                    <a:pt x="5687" y="-92"/>
                    <a:pt x="6387" y="-92"/>
                    <a:pt x="6913" y="176"/>
                  </a:cubicBezTo>
                  <a:cubicBezTo>
                    <a:pt x="7438" y="445"/>
                    <a:pt x="7788" y="981"/>
                    <a:pt x="7905" y="2927"/>
                  </a:cubicBezTo>
                  <a:cubicBezTo>
                    <a:pt x="8022" y="4872"/>
                    <a:pt x="7905" y="8226"/>
                    <a:pt x="7788" y="10976"/>
                  </a:cubicBezTo>
                  <a:cubicBezTo>
                    <a:pt x="7672" y="13727"/>
                    <a:pt x="7555" y="15873"/>
                    <a:pt x="7905" y="17483"/>
                  </a:cubicBezTo>
                  <a:cubicBezTo>
                    <a:pt x="8255" y="19093"/>
                    <a:pt x="9073" y="20166"/>
                    <a:pt x="10124" y="20770"/>
                  </a:cubicBezTo>
                  <a:cubicBezTo>
                    <a:pt x="11174" y="21374"/>
                    <a:pt x="12459" y="21508"/>
                    <a:pt x="13918" y="20703"/>
                  </a:cubicBezTo>
                  <a:cubicBezTo>
                    <a:pt x="15378" y="19898"/>
                    <a:pt x="17012" y="18154"/>
                    <a:pt x="18297" y="15672"/>
                  </a:cubicBezTo>
                  <a:cubicBezTo>
                    <a:pt x="19581" y="13190"/>
                    <a:pt x="20515" y="9970"/>
                    <a:pt x="20982" y="7622"/>
                  </a:cubicBezTo>
                  <a:cubicBezTo>
                    <a:pt x="21449" y="5274"/>
                    <a:pt x="21449" y="3799"/>
                    <a:pt x="21449" y="232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7" name="Line"/>
            <p:cNvSpPr/>
            <p:nvPr/>
          </p:nvSpPr>
          <p:spPr>
            <a:xfrm>
              <a:off x="2698379" y="149253"/>
              <a:ext cx="17272" cy="50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5" h="21600" fill="norm" stroke="1" extrusionOk="0">
                  <a:moveTo>
                    <a:pt x="3855" y="0"/>
                  </a:moveTo>
                  <a:cubicBezTo>
                    <a:pt x="3855" y="4438"/>
                    <a:pt x="3855" y="8877"/>
                    <a:pt x="3855" y="12181"/>
                  </a:cubicBezTo>
                  <a:cubicBezTo>
                    <a:pt x="3855" y="15485"/>
                    <a:pt x="3855" y="17655"/>
                    <a:pt x="2505" y="19184"/>
                  </a:cubicBezTo>
                  <a:cubicBezTo>
                    <a:pt x="1155" y="20712"/>
                    <a:pt x="-1545" y="21600"/>
                    <a:pt x="1155" y="21600"/>
                  </a:cubicBezTo>
                  <a:cubicBezTo>
                    <a:pt x="3855" y="21600"/>
                    <a:pt x="11955" y="20712"/>
                    <a:pt x="20055" y="1982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8" name="Line"/>
            <p:cNvSpPr/>
            <p:nvPr/>
          </p:nvSpPr>
          <p:spPr>
            <a:xfrm>
              <a:off x="2848922" y="99842"/>
              <a:ext cx="131803" cy="9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223" fill="norm" stroke="1" extrusionOk="0">
                  <a:moveTo>
                    <a:pt x="1017" y="21223"/>
                  </a:moveTo>
                  <a:cubicBezTo>
                    <a:pt x="638" y="18711"/>
                    <a:pt x="259" y="16200"/>
                    <a:pt x="69" y="12935"/>
                  </a:cubicBezTo>
                  <a:cubicBezTo>
                    <a:pt x="-120" y="9670"/>
                    <a:pt x="-120" y="5651"/>
                    <a:pt x="2722" y="3139"/>
                  </a:cubicBezTo>
                  <a:cubicBezTo>
                    <a:pt x="5564" y="628"/>
                    <a:pt x="11248" y="-377"/>
                    <a:pt x="14848" y="125"/>
                  </a:cubicBezTo>
                  <a:cubicBezTo>
                    <a:pt x="18448" y="628"/>
                    <a:pt x="19964" y="2637"/>
                    <a:pt x="21480" y="464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9" name="Line"/>
            <p:cNvSpPr/>
            <p:nvPr/>
          </p:nvSpPr>
          <p:spPr>
            <a:xfrm>
              <a:off x="9107" y="661665"/>
              <a:ext cx="2873959" cy="26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1" fill="norm" stroke="1" extrusionOk="0">
                  <a:moveTo>
                    <a:pt x="0" y="21531"/>
                  </a:moveTo>
                  <a:cubicBezTo>
                    <a:pt x="419" y="20786"/>
                    <a:pt x="839" y="20041"/>
                    <a:pt x="1293" y="19390"/>
                  </a:cubicBezTo>
                  <a:cubicBezTo>
                    <a:pt x="1748" y="18738"/>
                    <a:pt x="2237" y="18179"/>
                    <a:pt x="2796" y="17528"/>
                  </a:cubicBezTo>
                  <a:cubicBezTo>
                    <a:pt x="3355" y="16876"/>
                    <a:pt x="3984" y="16131"/>
                    <a:pt x="4570" y="15572"/>
                  </a:cubicBezTo>
                  <a:cubicBezTo>
                    <a:pt x="5155" y="15014"/>
                    <a:pt x="5697" y="14641"/>
                    <a:pt x="6317" y="14176"/>
                  </a:cubicBezTo>
                  <a:cubicBezTo>
                    <a:pt x="6938" y="13710"/>
                    <a:pt x="7637" y="13152"/>
                    <a:pt x="8249" y="12593"/>
                  </a:cubicBezTo>
                  <a:cubicBezTo>
                    <a:pt x="8860" y="12034"/>
                    <a:pt x="9384" y="11476"/>
                    <a:pt x="9970" y="10824"/>
                  </a:cubicBezTo>
                  <a:cubicBezTo>
                    <a:pt x="10555" y="10172"/>
                    <a:pt x="11202" y="9428"/>
                    <a:pt x="11840" y="8776"/>
                  </a:cubicBezTo>
                  <a:cubicBezTo>
                    <a:pt x="12478" y="8124"/>
                    <a:pt x="13107" y="7565"/>
                    <a:pt x="13762" y="7100"/>
                  </a:cubicBezTo>
                  <a:cubicBezTo>
                    <a:pt x="14417" y="6634"/>
                    <a:pt x="15099" y="6262"/>
                    <a:pt x="15798" y="5797"/>
                  </a:cubicBezTo>
                  <a:cubicBezTo>
                    <a:pt x="16497" y="5331"/>
                    <a:pt x="17214" y="4772"/>
                    <a:pt x="17886" y="4121"/>
                  </a:cubicBezTo>
                  <a:cubicBezTo>
                    <a:pt x="18559" y="3469"/>
                    <a:pt x="19188" y="2724"/>
                    <a:pt x="19739" y="2072"/>
                  </a:cubicBezTo>
                  <a:cubicBezTo>
                    <a:pt x="20289" y="1421"/>
                    <a:pt x="20761" y="862"/>
                    <a:pt x="21041" y="490"/>
                  </a:cubicBezTo>
                  <a:cubicBezTo>
                    <a:pt x="21320" y="117"/>
                    <a:pt x="21408" y="-69"/>
                    <a:pt x="21469" y="24"/>
                  </a:cubicBezTo>
                  <a:cubicBezTo>
                    <a:pt x="21530" y="117"/>
                    <a:pt x="21565" y="490"/>
                    <a:pt x="21600" y="86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51" grpId="4"/>
      <p:bldP build="whole" bldLvl="1" animBg="1" rev="0" advAuto="0" spid="5090" grpId="2"/>
      <p:bldP build="whole" bldLvl="1" animBg="1" rev="0" advAuto="0" spid="4669" grpId="5"/>
      <p:bldP build="whole" bldLvl="1" animBg="1" rev="0" advAuto="0" spid="5076" grpId="1"/>
      <p:bldP build="whole" bldLvl="1" animBg="1" rev="0" advAuto="0" spid="4950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2" name="stable-matching-lattice-to-dpp.gif" descr="stable-matching-lattice-to-dp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136024"/>
            <a:ext cx="9481551" cy="9481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4" name="samples-2d.pdf" descr="samples-2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644" y="2437288"/>
            <a:ext cx="12072195" cy="3963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6" name="sim-spl-1.pdf" descr="sim-spl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1560" y="304954"/>
            <a:ext cx="6881680" cy="4244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7" name="sim-spl-2.pdf" descr="sim-spl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1560" y="4902905"/>
            <a:ext cx="6881680" cy="4244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" name="kly-2018-supplementary-video.mp4" descr="kly-2018-supplementary-video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22400" y="2336800"/>
            <a:ext cx="10160000" cy="508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0000" fill="hold"/>
                                        <p:tgtEl>
                                          <p:spTgt spid="5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09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9" name="Drawing"/>
          <p:cNvGrpSpPr/>
          <p:nvPr/>
        </p:nvGrpSpPr>
        <p:grpSpPr>
          <a:xfrm>
            <a:off x="4716040" y="1803553"/>
            <a:ext cx="6564928" cy="936259"/>
            <a:chOff x="-528995" y="1587308"/>
            <a:chExt cx="6564927" cy="936258"/>
          </a:xfrm>
        </p:grpSpPr>
        <p:pic>
          <p:nvPicPr>
            <p:cNvPr id="5101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528996" y="1885125"/>
              <a:ext cx="651616" cy="403694"/>
            </a:xfrm>
            <a:prstGeom prst="rect">
              <a:avLst/>
            </a:prstGeom>
            <a:effectLst/>
          </p:spPr>
        </p:pic>
        <p:pic>
          <p:nvPicPr>
            <p:cNvPr id="5103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4359" y="2003256"/>
              <a:ext cx="81207" cy="520311"/>
            </a:xfrm>
            <a:prstGeom prst="rect">
              <a:avLst/>
            </a:prstGeom>
            <a:effectLst/>
          </p:spPr>
        </p:pic>
        <p:pic>
          <p:nvPicPr>
            <p:cNvPr id="5105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4079" y="2090162"/>
              <a:ext cx="248628" cy="64059"/>
            </a:xfrm>
            <a:prstGeom prst="rect">
              <a:avLst/>
            </a:prstGeom>
            <a:effectLst/>
          </p:spPr>
        </p:pic>
        <p:pic>
          <p:nvPicPr>
            <p:cNvPr id="5107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64442" y="1828787"/>
              <a:ext cx="243672" cy="436642"/>
            </a:xfrm>
            <a:prstGeom prst="rect">
              <a:avLst/>
            </a:prstGeom>
            <a:effectLst/>
          </p:spPr>
        </p:pic>
        <p:pic>
          <p:nvPicPr>
            <p:cNvPr id="5109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15548" y="1926522"/>
              <a:ext cx="60281" cy="325355"/>
            </a:xfrm>
            <a:prstGeom prst="rect">
              <a:avLst/>
            </a:prstGeom>
            <a:effectLst/>
          </p:spPr>
        </p:pic>
        <p:pic>
          <p:nvPicPr>
            <p:cNvPr id="5111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28881" y="1905595"/>
              <a:ext cx="251583" cy="102137"/>
            </a:xfrm>
            <a:prstGeom prst="rect">
              <a:avLst/>
            </a:prstGeom>
            <a:effectLst/>
          </p:spPr>
        </p:pic>
        <p:pic>
          <p:nvPicPr>
            <p:cNvPr id="5113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5583" y="1926553"/>
              <a:ext cx="206246" cy="353226"/>
            </a:xfrm>
            <a:prstGeom prst="rect">
              <a:avLst/>
            </a:prstGeom>
            <a:effectLst/>
          </p:spPr>
        </p:pic>
        <p:pic>
          <p:nvPicPr>
            <p:cNvPr id="5115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962033" y="2066033"/>
              <a:ext cx="255604" cy="102140"/>
            </a:xfrm>
            <a:prstGeom prst="rect">
              <a:avLst/>
            </a:prstGeom>
            <a:effectLst/>
          </p:spPr>
        </p:pic>
        <p:pic>
          <p:nvPicPr>
            <p:cNvPr id="5117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294100" y="1940475"/>
              <a:ext cx="56074" cy="290478"/>
            </a:xfrm>
            <a:prstGeom prst="rect">
              <a:avLst/>
            </a:prstGeom>
            <a:effectLst/>
          </p:spPr>
        </p:pic>
        <p:pic>
          <p:nvPicPr>
            <p:cNvPr id="5119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282916" y="1893054"/>
              <a:ext cx="217313" cy="381625"/>
            </a:xfrm>
            <a:prstGeom prst="rect">
              <a:avLst/>
            </a:prstGeom>
            <a:effectLst/>
          </p:spPr>
        </p:pic>
        <p:pic>
          <p:nvPicPr>
            <p:cNvPr id="5121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582868" y="1905595"/>
              <a:ext cx="178868" cy="292607"/>
            </a:xfrm>
            <a:prstGeom prst="rect">
              <a:avLst/>
            </a:prstGeom>
            <a:effectLst/>
          </p:spPr>
        </p:pic>
        <p:pic>
          <p:nvPicPr>
            <p:cNvPr id="5123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811224" y="1847423"/>
              <a:ext cx="180707" cy="299821"/>
            </a:xfrm>
            <a:prstGeom prst="rect">
              <a:avLst/>
            </a:prstGeom>
            <a:effectLst/>
          </p:spPr>
        </p:pic>
        <p:pic>
          <p:nvPicPr>
            <p:cNvPr id="5125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820754" y="1989304"/>
              <a:ext cx="192101" cy="95161"/>
            </a:xfrm>
            <a:prstGeom prst="rect">
              <a:avLst/>
            </a:prstGeom>
            <a:effectLst/>
          </p:spPr>
        </p:pic>
        <p:pic>
          <p:nvPicPr>
            <p:cNvPr id="5127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792136" y="2135790"/>
              <a:ext cx="255600" cy="53306"/>
            </a:xfrm>
            <a:prstGeom prst="rect">
              <a:avLst/>
            </a:prstGeom>
            <a:effectLst/>
          </p:spPr>
        </p:pic>
        <p:pic>
          <p:nvPicPr>
            <p:cNvPr id="5129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419940" y="1807546"/>
              <a:ext cx="60284" cy="332722"/>
            </a:xfrm>
            <a:prstGeom prst="rect">
              <a:avLst/>
            </a:prstGeom>
            <a:effectLst/>
          </p:spPr>
        </p:pic>
        <p:pic>
          <p:nvPicPr>
            <p:cNvPr id="5131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426918" y="1758916"/>
              <a:ext cx="332331" cy="360426"/>
            </a:xfrm>
            <a:prstGeom prst="rect">
              <a:avLst/>
            </a:prstGeom>
            <a:effectLst/>
          </p:spPr>
        </p:pic>
        <p:pic>
          <p:nvPicPr>
            <p:cNvPr id="5133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860599" y="1749316"/>
              <a:ext cx="224593" cy="342122"/>
            </a:xfrm>
            <a:prstGeom prst="rect">
              <a:avLst/>
            </a:prstGeom>
            <a:effectLst/>
          </p:spPr>
        </p:pic>
        <p:pic>
          <p:nvPicPr>
            <p:cNvPr id="5135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922185" y="1898619"/>
              <a:ext cx="213748" cy="60284"/>
            </a:xfrm>
            <a:prstGeom prst="rect">
              <a:avLst/>
            </a:prstGeom>
            <a:effectLst/>
          </p:spPr>
        </p:pic>
        <p:pic>
          <p:nvPicPr>
            <p:cNvPr id="5137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4187258" y="1731204"/>
              <a:ext cx="88187" cy="346285"/>
            </a:xfrm>
            <a:prstGeom prst="rect">
              <a:avLst/>
            </a:prstGeom>
            <a:effectLst/>
          </p:spPr>
        </p:pic>
        <p:pic>
          <p:nvPicPr>
            <p:cNvPr id="5139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4106847" y="1717254"/>
              <a:ext cx="280207" cy="109110"/>
            </a:xfrm>
            <a:prstGeom prst="rect">
              <a:avLst/>
            </a:prstGeom>
            <a:effectLst/>
          </p:spPr>
        </p:pic>
        <p:pic>
          <p:nvPicPr>
            <p:cNvPr id="5141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4411522" y="1719668"/>
              <a:ext cx="275486" cy="327590"/>
            </a:xfrm>
            <a:prstGeom prst="rect">
              <a:avLst/>
            </a:prstGeom>
            <a:effectLst/>
          </p:spPr>
        </p:pic>
        <p:pic>
          <p:nvPicPr>
            <p:cNvPr id="5143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4711288" y="1717253"/>
              <a:ext cx="59427" cy="332333"/>
            </a:xfrm>
            <a:prstGeom prst="rect">
              <a:avLst/>
            </a:prstGeom>
            <a:effectLst/>
          </p:spPr>
        </p:pic>
        <p:pic>
          <p:nvPicPr>
            <p:cNvPr id="5145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4842968" y="1701445"/>
              <a:ext cx="52842" cy="362093"/>
            </a:xfrm>
            <a:prstGeom prst="rect">
              <a:avLst/>
            </a:prstGeom>
            <a:effectLst/>
          </p:spPr>
        </p:pic>
        <p:pic>
          <p:nvPicPr>
            <p:cNvPr id="5147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4696482" y="1849790"/>
              <a:ext cx="276526" cy="109110"/>
            </a:xfrm>
            <a:prstGeom prst="rect">
              <a:avLst/>
            </a:prstGeom>
            <a:effectLst/>
          </p:spPr>
        </p:pic>
        <p:pic>
          <p:nvPicPr>
            <p:cNvPr id="5149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5010385" y="1724228"/>
              <a:ext cx="67258" cy="304429"/>
            </a:xfrm>
            <a:prstGeom prst="rect">
              <a:avLst/>
            </a:prstGeom>
            <a:effectLst/>
          </p:spPr>
        </p:pic>
        <p:pic>
          <p:nvPicPr>
            <p:cNvPr id="5151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5135944" y="1718649"/>
              <a:ext cx="85996" cy="303035"/>
            </a:xfrm>
            <a:prstGeom prst="rect">
              <a:avLst/>
            </a:prstGeom>
            <a:effectLst/>
          </p:spPr>
        </p:pic>
        <p:pic>
          <p:nvPicPr>
            <p:cNvPr id="5153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5156870" y="1671580"/>
              <a:ext cx="322184" cy="315440"/>
            </a:xfrm>
            <a:prstGeom prst="rect">
              <a:avLst/>
            </a:prstGeom>
            <a:effectLst/>
          </p:spPr>
        </p:pic>
        <p:pic>
          <p:nvPicPr>
            <p:cNvPr id="5155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5514649" y="1587308"/>
              <a:ext cx="365730" cy="420424"/>
            </a:xfrm>
            <a:prstGeom prst="rect">
              <a:avLst/>
            </a:prstGeom>
            <a:effectLst/>
          </p:spPr>
        </p:pic>
        <p:pic>
          <p:nvPicPr>
            <p:cNvPr id="5157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5966976" y="1882415"/>
              <a:ext cx="68956" cy="82425"/>
            </a:xfrm>
            <a:prstGeom prst="rect">
              <a:avLst/>
            </a:prstGeom>
            <a:effectLst/>
          </p:spPr>
        </p:pic>
      </p:grpSp>
      <p:grpSp>
        <p:nvGrpSpPr>
          <p:cNvPr id="5180" name="Drawing"/>
          <p:cNvGrpSpPr/>
          <p:nvPr/>
        </p:nvGrpSpPr>
        <p:grpSpPr>
          <a:xfrm>
            <a:off x="1311583" y="2260007"/>
            <a:ext cx="2898258" cy="551300"/>
            <a:chOff x="136629" y="785901"/>
            <a:chExt cx="2898256" cy="551298"/>
          </a:xfrm>
        </p:grpSpPr>
        <p:pic>
          <p:nvPicPr>
            <p:cNvPr id="5160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136629" y="801408"/>
              <a:ext cx="388722" cy="103205"/>
            </a:xfrm>
            <a:prstGeom prst="rect">
              <a:avLst/>
            </a:prstGeom>
            <a:effectLst/>
          </p:spPr>
        </p:pic>
        <p:pic>
          <p:nvPicPr>
            <p:cNvPr id="5162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225633" y="856394"/>
              <a:ext cx="332681" cy="389641"/>
            </a:xfrm>
            <a:prstGeom prst="rect">
              <a:avLst/>
            </a:prstGeom>
            <a:effectLst/>
          </p:spPr>
        </p:pic>
        <p:pic>
          <p:nvPicPr>
            <p:cNvPr id="5164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843245" y="890998"/>
              <a:ext cx="88764" cy="71431"/>
            </a:xfrm>
            <a:prstGeom prst="rect">
              <a:avLst/>
            </a:prstGeom>
            <a:effectLst/>
          </p:spPr>
        </p:pic>
        <p:pic>
          <p:nvPicPr>
            <p:cNvPr id="5166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811128" y="1041798"/>
              <a:ext cx="126194" cy="106919"/>
            </a:xfrm>
            <a:prstGeom prst="rect">
              <a:avLst/>
            </a:prstGeom>
            <a:effectLst/>
          </p:spPr>
        </p:pic>
        <p:pic>
          <p:nvPicPr>
            <p:cNvPr id="5168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1396220" y="950457"/>
              <a:ext cx="268077" cy="181455"/>
            </a:xfrm>
            <a:prstGeom prst="rect">
              <a:avLst/>
            </a:prstGeom>
            <a:effectLst/>
          </p:spPr>
        </p:pic>
        <p:pic>
          <p:nvPicPr>
            <p:cNvPr id="5170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1492052" y="829815"/>
              <a:ext cx="49102" cy="453802"/>
            </a:xfrm>
            <a:prstGeom prst="rect">
              <a:avLst/>
            </a:prstGeom>
            <a:effectLst/>
          </p:spPr>
        </p:pic>
        <p:pic>
          <p:nvPicPr>
            <p:cNvPr id="5172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1373825" y="785901"/>
              <a:ext cx="250838" cy="105863"/>
            </a:xfrm>
            <a:prstGeom prst="rect">
              <a:avLst/>
            </a:prstGeom>
            <a:effectLst/>
          </p:spPr>
        </p:pic>
        <p:pic>
          <p:nvPicPr>
            <p:cNvPr id="5174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1299338" y="1269999"/>
              <a:ext cx="438048" cy="67202"/>
            </a:xfrm>
            <a:prstGeom prst="rect">
              <a:avLst/>
            </a:prstGeom>
            <a:effectLst/>
          </p:spPr>
        </p:pic>
        <p:pic>
          <p:nvPicPr>
            <p:cNvPr id="5176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2346415" y="932593"/>
              <a:ext cx="620826" cy="100498"/>
            </a:xfrm>
            <a:prstGeom prst="rect">
              <a:avLst/>
            </a:prstGeom>
            <a:effectLst/>
          </p:spPr>
        </p:pic>
        <p:pic>
          <p:nvPicPr>
            <p:cNvPr id="5178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2789660" y="831210"/>
              <a:ext cx="245226" cy="339857"/>
            </a:xfrm>
            <a:prstGeom prst="rect">
              <a:avLst/>
            </a:prstGeom>
            <a:effectLst/>
          </p:spPr>
        </p:pic>
      </p:grpSp>
      <p:grpSp>
        <p:nvGrpSpPr>
          <p:cNvPr id="5219" name="Drawing"/>
          <p:cNvGrpSpPr/>
          <p:nvPr/>
        </p:nvGrpSpPr>
        <p:grpSpPr>
          <a:xfrm>
            <a:off x="4492303" y="-9170"/>
            <a:ext cx="6448702" cy="818343"/>
            <a:chOff x="187307" y="-38107"/>
            <a:chExt cx="6448700" cy="818342"/>
          </a:xfrm>
        </p:grpSpPr>
        <p:sp>
          <p:nvSpPr>
            <p:cNvPr id="5181" name="Line"/>
            <p:cNvSpPr/>
            <p:nvPr/>
          </p:nvSpPr>
          <p:spPr>
            <a:xfrm>
              <a:off x="696527" y="647698"/>
              <a:ext cx="2483324" cy="13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27" y="20842"/>
                    <a:pt x="1254" y="20084"/>
                    <a:pt x="1881" y="19137"/>
                  </a:cubicBezTo>
                  <a:cubicBezTo>
                    <a:pt x="2508" y="18189"/>
                    <a:pt x="3135" y="17053"/>
                    <a:pt x="3802" y="15916"/>
                  </a:cubicBezTo>
                  <a:cubicBezTo>
                    <a:pt x="4470" y="14779"/>
                    <a:pt x="5178" y="13642"/>
                    <a:pt x="5916" y="12884"/>
                  </a:cubicBezTo>
                  <a:cubicBezTo>
                    <a:pt x="6654" y="12126"/>
                    <a:pt x="7422" y="11747"/>
                    <a:pt x="8181" y="11179"/>
                  </a:cubicBezTo>
                  <a:cubicBezTo>
                    <a:pt x="8939" y="10611"/>
                    <a:pt x="9688" y="9853"/>
                    <a:pt x="10426" y="9284"/>
                  </a:cubicBezTo>
                  <a:cubicBezTo>
                    <a:pt x="11164" y="8716"/>
                    <a:pt x="11892" y="8337"/>
                    <a:pt x="12651" y="8147"/>
                  </a:cubicBezTo>
                  <a:cubicBezTo>
                    <a:pt x="13409" y="7958"/>
                    <a:pt x="14198" y="7958"/>
                    <a:pt x="14956" y="7958"/>
                  </a:cubicBezTo>
                  <a:cubicBezTo>
                    <a:pt x="15715" y="7958"/>
                    <a:pt x="16443" y="7958"/>
                    <a:pt x="17049" y="7768"/>
                  </a:cubicBezTo>
                  <a:cubicBezTo>
                    <a:pt x="17656" y="7579"/>
                    <a:pt x="18142" y="7200"/>
                    <a:pt x="18617" y="6442"/>
                  </a:cubicBezTo>
                  <a:cubicBezTo>
                    <a:pt x="19092" y="5684"/>
                    <a:pt x="19557" y="4547"/>
                    <a:pt x="19942" y="3411"/>
                  </a:cubicBezTo>
                  <a:cubicBezTo>
                    <a:pt x="20326" y="2274"/>
                    <a:pt x="20629" y="1137"/>
                    <a:pt x="20842" y="568"/>
                  </a:cubicBezTo>
                  <a:cubicBezTo>
                    <a:pt x="21054" y="0"/>
                    <a:pt x="21175" y="0"/>
                    <a:pt x="21287" y="0"/>
                  </a:cubicBezTo>
                  <a:cubicBezTo>
                    <a:pt x="21398" y="0"/>
                    <a:pt x="21499" y="0"/>
                    <a:pt x="21549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182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3864671" y="16670"/>
              <a:ext cx="301974" cy="719795"/>
            </a:xfrm>
            <a:prstGeom prst="rect">
              <a:avLst/>
            </a:prstGeom>
            <a:effectLst/>
          </p:spPr>
        </p:pic>
        <p:pic>
          <p:nvPicPr>
            <p:cNvPr id="5184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4222965" y="89601"/>
              <a:ext cx="355243" cy="470999"/>
            </a:xfrm>
            <a:prstGeom prst="rect">
              <a:avLst/>
            </a:prstGeom>
            <a:effectLst/>
          </p:spPr>
        </p:pic>
        <p:pic>
          <p:nvPicPr>
            <p:cNvPr id="5186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4236920" y="323593"/>
              <a:ext cx="334310" cy="243627"/>
            </a:xfrm>
            <a:prstGeom prst="rect">
              <a:avLst/>
            </a:prstGeom>
            <a:effectLst/>
          </p:spPr>
        </p:pic>
        <p:pic>
          <p:nvPicPr>
            <p:cNvPr id="5188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4645264" y="421256"/>
              <a:ext cx="152401" cy="76201"/>
            </a:xfrm>
            <a:prstGeom prst="rect">
              <a:avLst/>
            </a:prstGeom>
            <a:effectLst/>
          </p:spPr>
        </p:pic>
        <p:pic>
          <p:nvPicPr>
            <p:cNvPr id="5190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4613598" y="442173"/>
              <a:ext cx="118075" cy="208758"/>
            </a:xfrm>
            <a:prstGeom prst="rect">
              <a:avLst/>
            </a:prstGeom>
            <a:effectLst/>
          </p:spPr>
        </p:pic>
        <p:pic>
          <p:nvPicPr>
            <p:cNvPr id="5192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4565889" y="463099"/>
              <a:ext cx="165784" cy="295273"/>
            </a:xfrm>
            <a:prstGeom prst="rect">
              <a:avLst/>
            </a:prstGeom>
            <a:effectLst/>
          </p:spPr>
        </p:pic>
        <p:pic>
          <p:nvPicPr>
            <p:cNvPr id="5194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4885657" y="93393"/>
              <a:ext cx="383137" cy="469356"/>
            </a:xfrm>
            <a:prstGeom prst="rect">
              <a:avLst/>
            </a:prstGeom>
            <a:effectLst/>
          </p:spPr>
        </p:pic>
        <p:pic>
          <p:nvPicPr>
            <p:cNvPr id="5196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5427431" y="47143"/>
              <a:ext cx="364537" cy="422422"/>
            </a:xfrm>
            <a:prstGeom prst="rect">
              <a:avLst/>
            </a:prstGeom>
            <a:effectLst/>
          </p:spPr>
        </p:pic>
        <p:pic>
          <p:nvPicPr>
            <p:cNvPr id="5198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5938977" y="53512"/>
              <a:ext cx="355233" cy="234683"/>
            </a:xfrm>
            <a:prstGeom prst="rect">
              <a:avLst/>
            </a:prstGeom>
            <a:effectLst/>
          </p:spPr>
        </p:pic>
        <p:pic>
          <p:nvPicPr>
            <p:cNvPr id="5200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6097076" y="46723"/>
              <a:ext cx="241929" cy="431212"/>
            </a:xfrm>
            <a:prstGeom prst="rect">
              <a:avLst/>
            </a:prstGeom>
            <a:effectLst/>
          </p:spPr>
        </p:pic>
        <p:pic>
          <p:nvPicPr>
            <p:cNvPr id="5202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6270009" y="-38108"/>
              <a:ext cx="365999" cy="603989"/>
            </a:xfrm>
            <a:prstGeom prst="rect">
              <a:avLst/>
            </a:prstGeom>
            <a:effectLst/>
          </p:spPr>
        </p:pic>
        <p:sp>
          <p:nvSpPr>
            <p:cNvPr id="5204" name="Line"/>
            <p:cNvSpPr/>
            <p:nvPr/>
          </p:nvSpPr>
          <p:spPr>
            <a:xfrm>
              <a:off x="385803" y="180331"/>
              <a:ext cx="17749" cy="488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0609" y="0"/>
                  </a:moveTo>
                  <a:cubicBezTo>
                    <a:pt x="17909" y="3394"/>
                    <a:pt x="15209" y="6789"/>
                    <a:pt x="11159" y="9926"/>
                  </a:cubicBezTo>
                  <a:cubicBezTo>
                    <a:pt x="7109" y="13063"/>
                    <a:pt x="1709" y="15943"/>
                    <a:pt x="359" y="17846"/>
                  </a:cubicBezTo>
                  <a:cubicBezTo>
                    <a:pt x="-991" y="19749"/>
                    <a:pt x="1709" y="20674"/>
                    <a:pt x="4409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05" name="Line"/>
            <p:cNvSpPr/>
            <p:nvPr/>
          </p:nvSpPr>
          <p:spPr>
            <a:xfrm>
              <a:off x="187307" y="122040"/>
              <a:ext cx="418538" cy="10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2" fill="norm" stroke="1" extrusionOk="0">
                  <a:moveTo>
                    <a:pt x="1440" y="21172"/>
                  </a:moveTo>
                  <a:cubicBezTo>
                    <a:pt x="720" y="20253"/>
                    <a:pt x="0" y="19334"/>
                    <a:pt x="0" y="18415"/>
                  </a:cubicBezTo>
                  <a:cubicBezTo>
                    <a:pt x="0" y="17495"/>
                    <a:pt x="720" y="16576"/>
                    <a:pt x="2520" y="14738"/>
                  </a:cubicBezTo>
                  <a:cubicBezTo>
                    <a:pt x="4320" y="12900"/>
                    <a:pt x="7200" y="10142"/>
                    <a:pt x="10260" y="7385"/>
                  </a:cubicBezTo>
                  <a:cubicBezTo>
                    <a:pt x="13320" y="4627"/>
                    <a:pt x="16560" y="1870"/>
                    <a:pt x="18480" y="721"/>
                  </a:cubicBezTo>
                  <a:cubicBezTo>
                    <a:pt x="20400" y="-428"/>
                    <a:pt x="21000" y="32"/>
                    <a:pt x="21600" y="49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06" name="Line"/>
            <p:cNvSpPr/>
            <p:nvPr/>
          </p:nvSpPr>
          <p:spPr>
            <a:xfrm>
              <a:off x="588137" y="211624"/>
              <a:ext cx="268831" cy="353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469" fill="norm" stroke="1" extrusionOk="0">
                  <a:moveTo>
                    <a:pt x="5887" y="6570"/>
                  </a:moveTo>
                  <a:cubicBezTo>
                    <a:pt x="5514" y="8829"/>
                    <a:pt x="5142" y="11088"/>
                    <a:pt x="4304" y="13276"/>
                  </a:cubicBezTo>
                  <a:cubicBezTo>
                    <a:pt x="3466" y="15464"/>
                    <a:pt x="2162" y="17582"/>
                    <a:pt x="1325" y="19064"/>
                  </a:cubicBezTo>
                  <a:cubicBezTo>
                    <a:pt x="487" y="20547"/>
                    <a:pt x="114" y="21394"/>
                    <a:pt x="21" y="21464"/>
                  </a:cubicBezTo>
                  <a:cubicBezTo>
                    <a:pt x="-72" y="21535"/>
                    <a:pt x="114" y="20829"/>
                    <a:pt x="1045" y="18076"/>
                  </a:cubicBezTo>
                  <a:cubicBezTo>
                    <a:pt x="1976" y="15323"/>
                    <a:pt x="3652" y="10523"/>
                    <a:pt x="4956" y="7347"/>
                  </a:cubicBezTo>
                  <a:cubicBezTo>
                    <a:pt x="6259" y="4170"/>
                    <a:pt x="7190" y="2617"/>
                    <a:pt x="7935" y="1559"/>
                  </a:cubicBezTo>
                  <a:cubicBezTo>
                    <a:pt x="8680" y="500"/>
                    <a:pt x="9238" y="-65"/>
                    <a:pt x="9797" y="6"/>
                  </a:cubicBezTo>
                  <a:cubicBezTo>
                    <a:pt x="10356" y="76"/>
                    <a:pt x="10914" y="782"/>
                    <a:pt x="12125" y="2970"/>
                  </a:cubicBezTo>
                  <a:cubicBezTo>
                    <a:pt x="13335" y="5159"/>
                    <a:pt x="15197" y="8829"/>
                    <a:pt x="16873" y="12006"/>
                  </a:cubicBezTo>
                  <a:cubicBezTo>
                    <a:pt x="18549" y="15182"/>
                    <a:pt x="20038" y="17864"/>
                    <a:pt x="21528" y="2054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07" name="Line"/>
            <p:cNvSpPr/>
            <p:nvPr/>
          </p:nvSpPr>
          <p:spPr>
            <a:xfrm>
              <a:off x="617470" y="396575"/>
              <a:ext cx="197644" cy="6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41" y="21600"/>
                  </a:moveTo>
                  <a:cubicBezTo>
                    <a:pt x="1271" y="20800"/>
                    <a:pt x="0" y="20000"/>
                    <a:pt x="0" y="19200"/>
                  </a:cubicBezTo>
                  <a:cubicBezTo>
                    <a:pt x="0" y="18400"/>
                    <a:pt x="1271" y="17600"/>
                    <a:pt x="5082" y="14400"/>
                  </a:cubicBezTo>
                  <a:cubicBezTo>
                    <a:pt x="8894" y="11200"/>
                    <a:pt x="15247" y="5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08" name="Line"/>
            <p:cNvSpPr/>
            <p:nvPr/>
          </p:nvSpPr>
          <p:spPr>
            <a:xfrm>
              <a:off x="917063" y="222185"/>
              <a:ext cx="30588" cy="36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6" h="21600" fill="norm" stroke="1" extrusionOk="0">
                  <a:moveTo>
                    <a:pt x="1782" y="0"/>
                  </a:moveTo>
                  <a:cubicBezTo>
                    <a:pt x="239" y="4431"/>
                    <a:pt x="-1304" y="8862"/>
                    <a:pt x="1782" y="12462"/>
                  </a:cubicBezTo>
                  <a:cubicBezTo>
                    <a:pt x="4867" y="16062"/>
                    <a:pt x="12582" y="18831"/>
                    <a:pt x="20296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09" name="Line"/>
            <p:cNvSpPr/>
            <p:nvPr/>
          </p:nvSpPr>
          <p:spPr>
            <a:xfrm>
              <a:off x="1080187" y="208233"/>
              <a:ext cx="258099" cy="4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fill="norm" stroke="1" extrusionOk="0">
                  <a:moveTo>
                    <a:pt x="0" y="0"/>
                  </a:moveTo>
                  <a:cubicBezTo>
                    <a:pt x="584" y="1626"/>
                    <a:pt x="1168" y="3252"/>
                    <a:pt x="1265" y="5981"/>
                  </a:cubicBezTo>
                  <a:cubicBezTo>
                    <a:pt x="1362" y="8710"/>
                    <a:pt x="973" y="12542"/>
                    <a:pt x="778" y="14806"/>
                  </a:cubicBezTo>
                  <a:cubicBezTo>
                    <a:pt x="584" y="17071"/>
                    <a:pt x="584" y="17768"/>
                    <a:pt x="778" y="18639"/>
                  </a:cubicBezTo>
                  <a:cubicBezTo>
                    <a:pt x="973" y="19510"/>
                    <a:pt x="1362" y="20555"/>
                    <a:pt x="2043" y="21077"/>
                  </a:cubicBezTo>
                  <a:cubicBezTo>
                    <a:pt x="2724" y="21600"/>
                    <a:pt x="3697" y="21600"/>
                    <a:pt x="5741" y="21135"/>
                  </a:cubicBezTo>
                  <a:cubicBezTo>
                    <a:pt x="7784" y="20671"/>
                    <a:pt x="10897" y="19742"/>
                    <a:pt x="13719" y="19161"/>
                  </a:cubicBezTo>
                  <a:cubicBezTo>
                    <a:pt x="16541" y="18581"/>
                    <a:pt x="19070" y="18348"/>
                    <a:pt x="21600" y="1811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10" name="Line"/>
            <p:cNvSpPr/>
            <p:nvPr/>
          </p:nvSpPr>
          <p:spPr>
            <a:xfrm>
              <a:off x="1749847" y="157079"/>
              <a:ext cx="20928" cy="392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78"/>
                  </a:moveTo>
                  <a:cubicBezTo>
                    <a:pt x="16800" y="639"/>
                    <a:pt x="12000" y="0"/>
                    <a:pt x="10800" y="0"/>
                  </a:cubicBezTo>
                  <a:cubicBezTo>
                    <a:pt x="9600" y="0"/>
                    <a:pt x="12000" y="639"/>
                    <a:pt x="12000" y="3195"/>
                  </a:cubicBezTo>
                  <a:cubicBezTo>
                    <a:pt x="12000" y="5751"/>
                    <a:pt x="9600" y="10225"/>
                    <a:pt x="7200" y="13612"/>
                  </a:cubicBezTo>
                  <a:cubicBezTo>
                    <a:pt x="4800" y="16999"/>
                    <a:pt x="2400" y="1929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11" name="Line"/>
            <p:cNvSpPr/>
            <p:nvPr/>
          </p:nvSpPr>
          <p:spPr>
            <a:xfrm>
              <a:off x="1699686" y="146492"/>
              <a:ext cx="292397" cy="426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21404" fill="norm" stroke="1" extrusionOk="0">
                  <a:moveTo>
                    <a:pt x="2138" y="4852"/>
                  </a:moveTo>
                  <a:cubicBezTo>
                    <a:pt x="3669" y="3451"/>
                    <a:pt x="5199" y="2050"/>
                    <a:pt x="7325" y="1174"/>
                  </a:cubicBezTo>
                  <a:cubicBezTo>
                    <a:pt x="9451" y="298"/>
                    <a:pt x="12173" y="-52"/>
                    <a:pt x="14299" y="6"/>
                  </a:cubicBezTo>
                  <a:cubicBezTo>
                    <a:pt x="16425" y="65"/>
                    <a:pt x="17955" y="532"/>
                    <a:pt x="18296" y="1349"/>
                  </a:cubicBezTo>
                  <a:cubicBezTo>
                    <a:pt x="18636" y="2166"/>
                    <a:pt x="17785" y="3334"/>
                    <a:pt x="15914" y="4560"/>
                  </a:cubicBezTo>
                  <a:cubicBezTo>
                    <a:pt x="14044" y="5786"/>
                    <a:pt x="11152" y="7070"/>
                    <a:pt x="9281" y="7829"/>
                  </a:cubicBezTo>
                  <a:cubicBezTo>
                    <a:pt x="7410" y="8588"/>
                    <a:pt x="6560" y="8822"/>
                    <a:pt x="6730" y="8938"/>
                  </a:cubicBezTo>
                  <a:cubicBezTo>
                    <a:pt x="6900" y="9055"/>
                    <a:pt x="8091" y="9055"/>
                    <a:pt x="10387" y="9289"/>
                  </a:cubicBezTo>
                  <a:cubicBezTo>
                    <a:pt x="12683" y="9522"/>
                    <a:pt x="16084" y="9989"/>
                    <a:pt x="18210" y="11098"/>
                  </a:cubicBezTo>
                  <a:cubicBezTo>
                    <a:pt x="20336" y="12207"/>
                    <a:pt x="21187" y="13959"/>
                    <a:pt x="21357" y="15360"/>
                  </a:cubicBezTo>
                  <a:cubicBezTo>
                    <a:pt x="21527" y="16761"/>
                    <a:pt x="21017" y="17812"/>
                    <a:pt x="18891" y="18804"/>
                  </a:cubicBezTo>
                  <a:cubicBezTo>
                    <a:pt x="16765" y="19797"/>
                    <a:pt x="13023" y="20731"/>
                    <a:pt x="9792" y="21139"/>
                  </a:cubicBezTo>
                  <a:cubicBezTo>
                    <a:pt x="6560" y="21548"/>
                    <a:pt x="3839" y="21431"/>
                    <a:pt x="2223" y="21139"/>
                  </a:cubicBezTo>
                  <a:cubicBezTo>
                    <a:pt x="607" y="20847"/>
                    <a:pt x="97" y="20380"/>
                    <a:pt x="12" y="19855"/>
                  </a:cubicBezTo>
                  <a:cubicBezTo>
                    <a:pt x="-73" y="19330"/>
                    <a:pt x="267" y="18746"/>
                    <a:pt x="1458" y="18045"/>
                  </a:cubicBezTo>
                  <a:cubicBezTo>
                    <a:pt x="2648" y="17345"/>
                    <a:pt x="4689" y="16527"/>
                    <a:pt x="6730" y="1571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12" name="Line"/>
            <p:cNvSpPr/>
            <p:nvPr/>
          </p:nvSpPr>
          <p:spPr>
            <a:xfrm>
              <a:off x="1980043" y="292474"/>
              <a:ext cx="168658" cy="287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202" fill="norm" stroke="1" extrusionOk="0">
                  <a:moveTo>
                    <a:pt x="2663" y="1503"/>
                  </a:moveTo>
                  <a:cubicBezTo>
                    <a:pt x="2663" y="646"/>
                    <a:pt x="2663" y="-211"/>
                    <a:pt x="2515" y="46"/>
                  </a:cubicBezTo>
                  <a:cubicBezTo>
                    <a:pt x="2367" y="303"/>
                    <a:pt x="2071" y="1675"/>
                    <a:pt x="1479" y="4246"/>
                  </a:cubicBezTo>
                  <a:cubicBezTo>
                    <a:pt x="888" y="6818"/>
                    <a:pt x="0" y="10589"/>
                    <a:pt x="0" y="13246"/>
                  </a:cubicBezTo>
                  <a:cubicBezTo>
                    <a:pt x="0" y="15903"/>
                    <a:pt x="888" y="17446"/>
                    <a:pt x="3255" y="18646"/>
                  </a:cubicBezTo>
                  <a:cubicBezTo>
                    <a:pt x="5622" y="19846"/>
                    <a:pt x="9469" y="20703"/>
                    <a:pt x="12132" y="21046"/>
                  </a:cubicBezTo>
                  <a:cubicBezTo>
                    <a:pt x="14795" y="21389"/>
                    <a:pt x="16274" y="21218"/>
                    <a:pt x="17901" y="20018"/>
                  </a:cubicBezTo>
                  <a:cubicBezTo>
                    <a:pt x="19529" y="18818"/>
                    <a:pt x="21304" y="16589"/>
                    <a:pt x="21452" y="13589"/>
                  </a:cubicBezTo>
                  <a:cubicBezTo>
                    <a:pt x="21600" y="10589"/>
                    <a:pt x="20121" y="6818"/>
                    <a:pt x="17901" y="4503"/>
                  </a:cubicBezTo>
                  <a:cubicBezTo>
                    <a:pt x="15682" y="2189"/>
                    <a:pt x="12723" y="1332"/>
                    <a:pt x="10504" y="989"/>
                  </a:cubicBezTo>
                  <a:cubicBezTo>
                    <a:pt x="8285" y="646"/>
                    <a:pt x="6805" y="818"/>
                    <a:pt x="6066" y="1675"/>
                  </a:cubicBezTo>
                  <a:cubicBezTo>
                    <a:pt x="5326" y="2532"/>
                    <a:pt x="5326" y="4075"/>
                    <a:pt x="5326" y="561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13" name="Line"/>
            <p:cNvSpPr/>
            <p:nvPr/>
          </p:nvSpPr>
          <p:spPr>
            <a:xfrm>
              <a:off x="2247442" y="245192"/>
              <a:ext cx="192526" cy="310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357" fill="norm" stroke="1" extrusionOk="0">
                  <a:moveTo>
                    <a:pt x="4424" y="2737"/>
                  </a:moveTo>
                  <a:cubicBezTo>
                    <a:pt x="3123" y="2417"/>
                    <a:pt x="1822" y="2097"/>
                    <a:pt x="1041" y="2337"/>
                  </a:cubicBezTo>
                  <a:cubicBezTo>
                    <a:pt x="260" y="2577"/>
                    <a:pt x="0" y="3377"/>
                    <a:pt x="0" y="5617"/>
                  </a:cubicBezTo>
                  <a:cubicBezTo>
                    <a:pt x="0" y="7857"/>
                    <a:pt x="260" y="11537"/>
                    <a:pt x="1041" y="14177"/>
                  </a:cubicBezTo>
                  <a:cubicBezTo>
                    <a:pt x="1822" y="16817"/>
                    <a:pt x="3123" y="18417"/>
                    <a:pt x="4294" y="19457"/>
                  </a:cubicBezTo>
                  <a:cubicBezTo>
                    <a:pt x="5465" y="20497"/>
                    <a:pt x="6506" y="20977"/>
                    <a:pt x="7937" y="21217"/>
                  </a:cubicBezTo>
                  <a:cubicBezTo>
                    <a:pt x="9369" y="21457"/>
                    <a:pt x="11190" y="21457"/>
                    <a:pt x="13142" y="20657"/>
                  </a:cubicBezTo>
                  <a:cubicBezTo>
                    <a:pt x="15094" y="19857"/>
                    <a:pt x="17176" y="18257"/>
                    <a:pt x="18607" y="14977"/>
                  </a:cubicBezTo>
                  <a:cubicBezTo>
                    <a:pt x="20039" y="11697"/>
                    <a:pt x="20819" y="6737"/>
                    <a:pt x="21210" y="3777"/>
                  </a:cubicBezTo>
                  <a:cubicBezTo>
                    <a:pt x="21600" y="817"/>
                    <a:pt x="21600" y="-143"/>
                    <a:pt x="21470" y="17"/>
                  </a:cubicBezTo>
                  <a:cubicBezTo>
                    <a:pt x="21340" y="177"/>
                    <a:pt x="21080" y="1457"/>
                    <a:pt x="20819" y="273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14" name="Line"/>
            <p:cNvSpPr/>
            <p:nvPr/>
          </p:nvSpPr>
          <p:spPr>
            <a:xfrm>
              <a:off x="2530475" y="277990"/>
              <a:ext cx="21570" cy="2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6" h="21600" fill="norm" stroke="1" extrusionOk="0">
                  <a:moveTo>
                    <a:pt x="20036" y="0"/>
                  </a:moveTo>
                  <a:cubicBezTo>
                    <a:pt x="11396" y="4200"/>
                    <a:pt x="2756" y="8400"/>
                    <a:pt x="596" y="11500"/>
                  </a:cubicBezTo>
                  <a:cubicBezTo>
                    <a:pt x="-1564" y="14600"/>
                    <a:pt x="2756" y="16600"/>
                    <a:pt x="3836" y="18100"/>
                  </a:cubicBezTo>
                  <a:cubicBezTo>
                    <a:pt x="4916" y="19600"/>
                    <a:pt x="2756" y="20600"/>
                    <a:pt x="596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15" name="Line"/>
            <p:cNvSpPr/>
            <p:nvPr/>
          </p:nvSpPr>
          <p:spPr>
            <a:xfrm>
              <a:off x="2489264" y="220942"/>
              <a:ext cx="299952" cy="29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2" fill="norm" stroke="1" extrusionOk="0">
                  <a:moveTo>
                    <a:pt x="0" y="11465"/>
                  </a:moveTo>
                  <a:cubicBezTo>
                    <a:pt x="670" y="9321"/>
                    <a:pt x="1340" y="7178"/>
                    <a:pt x="2009" y="5694"/>
                  </a:cubicBezTo>
                  <a:cubicBezTo>
                    <a:pt x="2679" y="4210"/>
                    <a:pt x="3349" y="3386"/>
                    <a:pt x="4019" y="3468"/>
                  </a:cubicBezTo>
                  <a:cubicBezTo>
                    <a:pt x="4688" y="3550"/>
                    <a:pt x="5358" y="4540"/>
                    <a:pt x="6530" y="6848"/>
                  </a:cubicBezTo>
                  <a:cubicBezTo>
                    <a:pt x="7702" y="9157"/>
                    <a:pt x="9377" y="12784"/>
                    <a:pt x="10884" y="15587"/>
                  </a:cubicBezTo>
                  <a:cubicBezTo>
                    <a:pt x="12391" y="18390"/>
                    <a:pt x="13730" y="20369"/>
                    <a:pt x="14567" y="20946"/>
                  </a:cubicBezTo>
                  <a:cubicBezTo>
                    <a:pt x="15405" y="21523"/>
                    <a:pt x="15740" y="20699"/>
                    <a:pt x="16158" y="18143"/>
                  </a:cubicBezTo>
                  <a:cubicBezTo>
                    <a:pt x="16577" y="15587"/>
                    <a:pt x="17079" y="11300"/>
                    <a:pt x="17581" y="8250"/>
                  </a:cubicBezTo>
                  <a:cubicBezTo>
                    <a:pt x="18084" y="5199"/>
                    <a:pt x="18586" y="3386"/>
                    <a:pt x="18921" y="2067"/>
                  </a:cubicBezTo>
                  <a:cubicBezTo>
                    <a:pt x="19256" y="747"/>
                    <a:pt x="19423" y="-77"/>
                    <a:pt x="19842" y="5"/>
                  </a:cubicBezTo>
                  <a:cubicBezTo>
                    <a:pt x="20260" y="88"/>
                    <a:pt x="20930" y="1077"/>
                    <a:pt x="21600" y="206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16" name="Line"/>
            <p:cNvSpPr/>
            <p:nvPr/>
          </p:nvSpPr>
          <p:spPr>
            <a:xfrm>
              <a:off x="2872923" y="171443"/>
              <a:ext cx="90684" cy="32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2" fill="norm" stroke="1" extrusionOk="0">
                  <a:moveTo>
                    <a:pt x="21600" y="1030"/>
                  </a:moveTo>
                  <a:cubicBezTo>
                    <a:pt x="19938" y="426"/>
                    <a:pt x="18277" y="-178"/>
                    <a:pt x="16615" y="49"/>
                  </a:cubicBezTo>
                  <a:cubicBezTo>
                    <a:pt x="14954" y="275"/>
                    <a:pt x="13292" y="1332"/>
                    <a:pt x="11354" y="4051"/>
                  </a:cubicBezTo>
                  <a:cubicBezTo>
                    <a:pt x="9415" y="6770"/>
                    <a:pt x="7200" y="11151"/>
                    <a:pt x="5261" y="14323"/>
                  </a:cubicBezTo>
                  <a:cubicBezTo>
                    <a:pt x="3323" y="17495"/>
                    <a:pt x="1662" y="19458"/>
                    <a:pt x="0" y="2142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17" name="Line"/>
            <p:cNvSpPr/>
            <p:nvPr/>
          </p:nvSpPr>
          <p:spPr>
            <a:xfrm>
              <a:off x="2857333" y="184134"/>
              <a:ext cx="252830" cy="363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376" fill="norm" stroke="1" extrusionOk="0">
                  <a:moveTo>
                    <a:pt x="714" y="2647"/>
                  </a:moveTo>
                  <a:cubicBezTo>
                    <a:pt x="2450" y="1553"/>
                    <a:pt x="4186" y="460"/>
                    <a:pt x="6307" y="118"/>
                  </a:cubicBezTo>
                  <a:cubicBezTo>
                    <a:pt x="8429" y="-224"/>
                    <a:pt x="10936" y="186"/>
                    <a:pt x="13443" y="1211"/>
                  </a:cubicBezTo>
                  <a:cubicBezTo>
                    <a:pt x="15950" y="2237"/>
                    <a:pt x="18457" y="3877"/>
                    <a:pt x="19807" y="5518"/>
                  </a:cubicBezTo>
                  <a:cubicBezTo>
                    <a:pt x="21157" y="7158"/>
                    <a:pt x="21350" y="8799"/>
                    <a:pt x="20289" y="10576"/>
                  </a:cubicBezTo>
                  <a:cubicBezTo>
                    <a:pt x="19229" y="12353"/>
                    <a:pt x="16914" y="14267"/>
                    <a:pt x="14021" y="15908"/>
                  </a:cubicBezTo>
                  <a:cubicBezTo>
                    <a:pt x="11129" y="17548"/>
                    <a:pt x="7657" y="18915"/>
                    <a:pt x="4957" y="19872"/>
                  </a:cubicBezTo>
                  <a:cubicBezTo>
                    <a:pt x="2257" y="20829"/>
                    <a:pt x="329" y="21376"/>
                    <a:pt x="39" y="21376"/>
                  </a:cubicBezTo>
                  <a:cubicBezTo>
                    <a:pt x="-250" y="21376"/>
                    <a:pt x="1100" y="20829"/>
                    <a:pt x="2450" y="2028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18" name="Line"/>
            <p:cNvSpPr/>
            <p:nvPr/>
          </p:nvSpPr>
          <p:spPr>
            <a:xfrm>
              <a:off x="3068241" y="163648"/>
              <a:ext cx="237244" cy="35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251" fill="norm" stroke="1" extrusionOk="0">
                  <a:moveTo>
                    <a:pt x="20132" y="4825"/>
                  </a:moveTo>
                  <a:cubicBezTo>
                    <a:pt x="20342" y="4119"/>
                    <a:pt x="20551" y="3413"/>
                    <a:pt x="20866" y="2637"/>
                  </a:cubicBezTo>
                  <a:cubicBezTo>
                    <a:pt x="21181" y="1860"/>
                    <a:pt x="21600" y="1013"/>
                    <a:pt x="21285" y="519"/>
                  </a:cubicBezTo>
                  <a:cubicBezTo>
                    <a:pt x="20971" y="25"/>
                    <a:pt x="19922" y="-116"/>
                    <a:pt x="18245" y="96"/>
                  </a:cubicBezTo>
                  <a:cubicBezTo>
                    <a:pt x="16567" y="308"/>
                    <a:pt x="14260" y="872"/>
                    <a:pt x="12792" y="1437"/>
                  </a:cubicBezTo>
                  <a:cubicBezTo>
                    <a:pt x="11324" y="2002"/>
                    <a:pt x="10695" y="2566"/>
                    <a:pt x="10905" y="3131"/>
                  </a:cubicBezTo>
                  <a:cubicBezTo>
                    <a:pt x="11115" y="3696"/>
                    <a:pt x="12163" y="4260"/>
                    <a:pt x="13841" y="5178"/>
                  </a:cubicBezTo>
                  <a:cubicBezTo>
                    <a:pt x="15518" y="6096"/>
                    <a:pt x="17825" y="7366"/>
                    <a:pt x="18979" y="8778"/>
                  </a:cubicBezTo>
                  <a:cubicBezTo>
                    <a:pt x="20132" y="10190"/>
                    <a:pt x="20132" y="11743"/>
                    <a:pt x="19398" y="13296"/>
                  </a:cubicBezTo>
                  <a:cubicBezTo>
                    <a:pt x="18664" y="14849"/>
                    <a:pt x="17196" y="16402"/>
                    <a:pt x="15518" y="17813"/>
                  </a:cubicBezTo>
                  <a:cubicBezTo>
                    <a:pt x="13841" y="19225"/>
                    <a:pt x="11953" y="20496"/>
                    <a:pt x="9647" y="20990"/>
                  </a:cubicBezTo>
                  <a:cubicBezTo>
                    <a:pt x="7340" y="21484"/>
                    <a:pt x="4614" y="21202"/>
                    <a:pt x="2936" y="20778"/>
                  </a:cubicBezTo>
                  <a:cubicBezTo>
                    <a:pt x="1258" y="20355"/>
                    <a:pt x="629" y="19790"/>
                    <a:pt x="0" y="1922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302" name="Drawing"/>
          <p:cNvGrpSpPr/>
          <p:nvPr/>
        </p:nvGrpSpPr>
        <p:grpSpPr>
          <a:xfrm>
            <a:off x="803447" y="701912"/>
            <a:ext cx="10441357" cy="1207356"/>
            <a:chOff x="-12700" y="-12771"/>
            <a:chExt cx="10441356" cy="1207354"/>
          </a:xfrm>
        </p:grpSpPr>
        <p:pic>
          <p:nvPicPr>
            <p:cNvPr id="5220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3476118" y="501469"/>
              <a:ext cx="610587" cy="433879"/>
            </a:xfrm>
            <a:prstGeom prst="rect">
              <a:avLst/>
            </a:prstGeom>
            <a:effectLst/>
          </p:spPr>
        </p:pic>
        <p:pic>
          <p:nvPicPr>
            <p:cNvPr id="5222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3734260" y="639835"/>
              <a:ext cx="101086" cy="554748"/>
            </a:xfrm>
            <a:prstGeom prst="rect">
              <a:avLst/>
            </a:prstGeom>
            <a:effectLst/>
          </p:spPr>
        </p:pic>
        <p:pic>
          <p:nvPicPr>
            <p:cNvPr id="5224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4444724" y="702618"/>
              <a:ext cx="304427" cy="39353"/>
            </a:xfrm>
            <a:prstGeom prst="rect">
              <a:avLst/>
            </a:prstGeom>
            <a:effectLst/>
          </p:spPr>
        </p:pic>
        <p:pic>
          <p:nvPicPr>
            <p:cNvPr id="5226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5309703" y="507300"/>
              <a:ext cx="39352" cy="395110"/>
            </a:xfrm>
            <a:prstGeom prst="rect">
              <a:avLst/>
            </a:prstGeom>
            <a:effectLst/>
          </p:spPr>
        </p:pic>
        <p:pic>
          <p:nvPicPr>
            <p:cNvPr id="5228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5196320" y="414283"/>
              <a:ext cx="330697" cy="320715"/>
            </a:xfrm>
            <a:prstGeom prst="rect">
              <a:avLst/>
            </a:prstGeom>
            <a:effectLst/>
          </p:spPr>
        </p:pic>
        <p:pic>
          <p:nvPicPr>
            <p:cNvPr id="5230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5464507" y="646813"/>
              <a:ext cx="225839" cy="204442"/>
            </a:xfrm>
            <a:prstGeom prst="rect">
              <a:avLst/>
            </a:prstGeom>
            <a:effectLst/>
          </p:spPr>
        </p:pic>
        <p:pic>
          <p:nvPicPr>
            <p:cNvPr id="5232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5724847" y="639837"/>
              <a:ext cx="56699" cy="230891"/>
            </a:xfrm>
            <a:prstGeom prst="rect">
              <a:avLst/>
            </a:prstGeom>
            <a:effectLst/>
          </p:spPr>
        </p:pic>
        <p:pic>
          <p:nvPicPr>
            <p:cNvPr id="5234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5729924" y="457938"/>
              <a:ext cx="100450" cy="102667"/>
            </a:xfrm>
            <a:prstGeom prst="rect">
              <a:avLst/>
            </a:prstGeom>
            <a:effectLst/>
          </p:spPr>
        </p:pic>
        <p:pic>
          <p:nvPicPr>
            <p:cNvPr id="5236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5797546" y="597983"/>
              <a:ext cx="242677" cy="268875"/>
            </a:xfrm>
            <a:prstGeom prst="rect">
              <a:avLst/>
            </a:prstGeom>
            <a:effectLst/>
          </p:spPr>
        </p:pic>
        <p:pic>
          <p:nvPicPr>
            <p:cNvPr id="5238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6014469" y="523659"/>
              <a:ext cx="238851" cy="354699"/>
            </a:xfrm>
            <a:prstGeom prst="rect">
              <a:avLst/>
            </a:prstGeom>
            <a:effectLst/>
          </p:spPr>
        </p:pic>
        <p:pic>
          <p:nvPicPr>
            <p:cNvPr id="5240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6279311" y="595211"/>
              <a:ext cx="248350" cy="205773"/>
            </a:xfrm>
            <a:prstGeom prst="rect">
              <a:avLst/>
            </a:prstGeom>
            <a:effectLst/>
          </p:spPr>
        </p:pic>
        <p:pic>
          <p:nvPicPr>
            <p:cNvPr id="5242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6572903" y="549186"/>
              <a:ext cx="233020" cy="283470"/>
            </a:xfrm>
            <a:prstGeom prst="rect">
              <a:avLst/>
            </a:prstGeom>
            <a:effectLst/>
          </p:spPr>
        </p:pic>
        <p:pic>
          <p:nvPicPr>
            <p:cNvPr id="5244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7130341" y="292087"/>
              <a:ext cx="262575" cy="535916"/>
            </a:xfrm>
            <a:prstGeom prst="rect">
              <a:avLst/>
            </a:prstGeom>
            <a:effectLst/>
          </p:spPr>
        </p:pic>
        <p:pic>
          <p:nvPicPr>
            <p:cNvPr id="5246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7502002" y="389111"/>
              <a:ext cx="281547" cy="276128"/>
            </a:xfrm>
            <a:prstGeom prst="rect">
              <a:avLst/>
            </a:prstGeom>
            <a:effectLst/>
          </p:spPr>
        </p:pic>
        <p:pic>
          <p:nvPicPr>
            <p:cNvPr id="5248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7444240" y="353833"/>
              <a:ext cx="262576" cy="157942"/>
            </a:xfrm>
            <a:prstGeom prst="rect">
              <a:avLst/>
            </a:prstGeom>
            <a:effectLst/>
          </p:spPr>
        </p:pic>
        <p:pic>
          <p:nvPicPr>
            <p:cNvPr id="5250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7495613" y="444517"/>
              <a:ext cx="169352" cy="206341"/>
            </a:xfrm>
            <a:prstGeom prst="rect">
              <a:avLst/>
            </a:prstGeom>
            <a:effectLst/>
          </p:spPr>
        </p:pic>
        <p:pic>
          <p:nvPicPr>
            <p:cNvPr id="5252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7583757" y="446046"/>
              <a:ext cx="206768" cy="233145"/>
            </a:xfrm>
            <a:prstGeom prst="rect">
              <a:avLst/>
            </a:prstGeom>
            <a:effectLst/>
          </p:spPr>
        </p:pic>
        <p:pic>
          <p:nvPicPr>
            <p:cNvPr id="5254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7458192" y="374760"/>
              <a:ext cx="213746" cy="95161"/>
            </a:xfrm>
            <a:prstGeom prst="rect">
              <a:avLst/>
            </a:prstGeom>
            <a:effectLst/>
          </p:spPr>
        </p:pic>
        <p:pic>
          <p:nvPicPr>
            <p:cNvPr id="5256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7476076" y="451493"/>
              <a:ext cx="140060" cy="245415"/>
            </a:xfrm>
            <a:prstGeom prst="rect">
              <a:avLst/>
            </a:prstGeom>
            <a:effectLst/>
          </p:spPr>
        </p:pic>
        <p:pic>
          <p:nvPicPr>
            <p:cNvPr id="5258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7583757" y="463122"/>
              <a:ext cx="213744" cy="230021"/>
            </a:xfrm>
            <a:prstGeom prst="rect">
              <a:avLst/>
            </a:prstGeom>
            <a:effectLst/>
          </p:spPr>
        </p:pic>
        <p:pic>
          <p:nvPicPr>
            <p:cNvPr id="5260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7806401" y="291056"/>
              <a:ext cx="255664" cy="532731"/>
            </a:xfrm>
            <a:prstGeom prst="rect">
              <a:avLst/>
            </a:prstGeom>
            <a:effectLst/>
          </p:spPr>
        </p:pic>
        <p:pic>
          <p:nvPicPr>
            <p:cNvPr id="5262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8727759" y="307333"/>
              <a:ext cx="290476" cy="295126"/>
            </a:xfrm>
            <a:prstGeom prst="rect">
              <a:avLst/>
            </a:prstGeom>
            <a:effectLst/>
          </p:spPr>
        </p:pic>
        <p:pic>
          <p:nvPicPr>
            <p:cNvPr id="5264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9313710" y="284079"/>
              <a:ext cx="310400" cy="412628"/>
            </a:xfrm>
            <a:prstGeom prst="rect">
              <a:avLst/>
            </a:prstGeom>
            <a:effectLst/>
          </p:spPr>
        </p:pic>
        <p:pic>
          <p:nvPicPr>
            <p:cNvPr id="5266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9868201" y="172440"/>
              <a:ext cx="217305" cy="395140"/>
            </a:xfrm>
            <a:prstGeom prst="rect">
              <a:avLst/>
            </a:prstGeom>
            <a:effectLst/>
          </p:spPr>
        </p:pic>
        <p:pic>
          <p:nvPicPr>
            <p:cNvPr id="5268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9920590" y="525471"/>
              <a:ext cx="262576" cy="56062"/>
            </a:xfrm>
            <a:prstGeom prst="rect">
              <a:avLst/>
            </a:prstGeom>
            <a:effectLst/>
          </p:spPr>
        </p:pic>
        <p:pic>
          <p:nvPicPr>
            <p:cNvPr id="5270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8616145" y="346861"/>
              <a:ext cx="268569" cy="384756"/>
            </a:xfrm>
            <a:prstGeom prst="rect">
              <a:avLst/>
            </a:prstGeom>
            <a:effectLst/>
          </p:spPr>
        </p:pic>
        <p:pic>
          <p:nvPicPr>
            <p:cNvPr id="5272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8639315" y="281325"/>
              <a:ext cx="315114" cy="202551"/>
            </a:xfrm>
            <a:prstGeom prst="rect">
              <a:avLst/>
            </a:prstGeom>
            <a:effectLst/>
          </p:spPr>
        </p:pic>
        <p:pic>
          <p:nvPicPr>
            <p:cNvPr id="5274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8704772" y="409639"/>
              <a:ext cx="180928" cy="310452"/>
            </a:xfrm>
            <a:prstGeom prst="rect">
              <a:avLst/>
            </a:prstGeom>
            <a:effectLst/>
          </p:spPr>
        </p:pic>
        <p:pic>
          <p:nvPicPr>
            <p:cNvPr id="5276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8839367" y="409642"/>
              <a:ext cx="192820" cy="325355"/>
            </a:xfrm>
            <a:prstGeom prst="rect">
              <a:avLst/>
            </a:prstGeom>
            <a:effectLst/>
          </p:spPr>
        </p:pic>
        <p:pic>
          <p:nvPicPr>
            <p:cNvPr id="5278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8337010" y="-12772"/>
              <a:ext cx="2091646" cy="1026795"/>
            </a:xfrm>
            <a:prstGeom prst="rect">
              <a:avLst/>
            </a:prstGeom>
            <a:effectLst/>
          </p:spPr>
        </p:pic>
        <p:pic>
          <p:nvPicPr>
            <p:cNvPr id="5280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36257" y="574566"/>
              <a:ext cx="399437" cy="262984"/>
            </a:xfrm>
            <a:prstGeom prst="rect">
              <a:avLst/>
            </a:prstGeom>
            <a:effectLst/>
          </p:spPr>
        </p:pic>
        <p:pic>
          <p:nvPicPr>
            <p:cNvPr id="5282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259349" y="444520"/>
              <a:ext cx="39352" cy="576475"/>
            </a:xfrm>
            <a:prstGeom prst="rect">
              <a:avLst/>
            </a:prstGeom>
            <a:effectLst/>
          </p:spPr>
        </p:pic>
        <p:pic>
          <p:nvPicPr>
            <p:cNvPr id="5284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118279" y="351220"/>
              <a:ext cx="347841" cy="139631"/>
            </a:xfrm>
            <a:prstGeom prst="rect">
              <a:avLst/>
            </a:prstGeom>
            <a:effectLst/>
          </p:spPr>
        </p:pic>
        <p:pic>
          <p:nvPicPr>
            <p:cNvPr id="5286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-12701" y="1072325"/>
              <a:ext cx="367209" cy="47041"/>
            </a:xfrm>
            <a:prstGeom prst="rect">
              <a:avLst/>
            </a:prstGeom>
            <a:effectLst/>
          </p:spPr>
        </p:pic>
        <p:pic>
          <p:nvPicPr>
            <p:cNvPr id="5288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1033643" y="653788"/>
              <a:ext cx="234671" cy="39353"/>
            </a:xfrm>
            <a:prstGeom prst="rect">
              <a:avLst/>
            </a:prstGeom>
            <a:effectLst/>
          </p:spPr>
        </p:pic>
        <p:pic>
          <p:nvPicPr>
            <p:cNvPr id="5290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1006222" y="744469"/>
              <a:ext cx="234191" cy="59377"/>
            </a:xfrm>
            <a:prstGeom prst="rect">
              <a:avLst/>
            </a:prstGeom>
            <a:effectLst/>
          </p:spPr>
        </p:pic>
        <p:pic>
          <p:nvPicPr>
            <p:cNvPr id="5292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1729160" y="507079"/>
              <a:ext cx="350407" cy="553700"/>
            </a:xfrm>
            <a:prstGeom prst="rect">
              <a:avLst/>
            </a:prstGeom>
            <a:effectLst/>
          </p:spPr>
        </p:pic>
        <p:pic>
          <p:nvPicPr>
            <p:cNvPr id="5294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1786446" y="594378"/>
              <a:ext cx="293741" cy="476683"/>
            </a:xfrm>
            <a:prstGeom prst="rect">
              <a:avLst/>
            </a:prstGeom>
            <a:effectLst/>
          </p:spPr>
        </p:pic>
        <p:pic>
          <p:nvPicPr>
            <p:cNvPr id="5296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2150270" y="307237"/>
              <a:ext cx="282976" cy="419787"/>
            </a:xfrm>
            <a:prstGeom prst="rect">
              <a:avLst/>
            </a:prstGeom>
            <a:effectLst/>
          </p:spPr>
        </p:pic>
        <p:pic>
          <p:nvPicPr>
            <p:cNvPr id="5298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2617108" y="953737"/>
              <a:ext cx="128386" cy="178871"/>
            </a:xfrm>
            <a:prstGeom prst="rect">
              <a:avLst/>
            </a:prstGeom>
            <a:effectLst/>
          </p:spPr>
        </p:pic>
        <p:pic>
          <p:nvPicPr>
            <p:cNvPr id="5300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2763599" y="681691"/>
              <a:ext cx="60280" cy="53304"/>
            </a:xfrm>
            <a:prstGeom prst="rect">
              <a:avLst/>
            </a:prstGeom>
            <a:effectLst/>
          </p:spPr>
        </p:pic>
      </p:grpSp>
      <p:grpSp>
        <p:nvGrpSpPr>
          <p:cNvPr id="5347" name="Drawing"/>
          <p:cNvGrpSpPr/>
          <p:nvPr/>
        </p:nvGrpSpPr>
        <p:grpSpPr>
          <a:xfrm>
            <a:off x="299951" y="2516957"/>
            <a:ext cx="12561516" cy="1647492"/>
            <a:chOff x="0" y="0"/>
            <a:chExt cx="12561514" cy="1647490"/>
          </a:xfrm>
        </p:grpSpPr>
        <p:sp>
          <p:nvSpPr>
            <p:cNvPr id="5303" name="Line"/>
            <p:cNvSpPr/>
            <p:nvPr/>
          </p:nvSpPr>
          <p:spPr>
            <a:xfrm>
              <a:off x="7308569" y="761688"/>
              <a:ext cx="232084" cy="27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414" fill="norm" stroke="1" extrusionOk="0">
                  <a:moveTo>
                    <a:pt x="18780" y="2135"/>
                  </a:moveTo>
                  <a:cubicBezTo>
                    <a:pt x="18993" y="1242"/>
                    <a:pt x="19207" y="350"/>
                    <a:pt x="18780" y="82"/>
                  </a:cubicBezTo>
                  <a:cubicBezTo>
                    <a:pt x="18352" y="-186"/>
                    <a:pt x="17283" y="171"/>
                    <a:pt x="14609" y="1688"/>
                  </a:cubicBezTo>
                  <a:cubicBezTo>
                    <a:pt x="11936" y="3206"/>
                    <a:pt x="7659" y="5883"/>
                    <a:pt x="4986" y="7490"/>
                  </a:cubicBezTo>
                  <a:cubicBezTo>
                    <a:pt x="2312" y="9097"/>
                    <a:pt x="1243" y="9632"/>
                    <a:pt x="601" y="10346"/>
                  </a:cubicBezTo>
                  <a:cubicBezTo>
                    <a:pt x="-40" y="11060"/>
                    <a:pt x="-254" y="11953"/>
                    <a:pt x="388" y="12488"/>
                  </a:cubicBezTo>
                  <a:cubicBezTo>
                    <a:pt x="1029" y="13024"/>
                    <a:pt x="2526" y="13202"/>
                    <a:pt x="5413" y="13916"/>
                  </a:cubicBezTo>
                  <a:cubicBezTo>
                    <a:pt x="8300" y="14631"/>
                    <a:pt x="12578" y="15880"/>
                    <a:pt x="15465" y="17219"/>
                  </a:cubicBezTo>
                  <a:cubicBezTo>
                    <a:pt x="18352" y="18558"/>
                    <a:pt x="19849" y="19986"/>
                    <a:pt x="21346" y="21414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04" name="Line"/>
            <p:cNvSpPr/>
            <p:nvPr/>
          </p:nvSpPr>
          <p:spPr>
            <a:xfrm>
              <a:off x="7303480" y="1096416"/>
              <a:ext cx="265075" cy="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168" y="4114"/>
                    <a:pt x="8337" y="8229"/>
                    <a:pt x="11937" y="11829"/>
                  </a:cubicBezTo>
                  <a:cubicBezTo>
                    <a:pt x="15537" y="15429"/>
                    <a:pt x="18568" y="1851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05" name="Line"/>
            <p:cNvSpPr/>
            <p:nvPr/>
          </p:nvSpPr>
          <p:spPr>
            <a:xfrm>
              <a:off x="8179205" y="708431"/>
              <a:ext cx="296181" cy="38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1300" fill="norm" stroke="1" extrusionOk="0">
                  <a:moveTo>
                    <a:pt x="12286" y="4509"/>
                  </a:moveTo>
                  <a:cubicBezTo>
                    <a:pt x="12286" y="3604"/>
                    <a:pt x="12286" y="2699"/>
                    <a:pt x="11700" y="1858"/>
                  </a:cubicBezTo>
                  <a:cubicBezTo>
                    <a:pt x="11114" y="1017"/>
                    <a:pt x="9942" y="241"/>
                    <a:pt x="8519" y="47"/>
                  </a:cubicBezTo>
                  <a:cubicBezTo>
                    <a:pt x="7095" y="-147"/>
                    <a:pt x="5421" y="241"/>
                    <a:pt x="3747" y="1664"/>
                  </a:cubicBezTo>
                  <a:cubicBezTo>
                    <a:pt x="2072" y="3087"/>
                    <a:pt x="398" y="5544"/>
                    <a:pt x="63" y="8325"/>
                  </a:cubicBezTo>
                  <a:cubicBezTo>
                    <a:pt x="-272" y="11106"/>
                    <a:pt x="733" y="14210"/>
                    <a:pt x="2826" y="16473"/>
                  </a:cubicBezTo>
                  <a:cubicBezTo>
                    <a:pt x="4919" y="18737"/>
                    <a:pt x="8100" y="20160"/>
                    <a:pt x="11365" y="20806"/>
                  </a:cubicBezTo>
                  <a:cubicBezTo>
                    <a:pt x="14630" y="21453"/>
                    <a:pt x="17979" y="21324"/>
                    <a:pt x="21328" y="21194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06" name="Line"/>
            <p:cNvSpPr/>
            <p:nvPr/>
          </p:nvSpPr>
          <p:spPr>
            <a:xfrm>
              <a:off x="8774634" y="816333"/>
              <a:ext cx="349486" cy="254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1" h="20570" fill="norm" stroke="1" extrusionOk="0">
                  <a:moveTo>
                    <a:pt x="7195" y="7411"/>
                  </a:moveTo>
                  <a:cubicBezTo>
                    <a:pt x="6494" y="7411"/>
                    <a:pt x="5793" y="7411"/>
                    <a:pt x="5793" y="7411"/>
                  </a:cubicBezTo>
                  <a:cubicBezTo>
                    <a:pt x="5793" y="7411"/>
                    <a:pt x="6494" y="7411"/>
                    <a:pt x="7897" y="7223"/>
                  </a:cubicBezTo>
                  <a:cubicBezTo>
                    <a:pt x="9299" y="7035"/>
                    <a:pt x="11403" y="6659"/>
                    <a:pt x="12665" y="6096"/>
                  </a:cubicBezTo>
                  <a:cubicBezTo>
                    <a:pt x="13928" y="5532"/>
                    <a:pt x="14349" y="4781"/>
                    <a:pt x="14419" y="3936"/>
                  </a:cubicBezTo>
                  <a:cubicBezTo>
                    <a:pt x="14489" y="3091"/>
                    <a:pt x="14208" y="2151"/>
                    <a:pt x="12806" y="1212"/>
                  </a:cubicBezTo>
                  <a:cubicBezTo>
                    <a:pt x="11403" y="273"/>
                    <a:pt x="8878" y="-666"/>
                    <a:pt x="6354" y="649"/>
                  </a:cubicBezTo>
                  <a:cubicBezTo>
                    <a:pt x="3829" y="1964"/>
                    <a:pt x="1304" y="5532"/>
                    <a:pt x="393" y="8913"/>
                  </a:cubicBezTo>
                  <a:cubicBezTo>
                    <a:pt x="-519" y="12294"/>
                    <a:pt x="182" y="15487"/>
                    <a:pt x="2216" y="17647"/>
                  </a:cubicBezTo>
                  <a:cubicBezTo>
                    <a:pt x="4250" y="19807"/>
                    <a:pt x="7616" y="20934"/>
                    <a:pt x="10982" y="20464"/>
                  </a:cubicBezTo>
                  <a:cubicBezTo>
                    <a:pt x="14349" y="19995"/>
                    <a:pt x="17715" y="17929"/>
                    <a:pt x="21081" y="15863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07" name="Line"/>
            <p:cNvSpPr/>
            <p:nvPr/>
          </p:nvSpPr>
          <p:spPr>
            <a:xfrm>
              <a:off x="9200850" y="545342"/>
              <a:ext cx="258155" cy="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0" y="21600"/>
                  </a:moveTo>
                  <a:cubicBezTo>
                    <a:pt x="3664" y="16457"/>
                    <a:pt x="7329" y="11314"/>
                    <a:pt x="10511" y="7714"/>
                  </a:cubicBezTo>
                  <a:cubicBezTo>
                    <a:pt x="13693" y="4114"/>
                    <a:pt x="16393" y="2057"/>
                    <a:pt x="18225" y="1029"/>
                  </a:cubicBezTo>
                  <a:cubicBezTo>
                    <a:pt x="20057" y="0"/>
                    <a:pt x="21021" y="0"/>
                    <a:pt x="21311" y="0"/>
                  </a:cubicBezTo>
                  <a:cubicBezTo>
                    <a:pt x="21600" y="0"/>
                    <a:pt x="21214" y="0"/>
                    <a:pt x="20829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08" name="Line"/>
            <p:cNvSpPr/>
            <p:nvPr/>
          </p:nvSpPr>
          <p:spPr>
            <a:xfrm>
              <a:off x="9630675" y="379174"/>
              <a:ext cx="281690" cy="233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056" fill="norm" stroke="1" extrusionOk="0">
                  <a:moveTo>
                    <a:pt x="10295" y="3662"/>
                  </a:moveTo>
                  <a:cubicBezTo>
                    <a:pt x="10295" y="2614"/>
                    <a:pt x="10295" y="1565"/>
                    <a:pt x="9764" y="831"/>
                  </a:cubicBezTo>
                  <a:cubicBezTo>
                    <a:pt x="9233" y="97"/>
                    <a:pt x="8170" y="-322"/>
                    <a:pt x="6842" y="307"/>
                  </a:cubicBezTo>
                  <a:cubicBezTo>
                    <a:pt x="5515" y="936"/>
                    <a:pt x="3921" y="2614"/>
                    <a:pt x="2593" y="5340"/>
                  </a:cubicBezTo>
                  <a:cubicBezTo>
                    <a:pt x="1265" y="8066"/>
                    <a:pt x="203" y="11841"/>
                    <a:pt x="26" y="14672"/>
                  </a:cubicBezTo>
                  <a:cubicBezTo>
                    <a:pt x="-151" y="17503"/>
                    <a:pt x="557" y="19391"/>
                    <a:pt x="2947" y="20334"/>
                  </a:cubicBezTo>
                  <a:cubicBezTo>
                    <a:pt x="5338" y="21278"/>
                    <a:pt x="9410" y="21278"/>
                    <a:pt x="12774" y="20439"/>
                  </a:cubicBezTo>
                  <a:cubicBezTo>
                    <a:pt x="16138" y="19600"/>
                    <a:pt x="18793" y="17923"/>
                    <a:pt x="21449" y="1624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09" name="Line"/>
            <p:cNvSpPr/>
            <p:nvPr/>
          </p:nvSpPr>
          <p:spPr>
            <a:xfrm>
              <a:off x="9898413" y="245390"/>
              <a:ext cx="167417" cy="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000" y="18514"/>
                    <a:pt x="6000" y="15429"/>
                    <a:pt x="9600" y="11829"/>
                  </a:cubicBezTo>
                  <a:cubicBezTo>
                    <a:pt x="13200" y="8229"/>
                    <a:pt x="17400" y="411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0" name="Line"/>
            <p:cNvSpPr/>
            <p:nvPr/>
          </p:nvSpPr>
          <p:spPr>
            <a:xfrm>
              <a:off x="10135585" y="147731"/>
              <a:ext cx="27903" cy="188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1" name="Line"/>
            <p:cNvSpPr/>
            <p:nvPr/>
          </p:nvSpPr>
          <p:spPr>
            <a:xfrm>
              <a:off x="10435536" y="303520"/>
              <a:ext cx="306929" cy="28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0" fill="norm" stroke="1" extrusionOk="0">
                  <a:moveTo>
                    <a:pt x="0" y="4006"/>
                  </a:moveTo>
                  <a:cubicBezTo>
                    <a:pt x="0" y="3135"/>
                    <a:pt x="0" y="2265"/>
                    <a:pt x="573" y="1916"/>
                  </a:cubicBezTo>
                  <a:cubicBezTo>
                    <a:pt x="1145" y="1568"/>
                    <a:pt x="2291" y="1742"/>
                    <a:pt x="3600" y="2439"/>
                  </a:cubicBezTo>
                  <a:cubicBezTo>
                    <a:pt x="4909" y="3135"/>
                    <a:pt x="6382" y="4355"/>
                    <a:pt x="7445" y="6445"/>
                  </a:cubicBezTo>
                  <a:cubicBezTo>
                    <a:pt x="8509" y="8535"/>
                    <a:pt x="9164" y="11497"/>
                    <a:pt x="9491" y="13848"/>
                  </a:cubicBezTo>
                  <a:cubicBezTo>
                    <a:pt x="9818" y="16200"/>
                    <a:pt x="9818" y="17942"/>
                    <a:pt x="9655" y="19248"/>
                  </a:cubicBezTo>
                  <a:cubicBezTo>
                    <a:pt x="9491" y="20555"/>
                    <a:pt x="9164" y="21426"/>
                    <a:pt x="8755" y="21513"/>
                  </a:cubicBezTo>
                  <a:cubicBezTo>
                    <a:pt x="8345" y="21600"/>
                    <a:pt x="7855" y="20903"/>
                    <a:pt x="7527" y="19597"/>
                  </a:cubicBezTo>
                  <a:cubicBezTo>
                    <a:pt x="7200" y="18290"/>
                    <a:pt x="7036" y="16374"/>
                    <a:pt x="7445" y="14023"/>
                  </a:cubicBezTo>
                  <a:cubicBezTo>
                    <a:pt x="7855" y="11671"/>
                    <a:pt x="8836" y="8884"/>
                    <a:pt x="10227" y="6532"/>
                  </a:cubicBezTo>
                  <a:cubicBezTo>
                    <a:pt x="11618" y="4181"/>
                    <a:pt x="13418" y="2265"/>
                    <a:pt x="14809" y="1219"/>
                  </a:cubicBezTo>
                  <a:cubicBezTo>
                    <a:pt x="16200" y="174"/>
                    <a:pt x="17182" y="0"/>
                    <a:pt x="18082" y="0"/>
                  </a:cubicBezTo>
                  <a:cubicBezTo>
                    <a:pt x="18982" y="0"/>
                    <a:pt x="19800" y="174"/>
                    <a:pt x="20373" y="871"/>
                  </a:cubicBezTo>
                  <a:cubicBezTo>
                    <a:pt x="20945" y="1568"/>
                    <a:pt x="21273" y="2787"/>
                    <a:pt x="21600" y="4006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2" name="Line"/>
            <p:cNvSpPr/>
            <p:nvPr/>
          </p:nvSpPr>
          <p:spPr>
            <a:xfrm>
              <a:off x="10802568" y="-1"/>
              <a:ext cx="323556" cy="370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537" fill="norm" stroke="1" extrusionOk="0">
                  <a:moveTo>
                    <a:pt x="7583" y="16677"/>
                  </a:moveTo>
                  <a:cubicBezTo>
                    <a:pt x="7892" y="15327"/>
                    <a:pt x="8200" y="13977"/>
                    <a:pt x="8123" y="12627"/>
                  </a:cubicBezTo>
                  <a:cubicBezTo>
                    <a:pt x="8046" y="11277"/>
                    <a:pt x="7583" y="9927"/>
                    <a:pt x="6503" y="9454"/>
                  </a:cubicBezTo>
                  <a:cubicBezTo>
                    <a:pt x="5423" y="8982"/>
                    <a:pt x="3726" y="9387"/>
                    <a:pt x="2415" y="10264"/>
                  </a:cubicBezTo>
                  <a:cubicBezTo>
                    <a:pt x="1103" y="11142"/>
                    <a:pt x="178" y="12492"/>
                    <a:pt x="23" y="13842"/>
                  </a:cubicBezTo>
                  <a:cubicBezTo>
                    <a:pt x="-131" y="15192"/>
                    <a:pt x="486" y="16542"/>
                    <a:pt x="1720" y="17487"/>
                  </a:cubicBezTo>
                  <a:cubicBezTo>
                    <a:pt x="2955" y="18432"/>
                    <a:pt x="4806" y="18972"/>
                    <a:pt x="6195" y="18365"/>
                  </a:cubicBezTo>
                  <a:cubicBezTo>
                    <a:pt x="7583" y="17757"/>
                    <a:pt x="8509" y="16002"/>
                    <a:pt x="9435" y="13302"/>
                  </a:cubicBezTo>
                  <a:cubicBezTo>
                    <a:pt x="10360" y="10602"/>
                    <a:pt x="11286" y="6957"/>
                    <a:pt x="11749" y="4797"/>
                  </a:cubicBezTo>
                  <a:cubicBezTo>
                    <a:pt x="12212" y="2637"/>
                    <a:pt x="12212" y="1962"/>
                    <a:pt x="12289" y="1287"/>
                  </a:cubicBezTo>
                  <a:cubicBezTo>
                    <a:pt x="12366" y="612"/>
                    <a:pt x="12520" y="-63"/>
                    <a:pt x="12598" y="5"/>
                  </a:cubicBezTo>
                  <a:cubicBezTo>
                    <a:pt x="12675" y="72"/>
                    <a:pt x="12675" y="882"/>
                    <a:pt x="12289" y="3177"/>
                  </a:cubicBezTo>
                  <a:cubicBezTo>
                    <a:pt x="11903" y="5472"/>
                    <a:pt x="11132" y="9252"/>
                    <a:pt x="11440" y="12290"/>
                  </a:cubicBezTo>
                  <a:cubicBezTo>
                    <a:pt x="11749" y="15327"/>
                    <a:pt x="13138" y="17622"/>
                    <a:pt x="14989" y="19039"/>
                  </a:cubicBezTo>
                  <a:cubicBezTo>
                    <a:pt x="16840" y="20457"/>
                    <a:pt x="19155" y="20997"/>
                    <a:pt x="21469" y="21537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3" name="Line"/>
            <p:cNvSpPr/>
            <p:nvPr/>
          </p:nvSpPr>
          <p:spPr>
            <a:xfrm>
              <a:off x="11251685" y="737073"/>
              <a:ext cx="245490" cy="247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508" fill="norm" stroke="1" extrusionOk="0">
                  <a:moveTo>
                    <a:pt x="0" y="3945"/>
                  </a:moveTo>
                  <a:cubicBezTo>
                    <a:pt x="1019" y="3542"/>
                    <a:pt x="2038" y="3138"/>
                    <a:pt x="3464" y="4147"/>
                  </a:cubicBezTo>
                  <a:cubicBezTo>
                    <a:pt x="4891" y="5157"/>
                    <a:pt x="6724" y="7579"/>
                    <a:pt x="8253" y="10304"/>
                  </a:cubicBezTo>
                  <a:cubicBezTo>
                    <a:pt x="9781" y="13030"/>
                    <a:pt x="11004" y="16058"/>
                    <a:pt x="11921" y="18177"/>
                  </a:cubicBezTo>
                  <a:cubicBezTo>
                    <a:pt x="12838" y="20297"/>
                    <a:pt x="13449" y="21508"/>
                    <a:pt x="13857" y="21508"/>
                  </a:cubicBezTo>
                  <a:cubicBezTo>
                    <a:pt x="14264" y="21508"/>
                    <a:pt x="14468" y="20297"/>
                    <a:pt x="15181" y="17370"/>
                  </a:cubicBezTo>
                  <a:cubicBezTo>
                    <a:pt x="15894" y="14443"/>
                    <a:pt x="17117" y="9800"/>
                    <a:pt x="18034" y="6872"/>
                  </a:cubicBezTo>
                  <a:cubicBezTo>
                    <a:pt x="18951" y="3945"/>
                    <a:pt x="19562" y="2734"/>
                    <a:pt x="20174" y="1725"/>
                  </a:cubicBezTo>
                  <a:cubicBezTo>
                    <a:pt x="20785" y="715"/>
                    <a:pt x="21396" y="-92"/>
                    <a:pt x="21498" y="9"/>
                  </a:cubicBezTo>
                  <a:cubicBezTo>
                    <a:pt x="21600" y="110"/>
                    <a:pt x="21192" y="1119"/>
                    <a:pt x="20683" y="2028"/>
                  </a:cubicBezTo>
                  <a:cubicBezTo>
                    <a:pt x="20174" y="2936"/>
                    <a:pt x="19562" y="3744"/>
                    <a:pt x="18951" y="4551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4" name="Line"/>
            <p:cNvSpPr/>
            <p:nvPr/>
          </p:nvSpPr>
          <p:spPr>
            <a:xfrm>
              <a:off x="11237734" y="894123"/>
              <a:ext cx="299952" cy="62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191" y="16800"/>
                    <a:pt x="10381" y="12000"/>
                    <a:pt x="13981" y="8400"/>
                  </a:cubicBezTo>
                  <a:cubicBezTo>
                    <a:pt x="17581" y="4800"/>
                    <a:pt x="19591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5" name="Line"/>
            <p:cNvSpPr/>
            <p:nvPr/>
          </p:nvSpPr>
          <p:spPr>
            <a:xfrm>
              <a:off x="11733778" y="719732"/>
              <a:ext cx="229422" cy="214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455" fill="norm" stroke="1" extrusionOk="0">
                  <a:moveTo>
                    <a:pt x="576" y="6968"/>
                  </a:moveTo>
                  <a:cubicBezTo>
                    <a:pt x="144" y="5806"/>
                    <a:pt x="-288" y="4645"/>
                    <a:pt x="252" y="4297"/>
                  </a:cubicBezTo>
                  <a:cubicBezTo>
                    <a:pt x="792" y="3948"/>
                    <a:pt x="2304" y="4413"/>
                    <a:pt x="3708" y="6271"/>
                  </a:cubicBezTo>
                  <a:cubicBezTo>
                    <a:pt x="5112" y="8129"/>
                    <a:pt x="6408" y="11381"/>
                    <a:pt x="7056" y="13587"/>
                  </a:cubicBezTo>
                  <a:cubicBezTo>
                    <a:pt x="7704" y="15794"/>
                    <a:pt x="7704" y="16955"/>
                    <a:pt x="7812" y="18116"/>
                  </a:cubicBezTo>
                  <a:cubicBezTo>
                    <a:pt x="7920" y="19277"/>
                    <a:pt x="8136" y="20439"/>
                    <a:pt x="7704" y="21019"/>
                  </a:cubicBezTo>
                  <a:cubicBezTo>
                    <a:pt x="7272" y="21600"/>
                    <a:pt x="6192" y="21600"/>
                    <a:pt x="5436" y="21019"/>
                  </a:cubicBezTo>
                  <a:cubicBezTo>
                    <a:pt x="4680" y="20439"/>
                    <a:pt x="4248" y="19277"/>
                    <a:pt x="4788" y="16606"/>
                  </a:cubicBezTo>
                  <a:cubicBezTo>
                    <a:pt x="5328" y="13935"/>
                    <a:pt x="6840" y="9755"/>
                    <a:pt x="9756" y="6735"/>
                  </a:cubicBezTo>
                  <a:cubicBezTo>
                    <a:pt x="12672" y="3716"/>
                    <a:pt x="16992" y="1858"/>
                    <a:pt x="21312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6" name="Line"/>
            <p:cNvSpPr/>
            <p:nvPr/>
          </p:nvSpPr>
          <p:spPr>
            <a:xfrm>
              <a:off x="11977150" y="719732"/>
              <a:ext cx="185692" cy="21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600" fill="norm" stroke="1" extrusionOk="0">
                  <a:moveTo>
                    <a:pt x="8800" y="0"/>
                  </a:moveTo>
                  <a:cubicBezTo>
                    <a:pt x="11733" y="0"/>
                    <a:pt x="14667" y="0"/>
                    <a:pt x="16933" y="232"/>
                  </a:cubicBezTo>
                  <a:cubicBezTo>
                    <a:pt x="19200" y="465"/>
                    <a:pt x="20800" y="929"/>
                    <a:pt x="21200" y="1742"/>
                  </a:cubicBezTo>
                  <a:cubicBezTo>
                    <a:pt x="21600" y="2555"/>
                    <a:pt x="20800" y="3716"/>
                    <a:pt x="17867" y="6155"/>
                  </a:cubicBezTo>
                  <a:cubicBezTo>
                    <a:pt x="14933" y="8594"/>
                    <a:pt x="9867" y="12310"/>
                    <a:pt x="6533" y="15097"/>
                  </a:cubicBezTo>
                  <a:cubicBezTo>
                    <a:pt x="3200" y="17884"/>
                    <a:pt x="1600" y="1974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7" name="Line"/>
            <p:cNvSpPr/>
            <p:nvPr/>
          </p:nvSpPr>
          <p:spPr>
            <a:xfrm>
              <a:off x="11983836" y="880172"/>
              <a:ext cx="146779" cy="12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300" fill="norm" stroke="1" extrusionOk="0">
                  <a:moveTo>
                    <a:pt x="21305" y="0"/>
                  </a:moveTo>
                  <a:cubicBezTo>
                    <a:pt x="15230" y="5706"/>
                    <a:pt x="9155" y="11411"/>
                    <a:pt x="5274" y="15079"/>
                  </a:cubicBezTo>
                  <a:cubicBezTo>
                    <a:pt x="1393" y="18747"/>
                    <a:pt x="-295" y="20377"/>
                    <a:pt x="42" y="20989"/>
                  </a:cubicBezTo>
                  <a:cubicBezTo>
                    <a:pt x="380" y="21600"/>
                    <a:pt x="2743" y="21192"/>
                    <a:pt x="5105" y="2078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8" name="Line"/>
            <p:cNvSpPr/>
            <p:nvPr/>
          </p:nvSpPr>
          <p:spPr>
            <a:xfrm>
              <a:off x="12228272" y="686333"/>
              <a:ext cx="196335" cy="21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0892" fill="norm" stroke="1" extrusionOk="0">
                  <a:moveTo>
                    <a:pt x="6781" y="7282"/>
                  </a:moveTo>
                  <a:cubicBezTo>
                    <a:pt x="7284" y="6157"/>
                    <a:pt x="7786" y="5032"/>
                    <a:pt x="7409" y="4919"/>
                  </a:cubicBezTo>
                  <a:cubicBezTo>
                    <a:pt x="7033" y="4807"/>
                    <a:pt x="5777" y="5707"/>
                    <a:pt x="4772" y="7845"/>
                  </a:cubicBezTo>
                  <a:cubicBezTo>
                    <a:pt x="3767" y="9982"/>
                    <a:pt x="3014" y="13357"/>
                    <a:pt x="3642" y="15832"/>
                  </a:cubicBezTo>
                  <a:cubicBezTo>
                    <a:pt x="4270" y="18307"/>
                    <a:pt x="6279" y="19882"/>
                    <a:pt x="8540" y="20557"/>
                  </a:cubicBezTo>
                  <a:cubicBezTo>
                    <a:pt x="10800" y="21232"/>
                    <a:pt x="13312" y="21007"/>
                    <a:pt x="15572" y="18757"/>
                  </a:cubicBezTo>
                  <a:cubicBezTo>
                    <a:pt x="17833" y="16507"/>
                    <a:pt x="19842" y="12232"/>
                    <a:pt x="20721" y="8857"/>
                  </a:cubicBezTo>
                  <a:cubicBezTo>
                    <a:pt x="21600" y="5482"/>
                    <a:pt x="21349" y="3007"/>
                    <a:pt x="19465" y="1544"/>
                  </a:cubicBezTo>
                  <a:cubicBezTo>
                    <a:pt x="17581" y="82"/>
                    <a:pt x="14065" y="-368"/>
                    <a:pt x="10549" y="307"/>
                  </a:cubicBezTo>
                  <a:cubicBezTo>
                    <a:pt x="7033" y="982"/>
                    <a:pt x="3516" y="2782"/>
                    <a:pt x="0" y="458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9" name="Line"/>
            <p:cNvSpPr/>
            <p:nvPr/>
          </p:nvSpPr>
          <p:spPr>
            <a:xfrm>
              <a:off x="12486371" y="860179"/>
              <a:ext cx="75144" cy="6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0721" fill="norm" stroke="1" extrusionOk="0">
                  <a:moveTo>
                    <a:pt x="9818" y="11261"/>
                  </a:moveTo>
                  <a:cubicBezTo>
                    <a:pt x="7200" y="13576"/>
                    <a:pt x="4582" y="15890"/>
                    <a:pt x="4909" y="17819"/>
                  </a:cubicBezTo>
                  <a:cubicBezTo>
                    <a:pt x="5236" y="19747"/>
                    <a:pt x="8509" y="21290"/>
                    <a:pt x="11782" y="20519"/>
                  </a:cubicBezTo>
                  <a:cubicBezTo>
                    <a:pt x="15055" y="19747"/>
                    <a:pt x="18327" y="16661"/>
                    <a:pt x="19964" y="12804"/>
                  </a:cubicBezTo>
                  <a:cubicBezTo>
                    <a:pt x="21600" y="8947"/>
                    <a:pt x="21600" y="4319"/>
                    <a:pt x="19636" y="2004"/>
                  </a:cubicBezTo>
                  <a:cubicBezTo>
                    <a:pt x="17673" y="-310"/>
                    <a:pt x="13745" y="-310"/>
                    <a:pt x="10145" y="461"/>
                  </a:cubicBezTo>
                  <a:cubicBezTo>
                    <a:pt x="6545" y="1233"/>
                    <a:pt x="3273" y="2776"/>
                    <a:pt x="0" y="4319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0" name="Line"/>
            <p:cNvSpPr/>
            <p:nvPr/>
          </p:nvSpPr>
          <p:spPr>
            <a:xfrm>
              <a:off x="266108" y="908074"/>
              <a:ext cx="19893" cy="404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332" y="0"/>
                  </a:moveTo>
                  <a:cubicBezTo>
                    <a:pt x="6132" y="4593"/>
                    <a:pt x="-1068" y="9186"/>
                    <a:pt x="132" y="12786"/>
                  </a:cubicBezTo>
                  <a:cubicBezTo>
                    <a:pt x="1332" y="16386"/>
                    <a:pt x="10932" y="18993"/>
                    <a:pt x="20532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1" name="Line"/>
            <p:cNvSpPr/>
            <p:nvPr/>
          </p:nvSpPr>
          <p:spPr>
            <a:xfrm>
              <a:off x="101715" y="815199"/>
              <a:ext cx="365652" cy="148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249" fill="norm" stroke="1" extrusionOk="0">
                  <a:moveTo>
                    <a:pt x="1393" y="21249"/>
                  </a:moveTo>
                  <a:cubicBezTo>
                    <a:pt x="1121" y="19255"/>
                    <a:pt x="850" y="17261"/>
                    <a:pt x="510" y="15434"/>
                  </a:cubicBezTo>
                  <a:cubicBezTo>
                    <a:pt x="171" y="13606"/>
                    <a:pt x="-237" y="11944"/>
                    <a:pt x="171" y="10615"/>
                  </a:cubicBezTo>
                  <a:cubicBezTo>
                    <a:pt x="578" y="9286"/>
                    <a:pt x="1801" y="8289"/>
                    <a:pt x="4789" y="6461"/>
                  </a:cubicBezTo>
                  <a:cubicBezTo>
                    <a:pt x="7778" y="4634"/>
                    <a:pt x="12533" y="1975"/>
                    <a:pt x="15589" y="812"/>
                  </a:cubicBezTo>
                  <a:cubicBezTo>
                    <a:pt x="18646" y="-351"/>
                    <a:pt x="20005" y="-19"/>
                    <a:pt x="21363" y="314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2" name="Line"/>
            <p:cNvSpPr/>
            <p:nvPr/>
          </p:nvSpPr>
          <p:spPr>
            <a:xfrm>
              <a:off x="412266" y="908074"/>
              <a:ext cx="55101" cy="34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465" fill="norm" stroke="1" extrusionOk="0">
                  <a:moveTo>
                    <a:pt x="5127" y="0"/>
                  </a:moveTo>
                  <a:cubicBezTo>
                    <a:pt x="3327" y="4349"/>
                    <a:pt x="1527" y="8698"/>
                    <a:pt x="627" y="11887"/>
                  </a:cubicBezTo>
                  <a:cubicBezTo>
                    <a:pt x="-273" y="15077"/>
                    <a:pt x="-273" y="17106"/>
                    <a:pt x="1077" y="18556"/>
                  </a:cubicBezTo>
                  <a:cubicBezTo>
                    <a:pt x="2427" y="20005"/>
                    <a:pt x="5127" y="20875"/>
                    <a:pt x="8727" y="21238"/>
                  </a:cubicBezTo>
                  <a:cubicBezTo>
                    <a:pt x="12327" y="21600"/>
                    <a:pt x="16827" y="21455"/>
                    <a:pt x="21327" y="2131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3" name="Line"/>
            <p:cNvSpPr/>
            <p:nvPr/>
          </p:nvSpPr>
          <p:spPr>
            <a:xfrm>
              <a:off x="558050" y="870871"/>
              <a:ext cx="27903" cy="427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74"/>
                  </a:moveTo>
                  <a:cubicBezTo>
                    <a:pt x="7200" y="587"/>
                    <a:pt x="14400" y="0"/>
                    <a:pt x="18000" y="0"/>
                  </a:cubicBezTo>
                  <a:cubicBezTo>
                    <a:pt x="21600" y="0"/>
                    <a:pt x="21600" y="587"/>
                    <a:pt x="20700" y="2876"/>
                  </a:cubicBezTo>
                  <a:cubicBezTo>
                    <a:pt x="19800" y="5165"/>
                    <a:pt x="18000" y="9157"/>
                    <a:pt x="18000" y="12561"/>
                  </a:cubicBezTo>
                  <a:cubicBezTo>
                    <a:pt x="18000" y="15965"/>
                    <a:pt x="19800" y="1878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4" name="Line"/>
            <p:cNvSpPr/>
            <p:nvPr/>
          </p:nvSpPr>
          <p:spPr>
            <a:xfrm>
              <a:off x="399688" y="1047587"/>
              <a:ext cx="283924" cy="104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3004" y="21600"/>
                  </a:moveTo>
                  <a:cubicBezTo>
                    <a:pt x="1599" y="19680"/>
                    <a:pt x="194" y="17760"/>
                    <a:pt x="19" y="16800"/>
                  </a:cubicBezTo>
                  <a:cubicBezTo>
                    <a:pt x="-157" y="15840"/>
                    <a:pt x="897" y="15840"/>
                    <a:pt x="3531" y="14160"/>
                  </a:cubicBezTo>
                  <a:cubicBezTo>
                    <a:pt x="6165" y="12480"/>
                    <a:pt x="10380" y="9120"/>
                    <a:pt x="13628" y="6480"/>
                  </a:cubicBezTo>
                  <a:cubicBezTo>
                    <a:pt x="16877" y="3840"/>
                    <a:pt x="19160" y="1920"/>
                    <a:pt x="21443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5" name="Line"/>
            <p:cNvSpPr/>
            <p:nvPr/>
          </p:nvSpPr>
          <p:spPr>
            <a:xfrm>
              <a:off x="718824" y="922025"/>
              <a:ext cx="34544" cy="32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5" h="21600" fill="norm" stroke="1" extrusionOk="0">
                  <a:moveTo>
                    <a:pt x="20055" y="0"/>
                  </a:moveTo>
                  <a:cubicBezTo>
                    <a:pt x="11955" y="1532"/>
                    <a:pt x="3855" y="3064"/>
                    <a:pt x="1155" y="5974"/>
                  </a:cubicBezTo>
                  <a:cubicBezTo>
                    <a:pt x="-1545" y="8885"/>
                    <a:pt x="1155" y="13174"/>
                    <a:pt x="2505" y="16009"/>
                  </a:cubicBezTo>
                  <a:cubicBezTo>
                    <a:pt x="3855" y="18843"/>
                    <a:pt x="3855" y="20221"/>
                    <a:pt x="3855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6" name="Line"/>
            <p:cNvSpPr/>
            <p:nvPr/>
          </p:nvSpPr>
          <p:spPr>
            <a:xfrm>
              <a:off x="697562" y="902194"/>
              <a:ext cx="258099" cy="333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9" fill="norm" stroke="1" extrusionOk="0">
                  <a:moveTo>
                    <a:pt x="0" y="10729"/>
                  </a:moveTo>
                  <a:cubicBezTo>
                    <a:pt x="0" y="8479"/>
                    <a:pt x="0" y="6229"/>
                    <a:pt x="0" y="4729"/>
                  </a:cubicBezTo>
                  <a:cubicBezTo>
                    <a:pt x="0" y="3229"/>
                    <a:pt x="0" y="2479"/>
                    <a:pt x="292" y="2554"/>
                  </a:cubicBezTo>
                  <a:cubicBezTo>
                    <a:pt x="584" y="2629"/>
                    <a:pt x="1168" y="3529"/>
                    <a:pt x="2432" y="5104"/>
                  </a:cubicBezTo>
                  <a:cubicBezTo>
                    <a:pt x="3697" y="6679"/>
                    <a:pt x="5643" y="8929"/>
                    <a:pt x="7103" y="10279"/>
                  </a:cubicBezTo>
                  <a:cubicBezTo>
                    <a:pt x="8562" y="11629"/>
                    <a:pt x="9535" y="12079"/>
                    <a:pt x="10703" y="12304"/>
                  </a:cubicBezTo>
                  <a:cubicBezTo>
                    <a:pt x="11870" y="12529"/>
                    <a:pt x="13232" y="12529"/>
                    <a:pt x="14303" y="12154"/>
                  </a:cubicBezTo>
                  <a:cubicBezTo>
                    <a:pt x="15373" y="11779"/>
                    <a:pt x="16151" y="11029"/>
                    <a:pt x="16930" y="9229"/>
                  </a:cubicBezTo>
                  <a:cubicBezTo>
                    <a:pt x="17708" y="7429"/>
                    <a:pt x="18486" y="4579"/>
                    <a:pt x="18876" y="2704"/>
                  </a:cubicBezTo>
                  <a:cubicBezTo>
                    <a:pt x="19265" y="829"/>
                    <a:pt x="19265" y="-71"/>
                    <a:pt x="19459" y="4"/>
                  </a:cubicBezTo>
                  <a:cubicBezTo>
                    <a:pt x="19654" y="79"/>
                    <a:pt x="20043" y="1129"/>
                    <a:pt x="20238" y="3604"/>
                  </a:cubicBezTo>
                  <a:cubicBezTo>
                    <a:pt x="20432" y="6079"/>
                    <a:pt x="20432" y="9979"/>
                    <a:pt x="20238" y="12529"/>
                  </a:cubicBezTo>
                  <a:cubicBezTo>
                    <a:pt x="20043" y="15079"/>
                    <a:pt x="19654" y="16279"/>
                    <a:pt x="19849" y="17554"/>
                  </a:cubicBezTo>
                  <a:cubicBezTo>
                    <a:pt x="20043" y="18829"/>
                    <a:pt x="20822" y="20179"/>
                    <a:pt x="21600" y="21529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7" name="Line"/>
            <p:cNvSpPr/>
            <p:nvPr/>
          </p:nvSpPr>
          <p:spPr>
            <a:xfrm>
              <a:off x="0" y="1480075"/>
              <a:ext cx="1188542" cy="16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0" y="21600"/>
                  </a:moveTo>
                  <a:cubicBezTo>
                    <a:pt x="1519" y="19800"/>
                    <a:pt x="3038" y="18000"/>
                    <a:pt x="4451" y="16650"/>
                  </a:cubicBezTo>
                  <a:cubicBezTo>
                    <a:pt x="5864" y="15300"/>
                    <a:pt x="7172" y="14400"/>
                    <a:pt x="8522" y="13500"/>
                  </a:cubicBezTo>
                  <a:cubicBezTo>
                    <a:pt x="9872" y="12600"/>
                    <a:pt x="11264" y="11700"/>
                    <a:pt x="12762" y="10500"/>
                  </a:cubicBezTo>
                  <a:cubicBezTo>
                    <a:pt x="14259" y="9300"/>
                    <a:pt x="15863" y="7800"/>
                    <a:pt x="17255" y="6450"/>
                  </a:cubicBezTo>
                  <a:cubicBezTo>
                    <a:pt x="18647" y="5100"/>
                    <a:pt x="19828" y="3900"/>
                    <a:pt x="20524" y="3000"/>
                  </a:cubicBezTo>
                  <a:cubicBezTo>
                    <a:pt x="21220" y="2100"/>
                    <a:pt x="21431" y="1500"/>
                    <a:pt x="21516" y="1050"/>
                  </a:cubicBezTo>
                  <a:cubicBezTo>
                    <a:pt x="21600" y="600"/>
                    <a:pt x="21558" y="300"/>
                    <a:pt x="21516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8" name="Line"/>
            <p:cNvSpPr/>
            <p:nvPr/>
          </p:nvSpPr>
          <p:spPr>
            <a:xfrm>
              <a:off x="2337302" y="873196"/>
              <a:ext cx="48363" cy="542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518" fill="norm" stroke="1" extrusionOk="0">
                  <a:moveTo>
                    <a:pt x="21393" y="0"/>
                  </a:moveTo>
                  <a:cubicBezTo>
                    <a:pt x="17279" y="1662"/>
                    <a:pt x="13164" y="3323"/>
                    <a:pt x="9564" y="5862"/>
                  </a:cubicBezTo>
                  <a:cubicBezTo>
                    <a:pt x="5964" y="8400"/>
                    <a:pt x="2879" y="11815"/>
                    <a:pt x="1336" y="14400"/>
                  </a:cubicBezTo>
                  <a:cubicBezTo>
                    <a:pt x="-207" y="16985"/>
                    <a:pt x="-207" y="18738"/>
                    <a:pt x="307" y="19892"/>
                  </a:cubicBezTo>
                  <a:cubicBezTo>
                    <a:pt x="822" y="21046"/>
                    <a:pt x="1850" y="21600"/>
                    <a:pt x="3907" y="21508"/>
                  </a:cubicBezTo>
                  <a:cubicBezTo>
                    <a:pt x="5964" y="21415"/>
                    <a:pt x="9050" y="20677"/>
                    <a:pt x="12136" y="19938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29" name="Line"/>
            <p:cNvSpPr/>
            <p:nvPr/>
          </p:nvSpPr>
          <p:spPr>
            <a:xfrm>
              <a:off x="2448444" y="877846"/>
              <a:ext cx="48126" cy="44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fill="norm" stroke="1" extrusionOk="0">
                  <a:moveTo>
                    <a:pt x="15429" y="1137"/>
                  </a:moveTo>
                  <a:cubicBezTo>
                    <a:pt x="17486" y="568"/>
                    <a:pt x="19543" y="0"/>
                    <a:pt x="20571" y="0"/>
                  </a:cubicBezTo>
                  <a:cubicBezTo>
                    <a:pt x="21600" y="0"/>
                    <a:pt x="21600" y="568"/>
                    <a:pt x="20057" y="2160"/>
                  </a:cubicBezTo>
                  <a:cubicBezTo>
                    <a:pt x="18514" y="3752"/>
                    <a:pt x="15429" y="6366"/>
                    <a:pt x="12857" y="9493"/>
                  </a:cubicBezTo>
                  <a:cubicBezTo>
                    <a:pt x="10286" y="12619"/>
                    <a:pt x="8229" y="16257"/>
                    <a:pt x="6171" y="18360"/>
                  </a:cubicBezTo>
                  <a:cubicBezTo>
                    <a:pt x="4114" y="20463"/>
                    <a:pt x="2057" y="2103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0" name="Line"/>
            <p:cNvSpPr/>
            <p:nvPr/>
          </p:nvSpPr>
          <p:spPr>
            <a:xfrm>
              <a:off x="2330583" y="864845"/>
              <a:ext cx="426021" cy="378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414" fill="norm" stroke="1" extrusionOk="0">
                  <a:moveTo>
                    <a:pt x="311" y="8375"/>
                  </a:moveTo>
                  <a:cubicBezTo>
                    <a:pt x="195" y="6663"/>
                    <a:pt x="80" y="4951"/>
                    <a:pt x="22" y="3765"/>
                  </a:cubicBezTo>
                  <a:cubicBezTo>
                    <a:pt x="-36" y="2580"/>
                    <a:pt x="-36" y="1921"/>
                    <a:pt x="773" y="1394"/>
                  </a:cubicBezTo>
                  <a:cubicBezTo>
                    <a:pt x="1581" y="868"/>
                    <a:pt x="3198" y="473"/>
                    <a:pt x="5624" y="209"/>
                  </a:cubicBezTo>
                  <a:cubicBezTo>
                    <a:pt x="8050" y="-54"/>
                    <a:pt x="11284" y="-186"/>
                    <a:pt x="13998" y="538"/>
                  </a:cubicBezTo>
                  <a:cubicBezTo>
                    <a:pt x="16713" y="1263"/>
                    <a:pt x="18907" y="2843"/>
                    <a:pt x="20120" y="4292"/>
                  </a:cubicBezTo>
                  <a:cubicBezTo>
                    <a:pt x="21333" y="5741"/>
                    <a:pt x="21564" y="7058"/>
                    <a:pt x="20409" y="9099"/>
                  </a:cubicBezTo>
                  <a:cubicBezTo>
                    <a:pt x="19254" y="11141"/>
                    <a:pt x="16713" y="13907"/>
                    <a:pt x="13998" y="16080"/>
                  </a:cubicBezTo>
                  <a:cubicBezTo>
                    <a:pt x="11284" y="18253"/>
                    <a:pt x="8396" y="19834"/>
                    <a:pt x="6606" y="20624"/>
                  </a:cubicBezTo>
                  <a:cubicBezTo>
                    <a:pt x="4815" y="21414"/>
                    <a:pt x="4122" y="21414"/>
                    <a:pt x="3429" y="21414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1" name="Line"/>
            <p:cNvSpPr/>
            <p:nvPr/>
          </p:nvSpPr>
          <p:spPr>
            <a:xfrm>
              <a:off x="3063413" y="802096"/>
              <a:ext cx="250010" cy="74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485" fill="norm" stroke="1" extrusionOk="0">
                  <a:moveTo>
                    <a:pt x="17146" y="241"/>
                  </a:moveTo>
                  <a:cubicBezTo>
                    <a:pt x="15758" y="107"/>
                    <a:pt x="14371" y="-28"/>
                    <a:pt x="13281" y="6"/>
                  </a:cubicBezTo>
                  <a:cubicBezTo>
                    <a:pt x="12191" y="39"/>
                    <a:pt x="11399" y="241"/>
                    <a:pt x="9813" y="1318"/>
                  </a:cubicBezTo>
                  <a:cubicBezTo>
                    <a:pt x="8228" y="2394"/>
                    <a:pt x="5850" y="4346"/>
                    <a:pt x="3968" y="6398"/>
                  </a:cubicBezTo>
                  <a:cubicBezTo>
                    <a:pt x="2085" y="8451"/>
                    <a:pt x="698" y="10604"/>
                    <a:pt x="202" y="12656"/>
                  </a:cubicBezTo>
                  <a:cubicBezTo>
                    <a:pt x="-293" y="14708"/>
                    <a:pt x="103" y="16660"/>
                    <a:pt x="1590" y="18140"/>
                  </a:cubicBezTo>
                  <a:cubicBezTo>
                    <a:pt x="3076" y="19621"/>
                    <a:pt x="5652" y="20630"/>
                    <a:pt x="9120" y="21101"/>
                  </a:cubicBezTo>
                  <a:cubicBezTo>
                    <a:pt x="12588" y="21572"/>
                    <a:pt x="16947" y="21505"/>
                    <a:pt x="21307" y="21437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2" name="Line"/>
            <p:cNvSpPr/>
            <p:nvPr/>
          </p:nvSpPr>
          <p:spPr>
            <a:xfrm>
              <a:off x="3620931" y="859245"/>
              <a:ext cx="48249" cy="552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558" fill="norm" stroke="1" extrusionOk="0">
                  <a:moveTo>
                    <a:pt x="21343" y="0"/>
                  </a:moveTo>
                  <a:cubicBezTo>
                    <a:pt x="16200" y="2995"/>
                    <a:pt x="11057" y="5990"/>
                    <a:pt x="7457" y="8939"/>
                  </a:cubicBezTo>
                  <a:cubicBezTo>
                    <a:pt x="3857" y="11889"/>
                    <a:pt x="1800" y="14793"/>
                    <a:pt x="772" y="16699"/>
                  </a:cubicBezTo>
                  <a:cubicBezTo>
                    <a:pt x="-257" y="18605"/>
                    <a:pt x="-257" y="19513"/>
                    <a:pt x="772" y="20239"/>
                  </a:cubicBezTo>
                  <a:cubicBezTo>
                    <a:pt x="1800" y="20965"/>
                    <a:pt x="3857" y="21509"/>
                    <a:pt x="6943" y="21555"/>
                  </a:cubicBezTo>
                  <a:cubicBezTo>
                    <a:pt x="10029" y="21600"/>
                    <a:pt x="14143" y="21146"/>
                    <a:pt x="18257" y="2069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3" name="Line"/>
            <p:cNvSpPr/>
            <p:nvPr/>
          </p:nvSpPr>
          <p:spPr>
            <a:xfrm>
              <a:off x="3892399" y="929001"/>
              <a:ext cx="369710" cy="2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619" y="16800"/>
                    <a:pt x="9238" y="12000"/>
                    <a:pt x="12838" y="8400"/>
                  </a:cubicBezTo>
                  <a:cubicBezTo>
                    <a:pt x="16438" y="4800"/>
                    <a:pt x="19019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4" name="Line"/>
            <p:cNvSpPr/>
            <p:nvPr/>
          </p:nvSpPr>
          <p:spPr>
            <a:xfrm>
              <a:off x="4029146" y="970854"/>
              <a:ext cx="274816" cy="374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7295" y="0"/>
                  </a:moveTo>
                  <a:cubicBezTo>
                    <a:pt x="5480" y="2952"/>
                    <a:pt x="3665" y="5903"/>
                    <a:pt x="2394" y="8855"/>
                  </a:cubicBezTo>
                  <a:cubicBezTo>
                    <a:pt x="1124" y="11806"/>
                    <a:pt x="398" y="14758"/>
                    <a:pt x="125" y="16703"/>
                  </a:cubicBezTo>
                  <a:cubicBezTo>
                    <a:pt x="-147" y="18648"/>
                    <a:pt x="35" y="19588"/>
                    <a:pt x="579" y="20325"/>
                  </a:cubicBezTo>
                  <a:cubicBezTo>
                    <a:pt x="1124" y="21063"/>
                    <a:pt x="2031" y="21600"/>
                    <a:pt x="4845" y="21600"/>
                  </a:cubicBezTo>
                  <a:cubicBezTo>
                    <a:pt x="7658" y="21600"/>
                    <a:pt x="12377" y="21063"/>
                    <a:pt x="15463" y="20460"/>
                  </a:cubicBezTo>
                  <a:cubicBezTo>
                    <a:pt x="18549" y="19856"/>
                    <a:pt x="20001" y="19185"/>
                    <a:pt x="21453" y="18514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5" name="Line"/>
            <p:cNvSpPr/>
            <p:nvPr/>
          </p:nvSpPr>
          <p:spPr>
            <a:xfrm>
              <a:off x="4501883" y="805356"/>
              <a:ext cx="164811" cy="525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4" h="21522" fill="norm" stroke="1" extrusionOk="0">
                  <a:moveTo>
                    <a:pt x="16764" y="2491"/>
                  </a:moveTo>
                  <a:cubicBezTo>
                    <a:pt x="16764" y="2015"/>
                    <a:pt x="16764" y="1540"/>
                    <a:pt x="16464" y="1064"/>
                  </a:cubicBezTo>
                  <a:cubicBezTo>
                    <a:pt x="16164" y="588"/>
                    <a:pt x="15564" y="112"/>
                    <a:pt x="14664" y="17"/>
                  </a:cubicBezTo>
                  <a:cubicBezTo>
                    <a:pt x="13764" y="-78"/>
                    <a:pt x="12564" y="207"/>
                    <a:pt x="10764" y="1540"/>
                  </a:cubicBezTo>
                  <a:cubicBezTo>
                    <a:pt x="8964" y="2872"/>
                    <a:pt x="6564" y="5251"/>
                    <a:pt x="4464" y="7963"/>
                  </a:cubicBezTo>
                  <a:cubicBezTo>
                    <a:pt x="2364" y="10674"/>
                    <a:pt x="564" y="13719"/>
                    <a:pt x="114" y="15908"/>
                  </a:cubicBezTo>
                  <a:cubicBezTo>
                    <a:pt x="-336" y="18096"/>
                    <a:pt x="564" y="19429"/>
                    <a:pt x="2514" y="20285"/>
                  </a:cubicBezTo>
                  <a:cubicBezTo>
                    <a:pt x="4464" y="21141"/>
                    <a:pt x="7464" y="21522"/>
                    <a:pt x="10764" y="21522"/>
                  </a:cubicBezTo>
                  <a:cubicBezTo>
                    <a:pt x="14064" y="21522"/>
                    <a:pt x="17664" y="21141"/>
                    <a:pt x="21264" y="20761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6" name="Line"/>
            <p:cNvSpPr/>
            <p:nvPr/>
          </p:nvSpPr>
          <p:spPr>
            <a:xfrm>
              <a:off x="4673669" y="977495"/>
              <a:ext cx="225601" cy="23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0529" fill="norm" stroke="1" extrusionOk="0">
                  <a:moveTo>
                    <a:pt x="3273" y="2499"/>
                  </a:moveTo>
                  <a:cubicBezTo>
                    <a:pt x="3709" y="1470"/>
                    <a:pt x="4145" y="442"/>
                    <a:pt x="3927" y="339"/>
                  </a:cubicBezTo>
                  <a:cubicBezTo>
                    <a:pt x="3709" y="236"/>
                    <a:pt x="2836" y="1059"/>
                    <a:pt x="2182" y="3424"/>
                  </a:cubicBezTo>
                  <a:cubicBezTo>
                    <a:pt x="1527" y="5790"/>
                    <a:pt x="1091" y="9699"/>
                    <a:pt x="1200" y="12682"/>
                  </a:cubicBezTo>
                  <a:cubicBezTo>
                    <a:pt x="1309" y="15664"/>
                    <a:pt x="1964" y="17722"/>
                    <a:pt x="3927" y="19059"/>
                  </a:cubicBezTo>
                  <a:cubicBezTo>
                    <a:pt x="5891" y="20396"/>
                    <a:pt x="9164" y="21013"/>
                    <a:pt x="12327" y="20087"/>
                  </a:cubicBezTo>
                  <a:cubicBezTo>
                    <a:pt x="15491" y="19162"/>
                    <a:pt x="18545" y="16693"/>
                    <a:pt x="20073" y="14430"/>
                  </a:cubicBezTo>
                  <a:cubicBezTo>
                    <a:pt x="21600" y="12167"/>
                    <a:pt x="21600" y="10110"/>
                    <a:pt x="19636" y="7539"/>
                  </a:cubicBezTo>
                  <a:cubicBezTo>
                    <a:pt x="17673" y="4967"/>
                    <a:pt x="13745" y="1882"/>
                    <a:pt x="10582" y="647"/>
                  </a:cubicBezTo>
                  <a:cubicBezTo>
                    <a:pt x="7418" y="-587"/>
                    <a:pt x="5018" y="30"/>
                    <a:pt x="3382" y="1779"/>
                  </a:cubicBezTo>
                  <a:cubicBezTo>
                    <a:pt x="1745" y="3527"/>
                    <a:pt x="873" y="6407"/>
                    <a:pt x="0" y="9287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7" name="Line"/>
            <p:cNvSpPr/>
            <p:nvPr/>
          </p:nvSpPr>
          <p:spPr>
            <a:xfrm>
              <a:off x="4917816" y="908473"/>
              <a:ext cx="168658" cy="44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469" fill="norm" stroke="1" extrusionOk="0">
                  <a:moveTo>
                    <a:pt x="6214" y="317"/>
                  </a:moveTo>
                  <a:cubicBezTo>
                    <a:pt x="7693" y="93"/>
                    <a:pt x="9173" y="-131"/>
                    <a:pt x="11244" y="93"/>
                  </a:cubicBezTo>
                  <a:cubicBezTo>
                    <a:pt x="13315" y="317"/>
                    <a:pt x="15978" y="988"/>
                    <a:pt x="18049" y="2667"/>
                  </a:cubicBezTo>
                  <a:cubicBezTo>
                    <a:pt x="20121" y="4346"/>
                    <a:pt x="21600" y="7032"/>
                    <a:pt x="21452" y="9718"/>
                  </a:cubicBezTo>
                  <a:cubicBezTo>
                    <a:pt x="21304" y="12404"/>
                    <a:pt x="19529" y="15090"/>
                    <a:pt x="15682" y="17048"/>
                  </a:cubicBezTo>
                  <a:cubicBezTo>
                    <a:pt x="11836" y="19007"/>
                    <a:pt x="5918" y="20238"/>
                    <a:pt x="0" y="21469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8" name="Line"/>
            <p:cNvSpPr/>
            <p:nvPr/>
          </p:nvSpPr>
          <p:spPr>
            <a:xfrm>
              <a:off x="5301875" y="775537"/>
              <a:ext cx="55407" cy="547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558" fill="norm" stroke="1" extrusionOk="0">
                  <a:moveTo>
                    <a:pt x="21446" y="0"/>
                  </a:moveTo>
                  <a:cubicBezTo>
                    <a:pt x="15146" y="1831"/>
                    <a:pt x="8846" y="3661"/>
                    <a:pt x="5246" y="6178"/>
                  </a:cubicBezTo>
                  <a:cubicBezTo>
                    <a:pt x="1646" y="8695"/>
                    <a:pt x="746" y="11898"/>
                    <a:pt x="296" y="14415"/>
                  </a:cubicBezTo>
                  <a:cubicBezTo>
                    <a:pt x="-154" y="16932"/>
                    <a:pt x="-154" y="18763"/>
                    <a:pt x="746" y="19907"/>
                  </a:cubicBezTo>
                  <a:cubicBezTo>
                    <a:pt x="1646" y="21051"/>
                    <a:pt x="3446" y="21508"/>
                    <a:pt x="5696" y="21554"/>
                  </a:cubicBezTo>
                  <a:cubicBezTo>
                    <a:pt x="7946" y="21600"/>
                    <a:pt x="10646" y="21234"/>
                    <a:pt x="13346" y="20868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39" name="Line"/>
            <p:cNvSpPr/>
            <p:nvPr/>
          </p:nvSpPr>
          <p:spPr>
            <a:xfrm>
              <a:off x="5601427" y="894123"/>
              <a:ext cx="260535" cy="334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0" y="0"/>
                  </a:moveTo>
                  <a:cubicBezTo>
                    <a:pt x="5352" y="600"/>
                    <a:pt x="10704" y="1200"/>
                    <a:pt x="13954" y="1575"/>
                  </a:cubicBezTo>
                  <a:cubicBezTo>
                    <a:pt x="17204" y="1950"/>
                    <a:pt x="18350" y="2100"/>
                    <a:pt x="19306" y="2400"/>
                  </a:cubicBezTo>
                  <a:cubicBezTo>
                    <a:pt x="20262" y="2700"/>
                    <a:pt x="21027" y="3150"/>
                    <a:pt x="21313" y="3750"/>
                  </a:cubicBezTo>
                  <a:cubicBezTo>
                    <a:pt x="21600" y="4350"/>
                    <a:pt x="21409" y="5100"/>
                    <a:pt x="19306" y="7275"/>
                  </a:cubicBezTo>
                  <a:cubicBezTo>
                    <a:pt x="17204" y="9450"/>
                    <a:pt x="13189" y="13050"/>
                    <a:pt x="10035" y="15675"/>
                  </a:cubicBezTo>
                  <a:cubicBezTo>
                    <a:pt x="6881" y="18300"/>
                    <a:pt x="4588" y="19950"/>
                    <a:pt x="2294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40" name="Line"/>
            <p:cNvSpPr/>
            <p:nvPr/>
          </p:nvSpPr>
          <p:spPr>
            <a:xfrm>
              <a:off x="5690868" y="1166172"/>
              <a:ext cx="196561" cy="166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205" fill="norm" stroke="1" extrusionOk="0">
                  <a:moveTo>
                    <a:pt x="21482" y="0"/>
                  </a:moveTo>
                  <a:cubicBezTo>
                    <a:pt x="16654" y="4142"/>
                    <a:pt x="11826" y="8285"/>
                    <a:pt x="8649" y="10948"/>
                  </a:cubicBezTo>
                  <a:cubicBezTo>
                    <a:pt x="5473" y="13611"/>
                    <a:pt x="3948" y="14795"/>
                    <a:pt x="2550" y="16422"/>
                  </a:cubicBezTo>
                  <a:cubicBezTo>
                    <a:pt x="1153" y="18049"/>
                    <a:pt x="-118" y="20121"/>
                    <a:pt x="9" y="20860"/>
                  </a:cubicBezTo>
                  <a:cubicBezTo>
                    <a:pt x="136" y="21600"/>
                    <a:pt x="1661" y="21008"/>
                    <a:pt x="3186" y="20416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41" name="Line"/>
            <p:cNvSpPr/>
            <p:nvPr/>
          </p:nvSpPr>
          <p:spPr>
            <a:xfrm>
              <a:off x="6096697" y="880172"/>
              <a:ext cx="265075" cy="2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fill="norm" stroke="1" extrusionOk="0">
                  <a:moveTo>
                    <a:pt x="0" y="0"/>
                  </a:moveTo>
                  <a:cubicBezTo>
                    <a:pt x="2653" y="1543"/>
                    <a:pt x="5305" y="3086"/>
                    <a:pt x="6916" y="5689"/>
                  </a:cubicBezTo>
                  <a:cubicBezTo>
                    <a:pt x="8526" y="8293"/>
                    <a:pt x="9095" y="11957"/>
                    <a:pt x="9379" y="14271"/>
                  </a:cubicBezTo>
                  <a:cubicBezTo>
                    <a:pt x="9663" y="16586"/>
                    <a:pt x="9663" y="17550"/>
                    <a:pt x="9379" y="18707"/>
                  </a:cubicBezTo>
                  <a:cubicBezTo>
                    <a:pt x="9095" y="19864"/>
                    <a:pt x="8526" y="21214"/>
                    <a:pt x="8147" y="21407"/>
                  </a:cubicBezTo>
                  <a:cubicBezTo>
                    <a:pt x="7768" y="21600"/>
                    <a:pt x="7579" y="20636"/>
                    <a:pt x="7958" y="18514"/>
                  </a:cubicBezTo>
                  <a:cubicBezTo>
                    <a:pt x="8337" y="16393"/>
                    <a:pt x="9284" y="13114"/>
                    <a:pt x="10800" y="10125"/>
                  </a:cubicBezTo>
                  <a:cubicBezTo>
                    <a:pt x="12316" y="7136"/>
                    <a:pt x="14400" y="4436"/>
                    <a:pt x="16295" y="2796"/>
                  </a:cubicBezTo>
                  <a:cubicBezTo>
                    <a:pt x="18189" y="1157"/>
                    <a:pt x="19895" y="57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42" name="Line"/>
            <p:cNvSpPr/>
            <p:nvPr/>
          </p:nvSpPr>
          <p:spPr>
            <a:xfrm>
              <a:off x="6389673" y="709170"/>
              <a:ext cx="173326" cy="617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563" fill="norm" stroke="1" extrusionOk="0">
                  <a:moveTo>
                    <a:pt x="8526" y="613"/>
                  </a:moveTo>
                  <a:cubicBezTo>
                    <a:pt x="9379" y="288"/>
                    <a:pt x="10232" y="-37"/>
                    <a:pt x="11510" y="4"/>
                  </a:cubicBezTo>
                  <a:cubicBezTo>
                    <a:pt x="12789" y="44"/>
                    <a:pt x="14495" y="450"/>
                    <a:pt x="16342" y="1546"/>
                  </a:cubicBezTo>
                  <a:cubicBezTo>
                    <a:pt x="18189" y="2643"/>
                    <a:pt x="20179" y="4429"/>
                    <a:pt x="20889" y="6500"/>
                  </a:cubicBezTo>
                  <a:cubicBezTo>
                    <a:pt x="21600" y="8571"/>
                    <a:pt x="21032" y="10925"/>
                    <a:pt x="19184" y="13118"/>
                  </a:cubicBezTo>
                  <a:cubicBezTo>
                    <a:pt x="17337" y="15310"/>
                    <a:pt x="14210" y="17340"/>
                    <a:pt x="11653" y="18680"/>
                  </a:cubicBezTo>
                  <a:cubicBezTo>
                    <a:pt x="9095" y="20020"/>
                    <a:pt x="7105" y="20670"/>
                    <a:pt x="5258" y="21035"/>
                  </a:cubicBezTo>
                  <a:cubicBezTo>
                    <a:pt x="3411" y="21401"/>
                    <a:pt x="1705" y="21482"/>
                    <a:pt x="0" y="21563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43" name="Line"/>
            <p:cNvSpPr/>
            <p:nvPr/>
          </p:nvSpPr>
          <p:spPr>
            <a:xfrm>
              <a:off x="1242804" y="866211"/>
              <a:ext cx="137075" cy="404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477" fill="norm" stroke="1" extrusionOk="0">
                  <a:moveTo>
                    <a:pt x="14943" y="2222"/>
                  </a:moveTo>
                  <a:cubicBezTo>
                    <a:pt x="16023" y="1728"/>
                    <a:pt x="17103" y="1235"/>
                    <a:pt x="17283" y="1296"/>
                  </a:cubicBezTo>
                  <a:cubicBezTo>
                    <a:pt x="17463" y="1358"/>
                    <a:pt x="16743" y="1975"/>
                    <a:pt x="14043" y="3703"/>
                  </a:cubicBezTo>
                  <a:cubicBezTo>
                    <a:pt x="11343" y="5431"/>
                    <a:pt x="6663" y="8270"/>
                    <a:pt x="3963" y="9998"/>
                  </a:cubicBezTo>
                  <a:cubicBezTo>
                    <a:pt x="1263" y="11726"/>
                    <a:pt x="543" y="12343"/>
                    <a:pt x="183" y="12343"/>
                  </a:cubicBezTo>
                  <a:cubicBezTo>
                    <a:pt x="-177" y="12343"/>
                    <a:pt x="-177" y="11726"/>
                    <a:pt x="1803" y="9936"/>
                  </a:cubicBezTo>
                  <a:cubicBezTo>
                    <a:pt x="3783" y="8147"/>
                    <a:pt x="7743" y="5184"/>
                    <a:pt x="10443" y="3395"/>
                  </a:cubicBezTo>
                  <a:cubicBezTo>
                    <a:pt x="13143" y="1605"/>
                    <a:pt x="14583" y="988"/>
                    <a:pt x="16203" y="556"/>
                  </a:cubicBezTo>
                  <a:cubicBezTo>
                    <a:pt x="17823" y="124"/>
                    <a:pt x="19623" y="-123"/>
                    <a:pt x="20523" y="62"/>
                  </a:cubicBezTo>
                  <a:cubicBezTo>
                    <a:pt x="21423" y="247"/>
                    <a:pt x="21423" y="864"/>
                    <a:pt x="20703" y="2901"/>
                  </a:cubicBezTo>
                  <a:cubicBezTo>
                    <a:pt x="19983" y="4938"/>
                    <a:pt x="18543" y="8394"/>
                    <a:pt x="17103" y="11356"/>
                  </a:cubicBezTo>
                  <a:cubicBezTo>
                    <a:pt x="15663" y="14318"/>
                    <a:pt x="14223" y="16787"/>
                    <a:pt x="13863" y="18391"/>
                  </a:cubicBezTo>
                  <a:cubicBezTo>
                    <a:pt x="13503" y="19996"/>
                    <a:pt x="14223" y="20736"/>
                    <a:pt x="14943" y="21477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44" name="Line"/>
            <p:cNvSpPr/>
            <p:nvPr/>
          </p:nvSpPr>
          <p:spPr>
            <a:xfrm>
              <a:off x="1157954" y="1275703"/>
              <a:ext cx="258099" cy="57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20682"/>
                  </a:moveTo>
                  <a:cubicBezTo>
                    <a:pt x="6227" y="13205"/>
                    <a:pt x="12454" y="5728"/>
                    <a:pt x="16054" y="2405"/>
                  </a:cubicBezTo>
                  <a:cubicBezTo>
                    <a:pt x="19654" y="-918"/>
                    <a:pt x="20627" y="-87"/>
                    <a:pt x="21600" y="744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45" name="Line"/>
            <p:cNvSpPr/>
            <p:nvPr/>
          </p:nvSpPr>
          <p:spPr>
            <a:xfrm>
              <a:off x="1647701" y="946342"/>
              <a:ext cx="53480" cy="73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291" fill="norm" stroke="1" extrusionOk="0">
                  <a:moveTo>
                    <a:pt x="12937" y="7116"/>
                  </a:moveTo>
                  <a:cubicBezTo>
                    <a:pt x="8437" y="7791"/>
                    <a:pt x="3937" y="8466"/>
                    <a:pt x="1687" y="10491"/>
                  </a:cubicBezTo>
                  <a:cubicBezTo>
                    <a:pt x="-563" y="12516"/>
                    <a:pt x="-563" y="15891"/>
                    <a:pt x="1687" y="17241"/>
                  </a:cubicBezTo>
                  <a:cubicBezTo>
                    <a:pt x="3937" y="18591"/>
                    <a:pt x="8437" y="17916"/>
                    <a:pt x="12037" y="15891"/>
                  </a:cubicBezTo>
                  <a:cubicBezTo>
                    <a:pt x="15637" y="13866"/>
                    <a:pt x="18337" y="10491"/>
                    <a:pt x="19687" y="7116"/>
                  </a:cubicBezTo>
                  <a:cubicBezTo>
                    <a:pt x="21037" y="3741"/>
                    <a:pt x="21037" y="366"/>
                    <a:pt x="19687" y="28"/>
                  </a:cubicBezTo>
                  <a:cubicBezTo>
                    <a:pt x="18337" y="-309"/>
                    <a:pt x="15637" y="2391"/>
                    <a:pt x="14287" y="6441"/>
                  </a:cubicBezTo>
                  <a:cubicBezTo>
                    <a:pt x="12937" y="10491"/>
                    <a:pt x="12937" y="15891"/>
                    <a:pt x="12937" y="21291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46" name="Line"/>
            <p:cNvSpPr/>
            <p:nvPr/>
          </p:nvSpPr>
          <p:spPr>
            <a:xfrm>
              <a:off x="1640681" y="1124318"/>
              <a:ext cx="40445" cy="8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116" fill="norm" stroke="1" extrusionOk="0">
                  <a:moveTo>
                    <a:pt x="20873" y="0"/>
                  </a:moveTo>
                  <a:cubicBezTo>
                    <a:pt x="13673" y="4800"/>
                    <a:pt x="6473" y="9600"/>
                    <a:pt x="2873" y="13500"/>
                  </a:cubicBezTo>
                  <a:cubicBezTo>
                    <a:pt x="-727" y="17400"/>
                    <a:pt x="-727" y="20400"/>
                    <a:pt x="1673" y="21000"/>
                  </a:cubicBezTo>
                  <a:cubicBezTo>
                    <a:pt x="4073" y="21600"/>
                    <a:pt x="8873" y="19800"/>
                    <a:pt x="11873" y="17100"/>
                  </a:cubicBezTo>
                  <a:cubicBezTo>
                    <a:pt x="14873" y="14400"/>
                    <a:pt x="16073" y="10800"/>
                    <a:pt x="14873" y="10200"/>
                  </a:cubicBezTo>
                  <a:cubicBezTo>
                    <a:pt x="13673" y="9600"/>
                    <a:pt x="10073" y="12000"/>
                    <a:pt x="8273" y="13800"/>
                  </a:cubicBezTo>
                  <a:cubicBezTo>
                    <a:pt x="6473" y="15600"/>
                    <a:pt x="6473" y="16800"/>
                    <a:pt x="6473" y="180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408" name="Drawing"/>
          <p:cNvGrpSpPr/>
          <p:nvPr/>
        </p:nvGrpSpPr>
        <p:grpSpPr>
          <a:xfrm>
            <a:off x="711027" y="4233131"/>
            <a:ext cx="6966636" cy="1201956"/>
            <a:chOff x="374118" y="2006757"/>
            <a:chExt cx="6966634" cy="1201955"/>
          </a:xfrm>
        </p:grpSpPr>
        <p:pic>
          <p:nvPicPr>
            <p:cNvPr id="5348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374118" y="2467122"/>
              <a:ext cx="475222" cy="479954"/>
            </a:xfrm>
            <a:prstGeom prst="rect">
              <a:avLst/>
            </a:prstGeom>
            <a:effectLst/>
          </p:spPr>
        </p:pic>
        <p:pic>
          <p:nvPicPr>
            <p:cNvPr id="5350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794392" y="2532253"/>
              <a:ext cx="48375" cy="42060"/>
            </a:xfrm>
            <a:prstGeom prst="rect">
              <a:avLst/>
            </a:prstGeom>
            <a:effectLst/>
          </p:spPr>
        </p:pic>
        <p:pic>
          <p:nvPicPr>
            <p:cNvPr id="5352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808345" y="2537616"/>
              <a:ext cx="33455" cy="54918"/>
            </a:xfrm>
            <a:prstGeom prst="rect">
              <a:avLst/>
            </a:prstGeom>
            <a:effectLst/>
          </p:spPr>
        </p:pic>
        <p:pic>
          <p:nvPicPr>
            <p:cNvPr id="5354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574356" y="2650839"/>
              <a:ext cx="126854" cy="557875"/>
            </a:xfrm>
            <a:prstGeom prst="rect">
              <a:avLst/>
            </a:prstGeom>
            <a:effectLst/>
          </p:spPr>
        </p:pic>
        <p:pic>
          <p:nvPicPr>
            <p:cNvPr id="5356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1736102" y="2692694"/>
              <a:ext cx="255598" cy="60281"/>
            </a:xfrm>
            <a:prstGeom prst="rect">
              <a:avLst/>
            </a:prstGeom>
            <a:effectLst/>
          </p:spPr>
        </p:pic>
        <p:pic>
          <p:nvPicPr>
            <p:cNvPr id="5358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1687273" y="2811277"/>
              <a:ext cx="290478" cy="67258"/>
            </a:xfrm>
            <a:prstGeom prst="rect">
              <a:avLst/>
            </a:prstGeom>
            <a:effectLst/>
          </p:spPr>
        </p:pic>
        <p:pic>
          <p:nvPicPr>
            <p:cNvPr id="5360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2555177" y="2509993"/>
              <a:ext cx="594477" cy="376076"/>
            </a:xfrm>
            <a:prstGeom prst="rect">
              <a:avLst/>
            </a:prstGeom>
            <a:effectLst/>
          </p:spPr>
        </p:pic>
        <p:pic>
          <p:nvPicPr>
            <p:cNvPr id="5362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2825005" y="2608984"/>
              <a:ext cx="87479" cy="489436"/>
            </a:xfrm>
            <a:prstGeom prst="rect">
              <a:avLst/>
            </a:prstGeom>
            <a:effectLst/>
          </p:spPr>
        </p:pic>
        <p:pic>
          <p:nvPicPr>
            <p:cNvPr id="5364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3347473" y="2550856"/>
              <a:ext cx="251879" cy="290720"/>
            </a:xfrm>
            <a:prstGeom prst="rect">
              <a:avLst/>
            </a:prstGeom>
            <a:effectLst/>
          </p:spPr>
        </p:pic>
        <p:pic>
          <p:nvPicPr>
            <p:cNvPr id="5366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3821748" y="2441281"/>
              <a:ext cx="268102" cy="566590"/>
            </a:xfrm>
            <a:prstGeom prst="rect">
              <a:avLst/>
            </a:prstGeom>
            <a:effectLst/>
          </p:spPr>
        </p:pic>
        <p:pic>
          <p:nvPicPr>
            <p:cNvPr id="5368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4434936" y="2386657"/>
              <a:ext cx="125680" cy="237515"/>
            </a:xfrm>
            <a:prstGeom prst="rect">
              <a:avLst/>
            </a:prstGeom>
            <a:effectLst/>
          </p:spPr>
        </p:pic>
        <p:pic>
          <p:nvPicPr>
            <p:cNvPr id="5370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4347312" y="2717913"/>
              <a:ext cx="225724" cy="279207"/>
            </a:xfrm>
            <a:prstGeom prst="rect">
              <a:avLst/>
            </a:prstGeom>
            <a:effectLst/>
          </p:spPr>
        </p:pic>
        <p:pic>
          <p:nvPicPr>
            <p:cNvPr id="5372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4946143" y="2860109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5374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799980" y="2460377"/>
              <a:ext cx="180256" cy="147482"/>
            </a:xfrm>
            <a:prstGeom prst="rect">
              <a:avLst/>
            </a:prstGeom>
            <a:effectLst/>
          </p:spPr>
        </p:pic>
        <p:pic>
          <p:nvPicPr>
            <p:cNvPr id="5376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773467" y="2523577"/>
              <a:ext cx="116086" cy="271250"/>
            </a:xfrm>
            <a:prstGeom prst="rect">
              <a:avLst/>
            </a:prstGeom>
            <a:effectLst/>
          </p:spPr>
        </p:pic>
        <p:pic>
          <p:nvPicPr>
            <p:cNvPr id="5378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1027771" y="2264217"/>
              <a:ext cx="287296" cy="236521"/>
            </a:xfrm>
            <a:prstGeom prst="rect">
              <a:avLst/>
            </a:prstGeom>
            <a:effectLst/>
          </p:spPr>
        </p:pic>
        <p:pic>
          <p:nvPicPr>
            <p:cNvPr id="5380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4090983" y="2588900"/>
              <a:ext cx="111990" cy="230683"/>
            </a:xfrm>
            <a:prstGeom prst="rect">
              <a:avLst/>
            </a:prstGeom>
            <a:effectLst/>
          </p:spPr>
        </p:pic>
        <p:pic>
          <p:nvPicPr>
            <p:cNvPr id="5382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4172167" y="2565758"/>
              <a:ext cx="177298" cy="238715"/>
            </a:xfrm>
            <a:prstGeom prst="rect">
              <a:avLst/>
            </a:prstGeom>
            <a:effectLst/>
          </p:spPr>
        </p:pic>
        <p:pic>
          <p:nvPicPr>
            <p:cNvPr id="5384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4372889" y="2421006"/>
              <a:ext cx="192169" cy="576114"/>
            </a:xfrm>
            <a:prstGeom prst="rect">
              <a:avLst/>
            </a:prstGeom>
            <a:effectLst/>
          </p:spPr>
        </p:pic>
        <p:pic>
          <p:nvPicPr>
            <p:cNvPr id="5386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5147181" y="2511324"/>
              <a:ext cx="53310" cy="32383"/>
            </a:xfrm>
            <a:prstGeom prst="rect">
              <a:avLst/>
            </a:prstGeom>
            <a:effectLst/>
          </p:spPr>
        </p:pic>
        <p:pic>
          <p:nvPicPr>
            <p:cNvPr id="5388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5112304" y="2713618"/>
              <a:ext cx="88187" cy="227699"/>
            </a:xfrm>
            <a:prstGeom prst="rect">
              <a:avLst/>
            </a:prstGeom>
            <a:effectLst/>
          </p:spPr>
        </p:pic>
        <p:pic>
          <p:nvPicPr>
            <p:cNvPr id="5390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5817726" y="2421432"/>
              <a:ext cx="303548" cy="260785"/>
            </a:xfrm>
            <a:prstGeom prst="rect">
              <a:avLst/>
            </a:prstGeom>
            <a:effectLst/>
          </p:spPr>
        </p:pic>
        <p:pic>
          <p:nvPicPr>
            <p:cNvPr id="5392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5942406" y="2404307"/>
              <a:ext cx="123063" cy="104519"/>
            </a:xfrm>
            <a:prstGeom prst="rect">
              <a:avLst/>
            </a:prstGeom>
            <a:effectLst/>
          </p:spPr>
        </p:pic>
        <p:pic>
          <p:nvPicPr>
            <p:cNvPr id="5394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6313149" y="2360447"/>
              <a:ext cx="205732" cy="300919"/>
            </a:xfrm>
            <a:prstGeom prst="rect">
              <a:avLst/>
            </a:prstGeom>
            <a:effectLst/>
          </p:spPr>
        </p:pic>
        <p:pic>
          <p:nvPicPr>
            <p:cNvPr id="5396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6344667" y="2497373"/>
              <a:ext cx="153291" cy="74237"/>
            </a:xfrm>
            <a:prstGeom prst="rect">
              <a:avLst/>
            </a:prstGeom>
            <a:effectLst/>
          </p:spPr>
        </p:pic>
        <p:pic>
          <p:nvPicPr>
            <p:cNvPr id="5398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6661463" y="2317056"/>
              <a:ext cx="59716" cy="310359"/>
            </a:xfrm>
            <a:prstGeom prst="rect">
              <a:avLst/>
            </a:prstGeom>
            <a:effectLst/>
          </p:spPr>
        </p:pic>
        <p:pic>
          <p:nvPicPr>
            <p:cNvPr id="5400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6723673" y="2350886"/>
              <a:ext cx="30054" cy="276526"/>
            </a:xfrm>
            <a:prstGeom prst="rect">
              <a:avLst/>
            </a:prstGeom>
            <a:effectLst/>
          </p:spPr>
        </p:pic>
        <p:pic>
          <p:nvPicPr>
            <p:cNvPr id="5402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6646221" y="2257062"/>
              <a:ext cx="305152" cy="363377"/>
            </a:xfrm>
            <a:prstGeom prst="rect">
              <a:avLst/>
            </a:prstGeom>
            <a:effectLst/>
          </p:spPr>
        </p:pic>
        <p:pic>
          <p:nvPicPr>
            <p:cNvPr id="5404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6895741" y="2006757"/>
              <a:ext cx="250948" cy="425338"/>
            </a:xfrm>
            <a:prstGeom prst="rect">
              <a:avLst/>
            </a:prstGeom>
            <a:effectLst/>
          </p:spPr>
        </p:pic>
        <p:pic>
          <p:nvPicPr>
            <p:cNvPr id="5406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7289953" y="2532254"/>
              <a:ext cx="50801" cy="25401"/>
            </a:xfrm>
            <a:prstGeom prst="rect">
              <a:avLst/>
            </a:prstGeom>
            <a:effectLst/>
          </p:spPr>
        </p:pic>
      </p:grpSp>
      <p:grpSp>
        <p:nvGrpSpPr>
          <p:cNvPr id="5455" name="Drawing"/>
          <p:cNvGrpSpPr/>
          <p:nvPr/>
        </p:nvGrpSpPr>
        <p:grpSpPr>
          <a:xfrm>
            <a:off x="464702" y="4950580"/>
            <a:ext cx="12540098" cy="1878770"/>
            <a:chOff x="0" y="2626337"/>
            <a:chExt cx="12540097" cy="1878768"/>
          </a:xfrm>
        </p:grpSpPr>
        <p:sp>
          <p:nvSpPr>
            <p:cNvPr id="5409" name="Line"/>
            <p:cNvSpPr/>
            <p:nvPr/>
          </p:nvSpPr>
          <p:spPr>
            <a:xfrm>
              <a:off x="150041" y="3898226"/>
              <a:ext cx="15296" cy="383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11040" y="0"/>
                  </a:moveTo>
                  <a:cubicBezTo>
                    <a:pt x="4868" y="3665"/>
                    <a:pt x="-1303" y="7331"/>
                    <a:pt x="240" y="10931"/>
                  </a:cubicBezTo>
                  <a:cubicBezTo>
                    <a:pt x="1783" y="14531"/>
                    <a:pt x="11040" y="18065"/>
                    <a:pt x="20297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0" name="Line"/>
            <p:cNvSpPr/>
            <p:nvPr/>
          </p:nvSpPr>
          <p:spPr>
            <a:xfrm>
              <a:off x="-1" y="3793591"/>
              <a:ext cx="318802" cy="104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677" y="21600"/>
                  </a:moveTo>
                  <a:cubicBezTo>
                    <a:pt x="1425" y="20160"/>
                    <a:pt x="173" y="18720"/>
                    <a:pt x="17" y="17280"/>
                  </a:cubicBezTo>
                  <a:cubicBezTo>
                    <a:pt x="-140" y="15840"/>
                    <a:pt x="799" y="14400"/>
                    <a:pt x="3303" y="11520"/>
                  </a:cubicBezTo>
                  <a:cubicBezTo>
                    <a:pt x="5808" y="8640"/>
                    <a:pt x="9877" y="4320"/>
                    <a:pt x="13164" y="2160"/>
                  </a:cubicBezTo>
                  <a:cubicBezTo>
                    <a:pt x="16451" y="0"/>
                    <a:pt x="18956" y="0"/>
                    <a:pt x="2146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1" name="Line"/>
            <p:cNvSpPr/>
            <p:nvPr/>
          </p:nvSpPr>
          <p:spPr>
            <a:xfrm>
              <a:off x="335930" y="3842421"/>
              <a:ext cx="31700" cy="390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600" fill="norm" stroke="1" extrusionOk="0">
                  <a:moveTo>
                    <a:pt x="2520" y="0"/>
                  </a:moveTo>
                  <a:cubicBezTo>
                    <a:pt x="977" y="4114"/>
                    <a:pt x="-566" y="8229"/>
                    <a:pt x="205" y="11571"/>
                  </a:cubicBezTo>
                  <a:cubicBezTo>
                    <a:pt x="977" y="14914"/>
                    <a:pt x="4063" y="17486"/>
                    <a:pt x="7920" y="19029"/>
                  </a:cubicBezTo>
                  <a:cubicBezTo>
                    <a:pt x="11777" y="20571"/>
                    <a:pt x="16405" y="21086"/>
                    <a:pt x="21034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2" name="Line"/>
            <p:cNvSpPr/>
            <p:nvPr/>
          </p:nvSpPr>
          <p:spPr>
            <a:xfrm>
              <a:off x="472264" y="3808076"/>
              <a:ext cx="34879" cy="376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7" fill="norm" stroke="1" extrusionOk="0">
                  <a:moveTo>
                    <a:pt x="0" y="3150"/>
                  </a:moveTo>
                  <a:cubicBezTo>
                    <a:pt x="2880" y="2487"/>
                    <a:pt x="5760" y="1825"/>
                    <a:pt x="7920" y="1162"/>
                  </a:cubicBezTo>
                  <a:cubicBezTo>
                    <a:pt x="10080" y="500"/>
                    <a:pt x="11520" y="-163"/>
                    <a:pt x="11520" y="36"/>
                  </a:cubicBezTo>
                  <a:cubicBezTo>
                    <a:pt x="11520" y="235"/>
                    <a:pt x="10080" y="1295"/>
                    <a:pt x="8640" y="3547"/>
                  </a:cubicBezTo>
                  <a:cubicBezTo>
                    <a:pt x="7200" y="5800"/>
                    <a:pt x="5760" y="9246"/>
                    <a:pt x="7920" y="12426"/>
                  </a:cubicBezTo>
                  <a:cubicBezTo>
                    <a:pt x="10080" y="15606"/>
                    <a:pt x="15840" y="18522"/>
                    <a:pt x="21600" y="21437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3" name="Line"/>
            <p:cNvSpPr/>
            <p:nvPr/>
          </p:nvSpPr>
          <p:spPr>
            <a:xfrm>
              <a:off x="332751" y="3940080"/>
              <a:ext cx="237172" cy="11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718" y="16094"/>
                    <a:pt x="11435" y="10588"/>
                    <a:pt x="15035" y="6988"/>
                  </a:cubicBezTo>
                  <a:cubicBezTo>
                    <a:pt x="18635" y="3388"/>
                    <a:pt x="20118" y="169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4" name="Line"/>
            <p:cNvSpPr/>
            <p:nvPr/>
          </p:nvSpPr>
          <p:spPr>
            <a:xfrm>
              <a:off x="674847" y="3704005"/>
              <a:ext cx="250833" cy="431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545" fill="norm" stroke="1" extrusionOk="0">
                  <a:moveTo>
                    <a:pt x="2975" y="3080"/>
                  </a:moveTo>
                  <a:cubicBezTo>
                    <a:pt x="2175" y="2732"/>
                    <a:pt x="1375" y="2384"/>
                    <a:pt x="875" y="2616"/>
                  </a:cubicBezTo>
                  <a:cubicBezTo>
                    <a:pt x="375" y="2848"/>
                    <a:pt x="175" y="3661"/>
                    <a:pt x="75" y="5810"/>
                  </a:cubicBezTo>
                  <a:cubicBezTo>
                    <a:pt x="-25" y="7958"/>
                    <a:pt x="-25" y="11442"/>
                    <a:pt x="75" y="13474"/>
                  </a:cubicBezTo>
                  <a:cubicBezTo>
                    <a:pt x="175" y="15506"/>
                    <a:pt x="375" y="16087"/>
                    <a:pt x="575" y="16784"/>
                  </a:cubicBezTo>
                  <a:cubicBezTo>
                    <a:pt x="775" y="17480"/>
                    <a:pt x="975" y="18293"/>
                    <a:pt x="1075" y="18351"/>
                  </a:cubicBezTo>
                  <a:cubicBezTo>
                    <a:pt x="1175" y="18410"/>
                    <a:pt x="1175" y="17713"/>
                    <a:pt x="1075" y="15274"/>
                  </a:cubicBezTo>
                  <a:cubicBezTo>
                    <a:pt x="975" y="12835"/>
                    <a:pt x="775" y="8655"/>
                    <a:pt x="675" y="6274"/>
                  </a:cubicBezTo>
                  <a:cubicBezTo>
                    <a:pt x="575" y="3893"/>
                    <a:pt x="575" y="3313"/>
                    <a:pt x="775" y="2732"/>
                  </a:cubicBezTo>
                  <a:cubicBezTo>
                    <a:pt x="975" y="2151"/>
                    <a:pt x="1375" y="1571"/>
                    <a:pt x="1875" y="1513"/>
                  </a:cubicBezTo>
                  <a:cubicBezTo>
                    <a:pt x="2375" y="1455"/>
                    <a:pt x="2975" y="1919"/>
                    <a:pt x="4475" y="3313"/>
                  </a:cubicBezTo>
                  <a:cubicBezTo>
                    <a:pt x="5975" y="4706"/>
                    <a:pt x="8375" y="7029"/>
                    <a:pt x="9975" y="8364"/>
                  </a:cubicBezTo>
                  <a:cubicBezTo>
                    <a:pt x="11575" y="9700"/>
                    <a:pt x="12375" y="10048"/>
                    <a:pt x="13275" y="10280"/>
                  </a:cubicBezTo>
                  <a:cubicBezTo>
                    <a:pt x="14175" y="10513"/>
                    <a:pt x="15175" y="10629"/>
                    <a:pt x="15875" y="10397"/>
                  </a:cubicBezTo>
                  <a:cubicBezTo>
                    <a:pt x="16575" y="10164"/>
                    <a:pt x="16975" y="9584"/>
                    <a:pt x="17475" y="8074"/>
                  </a:cubicBezTo>
                  <a:cubicBezTo>
                    <a:pt x="17975" y="6564"/>
                    <a:pt x="18575" y="4126"/>
                    <a:pt x="19075" y="2500"/>
                  </a:cubicBezTo>
                  <a:cubicBezTo>
                    <a:pt x="19575" y="874"/>
                    <a:pt x="19975" y="61"/>
                    <a:pt x="20275" y="3"/>
                  </a:cubicBezTo>
                  <a:cubicBezTo>
                    <a:pt x="20575" y="-55"/>
                    <a:pt x="20775" y="642"/>
                    <a:pt x="20875" y="3080"/>
                  </a:cubicBezTo>
                  <a:cubicBezTo>
                    <a:pt x="20975" y="5519"/>
                    <a:pt x="20975" y="9700"/>
                    <a:pt x="21075" y="13068"/>
                  </a:cubicBezTo>
                  <a:cubicBezTo>
                    <a:pt x="21175" y="16435"/>
                    <a:pt x="21375" y="18990"/>
                    <a:pt x="21575" y="2154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5" name="Line"/>
            <p:cNvSpPr/>
            <p:nvPr/>
          </p:nvSpPr>
          <p:spPr>
            <a:xfrm>
              <a:off x="165336" y="4261357"/>
              <a:ext cx="1045811" cy="243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65" fill="norm" stroke="1" extrusionOk="0">
                  <a:moveTo>
                    <a:pt x="0" y="21565"/>
                  </a:moveTo>
                  <a:cubicBezTo>
                    <a:pt x="671" y="20536"/>
                    <a:pt x="1341" y="19508"/>
                    <a:pt x="2514" y="17965"/>
                  </a:cubicBezTo>
                  <a:cubicBezTo>
                    <a:pt x="3688" y="16422"/>
                    <a:pt x="5364" y="14365"/>
                    <a:pt x="7136" y="12411"/>
                  </a:cubicBezTo>
                  <a:cubicBezTo>
                    <a:pt x="8908" y="10456"/>
                    <a:pt x="10776" y="8605"/>
                    <a:pt x="12668" y="6959"/>
                  </a:cubicBezTo>
                  <a:cubicBezTo>
                    <a:pt x="14560" y="5314"/>
                    <a:pt x="16475" y="3874"/>
                    <a:pt x="17816" y="2948"/>
                  </a:cubicBezTo>
                  <a:cubicBezTo>
                    <a:pt x="19157" y="2022"/>
                    <a:pt x="19924" y="1611"/>
                    <a:pt x="20498" y="1199"/>
                  </a:cubicBezTo>
                  <a:cubicBezTo>
                    <a:pt x="21073" y="788"/>
                    <a:pt x="21456" y="376"/>
                    <a:pt x="21528" y="171"/>
                  </a:cubicBezTo>
                  <a:cubicBezTo>
                    <a:pt x="21600" y="-35"/>
                    <a:pt x="21361" y="-35"/>
                    <a:pt x="21121" y="68"/>
                  </a:cubicBezTo>
                  <a:cubicBezTo>
                    <a:pt x="20882" y="171"/>
                    <a:pt x="20642" y="376"/>
                    <a:pt x="20403" y="58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6" name="Line"/>
            <p:cNvSpPr/>
            <p:nvPr/>
          </p:nvSpPr>
          <p:spPr>
            <a:xfrm>
              <a:off x="2379801" y="3745296"/>
              <a:ext cx="73542" cy="54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337" fill="norm" stroke="1" extrusionOk="0">
                  <a:moveTo>
                    <a:pt x="13249" y="2148"/>
                  </a:moveTo>
                  <a:cubicBezTo>
                    <a:pt x="12574" y="1697"/>
                    <a:pt x="11899" y="1245"/>
                    <a:pt x="11224" y="793"/>
                  </a:cubicBezTo>
                  <a:cubicBezTo>
                    <a:pt x="10549" y="341"/>
                    <a:pt x="9874" y="-111"/>
                    <a:pt x="9199" y="25"/>
                  </a:cubicBezTo>
                  <a:cubicBezTo>
                    <a:pt x="8524" y="160"/>
                    <a:pt x="7849" y="883"/>
                    <a:pt x="6499" y="2736"/>
                  </a:cubicBezTo>
                  <a:cubicBezTo>
                    <a:pt x="5149" y="4589"/>
                    <a:pt x="3124" y="7571"/>
                    <a:pt x="1774" y="10553"/>
                  </a:cubicBezTo>
                  <a:cubicBezTo>
                    <a:pt x="424" y="13536"/>
                    <a:pt x="-251" y="16518"/>
                    <a:pt x="86" y="18371"/>
                  </a:cubicBezTo>
                  <a:cubicBezTo>
                    <a:pt x="424" y="20224"/>
                    <a:pt x="1774" y="20947"/>
                    <a:pt x="4136" y="21218"/>
                  </a:cubicBezTo>
                  <a:cubicBezTo>
                    <a:pt x="6499" y="21489"/>
                    <a:pt x="9874" y="21308"/>
                    <a:pt x="12911" y="20585"/>
                  </a:cubicBezTo>
                  <a:cubicBezTo>
                    <a:pt x="15949" y="19862"/>
                    <a:pt x="18649" y="18597"/>
                    <a:pt x="21349" y="1733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7" name="Line"/>
            <p:cNvSpPr/>
            <p:nvPr/>
          </p:nvSpPr>
          <p:spPr>
            <a:xfrm>
              <a:off x="2467293" y="3800289"/>
              <a:ext cx="59126" cy="488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510" fill="norm" stroke="1" extrusionOk="0">
                  <a:moveTo>
                    <a:pt x="0" y="11990"/>
                  </a:moveTo>
                  <a:cubicBezTo>
                    <a:pt x="4985" y="8509"/>
                    <a:pt x="9969" y="5028"/>
                    <a:pt x="13292" y="2930"/>
                  </a:cubicBezTo>
                  <a:cubicBezTo>
                    <a:pt x="16615" y="831"/>
                    <a:pt x="18277" y="115"/>
                    <a:pt x="19108" y="12"/>
                  </a:cubicBezTo>
                  <a:cubicBezTo>
                    <a:pt x="19938" y="-90"/>
                    <a:pt x="19938" y="422"/>
                    <a:pt x="20354" y="2623"/>
                  </a:cubicBezTo>
                  <a:cubicBezTo>
                    <a:pt x="20769" y="4824"/>
                    <a:pt x="21600" y="8714"/>
                    <a:pt x="20769" y="12143"/>
                  </a:cubicBezTo>
                  <a:cubicBezTo>
                    <a:pt x="19938" y="15573"/>
                    <a:pt x="17446" y="18541"/>
                    <a:pt x="14954" y="2151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8" name="Line"/>
            <p:cNvSpPr/>
            <p:nvPr/>
          </p:nvSpPr>
          <p:spPr>
            <a:xfrm>
              <a:off x="2419830" y="3749957"/>
              <a:ext cx="300309" cy="33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5" h="21318" fill="norm" stroke="1" extrusionOk="0">
                  <a:moveTo>
                    <a:pt x="392" y="4052"/>
                  </a:moveTo>
                  <a:cubicBezTo>
                    <a:pt x="67" y="3031"/>
                    <a:pt x="-258" y="2009"/>
                    <a:pt x="310" y="1352"/>
                  </a:cubicBezTo>
                  <a:cubicBezTo>
                    <a:pt x="879" y="696"/>
                    <a:pt x="2340" y="404"/>
                    <a:pt x="5183" y="185"/>
                  </a:cubicBezTo>
                  <a:cubicBezTo>
                    <a:pt x="8025" y="-34"/>
                    <a:pt x="12247" y="-180"/>
                    <a:pt x="15333" y="477"/>
                  </a:cubicBezTo>
                  <a:cubicBezTo>
                    <a:pt x="18419" y="1134"/>
                    <a:pt x="20368" y="2593"/>
                    <a:pt x="20855" y="4636"/>
                  </a:cubicBezTo>
                  <a:cubicBezTo>
                    <a:pt x="21342" y="6679"/>
                    <a:pt x="20368" y="9306"/>
                    <a:pt x="17607" y="12152"/>
                  </a:cubicBezTo>
                  <a:cubicBezTo>
                    <a:pt x="14846" y="14998"/>
                    <a:pt x="10298" y="18063"/>
                    <a:pt x="7619" y="19669"/>
                  </a:cubicBezTo>
                  <a:cubicBezTo>
                    <a:pt x="4939" y="21274"/>
                    <a:pt x="4127" y="21420"/>
                    <a:pt x="4046" y="21274"/>
                  </a:cubicBezTo>
                  <a:cubicBezTo>
                    <a:pt x="3965" y="21128"/>
                    <a:pt x="4614" y="20690"/>
                    <a:pt x="5264" y="2025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19" name="Line"/>
            <p:cNvSpPr/>
            <p:nvPr/>
          </p:nvSpPr>
          <p:spPr>
            <a:xfrm>
              <a:off x="2831505" y="3617882"/>
              <a:ext cx="277546" cy="87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527" fill="norm" stroke="1" extrusionOk="0">
                  <a:moveTo>
                    <a:pt x="21308" y="1575"/>
                  </a:moveTo>
                  <a:cubicBezTo>
                    <a:pt x="21308" y="1175"/>
                    <a:pt x="21308" y="775"/>
                    <a:pt x="20951" y="489"/>
                  </a:cubicBezTo>
                  <a:cubicBezTo>
                    <a:pt x="20594" y="204"/>
                    <a:pt x="19880" y="32"/>
                    <a:pt x="19077" y="4"/>
                  </a:cubicBezTo>
                  <a:cubicBezTo>
                    <a:pt x="18273" y="-25"/>
                    <a:pt x="17381" y="89"/>
                    <a:pt x="15239" y="918"/>
                  </a:cubicBezTo>
                  <a:cubicBezTo>
                    <a:pt x="13096" y="1746"/>
                    <a:pt x="9705" y="3289"/>
                    <a:pt x="7027" y="5032"/>
                  </a:cubicBezTo>
                  <a:cubicBezTo>
                    <a:pt x="4349" y="6775"/>
                    <a:pt x="2386" y="8718"/>
                    <a:pt x="1225" y="10804"/>
                  </a:cubicBezTo>
                  <a:cubicBezTo>
                    <a:pt x="65" y="12889"/>
                    <a:pt x="-292" y="15118"/>
                    <a:pt x="244" y="16804"/>
                  </a:cubicBezTo>
                  <a:cubicBezTo>
                    <a:pt x="779" y="18489"/>
                    <a:pt x="2207" y="19632"/>
                    <a:pt x="4528" y="20375"/>
                  </a:cubicBezTo>
                  <a:cubicBezTo>
                    <a:pt x="6848" y="21118"/>
                    <a:pt x="10062" y="21461"/>
                    <a:pt x="12472" y="21518"/>
                  </a:cubicBezTo>
                  <a:cubicBezTo>
                    <a:pt x="14882" y="21575"/>
                    <a:pt x="16488" y="21346"/>
                    <a:pt x="18095" y="21118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0" name="Line"/>
            <p:cNvSpPr/>
            <p:nvPr/>
          </p:nvSpPr>
          <p:spPr>
            <a:xfrm>
              <a:off x="3289763" y="3872965"/>
              <a:ext cx="356412" cy="36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250" fill="norm" stroke="1" extrusionOk="0">
                  <a:moveTo>
                    <a:pt x="2129" y="5587"/>
                  </a:moveTo>
                  <a:cubicBezTo>
                    <a:pt x="1711" y="5040"/>
                    <a:pt x="1293" y="4493"/>
                    <a:pt x="805" y="3946"/>
                  </a:cubicBezTo>
                  <a:cubicBezTo>
                    <a:pt x="317" y="3399"/>
                    <a:pt x="-240" y="2853"/>
                    <a:pt x="108" y="2442"/>
                  </a:cubicBezTo>
                  <a:cubicBezTo>
                    <a:pt x="457" y="2032"/>
                    <a:pt x="1711" y="1759"/>
                    <a:pt x="2965" y="1896"/>
                  </a:cubicBezTo>
                  <a:cubicBezTo>
                    <a:pt x="4219" y="2032"/>
                    <a:pt x="5474" y="2579"/>
                    <a:pt x="6658" y="4561"/>
                  </a:cubicBezTo>
                  <a:cubicBezTo>
                    <a:pt x="7843" y="6544"/>
                    <a:pt x="8957" y="9961"/>
                    <a:pt x="9515" y="12491"/>
                  </a:cubicBezTo>
                  <a:cubicBezTo>
                    <a:pt x="10072" y="15020"/>
                    <a:pt x="10072" y="16660"/>
                    <a:pt x="9863" y="18027"/>
                  </a:cubicBezTo>
                  <a:cubicBezTo>
                    <a:pt x="9654" y="19394"/>
                    <a:pt x="9236" y="20488"/>
                    <a:pt x="8679" y="20967"/>
                  </a:cubicBezTo>
                  <a:cubicBezTo>
                    <a:pt x="8121" y="21445"/>
                    <a:pt x="7425" y="21308"/>
                    <a:pt x="7076" y="20625"/>
                  </a:cubicBezTo>
                  <a:cubicBezTo>
                    <a:pt x="6728" y="19941"/>
                    <a:pt x="6728" y="18711"/>
                    <a:pt x="7215" y="16455"/>
                  </a:cubicBezTo>
                  <a:cubicBezTo>
                    <a:pt x="7703" y="14199"/>
                    <a:pt x="8679" y="10918"/>
                    <a:pt x="10003" y="8116"/>
                  </a:cubicBezTo>
                  <a:cubicBezTo>
                    <a:pt x="11326" y="5313"/>
                    <a:pt x="12999" y="2989"/>
                    <a:pt x="14532" y="1622"/>
                  </a:cubicBezTo>
                  <a:cubicBezTo>
                    <a:pt x="16065" y="255"/>
                    <a:pt x="17458" y="-155"/>
                    <a:pt x="18573" y="50"/>
                  </a:cubicBezTo>
                  <a:cubicBezTo>
                    <a:pt x="19688" y="255"/>
                    <a:pt x="20524" y="1075"/>
                    <a:pt x="21360" y="1896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1" name="Line"/>
            <p:cNvSpPr/>
            <p:nvPr/>
          </p:nvSpPr>
          <p:spPr>
            <a:xfrm>
              <a:off x="3786729" y="3834231"/>
              <a:ext cx="210293" cy="322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526" fill="norm" stroke="1" extrusionOk="0">
                  <a:moveTo>
                    <a:pt x="18912" y="2412"/>
                  </a:moveTo>
                  <a:cubicBezTo>
                    <a:pt x="19617" y="1169"/>
                    <a:pt x="20321" y="-74"/>
                    <a:pt x="19969" y="4"/>
                  </a:cubicBezTo>
                  <a:cubicBezTo>
                    <a:pt x="19617" y="81"/>
                    <a:pt x="18208" y="1480"/>
                    <a:pt x="14921" y="3733"/>
                  </a:cubicBezTo>
                  <a:cubicBezTo>
                    <a:pt x="11634" y="5986"/>
                    <a:pt x="6469" y="9094"/>
                    <a:pt x="3534" y="10959"/>
                  </a:cubicBezTo>
                  <a:cubicBezTo>
                    <a:pt x="599" y="12824"/>
                    <a:pt x="-105" y="13445"/>
                    <a:pt x="12" y="14145"/>
                  </a:cubicBezTo>
                  <a:cubicBezTo>
                    <a:pt x="130" y="14844"/>
                    <a:pt x="1069" y="15621"/>
                    <a:pt x="2830" y="16087"/>
                  </a:cubicBezTo>
                  <a:cubicBezTo>
                    <a:pt x="4591" y="16553"/>
                    <a:pt x="7173" y="16709"/>
                    <a:pt x="9756" y="16786"/>
                  </a:cubicBezTo>
                  <a:cubicBezTo>
                    <a:pt x="12338" y="16864"/>
                    <a:pt x="14921" y="16864"/>
                    <a:pt x="16917" y="17020"/>
                  </a:cubicBezTo>
                  <a:cubicBezTo>
                    <a:pt x="18912" y="17175"/>
                    <a:pt x="20321" y="17486"/>
                    <a:pt x="20908" y="18030"/>
                  </a:cubicBezTo>
                  <a:cubicBezTo>
                    <a:pt x="21495" y="18573"/>
                    <a:pt x="21260" y="19350"/>
                    <a:pt x="20438" y="19972"/>
                  </a:cubicBezTo>
                  <a:cubicBezTo>
                    <a:pt x="19617" y="20594"/>
                    <a:pt x="18208" y="21060"/>
                    <a:pt x="16799" y="21526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2" name="Line"/>
            <p:cNvSpPr/>
            <p:nvPr/>
          </p:nvSpPr>
          <p:spPr>
            <a:xfrm>
              <a:off x="3764759" y="4195290"/>
              <a:ext cx="275637" cy="23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0112" fill="norm" stroke="1" extrusionOk="0">
                  <a:moveTo>
                    <a:pt x="0" y="20112"/>
                  </a:moveTo>
                  <a:cubicBezTo>
                    <a:pt x="1997" y="18148"/>
                    <a:pt x="3993" y="16185"/>
                    <a:pt x="7261" y="13239"/>
                  </a:cubicBezTo>
                  <a:cubicBezTo>
                    <a:pt x="10528" y="10294"/>
                    <a:pt x="15066" y="6366"/>
                    <a:pt x="17788" y="3421"/>
                  </a:cubicBezTo>
                  <a:cubicBezTo>
                    <a:pt x="20511" y="476"/>
                    <a:pt x="21418" y="-1488"/>
                    <a:pt x="21509" y="1457"/>
                  </a:cubicBezTo>
                  <a:cubicBezTo>
                    <a:pt x="21600" y="4403"/>
                    <a:pt x="20874" y="12257"/>
                    <a:pt x="20148" y="2011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3" name="Line"/>
            <p:cNvSpPr/>
            <p:nvPr/>
          </p:nvSpPr>
          <p:spPr>
            <a:xfrm>
              <a:off x="4422793" y="3609900"/>
              <a:ext cx="15424" cy="639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8" h="21600" fill="norm" stroke="1" extrusionOk="0">
                  <a:moveTo>
                    <a:pt x="6171" y="2435"/>
                  </a:moveTo>
                  <a:cubicBezTo>
                    <a:pt x="6171" y="1885"/>
                    <a:pt x="6171" y="1335"/>
                    <a:pt x="6171" y="864"/>
                  </a:cubicBezTo>
                  <a:cubicBezTo>
                    <a:pt x="6171" y="393"/>
                    <a:pt x="6171" y="0"/>
                    <a:pt x="6171" y="0"/>
                  </a:cubicBezTo>
                  <a:cubicBezTo>
                    <a:pt x="6171" y="0"/>
                    <a:pt x="6171" y="393"/>
                    <a:pt x="6171" y="2356"/>
                  </a:cubicBezTo>
                  <a:cubicBezTo>
                    <a:pt x="6171" y="4320"/>
                    <a:pt x="6171" y="7855"/>
                    <a:pt x="4629" y="10918"/>
                  </a:cubicBezTo>
                  <a:cubicBezTo>
                    <a:pt x="3086" y="13981"/>
                    <a:pt x="0" y="16573"/>
                    <a:pt x="0" y="18144"/>
                  </a:cubicBezTo>
                  <a:cubicBezTo>
                    <a:pt x="0" y="19715"/>
                    <a:pt x="3086" y="20265"/>
                    <a:pt x="7714" y="20736"/>
                  </a:cubicBezTo>
                  <a:cubicBezTo>
                    <a:pt x="12343" y="21207"/>
                    <a:pt x="18514" y="21600"/>
                    <a:pt x="20057" y="21600"/>
                  </a:cubicBezTo>
                  <a:cubicBezTo>
                    <a:pt x="21600" y="21600"/>
                    <a:pt x="18514" y="21207"/>
                    <a:pt x="15429" y="2081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4" name="Line"/>
            <p:cNvSpPr/>
            <p:nvPr/>
          </p:nvSpPr>
          <p:spPr>
            <a:xfrm>
              <a:off x="4650664" y="3685696"/>
              <a:ext cx="333714" cy="59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104" fill="norm" stroke="1" extrusionOk="0">
                  <a:moveTo>
                    <a:pt x="0" y="21104"/>
                  </a:moveTo>
                  <a:cubicBezTo>
                    <a:pt x="3150" y="16119"/>
                    <a:pt x="6300" y="11135"/>
                    <a:pt x="9375" y="7812"/>
                  </a:cubicBezTo>
                  <a:cubicBezTo>
                    <a:pt x="12450" y="4489"/>
                    <a:pt x="15450" y="2827"/>
                    <a:pt x="17700" y="1581"/>
                  </a:cubicBezTo>
                  <a:cubicBezTo>
                    <a:pt x="19950" y="335"/>
                    <a:pt x="21450" y="-496"/>
                    <a:pt x="21525" y="335"/>
                  </a:cubicBezTo>
                  <a:cubicBezTo>
                    <a:pt x="21600" y="1166"/>
                    <a:pt x="20250" y="3658"/>
                    <a:pt x="18900" y="615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5" name="Line"/>
            <p:cNvSpPr/>
            <p:nvPr/>
          </p:nvSpPr>
          <p:spPr>
            <a:xfrm>
              <a:off x="4729302" y="3730811"/>
              <a:ext cx="291071" cy="40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489" fill="norm" stroke="1" extrusionOk="0">
                  <a:moveTo>
                    <a:pt x="9116" y="0"/>
                  </a:moveTo>
                  <a:cubicBezTo>
                    <a:pt x="6716" y="2607"/>
                    <a:pt x="4316" y="5214"/>
                    <a:pt x="2688" y="7697"/>
                  </a:cubicBezTo>
                  <a:cubicBezTo>
                    <a:pt x="1059" y="10179"/>
                    <a:pt x="202" y="12538"/>
                    <a:pt x="30" y="14586"/>
                  </a:cubicBezTo>
                  <a:cubicBezTo>
                    <a:pt x="-141" y="16634"/>
                    <a:pt x="373" y="18372"/>
                    <a:pt x="2259" y="19614"/>
                  </a:cubicBezTo>
                  <a:cubicBezTo>
                    <a:pt x="4145" y="20855"/>
                    <a:pt x="7402" y="21600"/>
                    <a:pt x="10830" y="21476"/>
                  </a:cubicBezTo>
                  <a:cubicBezTo>
                    <a:pt x="14259" y="21352"/>
                    <a:pt x="17859" y="20359"/>
                    <a:pt x="21459" y="19366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6" name="Line"/>
            <p:cNvSpPr/>
            <p:nvPr/>
          </p:nvSpPr>
          <p:spPr>
            <a:xfrm>
              <a:off x="5062225" y="3542469"/>
              <a:ext cx="111612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950" y="17280"/>
                    <a:pt x="9900" y="12960"/>
                    <a:pt x="13500" y="9360"/>
                  </a:cubicBezTo>
                  <a:cubicBezTo>
                    <a:pt x="17100" y="5760"/>
                    <a:pt x="19350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7" name="Line"/>
            <p:cNvSpPr/>
            <p:nvPr/>
          </p:nvSpPr>
          <p:spPr>
            <a:xfrm>
              <a:off x="5264519" y="3375054"/>
              <a:ext cx="34879" cy="244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80" y="6171"/>
                    <a:pt x="5760" y="12343"/>
                    <a:pt x="9360" y="15943"/>
                  </a:cubicBezTo>
                  <a:cubicBezTo>
                    <a:pt x="12960" y="19543"/>
                    <a:pt x="17280" y="2057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8" name="Line"/>
            <p:cNvSpPr/>
            <p:nvPr/>
          </p:nvSpPr>
          <p:spPr>
            <a:xfrm>
              <a:off x="5501783" y="3615621"/>
              <a:ext cx="188250" cy="537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422" fill="norm" stroke="1" extrusionOk="0">
                  <a:moveTo>
                    <a:pt x="17375" y="1534"/>
                  </a:moveTo>
                  <a:cubicBezTo>
                    <a:pt x="16585" y="885"/>
                    <a:pt x="15794" y="236"/>
                    <a:pt x="14872" y="50"/>
                  </a:cubicBezTo>
                  <a:cubicBezTo>
                    <a:pt x="13950" y="-135"/>
                    <a:pt x="12897" y="143"/>
                    <a:pt x="10526" y="1765"/>
                  </a:cubicBezTo>
                  <a:cubicBezTo>
                    <a:pt x="8155" y="3388"/>
                    <a:pt x="4467" y="6354"/>
                    <a:pt x="2360" y="9228"/>
                  </a:cubicBezTo>
                  <a:cubicBezTo>
                    <a:pt x="253" y="12102"/>
                    <a:pt x="-274" y="14883"/>
                    <a:pt x="121" y="16783"/>
                  </a:cubicBezTo>
                  <a:cubicBezTo>
                    <a:pt x="516" y="18684"/>
                    <a:pt x="1833" y="19704"/>
                    <a:pt x="2887" y="20399"/>
                  </a:cubicBezTo>
                  <a:cubicBezTo>
                    <a:pt x="3941" y="21094"/>
                    <a:pt x="4731" y="21465"/>
                    <a:pt x="7760" y="21419"/>
                  </a:cubicBezTo>
                  <a:cubicBezTo>
                    <a:pt x="10789" y="21372"/>
                    <a:pt x="16058" y="20909"/>
                    <a:pt x="21326" y="2044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29" name="Line"/>
            <p:cNvSpPr/>
            <p:nvPr/>
          </p:nvSpPr>
          <p:spPr>
            <a:xfrm>
              <a:off x="5676081" y="3777315"/>
              <a:ext cx="327855" cy="30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2" fill="norm" stroke="1" extrusionOk="0">
                  <a:moveTo>
                    <a:pt x="0" y="6101"/>
                  </a:moveTo>
                  <a:cubicBezTo>
                    <a:pt x="1226" y="5111"/>
                    <a:pt x="2451" y="4122"/>
                    <a:pt x="3677" y="3627"/>
                  </a:cubicBezTo>
                  <a:cubicBezTo>
                    <a:pt x="4902" y="3133"/>
                    <a:pt x="6128" y="3133"/>
                    <a:pt x="7047" y="4369"/>
                  </a:cubicBezTo>
                  <a:cubicBezTo>
                    <a:pt x="7966" y="5606"/>
                    <a:pt x="8579" y="8079"/>
                    <a:pt x="7813" y="11047"/>
                  </a:cubicBezTo>
                  <a:cubicBezTo>
                    <a:pt x="7047" y="14015"/>
                    <a:pt x="4902" y="17478"/>
                    <a:pt x="3447" y="19374"/>
                  </a:cubicBezTo>
                  <a:cubicBezTo>
                    <a:pt x="1991" y="21270"/>
                    <a:pt x="1226" y="21600"/>
                    <a:pt x="1149" y="21270"/>
                  </a:cubicBezTo>
                  <a:cubicBezTo>
                    <a:pt x="1072" y="20940"/>
                    <a:pt x="1685" y="19951"/>
                    <a:pt x="3370" y="16983"/>
                  </a:cubicBezTo>
                  <a:cubicBezTo>
                    <a:pt x="5055" y="14015"/>
                    <a:pt x="7813" y="9069"/>
                    <a:pt x="9421" y="6183"/>
                  </a:cubicBezTo>
                  <a:cubicBezTo>
                    <a:pt x="11030" y="3298"/>
                    <a:pt x="11489" y="2473"/>
                    <a:pt x="11949" y="1649"/>
                  </a:cubicBezTo>
                  <a:cubicBezTo>
                    <a:pt x="12409" y="824"/>
                    <a:pt x="12868" y="0"/>
                    <a:pt x="12868" y="0"/>
                  </a:cubicBezTo>
                  <a:cubicBezTo>
                    <a:pt x="12868" y="0"/>
                    <a:pt x="12409" y="824"/>
                    <a:pt x="11489" y="3215"/>
                  </a:cubicBezTo>
                  <a:cubicBezTo>
                    <a:pt x="10570" y="5606"/>
                    <a:pt x="9191" y="9563"/>
                    <a:pt x="8502" y="12037"/>
                  </a:cubicBezTo>
                  <a:cubicBezTo>
                    <a:pt x="7813" y="14510"/>
                    <a:pt x="7813" y="15499"/>
                    <a:pt x="8043" y="16324"/>
                  </a:cubicBezTo>
                  <a:cubicBezTo>
                    <a:pt x="8272" y="17148"/>
                    <a:pt x="8732" y="17808"/>
                    <a:pt x="9728" y="18302"/>
                  </a:cubicBezTo>
                  <a:cubicBezTo>
                    <a:pt x="10723" y="18797"/>
                    <a:pt x="12255" y="19127"/>
                    <a:pt x="14323" y="18385"/>
                  </a:cubicBezTo>
                  <a:cubicBezTo>
                    <a:pt x="16392" y="17643"/>
                    <a:pt x="18996" y="15829"/>
                    <a:pt x="21600" y="1401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0" name="Line"/>
            <p:cNvSpPr/>
            <p:nvPr/>
          </p:nvSpPr>
          <p:spPr>
            <a:xfrm>
              <a:off x="5934179" y="3663498"/>
              <a:ext cx="175425" cy="473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2" h="21445" fill="norm" stroke="1" extrusionOk="0">
                  <a:moveTo>
                    <a:pt x="2492" y="1469"/>
                  </a:moveTo>
                  <a:cubicBezTo>
                    <a:pt x="2492" y="943"/>
                    <a:pt x="2492" y="416"/>
                    <a:pt x="4015" y="152"/>
                  </a:cubicBezTo>
                  <a:cubicBezTo>
                    <a:pt x="5538" y="-111"/>
                    <a:pt x="8585" y="-111"/>
                    <a:pt x="11908" y="785"/>
                  </a:cubicBezTo>
                  <a:cubicBezTo>
                    <a:pt x="15231" y="1680"/>
                    <a:pt x="18831" y="3471"/>
                    <a:pt x="20215" y="5789"/>
                  </a:cubicBezTo>
                  <a:cubicBezTo>
                    <a:pt x="21600" y="8108"/>
                    <a:pt x="20769" y="10952"/>
                    <a:pt x="18554" y="13429"/>
                  </a:cubicBezTo>
                  <a:cubicBezTo>
                    <a:pt x="16338" y="15905"/>
                    <a:pt x="12738" y="18012"/>
                    <a:pt x="10385" y="19224"/>
                  </a:cubicBezTo>
                  <a:cubicBezTo>
                    <a:pt x="8031" y="20435"/>
                    <a:pt x="6923" y="20751"/>
                    <a:pt x="5538" y="21015"/>
                  </a:cubicBezTo>
                  <a:cubicBezTo>
                    <a:pt x="4154" y="21278"/>
                    <a:pt x="2492" y="21489"/>
                    <a:pt x="1523" y="21436"/>
                  </a:cubicBezTo>
                  <a:cubicBezTo>
                    <a:pt x="554" y="21384"/>
                    <a:pt x="277" y="21068"/>
                    <a:pt x="0" y="20751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1" name="Line"/>
            <p:cNvSpPr/>
            <p:nvPr/>
          </p:nvSpPr>
          <p:spPr>
            <a:xfrm>
              <a:off x="6387595" y="3542469"/>
              <a:ext cx="34879" cy="64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3174"/>
                    <a:pt x="0" y="6348"/>
                    <a:pt x="0" y="9445"/>
                  </a:cubicBezTo>
                  <a:cubicBezTo>
                    <a:pt x="0" y="12542"/>
                    <a:pt x="0" y="15561"/>
                    <a:pt x="720" y="17458"/>
                  </a:cubicBezTo>
                  <a:cubicBezTo>
                    <a:pt x="1440" y="19355"/>
                    <a:pt x="2880" y="20129"/>
                    <a:pt x="6480" y="20632"/>
                  </a:cubicBezTo>
                  <a:cubicBezTo>
                    <a:pt x="10080" y="21135"/>
                    <a:pt x="15840" y="2136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2" name="Line"/>
            <p:cNvSpPr/>
            <p:nvPr/>
          </p:nvSpPr>
          <p:spPr>
            <a:xfrm>
              <a:off x="6746293" y="3609540"/>
              <a:ext cx="361035" cy="330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472" fill="norm" stroke="1" extrusionOk="0">
                  <a:moveTo>
                    <a:pt x="8081" y="3346"/>
                  </a:moveTo>
                  <a:cubicBezTo>
                    <a:pt x="8356" y="2591"/>
                    <a:pt x="8631" y="1836"/>
                    <a:pt x="8975" y="1156"/>
                  </a:cubicBezTo>
                  <a:cubicBezTo>
                    <a:pt x="9319" y="476"/>
                    <a:pt x="9732" y="-128"/>
                    <a:pt x="9801" y="23"/>
                  </a:cubicBezTo>
                  <a:cubicBezTo>
                    <a:pt x="9869" y="174"/>
                    <a:pt x="9594" y="1080"/>
                    <a:pt x="8356" y="3195"/>
                  </a:cubicBezTo>
                  <a:cubicBezTo>
                    <a:pt x="7118" y="5310"/>
                    <a:pt x="4916" y="8633"/>
                    <a:pt x="3609" y="10596"/>
                  </a:cubicBezTo>
                  <a:cubicBezTo>
                    <a:pt x="2302" y="12560"/>
                    <a:pt x="1890" y="13164"/>
                    <a:pt x="1271" y="13920"/>
                  </a:cubicBezTo>
                  <a:cubicBezTo>
                    <a:pt x="651" y="14675"/>
                    <a:pt x="-174" y="15581"/>
                    <a:pt x="32" y="16034"/>
                  </a:cubicBezTo>
                  <a:cubicBezTo>
                    <a:pt x="239" y="16487"/>
                    <a:pt x="1477" y="16487"/>
                    <a:pt x="4229" y="16865"/>
                  </a:cubicBezTo>
                  <a:cubicBezTo>
                    <a:pt x="6980" y="17243"/>
                    <a:pt x="11245" y="17998"/>
                    <a:pt x="14134" y="18527"/>
                  </a:cubicBezTo>
                  <a:cubicBezTo>
                    <a:pt x="17023" y="19055"/>
                    <a:pt x="18537" y="19357"/>
                    <a:pt x="19637" y="19659"/>
                  </a:cubicBezTo>
                  <a:cubicBezTo>
                    <a:pt x="20738" y="19962"/>
                    <a:pt x="21426" y="20264"/>
                    <a:pt x="21357" y="20566"/>
                  </a:cubicBezTo>
                  <a:cubicBezTo>
                    <a:pt x="21288" y="20868"/>
                    <a:pt x="20463" y="21170"/>
                    <a:pt x="19637" y="2147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3" name="Line"/>
            <p:cNvSpPr/>
            <p:nvPr/>
          </p:nvSpPr>
          <p:spPr>
            <a:xfrm>
              <a:off x="7372355" y="3614265"/>
              <a:ext cx="401889" cy="26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177" fill="norm" stroke="1" extrusionOk="0">
                  <a:moveTo>
                    <a:pt x="14007" y="4343"/>
                  </a:moveTo>
                  <a:cubicBezTo>
                    <a:pt x="14254" y="3404"/>
                    <a:pt x="14501" y="2464"/>
                    <a:pt x="14624" y="2652"/>
                  </a:cubicBezTo>
                  <a:cubicBezTo>
                    <a:pt x="14747" y="2840"/>
                    <a:pt x="14747" y="4155"/>
                    <a:pt x="13822" y="6597"/>
                  </a:cubicBezTo>
                  <a:cubicBezTo>
                    <a:pt x="12896" y="9038"/>
                    <a:pt x="11045" y="12607"/>
                    <a:pt x="9070" y="14861"/>
                  </a:cubicBezTo>
                  <a:cubicBezTo>
                    <a:pt x="7095" y="17115"/>
                    <a:pt x="4997" y="18054"/>
                    <a:pt x="3639" y="18524"/>
                  </a:cubicBezTo>
                  <a:cubicBezTo>
                    <a:pt x="2281" y="18993"/>
                    <a:pt x="1664" y="18993"/>
                    <a:pt x="1170" y="18617"/>
                  </a:cubicBezTo>
                  <a:cubicBezTo>
                    <a:pt x="677" y="18242"/>
                    <a:pt x="306" y="17490"/>
                    <a:pt x="121" y="16551"/>
                  </a:cubicBezTo>
                  <a:cubicBezTo>
                    <a:pt x="-64" y="15612"/>
                    <a:pt x="-64" y="14485"/>
                    <a:pt x="306" y="13170"/>
                  </a:cubicBezTo>
                  <a:cubicBezTo>
                    <a:pt x="677" y="11856"/>
                    <a:pt x="1417" y="10353"/>
                    <a:pt x="2158" y="9226"/>
                  </a:cubicBezTo>
                  <a:cubicBezTo>
                    <a:pt x="2898" y="8099"/>
                    <a:pt x="3639" y="7348"/>
                    <a:pt x="4379" y="6972"/>
                  </a:cubicBezTo>
                  <a:cubicBezTo>
                    <a:pt x="5120" y="6597"/>
                    <a:pt x="5861" y="6597"/>
                    <a:pt x="6725" y="7630"/>
                  </a:cubicBezTo>
                  <a:cubicBezTo>
                    <a:pt x="7589" y="8663"/>
                    <a:pt x="8576" y="10729"/>
                    <a:pt x="9810" y="12889"/>
                  </a:cubicBezTo>
                  <a:cubicBezTo>
                    <a:pt x="11045" y="15049"/>
                    <a:pt x="12526" y="17303"/>
                    <a:pt x="13883" y="18711"/>
                  </a:cubicBezTo>
                  <a:cubicBezTo>
                    <a:pt x="15241" y="20120"/>
                    <a:pt x="16475" y="20684"/>
                    <a:pt x="17401" y="20965"/>
                  </a:cubicBezTo>
                  <a:cubicBezTo>
                    <a:pt x="18327" y="21247"/>
                    <a:pt x="18944" y="21247"/>
                    <a:pt x="19499" y="20965"/>
                  </a:cubicBezTo>
                  <a:cubicBezTo>
                    <a:pt x="20055" y="20684"/>
                    <a:pt x="20549" y="20120"/>
                    <a:pt x="20919" y="18805"/>
                  </a:cubicBezTo>
                  <a:cubicBezTo>
                    <a:pt x="21289" y="17490"/>
                    <a:pt x="21536" y="15424"/>
                    <a:pt x="21104" y="12419"/>
                  </a:cubicBezTo>
                  <a:cubicBezTo>
                    <a:pt x="20672" y="9414"/>
                    <a:pt x="19561" y="5470"/>
                    <a:pt x="18327" y="3028"/>
                  </a:cubicBezTo>
                  <a:cubicBezTo>
                    <a:pt x="17093" y="586"/>
                    <a:pt x="15735" y="-353"/>
                    <a:pt x="14501" y="117"/>
                  </a:cubicBezTo>
                  <a:cubicBezTo>
                    <a:pt x="13266" y="586"/>
                    <a:pt x="12155" y="2464"/>
                    <a:pt x="11045" y="4343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4" name="Line"/>
            <p:cNvSpPr/>
            <p:nvPr/>
          </p:nvSpPr>
          <p:spPr>
            <a:xfrm>
              <a:off x="7929208" y="3331188"/>
              <a:ext cx="233926" cy="875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463" fill="norm" stroke="1" extrusionOk="0">
                  <a:moveTo>
                    <a:pt x="2541" y="733"/>
                  </a:moveTo>
                  <a:cubicBezTo>
                    <a:pt x="2329" y="448"/>
                    <a:pt x="2118" y="163"/>
                    <a:pt x="2753" y="49"/>
                  </a:cubicBezTo>
                  <a:cubicBezTo>
                    <a:pt x="3388" y="-65"/>
                    <a:pt x="4871" y="-8"/>
                    <a:pt x="7518" y="505"/>
                  </a:cubicBezTo>
                  <a:cubicBezTo>
                    <a:pt x="10165" y="1018"/>
                    <a:pt x="13976" y="1987"/>
                    <a:pt x="16624" y="3440"/>
                  </a:cubicBezTo>
                  <a:cubicBezTo>
                    <a:pt x="19271" y="4893"/>
                    <a:pt x="20753" y="6831"/>
                    <a:pt x="21176" y="8769"/>
                  </a:cubicBezTo>
                  <a:cubicBezTo>
                    <a:pt x="21600" y="10707"/>
                    <a:pt x="20965" y="12644"/>
                    <a:pt x="19376" y="14382"/>
                  </a:cubicBezTo>
                  <a:cubicBezTo>
                    <a:pt x="17788" y="16121"/>
                    <a:pt x="15247" y="17660"/>
                    <a:pt x="12388" y="18828"/>
                  </a:cubicBezTo>
                  <a:cubicBezTo>
                    <a:pt x="9529" y="19996"/>
                    <a:pt x="6353" y="20794"/>
                    <a:pt x="4235" y="21165"/>
                  </a:cubicBezTo>
                  <a:cubicBezTo>
                    <a:pt x="2118" y="21535"/>
                    <a:pt x="1059" y="21478"/>
                    <a:pt x="0" y="21421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5" name="Line"/>
            <p:cNvSpPr/>
            <p:nvPr/>
          </p:nvSpPr>
          <p:spPr>
            <a:xfrm>
              <a:off x="8438856" y="3477003"/>
              <a:ext cx="229770" cy="323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470" fill="norm" stroke="1" extrusionOk="0">
                  <a:moveTo>
                    <a:pt x="12920" y="3419"/>
                  </a:moveTo>
                  <a:cubicBezTo>
                    <a:pt x="13352" y="2647"/>
                    <a:pt x="13784" y="1876"/>
                    <a:pt x="14540" y="1181"/>
                  </a:cubicBezTo>
                  <a:cubicBezTo>
                    <a:pt x="15296" y="487"/>
                    <a:pt x="16376" y="-130"/>
                    <a:pt x="16484" y="24"/>
                  </a:cubicBezTo>
                  <a:cubicBezTo>
                    <a:pt x="16592" y="179"/>
                    <a:pt x="15728" y="1104"/>
                    <a:pt x="13244" y="2956"/>
                  </a:cubicBezTo>
                  <a:cubicBezTo>
                    <a:pt x="10760" y="4807"/>
                    <a:pt x="6656" y="7584"/>
                    <a:pt x="4280" y="9281"/>
                  </a:cubicBezTo>
                  <a:cubicBezTo>
                    <a:pt x="1904" y="10979"/>
                    <a:pt x="1256" y="11596"/>
                    <a:pt x="716" y="12290"/>
                  </a:cubicBezTo>
                  <a:cubicBezTo>
                    <a:pt x="176" y="12984"/>
                    <a:pt x="-256" y="13756"/>
                    <a:pt x="176" y="14296"/>
                  </a:cubicBezTo>
                  <a:cubicBezTo>
                    <a:pt x="608" y="14836"/>
                    <a:pt x="1904" y="15144"/>
                    <a:pt x="4604" y="15761"/>
                  </a:cubicBezTo>
                  <a:cubicBezTo>
                    <a:pt x="7304" y="16379"/>
                    <a:pt x="11408" y="17304"/>
                    <a:pt x="14432" y="18307"/>
                  </a:cubicBezTo>
                  <a:cubicBezTo>
                    <a:pt x="17456" y="19310"/>
                    <a:pt x="19400" y="20390"/>
                    <a:pt x="21344" y="2147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6" name="Line"/>
            <p:cNvSpPr/>
            <p:nvPr/>
          </p:nvSpPr>
          <p:spPr>
            <a:xfrm>
              <a:off x="8445404" y="3849396"/>
              <a:ext cx="272106" cy="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600" fill="norm" stroke="1" extrusionOk="0">
                  <a:moveTo>
                    <a:pt x="0" y="0"/>
                  </a:moveTo>
                  <a:cubicBezTo>
                    <a:pt x="4027" y="4582"/>
                    <a:pt x="8054" y="9164"/>
                    <a:pt x="11258" y="12109"/>
                  </a:cubicBezTo>
                  <a:cubicBezTo>
                    <a:pt x="14461" y="15055"/>
                    <a:pt x="16841" y="16364"/>
                    <a:pt x="18488" y="17018"/>
                  </a:cubicBezTo>
                  <a:cubicBezTo>
                    <a:pt x="20136" y="17673"/>
                    <a:pt x="21051" y="17673"/>
                    <a:pt x="21325" y="18327"/>
                  </a:cubicBezTo>
                  <a:cubicBezTo>
                    <a:pt x="21600" y="18982"/>
                    <a:pt x="21234" y="20291"/>
                    <a:pt x="20868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7" name="Line"/>
            <p:cNvSpPr/>
            <p:nvPr/>
          </p:nvSpPr>
          <p:spPr>
            <a:xfrm>
              <a:off x="9182496" y="3504942"/>
              <a:ext cx="295302" cy="41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6" fill="norm" stroke="1" extrusionOk="0">
                  <a:moveTo>
                    <a:pt x="8844" y="3000"/>
                  </a:moveTo>
                  <a:cubicBezTo>
                    <a:pt x="9184" y="2403"/>
                    <a:pt x="9524" y="1806"/>
                    <a:pt x="9354" y="1269"/>
                  </a:cubicBezTo>
                  <a:cubicBezTo>
                    <a:pt x="9184" y="732"/>
                    <a:pt x="8504" y="255"/>
                    <a:pt x="7654" y="76"/>
                  </a:cubicBezTo>
                  <a:cubicBezTo>
                    <a:pt x="6803" y="-103"/>
                    <a:pt x="5783" y="16"/>
                    <a:pt x="4762" y="613"/>
                  </a:cubicBezTo>
                  <a:cubicBezTo>
                    <a:pt x="3742" y="1210"/>
                    <a:pt x="2721" y="2284"/>
                    <a:pt x="1786" y="4790"/>
                  </a:cubicBezTo>
                  <a:cubicBezTo>
                    <a:pt x="850" y="7296"/>
                    <a:pt x="0" y="11234"/>
                    <a:pt x="0" y="13919"/>
                  </a:cubicBezTo>
                  <a:cubicBezTo>
                    <a:pt x="0" y="16604"/>
                    <a:pt x="850" y="18036"/>
                    <a:pt x="3572" y="19110"/>
                  </a:cubicBezTo>
                  <a:cubicBezTo>
                    <a:pt x="6293" y="20184"/>
                    <a:pt x="10885" y="20900"/>
                    <a:pt x="14202" y="21199"/>
                  </a:cubicBezTo>
                  <a:cubicBezTo>
                    <a:pt x="17518" y="21497"/>
                    <a:pt x="19559" y="21378"/>
                    <a:pt x="21600" y="21258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8" name="Line"/>
            <p:cNvSpPr/>
            <p:nvPr/>
          </p:nvSpPr>
          <p:spPr>
            <a:xfrm>
              <a:off x="9687398" y="3594383"/>
              <a:ext cx="313572" cy="271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0845" fill="norm" stroke="1" extrusionOk="0">
                  <a:moveTo>
                    <a:pt x="5180" y="8867"/>
                  </a:moveTo>
                  <a:cubicBezTo>
                    <a:pt x="5969" y="9046"/>
                    <a:pt x="6757" y="9224"/>
                    <a:pt x="7466" y="8956"/>
                  </a:cubicBezTo>
                  <a:cubicBezTo>
                    <a:pt x="8176" y="8689"/>
                    <a:pt x="8807" y="7975"/>
                    <a:pt x="9280" y="6725"/>
                  </a:cubicBezTo>
                  <a:cubicBezTo>
                    <a:pt x="9753" y="5475"/>
                    <a:pt x="10068" y="3690"/>
                    <a:pt x="9674" y="2173"/>
                  </a:cubicBezTo>
                  <a:cubicBezTo>
                    <a:pt x="9280" y="656"/>
                    <a:pt x="8176" y="-594"/>
                    <a:pt x="6442" y="299"/>
                  </a:cubicBezTo>
                  <a:cubicBezTo>
                    <a:pt x="4707" y="1191"/>
                    <a:pt x="2342" y="4226"/>
                    <a:pt x="1081" y="7439"/>
                  </a:cubicBezTo>
                  <a:cubicBezTo>
                    <a:pt x="-180" y="10652"/>
                    <a:pt x="-338" y="14044"/>
                    <a:pt x="608" y="16543"/>
                  </a:cubicBezTo>
                  <a:cubicBezTo>
                    <a:pt x="1554" y="19042"/>
                    <a:pt x="3604" y="20649"/>
                    <a:pt x="6993" y="20827"/>
                  </a:cubicBezTo>
                  <a:cubicBezTo>
                    <a:pt x="10383" y="21006"/>
                    <a:pt x="15113" y="19756"/>
                    <a:pt x="17715" y="18775"/>
                  </a:cubicBezTo>
                  <a:cubicBezTo>
                    <a:pt x="20316" y="17793"/>
                    <a:pt x="20789" y="17079"/>
                    <a:pt x="21262" y="1636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39" name="Line"/>
            <p:cNvSpPr/>
            <p:nvPr/>
          </p:nvSpPr>
          <p:spPr>
            <a:xfrm>
              <a:off x="9916018" y="3347152"/>
              <a:ext cx="147732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3218" y="21600"/>
                  </a:moveTo>
                  <a:cubicBezTo>
                    <a:pt x="1530" y="18900"/>
                    <a:pt x="-157" y="16200"/>
                    <a:pt x="12" y="14400"/>
                  </a:cubicBezTo>
                  <a:cubicBezTo>
                    <a:pt x="180" y="12600"/>
                    <a:pt x="2205" y="11700"/>
                    <a:pt x="6087" y="9450"/>
                  </a:cubicBezTo>
                  <a:cubicBezTo>
                    <a:pt x="9968" y="7200"/>
                    <a:pt x="15705" y="3600"/>
                    <a:pt x="21443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0" name="Line"/>
            <p:cNvSpPr/>
            <p:nvPr/>
          </p:nvSpPr>
          <p:spPr>
            <a:xfrm>
              <a:off x="10183059" y="3159850"/>
              <a:ext cx="250400" cy="227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1088" fill="norm" stroke="1" extrusionOk="0">
                  <a:moveTo>
                    <a:pt x="7597" y="7031"/>
                  </a:moveTo>
                  <a:cubicBezTo>
                    <a:pt x="7990" y="5951"/>
                    <a:pt x="8382" y="4871"/>
                    <a:pt x="8873" y="3575"/>
                  </a:cubicBezTo>
                  <a:cubicBezTo>
                    <a:pt x="9364" y="2279"/>
                    <a:pt x="9953" y="767"/>
                    <a:pt x="9659" y="227"/>
                  </a:cubicBezTo>
                  <a:cubicBezTo>
                    <a:pt x="9364" y="-313"/>
                    <a:pt x="8186" y="119"/>
                    <a:pt x="6419" y="1415"/>
                  </a:cubicBezTo>
                  <a:cubicBezTo>
                    <a:pt x="4651" y="2711"/>
                    <a:pt x="2295" y="4871"/>
                    <a:pt x="1019" y="7463"/>
                  </a:cubicBezTo>
                  <a:cubicBezTo>
                    <a:pt x="-258" y="10055"/>
                    <a:pt x="-454" y="13079"/>
                    <a:pt x="1117" y="15779"/>
                  </a:cubicBezTo>
                  <a:cubicBezTo>
                    <a:pt x="2688" y="18479"/>
                    <a:pt x="6026" y="20855"/>
                    <a:pt x="9659" y="21071"/>
                  </a:cubicBezTo>
                  <a:cubicBezTo>
                    <a:pt x="13291" y="21287"/>
                    <a:pt x="17219" y="19343"/>
                    <a:pt x="21146" y="17399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1" name="Line"/>
            <p:cNvSpPr/>
            <p:nvPr/>
          </p:nvSpPr>
          <p:spPr>
            <a:xfrm>
              <a:off x="10405555" y="3019297"/>
              <a:ext cx="132538" cy="6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411" y="16800"/>
                    <a:pt x="6821" y="12000"/>
                    <a:pt x="10421" y="8400"/>
                  </a:cubicBezTo>
                  <a:cubicBezTo>
                    <a:pt x="14021" y="4800"/>
                    <a:pt x="17811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2" name="Line"/>
            <p:cNvSpPr/>
            <p:nvPr/>
          </p:nvSpPr>
          <p:spPr>
            <a:xfrm>
              <a:off x="10607849" y="2872809"/>
              <a:ext cx="27903" cy="188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3" name="Line"/>
            <p:cNvSpPr/>
            <p:nvPr/>
          </p:nvSpPr>
          <p:spPr>
            <a:xfrm>
              <a:off x="10858972" y="2985761"/>
              <a:ext cx="278904" cy="318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2" fill="norm" stroke="1" extrusionOk="0">
                  <a:moveTo>
                    <a:pt x="1080" y="8301"/>
                  </a:moveTo>
                  <a:cubicBezTo>
                    <a:pt x="540" y="7680"/>
                    <a:pt x="0" y="7058"/>
                    <a:pt x="0" y="6437"/>
                  </a:cubicBezTo>
                  <a:cubicBezTo>
                    <a:pt x="0" y="5815"/>
                    <a:pt x="540" y="5193"/>
                    <a:pt x="1441" y="4883"/>
                  </a:cubicBezTo>
                  <a:cubicBezTo>
                    <a:pt x="2341" y="4572"/>
                    <a:pt x="3602" y="4572"/>
                    <a:pt x="5222" y="6359"/>
                  </a:cubicBezTo>
                  <a:cubicBezTo>
                    <a:pt x="6843" y="8146"/>
                    <a:pt x="8824" y="11720"/>
                    <a:pt x="9994" y="13973"/>
                  </a:cubicBezTo>
                  <a:cubicBezTo>
                    <a:pt x="11165" y="16227"/>
                    <a:pt x="11525" y="17159"/>
                    <a:pt x="11615" y="18247"/>
                  </a:cubicBezTo>
                  <a:cubicBezTo>
                    <a:pt x="11705" y="19334"/>
                    <a:pt x="11525" y="20578"/>
                    <a:pt x="10985" y="21044"/>
                  </a:cubicBezTo>
                  <a:cubicBezTo>
                    <a:pt x="10445" y="21510"/>
                    <a:pt x="9544" y="21199"/>
                    <a:pt x="9004" y="20655"/>
                  </a:cubicBezTo>
                  <a:cubicBezTo>
                    <a:pt x="8464" y="20111"/>
                    <a:pt x="8284" y="19334"/>
                    <a:pt x="8644" y="17004"/>
                  </a:cubicBezTo>
                  <a:cubicBezTo>
                    <a:pt x="9004" y="14673"/>
                    <a:pt x="9904" y="10788"/>
                    <a:pt x="11075" y="7913"/>
                  </a:cubicBezTo>
                  <a:cubicBezTo>
                    <a:pt x="12245" y="5038"/>
                    <a:pt x="13686" y="3173"/>
                    <a:pt x="14856" y="2008"/>
                  </a:cubicBezTo>
                  <a:cubicBezTo>
                    <a:pt x="16027" y="842"/>
                    <a:pt x="16927" y="376"/>
                    <a:pt x="17828" y="143"/>
                  </a:cubicBezTo>
                  <a:cubicBezTo>
                    <a:pt x="18728" y="-90"/>
                    <a:pt x="19629" y="-90"/>
                    <a:pt x="20529" y="532"/>
                  </a:cubicBezTo>
                  <a:cubicBezTo>
                    <a:pt x="20886" y="778"/>
                    <a:pt x="21243" y="1122"/>
                    <a:pt x="21600" y="152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4" name="Line"/>
            <p:cNvSpPr/>
            <p:nvPr/>
          </p:nvSpPr>
          <p:spPr>
            <a:xfrm>
              <a:off x="1132277" y="3716248"/>
              <a:ext cx="197990" cy="34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410" fill="norm" stroke="1" extrusionOk="0">
                  <a:moveTo>
                    <a:pt x="4809" y="3926"/>
                  </a:moveTo>
                  <a:cubicBezTo>
                    <a:pt x="4809" y="3206"/>
                    <a:pt x="4809" y="2486"/>
                    <a:pt x="5312" y="1910"/>
                  </a:cubicBezTo>
                  <a:cubicBezTo>
                    <a:pt x="5814" y="1334"/>
                    <a:pt x="6819" y="902"/>
                    <a:pt x="8577" y="542"/>
                  </a:cubicBezTo>
                  <a:cubicBezTo>
                    <a:pt x="10335" y="182"/>
                    <a:pt x="12846" y="-106"/>
                    <a:pt x="14479" y="38"/>
                  </a:cubicBezTo>
                  <a:cubicBezTo>
                    <a:pt x="16112" y="182"/>
                    <a:pt x="16865" y="758"/>
                    <a:pt x="16739" y="2270"/>
                  </a:cubicBezTo>
                  <a:cubicBezTo>
                    <a:pt x="16614" y="3782"/>
                    <a:pt x="15609" y="6230"/>
                    <a:pt x="12972" y="9398"/>
                  </a:cubicBezTo>
                  <a:cubicBezTo>
                    <a:pt x="10335" y="12566"/>
                    <a:pt x="6065" y="16454"/>
                    <a:pt x="3428" y="18614"/>
                  </a:cubicBezTo>
                  <a:cubicBezTo>
                    <a:pt x="791" y="20774"/>
                    <a:pt x="-214" y="21206"/>
                    <a:pt x="37" y="21350"/>
                  </a:cubicBezTo>
                  <a:cubicBezTo>
                    <a:pt x="288" y="21494"/>
                    <a:pt x="1795" y="21350"/>
                    <a:pt x="5563" y="21206"/>
                  </a:cubicBezTo>
                  <a:cubicBezTo>
                    <a:pt x="9330" y="21062"/>
                    <a:pt x="15358" y="20918"/>
                    <a:pt x="21386" y="20774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5" name="Line"/>
            <p:cNvSpPr/>
            <p:nvPr/>
          </p:nvSpPr>
          <p:spPr>
            <a:xfrm>
              <a:off x="1578703" y="3765689"/>
              <a:ext cx="30589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6" h="21600" fill="norm" stroke="1" extrusionOk="0">
                  <a:moveTo>
                    <a:pt x="20296" y="0"/>
                  </a:moveTo>
                  <a:cubicBezTo>
                    <a:pt x="12582" y="0"/>
                    <a:pt x="4867" y="0"/>
                    <a:pt x="1782" y="3600"/>
                  </a:cubicBezTo>
                  <a:cubicBezTo>
                    <a:pt x="-1304" y="7200"/>
                    <a:pt x="239" y="14400"/>
                    <a:pt x="1782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6" name="Line"/>
            <p:cNvSpPr/>
            <p:nvPr/>
          </p:nvSpPr>
          <p:spPr>
            <a:xfrm>
              <a:off x="1529342" y="4011710"/>
              <a:ext cx="59023" cy="6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0370" fill="norm" stroke="1" extrusionOk="0">
                  <a:moveTo>
                    <a:pt x="16103" y="1634"/>
                  </a:moveTo>
                  <a:cubicBezTo>
                    <a:pt x="11950" y="3124"/>
                    <a:pt x="7796" y="4614"/>
                    <a:pt x="5719" y="7221"/>
                  </a:cubicBezTo>
                  <a:cubicBezTo>
                    <a:pt x="3642" y="9828"/>
                    <a:pt x="3642" y="13552"/>
                    <a:pt x="4888" y="13924"/>
                  </a:cubicBezTo>
                  <a:cubicBezTo>
                    <a:pt x="6134" y="14297"/>
                    <a:pt x="8626" y="11317"/>
                    <a:pt x="9873" y="7966"/>
                  </a:cubicBezTo>
                  <a:cubicBezTo>
                    <a:pt x="11119" y="4614"/>
                    <a:pt x="11119" y="890"/>
                    <a:pt x="9457" y="145"/>
                  </a:cubicBezTo>
                  <a:cubicBezTo>
                    <a:pt x="7796" y="-600"/>
                    <a:pt x="4473" y="1635"/>
                    <a:pt x="2396" y="4614"/>
                  </a:cubicBezTo>
                  <a:cubicBezTo>
                    <a:pt x="319" y="7593"/>
                    <a:pt x="-512" y="11317"/>
                    <a:pt x="319" y="14669"/>
                  </a:cubicBezTo>
                  <a:cubicBezTo>
                    <a:pt x="1150" y="18021"/>
                    <a:pt x="3642" y="21000"/>
                    <a:pt x="7380" y="20255"/>
                  </a:cubicBezTo>
                  <a:cubicBezTo>
                    <a:pt x="11119" y="19510"/>
                    <a:pt x="16103" y="15041"/>
                    <a:pt x="21088" y="1057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7" name="Line"/>
            <p:cNvSpPr/>
            <p:nvPr/>
          </p:nvSpPr>
          <p:spPr>
            <a:xfrm>
              <a:off x="1538191" y="3755479"/>
              <a:ext cx="45963" cy="66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2" h="20442" fill="norm" stroke="1" extrusionOk="0">
                  <a:moveTo>
                    <a:pt x="3680" y="5322"/>
                  </a:moveTo>
                  <a:cubicBezTo>
                    <a:pt x="1623" y="8922"/>
                    <a:pt x="-434" y="12522"/>
                    <a:pt x="80" y="12882"/>
                  </a:cubicBezTo>
                  <a:cubicBezTo>
                    <a:pt x="595" y="13242"/>
                    <a:pt x="3680" y="10362"/>
                    <a:pt x="4709" y="10722"/>
                  </a:cubicBezTo>
                  <a:cubicBezTo>
                    <a:pt x="5737" y="11082"/>
                    <a:pt x="4709" y="14682"/>
                    <a:pt x="6766" y="15762"/>
                  </a:cubicBezTo>
                  <a:cubicBezTo>
                    <a:pt x="8823" y="16842"/>
                    <a:pt x="13966" y="15402"/>
                    <a:pt x="17052" y="11802"/>
                  </a:cubicBezTo>
                  <a:cubicBezTo>
                    <a:pt x="20137" y="8202"/>
                    <a:pt x="21166" y="2442"/>
                    <a:pt x="19623" y="642"/>
                  </a:cubicBezTo>
                  <a:cubicBezTo>
                    <a:pt x="18080" y="-1158"/>
                    <a:pt x="13966" y="1002"/>
                    <a:pt x="11395" y="4962"/>
                  </a:cubicBezTo>
                  <a:cubicBezTo>
                    <a:pt x="8823" y="8922"/>
                    <a:pt x="7795" y="14682"/>
                    <a:pt x="6766" y="2044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8" name="Line"/>
            <p:cNvSpPr/>
            <p:nvPr/>
          </p:nvSpPr>
          <p:spPr>
            <a:xfrm>
              <a:off x="11196126" y="2626337"/>
              <a:ext cx="437140" cy="39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fill="norm" stroke="1" extrusionOk="0">
                  <a:moveTo>
                    <a:pt x="9536" y="14526"/>
                  </a:moveTo>
                  <a:cubicBezTo>
                    <a:pt x="8043" y="14147"/>
                    <a:pt x="6549" y="13768"/>
                    <a:pt x="5113" y="14021"/>
                  </a:cubicBezTo>
                  <a:cubicBezTo>
                    <a:pt x="3677" y="14274"/>
                    <a:pt x="2298" y="15158"/>
                    <a:pt x="1379" y="16232"/>
                  </a:cubicBezTo>
                  <a:cubicBezTo>
                    <a:pt x="460" y="17305"/>
                    <a:pt x="0" y="18568"/>
                    <a:pt x="0" y="19453"/>
                  </a:cubicBezTo>
                  <a:cubicBezTo>
                    <a:pt x="0" y="20337"/>
                    <a:pt x="460" y="20842"/>
                    <a:pt x="1321" y="21158"/>
                  </a:cubicBezTo>
                  <a:cubicBezTo>
                    <a:pt x="2183" y="21474"/>
                    <a:pt x="3447" y="21600"/>
                    <a:pt x="4596" y="21158"/>
                  </a:cubicBezTo>
                  <a:cubicBezTo>
                    <a:pt x="5745" y="20716"/>
                    <a:pt x="6779" y="19705"/>
                    <a:pt x="7755" y="17495"/>
                  </a:cubicBezTo>
                  <a:cubicBezTo>
                    <a:pt x="8732" y="15284"/>
                    <a:pt x="9651" y="11874"/>
                    <a:pt x="10340" y="8968"/>
                  </a:cubicBezTo>
                  <a:cubicBezTo>
                    <a:pt x="11030" y="6063"/>
                    <a:pt x="11489" y="3663"/>
                    <a:pt x="11834" y="2147"/>
                  </a:cubicBezTo>
                  <a:cubicBezTo>
                    <a:pt x="12179" y="632"/>
                    <a:pt x="12409" y="0"/>
                    <a:pt x="12523" y="0"/>
                  </a:cubicBezTo>
                  <a:cubicBezTo>
                    <a:pt x="12638" y="0"/>
                    <a:pt x="12638" y="632"/>
                    <a:pt x="12409" y="2905"/>
                  </a:cubicBezTo>
                  <a:cubicBezTo>
                    <a:pt x="12179" y="5179"/>
                    <a:pt x="11719" y="9095"/>
                    <a:pt x="11374" y="11747"/>
                  </a:cubicBezTo>
                  <a:cubicBezTo>
                    <a:pt x="11030" y="14400"/>
                    <a:pt x="10800" y="15789"/>
                    <a:pt x="10743" y="16800"/>
                  </a:cubicBezTo>
                  <a:cubicBezTo>
                    <a:pt x="10685" y="17811"/>
                    <a:pt x="10800" y="18442"/>
                    <a:pt x="11087" y="18947"/>
                  </a:cubicBezTo>
                  <a:cubicBezTo>
                    <a:pt x="11374" y="19453"/>
                    <a:pt x="11834" y="19832"/>
                    <a:pt x="13615" y="19958"/>
                  </a:cubicBezTo>
                  <a:cubicBezTo>
                    <a:pt x="15396" y="20084"/>
                    <a:pt x="18498" y="19958"/>
                    <a:pt x="21600" y="1983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49" name="Line"/>
            <p:cNvSpPr/>
            <p:nvPr/>
          </p:nvSpPr>
          <p:spPr>
            <a:xfrm>
              <a:off x="11326338" y="3962103"/>
              <a:ext cx="108432" cy="21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491" fill="norm" stroke="1" extrusionOk="0">
                  <a:moveTo>
                    <a:pt x="20681" y="3375"/>
                  </a:moveTo>
                  <a:cubicBezTo>
                    <a:pt x="21140" y="1749"/>
                    <a:pt x="21600" y="123"/>
                    <a:pt x="21370" y="7"/>
                  </a:cubicBezTo>
                  <a:cubicBezTo>
                    <a:pt x="21140" y="-109"/>
                    <a:pt x="20221" y="1285"/>
                    <a:pt x="16545" y="5117"/>
                  </a:cubicBezTo>
                  <a:cubicBezTo>
                    <a:pt x="12868" y="8949"/>
                    <a:pt x="6434" y="15220"/>
                    <a:pt x="0" y="21491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50" name="Line"/>
            <p:cNvSpPr/>
            <p:nvPr/>
          </p:nvSpPr>
          <p:spPr>
            <a:xfrm>
              <a:off x="11668144" y="3634194"/>
              <a:ext cx="216245" cy="26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fill="norm" stroke="1" extrusionOk="0">
                  <a:moveTo>
                    <a:pt x="0" y="1579"/>
                  </a:moveTo>
                  <a:cubicBezTo>
                    <a:pt x="697" y="840"/>
                    <a:pt x="1394" y="102"/>
                    <a:pt x="2206" y="9"/>
                  </a:cubicBezTo>
                  <a:cubicBezTo>
                    <a:pt x="3019" y="-83"/>
                    <a:pt x="3948" y="471"/>
                    <a:pt x="5342" y="2502"/>
                  </a:cubicBezTo>
                  <a:cubicBezTo>
                    <a:pt x="6736" y="4532"/>
                    <a:pt x="8594" y="8040"/>
                    <a:pt x="9871" y="10717"/>
                  </a:cubicBezTo>
                  <a:cubicBezTo>
                    <a:pt x="11148" y="13394"/>
                    <a:pt x="11845" y="15240"/>
                    <a:pt x="12077" y="16994"/>
                  </a:cubicBezTo>
                  <a:cubicBezTo>
                    <a:pt x="12310" y="18748"/>
                    <a:pt x="12077" y="20409"/>
                    <a:pt x="11497" y="20963"/>
                  </a:cubicBezTo>
                  <a:cubicBezTo>
                    <a:pt x="10916" y="21517"/>
                    <a:pt x="9987" y="20963"/>
                    <a:pt x="9290" y="19486"/>
                  </a:cubicBezTo>
                  <a:cubicBezTo>
                    <a:pt x="8594" y="18009"/>
                    <a:pt x="8129" y="15609"/>
                    <a:pt x="8942" y="12471"/>
                  </a:cubicBezTo>
                  <a:cubicBezTo>
                    <a:pt x="9755" y="9332"/>
                    <a:pt x="11845" y="5455"/>
                    <a:pt x="13587" y="3240"/>
                  </a:cubicBezTo>
                  <a:cubicBezTo>
                    <a:pt x="15329" y="1025"/>
                    <a:pt x="16723" y="471"/>
                    <a:pt x="18000" y="379"/>
                  </a:cubicBezTo>
                  <a:cubicBezTo>
                    <a:pt x="19277" y="286"/>
                    <a:pt x="20439" y="655"/>
                    <a:pt x="21600" y="102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51" name="Line"/>
            <p:cNvSpPr/>
            <p:nvPr/>
          </p:nvSpPr>
          <p:spPr>
            <a:xfrm>
              <a:off x="11940193" y="3647103"/>
              <a:ext cx="186229" cy="244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8800" y="0"/>
                  </a:moveTo>
                  <a:cubicBezTo>
                    <a:pt x="11467" y="0"/>
                    <a:pt x="14133" y="0"/>
                    <a:pt x="16267" y="0"/>
                  </a:cubicBezTo>
                  <a:cubicBezTo>
                    <a:pt x="18400" y="0"/>
                    <a:pt x="20000" y="0"/>
                    <a:pt x="20800" y="514"/>
                  </a:cubicBezTo>
                  <a:cubicBezTo>
                    <a:pt x="21600" y="1029"/>
                    <a:pt x="21600" y="2057"/>
                    <a:pt x="20400" y="3909"/>
                  </a:cubicBezTo>
                  <a:cubicBezTo>
                    <a:pt x="19200" y="5760"/>
                    <a:pt x="16800" y="8434"/>
                    <a:pt x="13200" y="11520"/>
                  </a:cubicBezTo>
                  <a:cubicBezTo>
                    <a:pt x="9600" y="14606"/>
                    <a:pt x="4800" y="1810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52" name="Line"/>
            <p:cNvSpPr/>
            <p:nvPr/>
          </p:nvSpPr>
          <p:spPr>
            <a:xfrm>
              <a:off x="12016925" y="3828470"/>
              <a:ext cx="160441" cy="14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965" y="4800"/>
                    <a:pt x="10330" y="9600"/>
                    <a:pt x="6730" y="13200"/>
                  </a:cubicBezTo>
                  <a:cubicBezTo>
                    <a:pt x="3130" y="16800"/>
                    <a:pt x="1565" y="192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53" name="Line"/>
            <p:cNvSpPr/>
            <p:nvPr/>
          </p:nvSpPr>
          <p:spPr>
            <a:xfrm>
              <a:off x="12296319" y="3604056"/>
              <a:ext cx="134010" cy="248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8" h="20988" fill="norm" stroke="1" extrusionOk="0">
                  <a:moveTo>
                    <a:pt x="7380" y="5403"/>
                  </a:moveTo>
                  <a:cubicBezTo>
                    <a:pt x="5610" y="5206"/>
                    <a:pt x="3839" y="5010"/>
                    <a:pt x="2777" y="5403"/>
                  </a:cubicBezTo>
                  <a:cubicBezTo>
                    <a:pt x="1715" y="5795"/>
                    <a:pt x="1361" y="6777"/>
                    <a:pt x="829" y="8741"/>
                  </a:cubicBezTo>
                  <a:cubicBezTo>
                    <a:pt x="298" y="10704"/>
                    <a:pt x="-410" y="13650"/>
                    <a:pt x="298" y="15908"/>
                  </a:cubicBezTo>
                  <a:cubicBezTo>
                    <a:pt x="1006" y="18166"/>
                    <a:pt x="3131" y="19737"/>
                    <a:pt x="5079" y="20523"/>
                  </a:cubicBezTo>
                  <a:cubicBezTo>
                    <a:pt x="7026" y="21308"/>
                    <a:pt x="8797" y="21308"/>
                    <a:pt x="11629" y="18853"/>
                  </a:cubicBezTo>
                  <a:cubicBezTo>
                    <a:pt x="14462" y="16399"/>
                    <a:pt x="18357" y="11490"/>
                    <a:pt x="19774" y="7955"/>
                  </a:cubicBezTo>
                  <a:cubicBezTo>
                    <a:pt x="21190" y="4421"/>
                    <a:pt x="20128" y="2261"/>
                    <a:pt x="17649" y="1083"/>
                  </a:cubicBezTo>
                  <a:cubicBezTo>
                    <a:pt x="15170" y="-96"/>
                    <a:pt x="11275" y="-292"/>
                    <a:pt x="8088" y="395"/>
                  </a:cubicBezTo>
                  <a:cubicBezTo>
                    <a:pt x="4901" y="1083"/>
                    <a:pt x="2423" y="2653"/>
                    <a:pt x="1361" y="4519"/>
                  </a:cubicBezTo>
                  <a:cubicBezTo>
                    <a:pt x="298" y="6384"/>
                    <a:pt x="652" y="8544"/>
                    <a:pt x="1006" y="10704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54" name="Line"/>
            <p:cNvSpPr/>
            <p:nvPr/>
          </p:nvSpPr>
          <p:spPr>
            <a:xfrm>
              <a:off x="12526146" y="3849396"/>
              <a:ext cx="139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478" name="Drawing"/>
          <p:cNvGrpSpPr/>
          <p:nvPr/>
        </p:nvGrpSpPr>
        <p:grpSpPr>
          <a:xfrm>
            <a:off x="806488" y="7111757"/>
            <a:ext cx="6370023" cy="593153"/>
            <a:chOff x="0" y="4885383"/>
            <a:chExt cx="6370021" cy="593152"/>
          </a:xfrm>
        </p:grpSpPr>
        <p:sp>
          <p:nvSpPr>
            <p:cNvPr id="5456" name="Line"/>
            <p:cNvSpPr/>
            <p:nvPr/>
          </p:nvSpPr>
          <p:spPr>
            <a:xfrm>
              <a:off x="163639" y="5160815"/>
              <a:ext cx="27387" cy="313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21200" y="0"/>
                  </a:moveTo>
                  <a:cubicBezTo>
                    <a:pt x="14000" y="480"/>
                    <a:pt x="6800" y="960"/>
                    <a:pt x="3200" y="2560"/>
                  </a:cubicBezTo>
                  <a:cubicBezTo>
                    <a:pt x="-400" y="4160"/>
                    <a:pt x="-400" y="6880"/>
                    <a:pt x="500" y="10240"/>
                  </a:cubicBezTo>
                  <a:cubicBezTo>
                    <a:pt x="1400" y="13600"/>
                    <a:pt x="3200" y="17600"/>
                    <a:pt x="50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57" name="Line"/>
            <p:cNvSpPr/>
            <p:nvPr/>
          </p:nvSpPr>
          <p:spPr>
            <a:xfrm>
              <a:off x="-1" y="5105010"/>
              <a:ext cx="393321" cy="1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3197" y="21600"/>
                  </a:moveTo>
                  <a:cubicBezTo>
                    <a:pt x="2434" y="17100"/>
                    <a:pt x="1672" y="12600"/>
                    <a:pt x="1037" y="9450"/>
                  </a:cubicBezTo>
                  <a:cubicBezTo>
                    <a:pt x="401" y="6300"/>
                    <a:pt x="-107" y="4500"/>
                    <a:pt x="20" y="3600"/>
                  </a:cubicBezTo>
                  <a:cubicBezTo>
                    <a:pt x="147" y="2700"/>
                    <a:pt x="909" y="2700"/>
                    <a:pt x="3006" y="2475"/>
                  </a:cubicBezTo>
                  <a:cubicBezTo>
                    <a:pt x="5102" y="2250"/>
                    <a:pt x="8533" y="1800"/>
                    <a:pt x="11837" y="1350"/>
                  </a:cubicBezTo>
                  <a:cubicBezTo>
                    <a:pt x="15140" y="900"/>
                    <a:pt x="18317" y="450"/>
                    <a:pt x="21493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58" name="Line"/>
            <p:cNvSpPr/>
            <p:nvPr/>
          </p:nvSpPr>
          <p:spPr>
            <a:xfrm>
              <a:off x="421512" y="5099149"/>
              <a:ext cx="184365" cy="354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532" fill="norm" stroke="1" extrusionOk="0">
                  <a:moveTo>
                    <a:pt x="776" y="2473"/>
                  </a:moveTo>
                  <a:cubicBezTo>
                    <a:pt x="506" y="1203"/>
                    <a:pt x="236" y="-68"/>
                    <a:pt x="101" y="3"/>
                  </a:cubicBezTo>
                  <a:cubicBezTo>
                    <a:pt x="-34" y="73"/>
                    <a:pt x="-34" y="1485"/>
                    <a:pt x="101" y="4661"/>
                  </a:cubicBezTo>
                  <a:cubicBezTo>
                    <a:pt x="236" y="7838"/>
                    <a:pt x="506" y="12779"/>
                    <a:pt x="1316" y="14473"/>
                  </a:cubicBezTo>
                  <a:cubicBezTo>
                    <a:pt x="2126" y="16167"/>
                    <a:pt x="3476" y="14614"/>
                    <a:pt x="5231" y="13132"/>
                  </a:cubicBezTo>
                  <a:cubicBezTo>
                    <a:pt x="6986" y="11650"/>
                    <a:pt x="9146" y="10238"/>
                    <a:pt x="10901" y="9461"/>
                  </a:cubicBezTo>
                  <a:cubicBezTo>
                    <a:pt x="12656" y="8685"/>
                    <a:pt x="14006" y="8544"/>
                    <a:pt x="15356" y="8473"/>
                  </a:cubicBezTo>
                  <a:cubicBezTo>
                    <a:pt x="16706" y="8403"/>
                    <a:pt x="18056" y="8403"/>
                    <a:pt x="19136" y="8826"/>
                  </a:cubicBezTo>
                  <a:cubicBezTo>
                    <a:pt x="20216" y="9250"/>
                    <a:pt x="21026" y="10097"/>
                    <a:pt x="21296" y="12285"/>
                  </a:cubicBezTo>
                  <a:cubicBezTo>
                    <a:pt x="21566" y="14473"/>
                    <a:pt x="21296" y="18003"/>
                    <a:pt x="21026" y="2153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59" name="Line"/>
            <p:cNvSpPr/>
            <p:nvPr/>
          </p:nvSpPr>
          <p:spPr>
            <a:xfrm>
              <a:off x="445803" y="5153839"/>
              <a:ext cx="52151" cy="324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1392" fill="norm" stroke="1" extrusionOk="0">
                  <a:moveTo>
                    <a:pt x="6976" y="0"/>
                  </a:moveTo>
                  <a:cubicBezTo>
                    <a:pt x="4159" y="1685"/>
                    <a:pt x="1341" y="3370"/>
                    <a:pt x="402" y="6511"/>
                  </a:cubicBezTo>
                  <a:cubicBezTo>
                    <a:pt x="-537" y="9651"/>
                    <a:pt x="402" y="14247"/>
                    <a:pt x="872" y="17081"/>
                  </a:cubicBezTo>
                  <a:cubicBezTo>
                    <a:pt x="1341" y="19915"/>
                    <a:pt x="1341" y="20987"/>
                    <a:pt x="3220" y="21294"/>
                  </a:cubicBezTo>
                  <a:cubicBezTo>
                    <a:pt x="5098" y="21600"/>
                    <a:pt x="8854" y="21140"/>
                    <a:pt x="12141" y="20604"/>
                  </a:cubicBezTo>
                  <a:cubicBezTo>
                    <a:pt x="15428" y="20068"/>
                    <a:pt x="18246" y="19455"/>
                    <a:pt x="21063" y="18843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0" name="Line"/>
            <p:cNvSpPr/>
            <p:nvPr/>
          </p:nvSpPr>
          <p:spPr>
            <a:xfrm>
              <a:off x="623514" y="5125936"/>
              <a:ext cx="21547" cy="34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fill="norm" stroke="1" extrusionOk="0">
                  <a:moveTo>
                    <a:pt x="0" y="0"/>
                  </a:moveTo>
                  <a:cubicBezTo>
                    <a:pt x="0" y="3312"/>
                    <a:pt x="0" y="6624"/>
                    <a:pt x="4320" y="9864"/>
                  </a:cubicBezTo>
                  <a:cubicBezTo>
                    <a:pt x="8640" y="13104"/>
                    <a:pt x="17280" y="16272"/>
                    <a:pt x="19440" y="18216"/>
                  </a:cubicBezTo>
                  <a:cubicBezTo>
                    <a:pt x="21600" y="20160"/>
                    <a:pt x="17280" y="20880"/>
                    <a:pt x="1296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1" name="Line"/>
            <p:cNvSpPr/>
            <p:nvPr/>
          </p:nvSpPr>
          <p:spPr>
            <a:xfrm>
              <a:off x="480455" y="5279401"/>
              <a:ext cx="191890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3519" y="21600"/>
                  </a:moveTo>
                  <a:cubicBezTo>
                    <a:pt x="1698" y="21600"/>
                    <a:pt x="-124" y="21600"/>
                    <a:pt x="6" y="19800"/>
                  </a:cubicBezTo>
                  <a:cubicBezTo>
                    <a:pt x="136" y="18000"/>
                    <a:pt x="2218" y="14400"/>
                    <a:pt x="6122" y="10800"/>
                  </a:cubicBezTo>
                  <a:cubicBezTo>
                    <a:pt x="10025" y="7200"/>
                    <a:pt x="15751" y="3600"/>
                    <a:pt x="21476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2" name="Line"/>
            <p:cNvSpPr/>
            <p:nvPr/>
          </p:nvSpPr>
          <p:spPr>
            <a:xfrm>
              <a:off x="846734" y="5186174"/>
              <a:ext cx="27904" cy="239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2" fill="norm" stroke="1" extrusionOk="0">
                  <a:moveTo>
                    <a:pt x="21600" y="3966"/>
                  </a:moveTo>
                  <a:cubicBezTo>
                    <a:pt x="16200" y="2097"/>
                    <a:pt x="10800" y="227"/>
                    <a:pt x="8100" y="20"/>
                  </a:cubicBezTo>
                  <a:cubicBezTo>
                    <a:pt x="5400" y="-188"/>
                    <a:pt x="5400" y="1266"/>
                    <a:pt x="6300" y="4381"/>
                  </a:cubicBezTo>
                  <a:cubicBezTo>
                    <a:pt x="7200" y="7497"/>
                    <a:pt x="9000" y="12274"/>
                    <a:pt x="8100" y="15389"/>
                  </a:cubicBezTo>
                  <a:cubicBezTo>
                    <a:pt x="7200" y="18504"/>
                    <a:pt x="3600" y="19958"/>
                    <a:pt x="0" y="2141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3" name="Line"/>
            <p:cNvSpPr/>
            <p:nvPr/>
          </p:nvSpPr>
          <p:spPr>
            <a:xfrm>
              <a:off x="846734" y="5146863"/>
              <a:ext cx="265075" cy="30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764"/>
                  </a:moveTo>
                  <a:cubicBezTo>
                    <a:pt x="0" y="9491"/>
                    <a:pt x="0" y="6218"/>
                    <a:pt x="189" y="4173"/>
                  </a:cubicBezTo>
                  <a:cubicBezTo>
                    <a:pt x="379" y="2127"/>
                    <a:pt x="758" y="1309"/>
                    <a:pt x="1326" y="1391"/>
                  </a:cubicBezTo>
                  <a:cubicBezTo>
                    <a:pt x="1895" y="1473"/>
                    <a:pt x="2653" y="2455"/>
                    <a:pt x="4074" y="3927"/>
                  </a:cubicBezTo>
                  <a:cubicBezTo>
                    <a:pt x="5495" y="5400"/>
                    <a:pt x="7579" y="7364"/>
                    <a:pt x="9284" y="8509"/>
                  </a:cubicBezTo>
                  <a:cubicBezTo>
                    <a:pt x="10989" y="9655"/>
                    <a:pt x="12316" y="9982"/>
                    <a:pt x="13263" y="9655"/>
                  </a:cubicBezTo>
                  <a:cubicBezTo>
                    <a:pt x="14211" y="9327"/>
                    <a:pt x="14779" y="8345"/>
                    <a:pt x="15253" y="6955"/>
                  </a:cubicBezTo>
                  <a:cubicBezTo>
                    <a:pt x="15726" y="5564"/>
                    <a:pt x="16105" y="3764"/>
                    <a:pt x="16484" y="2373"/>
                  </a:cubicBezTo>
                  <a:cubicBezTo>
                    <a:pt x="16863" y="982"/>
                    <a:pt x="17242" y="0"/>
                    <a:pt x="17621" y="0"/>
                  </a:cubicBezTo>
                  <a:cubicBezTo>
                    <a:pt x="18000" y="0"/>
                    <a:pt x="18379" y="982"/>
                    <a:pt x="18853" y="3845"/>
                  </a:cubicBezTo>
                  <a:cubicBezTo>
                    <a:pt x="19326" y="6709"/>
                    <a:pt x="19895" y="11455"/>
                    <a:pt x="20368" y="14727"/>
                  </a:cubicBezTo>
                  <a:cubicBezTo>
                    <a:pt x="20842" y="18000"/>
                    <a:pt x="21221" y="19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4" name="Line"/>
            <p:cNvSpPr/>
            <p:nvPr/>
          </p:nvSpPr>
          <p:spPr>
            <a:xfrm>
              <a:off x="1819737" y="5114311"/>
              <a:ext cx="157050" cy="255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12878" y="6284"/>
                  </a:moveTo>
                  <a:cubicBezTo>
                    <a:pt x="13195" y="5105"/>
                    <a:pt x="13513" y="3927"/>
                    <a:pt x="13195" y="3731"/>
                  </a:cubicBezTo>
                  <a:cubicBezTo>
                    <a:pt x="12878" y="3535"/>
                    <a:pt x="11925" y="4320"/>
                    <a:pt x="10178" y="5695"/>
                  </a:cubicBezTo>
                  <a:cubicBezTo>
                    <a:pt x="8430" y="7069"/>
                    <a:pt x="5889" y="9033"/>
                    <a:pt x="3825" y="10407"/>
                  </a:cubicBezTo>
                  <a:cubicBezTo>
                    <a:pt x="1760" y="11782"/>
                    <a:pt x="172" y="12567"/>
                    <a:pt x="13" y="12567"/>
                  </a:cubicBezTo>
                  <a:cubicBezTo>
                    <a:pt x="-146" y="12567"/>
                    <a:pt x="1125" y="11782"/>
                    <a:pt x="3507" y="10015"/>
                  </a:cubicBezTo>
                  <a:cubicBezTo>
                    <a:pt x="5889" y="8247"/>
                    <a:pt x="9383" y="5498"/>
                    <a:pt x="11925" y="3436"/>
                  </a:cubicBezTo>
                  <a:cubicBezTo>
                    <a:pt x="14466" y="1375"/>
                    <a:pt x="16054" y="0"/>
                    <a:pt x="16848" y="0"/>
                  </a:cubicBezTo>
                  <a:cubicBezTo>
                    <a:pt x="17642" y="0"/>
                    <a:pt x="17642" y="1375"/>
                    <a:pt x="17960" y="4222"/>
                  </a:cubicBezTo>
                  <a:cubicBezTo>
                    <a:pt x="18278" y="7069"/>
                    <a:pt x="18913" y="11389"/>
                    <a:pt x="19548" y="14531"/>
                  </a:cubicBezTo>
                  <a:cubicBezTo>
                    <a:pt x="20183" y="17673"/>
                    <a:pt x="20819" y="19636"/>
                    <a:pt x="21454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5" name="Line"/>
            <p:cNvSpPr/>
            <p:nvPr/>
          </p:nvSpPr>
          <p:spPr>
            <a:xfrm>
              <a:off x="1774493" y="5391010"/>
              <a:ext cx="272050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908" y="15840"/>
                    <a:pt x="11815" y="10080"/>
                    <a:pt x="15415" y="6480"/>
                  </a:cubicBezTo>
                  <a:cubicBezTo>
                    <a:pt x="19015" y="2880"/>
                    <a:pt x="20308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6" name="Line"/>
            <p:cNvSpPr/>
            <p:nvPr/>
          </p:nvSpPr>
          <p:spPr>
            <a:xfrm>
              <a:off x="2960349" y="5186391"/>
              <a:ext cx="502246" cy="4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700" y="15916"/>
                    <a:pt x="5400" y="10232"/>
                    <a:pt x="8300" y="6253"/>
                  </a:cubicBezTo>
                  <a:cubicBezTo>
                    <a:pt x="11200" y="2274"/>
                    <a:pt x="14300" y="0"/>
                    <a:pt x="16550" y="0"/>
                  </a:cubicBezTo>
                  <a:cubicBezTo>
                    <a:pt x="18800" y="0"/>
                    <a:pt x="20200" y="2274"/>
                    <a:pt x="21600" y="4547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7" name="Line"/>
            <p:cNvSpPr/>
            <p:nvPr/>
          </p:nvSpPr>
          <p:spPr>
            <a:xfrm>
              <a:off x="3025455" y="5244522"/>
              <a:ext cx="465042" cy="4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2" y="21600"/>
                  </a:moveTo>
                  <a:cubicBezTo>
                    <a:pt x="756" y="21600"/>
                    <a:pt x="0" y="21600"/>
                    <a:pt x="0" y="21086"/>
                  </a:cubicBezTo>
                  <a:cubicBezTo>
                    <a:pt x="0" y="20571"/>
                    <a:pt x="756" y="19543"/>
                    <a:pt x="2700" y="18000"/>
                  </a:cubicBezTo>
                  <a:cubicBezTo>
                    <a:pt x="4644" y="16457"/>
                    <a:pt x="7776" y="14400"/>
                    <a:pt x="11124" y="11314"/>
                  </a:cubicBezTo>
                  <a:cubicBezTo>
                    <a:pt x="14472" y="8228"/>
                    <a:pt x="18036" y="411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8" name="Line"/>
            <p:cNvSpPr/>
            <p:nvPr/>
          </p:nvSpPr>
          <p:spPr>
            <a:xfrm>
              <a:off x="3392838" y="5042229"/>
              <a:ext cx="197398" cy="36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600" fill="norm" stroke="1" extrusionOk="0">
                  <a:moveTo>
                    <a:pt x="0" y="0"/>
                  </a:moveTo>
                  <a:cubicBezTo>
                    <a:pt x="2234" y="408"/>
                    <a:pt x="4469" y="815"/>
                    <a:pt x="7821" y="1902"/>
                  </a:cubicBezTo>
                  <a:cubicBezTo>
                    <a:pt x="11172" y="2989"/>
                    <a:pt x="15641" y="4755"/>
                    <a:pt x="18248" y="6317"/>
                  </a:cubicBezTo>
                  <a:cubicBezTo>
                    <a:pt x="20855" y="7879"/>
                    <a:pt x="21600" y="9238"/>
                    <a:pt x="20731" y="11072"/>
                  </a:cubicBezTo>
                  <a:cubicBezTo>
                    <a:pt x="19862" y="12906"/>
                    <a:pt x="17379" y="15215"/>
                    <a:pt x="13655" y="17049"/>
                  </a:cubicBezTo>
                  <a:cubicBezTo>
                    <a:pt x="9931" y="18883"/>
                    <a:pt x="4966" y="2024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69" name="Line"/>
            <p:cNvSpPr/>
            <p:nvPr/>
          </p:nvSpPr>
          <p:spPr>
            <a:xfrm>
              <a:off x="4476385" y="5014327"/>
              <a:ext cx="18603" cy="320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2035"/>
                    <a:pt x="0" y="4070"/>
                    <a:pt x="0" y="6965"/>
                  </a:cubicBezTo>
                  <a:cubicBezTo>
                    <a:pt x="0" y="9861"/>
                    <a:pt x="10800" y="13617"/>
                    <a:pt x="16200" y="16200"/>
                  </a:cubicBezTo>
                  <a:cubicBezTo>
                    <a:pt x="21600" y="18783"/>
                    <a:pt x="21600" y="2019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70" name="Line"/>
            <p:cNvSpPr/>
            <p:nvPr/>
          </p:nvSpPr>
          <p:spPr>
            <a:xfrm>
              <a:off x="4259685" y="4937594"/>
              <a:ext cx="479450" cy="104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542" y="21600"/>
                  </a:moveTo>
                  <a:cubicBezTo>
                    <a:pt x="229" y="18240"/>
                    <a:pt x="-84" y="14880"/>
                    <a:pt x="20" y="12960"/>
                  </a:cubicBezTo>
                  <a:cubicBezTo>
                    <a:pt x="125" y="11040"/>
                    <a:pt x="646" y="10560"/>
                    <a:pt x="2942" y="9120"/>
                  </a:cubicBezTo>
                  <a:cubicBezTo>
                    <a:pt x="5238" y="7680"/>
                    <a:pt x="9307" y="5280"/>
                    <a:pt x="12699" y="3600"/>
                  </a:cubicBezTo>
                  <a:cubicBezTo>
                    <a:pt x="16090" y="1920"/>
                    <a:pt x="18803" y="960"/>
                    <a:pt x="21516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71" name="Line"/>
            <p:cNvSpPr/>
            <p:nvPr/>
          </p:nvSpPr>
          <p:spPr>
            <a:xfrm>
              <a:off x="4690304" y="5014327"/>
              <a:ext cx="69758" cy="313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4480"/>
                    <a:pt x="0" y="8960"/>
                    <a:pt x="3600" y="12560"/>
                  </a:cubicBezTo>
                  <a:cubicBezTo>
                    <a:pt x="7200" y="16160"/>
                    <a:pt x="14400" y="1888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72" name="Line"/>
            <p:cNvSpPr/>
            <p:nvPr/>
          </p:nvSpPr>
          <p:spPr>
            <a:xfrm>
              <a:off x="4829817" y="4987790"/>
              <a:ext cx="41855" cy="32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9" fill="norm" stroke="1" extrusionOk="0">
                  <a:moveTo>
                    <a:pt x="0" y="3105"/>
                  </a:moveTo>
                  <a:cubicBezTo>
                    <a:pt x="4800" y="1736"/>
                    <a:pt x="9600" y="367"/>
                    <a:pt x="12000" y="63"/>
                  </a:cubicBezTo>
                  <a:cubicBezTo>
                    <a:pt x="14400" y="-241"/>
                    <a:pt x="14400" y="520"/>
                    <a:pt x="14400" y="3258"/>
                  </a:cubicBezTo>
                  <a:cubicBezTo>
                    <a:pt x="14400" y="5996"/>
                    <a:pt x="14400" y="10711"/>
                    <a:pt x="15600" y="14058"/>
                  </a:cubicBezTo>
                  <a:cubicBezTo>
                    <a:pt x="16800" y="17404"/>
                    <a:pt x="19200" y="19382"/>
                    <a:pt x="21600" y="21359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73" name="Line"/>
            <p:cNvSpPr/>
            <p:nvPr/>
          </p:nvSpPr>
          <p:spPr>
            <a:xfrm>
              <a:off x="4725182" y="5132912"/>
              <a:ext cx="237173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929" y="16200"/>
                    <a:pt x="11859" y="10800"/>
                    <a:pt x="15459" y="7200"/>
                  </a:cubicBezTo>
                  <a:cubicBezTo>
                    <a:pt x="19059" y="3600"/>
                    <a:pt x="20329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74" name="Line"/>
            <p:cNvSpPr/>
            <p:nvPr/>
          </p:nvSpPr>
          <p:spPr>
            <a:xfrm>
              <a:off x="5064663" y="5007350"/>
              <a:ext cx="9302" cy="26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3789"/>
                    <a:pt x="0" y="7579"/>
                    <a:pt x="0" y="11179"/>
                  </a:cubicBezTo>
                  <a:cubicBezTo>
                    <a:pt x="0" y="14779"/>
                    <a:pt x="10800" y="1818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75" name="Line"/>
            <p:cNvSpPr/>
            <p:nvPr/>
          </p:nvSpPr>
          <p:spPr>
            <a:xfrm>
              <a:off x="5046061" y="4927958"/>
              <a:ext cx="265075" cy="372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5" fill="norm" stroke="1" extrusionOk="0">
                  <a:moveTo>
                    <a:pt x="0" y="2971"/>
                  </a:moveTo>
                  <a:cubicBezTo>
                    <a:pt x="2274" y="5654"/>
                    <a:pt x="4547" y="8337"/>
                    <a:pt x="6442" y="10148"/>
                  </a:cubicBezTo>
                  <a:cubicBezTo>
                    <a:pt x="8337" y="11960"/>
                    <a:pt x="9853" y="12899"/>
                    <a:pt x="11084" y="13301"/>
                  </a:cubicBezTo>
                  <a:cubicBezTo>
                    <a:pt x="12316" y="13704"/>
                    <a:pt x="13263" y="13569"/>
                    <a:pt x="13832" y="13167"/>
                  </a:cubicBezTo>
                  <a:cubicBezTo>
                    <a:pt x="14400" y="12765"/>
                    <a:pt x="14589" y="12094"/>
                    <a:pt x="15442" y="10014"/>
                  </a:cubicBezTo>
                  <a:cubicBezTo>
                    <a:pt x="16295" y="7935"/>
                    <a:pt x="17811" y="4446"/>
                    <a:pt x="18853" y="2434"/>
                  </a:cubicBezTo>
                  <a:cubicBezTo>
                    <a:pt x="19895" y="422"/>
                    <a:pt x="20463" y="-115"/>
                    <a:pt x="20747" y="19"/>
                  </a:cubicBezTo>
                  <a:cubicBezTo>
                    <a:pt x="21032" y="153"/>
                    <a:pt x="21032" y="958"/>
                    <a:pt x="21126" y="3507"/>
                  </a:cubicBezTo>
                  <a:cubicBezTo>
                    <a:pt x="21221" y="6056"/>
                    <a:pt x="21411" y="10350"/>
                    <a:pt x="21505" y="13637"/>
                  </a:cubicBezTo>
                  <a:cubicBezTo>
                    <a:pt x="21600" y="16924"/>
                    <a:pt x="21600" y="19204"/>
                    <a:pt x="21600" y="2148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76" name="Line"/>
            <p:cNvSpPr/>
            <p:nvPr/>
          </p:nvSpPr>
          <p:spPr>
            <a:xfrm>
              <a:off x="5773852" y="4885383"/>
              <a:ext cx="276701" cy="357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9" fill="norm" stroke="1" extrusionOk="0">
                  <a:moveTo>
                    <a:pt x="2541" y="7217"/>
                  </a:moveTo>
                  <a:cubicBezTo>
                    <a:pt x="1815" y="5979"/>
                    <a:pt x="1089" y="4740"/>
                    <a:pt x="1361" y="3571"/>
                  </a:cubicBezTo>
                  <a:cubicBezTo>
                    <a:pt x="1634" y="2402"/>
                    <a:pt x="2904" y="1301"/>
                    <a:pt x="4447" y="613"/>
                  </a:cubicBezTo>
                  <a:cubicBezTo>
                    <a:pt x="5990" y="-75"/>
                    <a:pt x="7805" y="-350"/>
                    <a:pt x="9348" y="682"/>
                  </a:cubicBezTo>
                  <a:cubicBezTo>
                    <a:pt x="10891" y="1714"/>
                    <a:pt x="12161" y="4053"/>
                    <a:pt x="11345" y="6942"/>
                  </a:cubicBezTo>
                  <a:cubicBezTo>
                    <a:pt x="10528" y="9831"/>
                    <a:pt x="7624" y="13270"/>
                    <a:pt x="5808" y="15334"/>
                  </a:cubicBezTo>
                  <a:cubicBezTo>
                    <a:pt x="3993" y="17398"/>
                    <a:pt x="3267" y="18086"/>
                    <a:pt x="2269" y="18842"/>
                  </a:cubicBezTo>
                  <a:cubicBezTo>
                    <a:pt x="1271" y="19599"/>
                    <a:pt x="0" y="20425"/>
                    <a:pt x="0" y="20837"/>
                  </a:cubicBezTo>
                  <a:cubicBezTo>
                    <a:pt x="0" y="21250"/>
                    <a:pt x="1271" y="21250"/>
                    <a:pt x="3993" y="21044"/>
                  </a:cubicBezTo>
                  <a:cubicBezTo>
                    <a:pt x="6716" y="20837"/>
                    <a:pt x="10891" y="20425"/>
                    <a:pt x="14067" y="20287"/>
                  </a:cubicBezTo>
                  <a:cubicBezTo>
                    <a:pt x="17244" y="20149"/>
                    <a:pt x="19422" y="20287"/>
                    <a:pt x="21600" y="20425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77" name="Line"/>
            <p:cNvSpPr/>
            <p:nvPr/>
          </p:nvSpPr>
          <p:spPr>
            <a:xfrm>
              <a:off x="6287723" y="5130493"/>
              <a:ext cx="82299" cy="4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0658" fill="norm" stroke="1" extrusionOk="0">
                  <a:moveTo>
                    <a:pt x="18000" y="3967"/>
                  </a:moveTo>
                  <a:cubicBezTo>
                    <a:pt x="15000" y="6913"/>
                    <a:pt x="12000" y="9858"/>
                    <a:pt x="11400" y="13294"/>
                  </a:cubicBezTo>
                  <a:cubicBezTo>
                    <a:pt x="10800" y="16731"/>
                    <a:pt x="12600" y="20658"/>
                    <a:pt x="14700" y="20658"/>
                  </a:cubicBezTo>
                  <a:cubicBezTo>
                    <a:pt x="16800" y="20658"/>
                    <a:pt x="19200" y="16731"/>
                    <a:pt x="20400" y="12313"/>
                  </a:cubicBezTo>
                  <a:cubicBezTo>
                    <a:pt x="21600" y="7894"/>
                    <a:pt x="21600" y="2985"/>
                    <a:pt x="19800" y="1022"/>
                  </a:cubicBezTo>
                  <a:cubicBezTo>
                    <a:pt x="18000" y="-942"/>
                    <a:pt x="14400" y="40"/>
                    <a:pt x="10800" y="2985"/>
                  </a:cubicBezTo>
                  <a:cubicBezTo>
                    <a:pt x="7200" y="5931"/>
                    <a:pt x="3600" y="10840"/>
                    <a:pt x="0" y="15749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519" name="Drawing"/>
          <p:cNvGrpSpPr/>
          <p:nvPr/>
        </p:nvGrpSpPr>
        <p:grpSpPr>
          <a:xfrm>
            <a:off x="816148" y="7987317"/>
            <a:ext cx="11504246" cy="1388764"/>
            <a:chOff x="0" y="5341219"/>
            <a:chExt cx="11504245" cy="1388763"/>
          </a:xfrm>
        </p:grpSpPr>
        <p:sp>
          <p:nvSpPr>
            <p:cNvPr id="5479" name="Line"/>
            <p:cNvSpPr/>
            <p:nvPr/>
          </p:nvSpPr>
          <p:spPr>
            <a:xfrm>
              <a:off x="215341" y="6107891"/>
              <a:ext cx="13854" cy="304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600" y="4909"/>
                    <a:pt x="7200" y="9818"/>
                    <a:pt x="10800" y="13418"/>
                  </a:cubicBezTo>
                  <a:cubicBezTo>
                    <a:pt x="14400" y="17018"/>
                    <a:pt x="18000" y="19309"/>
                    <a:pt x="21600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0" name="Line"/>
            <p:cNvSpPr/>
            <p:nvPr/>
          </p:nvSpPr>
          <p:spPr>
            <a:xfrm>
              <a:off x="0" y="6045554"/>
              <a:ext cx="478543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600" fill="norm" stroke="1" extrusionOk="0">
                  <a:moveTo>
                    <a:pt x="2198" y="21600"/>
                  </a:moveTo>
                  <a:cubicBezTo>
                    <a:pt x="1681" y="19482"/>
                    <a:pt x="1165" y="17365"/>
                    <a:pt x="699" y="15247"/>
                  </a:cubicBezTo>
                  <a:cubicBezTo>
                    <a:pt x="234" y="13129"/>
                    <a:pt x="-179" y="11012"/>
                    <a:pt x="79" y="9529"/>
                  </a:cubicBezTo>
                  <a:cubicBezTo>
                    <a:pt x="338" y="8047"/>
                    <a:pt x="1268" y="7200"/>
                    <a:pt x="3697" y="5718"/>
                  </a:cubicBezTo>
                  <a:cubicBezTo>
                    <a:pt x="6125" y="4235"/>
                    <a:pt x="10053" y="2118"/>
                    <a:pt x="13256" y="1059"/>
                  </a:cubicBezTo>
                  <a:cubicBezTo>
                    <a:pt x="16460" y="0"/>
                    <a:pt x="18941" y="0"/>
                    <a:pt x="21421" y="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1" name="Line"/>
            <p:cNvSpPr/>
            <p:nvPr/>
          </p:nvSpPr>
          <p:spPr>
            <a:xfrm>
              <a:off x="381573" y="6114817"/>
              <a:ext cx="96970" cy="270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71" y="4985"/>
                    <a:pt x="5143" y="9969"/>
                    <a:pt x="6686" y="13108"/>
                  </a:cubicBezTo>
                  <a:cubicBezTo>
                    <a:pt x="8229" y="16246"/>
                    <a:pt x="8743" y="17538"/>
                    <a:pt x="9514" y="18646"/>
                  </a:cubicBezTo>
                  <a:cubicBezTo>
                    <a:pt x="10286" y="19754"/>
                    <a:pt x="11314" y="20677"/>
                    <a:pt x="13371" y="21138"/>
                  </a:cubicBezTo>
                  <a:cubicBezTo>
                    <a:pt x="15429" y="21600"/>
                    <a:pt x="18514" y="21600"/>
                    <a:pt x="21600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2" name="Line"/>
            <p:cNvSpPr/>
            <p:nvPr/>
          </p:nvSpPr>
          <p:spPr>
            <a:xfrm>
              <a:off x="568585" y="6142523"/>
              <a:ext cx="22113" cy="270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8" h="21600" fill="norm" stroke="1" extrusionOk="0">
                  <a:moveTo>
                    <a:pt x="0" y="0"/>
                  </a:moveTo>
                  <a:cubicBezTo>
                    <a:pt x="4320" y="4615"/>
                    <a:pt x="8640" y="9231"/>
                    <a:pt x="12960" y="12462"/>
                  </a:cubicBezTo>
                  <a:cubicBezTo>
                    <a:pt x="17280" y="15692"/>
                    <a:pt x="21600" y="17538"/>
                    <a:pt x="20520" y="18831"/>
                  </a:cubicBezTo>
                  <a:cubicBezTo>
                    <a:pt x="19440" y="20123"/>
                    <a:pt x="12960" y="20862"/>
                    <a:pt x="6480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3" name="Line"/>
            <p:cNvSpPr/>
            <p:nvPr/>
          </p:nvSpPr>
          <p:spPr>
            <a:xfrm>
              <a:off x="388500" y="6225639"/>
              <a:ext cx="242423" cy="34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526" y="18720"/>
                    <a:pt x="9051" y="15840"/>
                    <a:pt x="12651" y="12240"/>
                  </a:cubicBezTo>
                  <a:cubicBezTo>
                    <a:pt x="16251" y="8640"/>
                    <a:pt x="18926" y="4320"/>
                    <a:pt x="21600" y="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4" name="Line"/>
            <p:cNvSpPr/>
            <p:nvPr/>
          </p:nvSpPr>
          <p:spPr>
            <a:xfrm>
              <a:off x="717217" y="6077518"/>
              <a:ext cx="38380" cy="28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454" fill="norm" stroke="1" extrusionOk="0">
                  <a:moveTo>
                    <a:pt x="21121" y="1236"/>
                  </a:moveTo>
                  <a:cubicBezTo>
                    <a:pt x="14768" y="545"/>
                    <a:pt x="8415" y="-146"/>
                    <a:pt x="4603" y="27"/>
                  </a:cubicBezTo>
                  <a:cubicBezTo>
                    <a:pt x="792" y="200"/>
                    <a:pt x="-479" y="1236"/>
                    <a:pt x="156" y="3828"/>
                  </a:cubicBezTo>
                  <a:cubicBezTo>
                    <a:pt x="792" y="6420"/>
                    <a:pt x="3333" y="10568"/>
                    <a:pt x="4603" y="13764"/>
                  </a:cubicBezTo>
                  <a:cubicBezTo>
                    <a:pt x="5874" y="16961"/>
                    <a:pt x="5874" y="19208"/>
                    <a:pt x="5874" y="21454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5" name="Line"/>
            <p:cNvSpPr/>
            <p:nvPr/>
          </p:nvSpPr>
          <p:spPr>
            <a:xfrm>
              <a:off x="716347" y="6074347"/>
              <a:ext cx="281672" cy="331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9" fill="norm" stroke="1" extrusionOk="0">
                  <a:moveTo>
                    <a:pt x="354" y="13429"/>
                  </a:moveTo>
                  <a:cubicBezTo>
                    <a:pt x="177" y="9679"/>
                    <a:pt x="0" y="5929"/>
                    <a:pt x="0" y="3604"/>
                  </a:cubicBezTo>
                  <a:cubicBezTo>
                    <a:pt x="0" y="1279"/>
                    <a:pt x="177" y="379"/>
                    <a:pt x="531" y="229"/>
                  </a:cubicBezTo>
                  <a:cubicBezTo>
                    <a:pt x="885" y="79"/>
                    <a:pt x="1416" y="679"/>
                    <a:pt x="2479" y="2479"/>
                  </a:cubicBezTo>
                  <a:cubicBezTo>
                    <a:pt x="3541" y="4279"/>
                    <a:pt x="5134" y="7279"/>
                    <a:pt x="6639" y="9229"/>
                  </a:cubicBezTo>
                  <a:cubicBezTo>
                    <a:pt x="8144" y="11179"/>
                    <a:pt x="9561" y="12079"/>
                    <a:pt x="10711" y="12529"/>
                  </a:cubicBezTo>
                  <a:cubicBezTo>
                    <a:pt x="11862" y="12979"/>
                    <a:pt x="12748" y="12979"/>
                    <a:pt x="13721" y="12079"/>
                  </a:cubicBezTo>
                  <a:cubicBezTo>
                    <a:pt x="14695" y="11179"/>
                    <a:pt x="15757" y="9379"/>
                    <a:pt x="16377" y="7579"/>
                  </a:cubicBezTo>
                  <a:cubicBezTo>
                    <a:pt x="16997" y="5779"/>
                    <a:pt x="17174" y="3979"/>
                    <a:pt x="17351" y="2554"/>
                  </a:cubicBezTo>
                  <a:cubicBezTo>
                    <a:pt x="17528" y="1129"/>
                    <a:pt x="17705" y="79"/>
                    <a:pt x="17970" y="4"/>
                  </a:cubicBezTo>
                  <a:cubicBezTo>
                    <a:pt x="18236" y="-71"/>
                    <a:pt x="18590" y="829"/>
                    <a:pt x="18944" y="3229"/>
                  </a:cubicBezTo>
                  <a:cubicBezTo>
                    <a:pt x="19298" y="5629"/>
                    <a:pt x="19652" y="9529"/>
                    <a:pt x="20095" y="12829"/>
                  </a:cubicBezTo>
                  <a:cubicBezTo>
                    <a:pt x="20538" y="16129"/>
                    <a:pt x="21069" y="18829"/>
                    <a:pt x="21600" y="21529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6" name="Line"/>
            <p:cNvSpPr/>
            <p:nvPr/>
          </p:nvSpPr>
          <p:spPr>
            <a:xfrm>
              <a:off x="1473627" y="6015540"/>
              <a:ext cx="140836" cy="362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15" y="4265"/>
                  </a:moveTo>
                  <a:cubicBezTo>
                    <a:pt x="10977" y="3577"/>
                    <a:pt x="12039" y="2889"/>
                    <a:pt x="12216" y="2889"/>
                  </a:cubicBezTo>
                  <a:cubicBezTo>
                    <a:pt x="12393" y="2889"/>
                    <a:pt x="11685" y="3577"/>
                    <a:pt x="10092" y="4747"/>
                  </a:cubicBezTo>
                  <a:cubicBezTo>
                    <a:pt x="8498" y="5916"/>
                    <a:pt x="6020" y="7567"/>
                    <a:pt x="3895" y="9011"/>
                  </a:cubicBezTo>
                  <a:cubicBezTo>
                    <a:pt x="1770" y="10456"/>
                    <a:pt x="0" y="11694"/>
                    <a:pt x="0" y="12107"/>
                  </a:cubicBezTo>
                  <a:cubicBezTo>
                    <a:pt x="0" y="12520"/>
                    <a:pt x="1770" y="12107"/>
                    <a:pt x="4426" y="10181"/>
                  </a:cubicBezTo>
                  <a:cubicBezTo>
                    <a:pt x="7082" y="8255"/>
                    <a:pt x="10623" y="4815"/>
                    <a:pt x="12748" y="2752"/>
                  </a:cubicBezTo>
                  <a:cubicBezTo>
                    <a:pt x="14872" y="688"/>
                    <a:pt x="15580" y="0"/>
                    <a:pt x="15934" y="0"/>
                  </a:cubicBezTo>
                  <a:cubicBezTo>
                    <a:pt x="16289" y="0"/>
                    <a:pt x="16289" y="688"/>
                    <a:pt x="17174" y="3233"/>
                  </a:cubicBezTo>
                  <a:cubicBezTo>
                    <a:pt x="18059" y="5778"/>
                    <a:pt x="19830" y="10181"/>
                    <a:pt x="20715" y="13552"/>
                  </a:cubicBezTo>
                  <a:cubicBezTo>
                    <a:pt x="21600" y="16922"/>
                    <a:pt x="21600" y="19261"/>
                    <a:pt x="21600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7" name="Line"/>
            <p:cNvSpPr/>
            <p:nvPr/>
          </p:nvSpPr>
          <p:spPr>
            <a:xfrm>
              <a:off x="1455156" y="6343387"/>
              <a:ext cx="263202" cy="27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74" y="21600"/>
                  </a:moveTo>
                  <a:cubicBezTo>
                    <a:pt x="1137" y="21600"/>
                    <a:pt x="0" y="21600"/>
                    <a:pt x="0" y="21600"/>
                  </a:cubicBezTo>
                  <a:cubicBezTo>
                    <a:pt x="0" y="21600"/>
                    <a:pt x="1137" y="21600"/>
                    <a:pt x="3979" y="18900"/>
                  </a:cubicBezTo>
                  <a:cubicBezTo>
                    <a:pt x="6821" y="16200"/>
                    <a:pt x="11368" y="10800"/>
                    <a:pt x="14589" y="7200"/>
                  </a:cubicBezTo>
                  <a:cubicBezTo>
                    <a:pt x="17811" y="3600"/>
                    <a:pt x="19705" y="1800"/>
                    <a:pt x="21600" y="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8" name="Line"/>
            <p:cNvSpPr/>
            <p:nvPr/>
          </p:nvSpPr>
          <p:spPr>
            <a:xfrm>
              <a:off x="2542592" y="5955511"/>
              <a:ext cx="224112" cy="36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1322" y="1662"/>
                  </a:moveTo>
                  <a:cubicBezTo>
                    <a:pt x="882" y="831"/>
                    <a:pt x="441" y="0"/>
                    <a:pt x="220" y="0"/>
                  </a:cubicBezTo>
                  <a:cubicBezTo>
                    <a:pt x="0" y="0"/>
                    <a:pt x="0" y="831"/>
                    <a:pt x="0" y="3738"/>
                  </a:cubicBezTo>
                  <a:cubicBezTo>
                    <a:pt x="0" y="6646"/>
                    <a:pt x="0" y="11631"/>
                    <a:pt x="110" y="14538"/>
                  </a:cubicBezTo>
                  <a:cubicBezTo>
                    <a:pt x="220" y="17446"/>
                    <a:pt x="441" y="18277"/>
                    <a:pt x="992" y="18138"/>
                  </a:cubicBezTo>
                  <a:cubicBezTo>
                    <a:pt x="1543" y="18000"/>
                    <a:pt x="2424" y="16892"/>
                    <a:pt x="3967" y="15231"/>
                  </a:cubicBezTo>
                  <a:cubicBezTo>
                    <a:pt x="5510" y="13569"/>
                    <a:pt x="7714" y="11354"/>
                    <a:pt x="9257" y="9969"/>
                  </a:cubicBezTo>
                  <a:cubicBezTo>
                    <a:pt x="10800" y="8585"/>
                    <a:pt x="11682" y="8031"/>
                    <a:pt x="12673" y="7754"/>
                  </a:cubicBezTo>
                  <a:cubicBezTo>
                    <a:pt x="13665" y="7477"/>
                    <a:pt x="14767" y="7477"/>
                    <a:pt x="15649" y="7754"/>
                  </a:cubicBezTo>
                  <a:cubicBezTo>
                    <a:pt x="16531" y="8031"/>
                    <a:pt x="17192" y="8585"/>
                    <a:pt x="18184" y="10454"/>
                  </a:cubicBezTo>
                  <a:cubicBezTo>
                    <a:pt x="19176" y="12323"/>
                    <a:pt x="20498" y="15508"/>
                    <a:pt x="21049" y="17585"/>
                  </a:cubicBezTo>
                  <a:cubicBezTo>
                    <a:pt x="21600" y="19662"/>
                    <a:pt x="21380" y="20631"/>
                    <a:pt x="21159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89" name="Line"/>
            <p:cNvSpPr/>
            <p:nvPr/>
          </p:nvSpPr>
          <p:spPr>
            <a:xfrm>
              <a:off x="2819645" y="6040589"/>
              <a:ext cx="138528" cy="210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9" fill="norm" stroke="1" extrusionOk="0">
                  <a:moveTo>
                    <a:pt x="5400" y="8861"/>
                  </a:moveTo>
                  <a:cubicBezTo>
                    <a:pt x="3600" y="9093"/>
                    <a:pt x="1800" y="9326"/>
                    <a:pt x="900" y="10255"/>
                  </a:cubicBezTo>
                  <a:cubicBezTo>
                    <a:pt x="0" y="11184"/>
                    <a:pt x="0" y="12809"/>
                    <a:pt x="0" y="14203"/>
                  </a:cubicBezTo>
                  <a:cubicBezTo>
                    <a:pt x="0" y="15597"/>
                    <a:pt x="0" y="16758"/>
                    <a:pt x="1980" y="17919"/>
                  </a:cubicBezTo>
                  <a:cubicBezTo>
                    <a:pt x="3960" y="19080"/>
                    <a:pt x="7920" y="20242"/>
                    <a:pt x="10800" y="20822"/>
                  </a:cubicBezTo>
                  <a:cubicBezTo>
                    <a:pt x="13680" y="21403"/>
                    <a:pt x="15480" y="21403"/>
                    <a:pt x="17460" y="19429"/>
                  </a:cubicBezTo>
                  <a:cubicBezTo>
                    <a:pt x="19440" y="17455"/>
                    <a:pt x="21600" y="13506"/>
                    <a:pt x="21600" y="9906"/>
                  </a:cubicBezTo>
                  <a:cubicBezTo>
                    <a:pt x="21600" y="6306"/>
                    <a:pt x="19440" y="3055"/>
                    <a:pt x="16380" y="1429"/>
                  </a:cubicBezTo>
                  <a:cubicBezTo>
                    <a:pt x="13320" y="-197"/>
                    <a:pt x="9360" y="-197"/>
                    <a:pt x="6660" y="268"/>
                  </a:cubicBezTo>
                  <a:cubicBezTo>
                    <a:pt x="3960" y="732"/>
                    <a:pt x="2520" y="1661"/>
                    <a:pt x="2520" y="3287"/>
                  </a:cubicBezTo>
                  <a:cubicBezTo>
                    <a:pt x="2520" y="4913"/>
                    <a:pt x="3960" y="7235"/>
                    <a:pt x="5400" y="9558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0" name="Line"/>
            <p:cNvSpPr/>
            <p:nvPr/>
          </p:nvSpPr>
          <p:spPr>
            <a:xfrm>
              <a:off x="3013583" y="5851616"/>
              <a:ext cx="76191" cy="40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224"/>
                  </a:moveTo>
                  <a:cubicBezTo>
                    <a:pt x="1309" y="4637"/>
                    <a:pt x="2618" y="3051"/>
                    <a:pt x="3927" y="1892"/>
                  </a:cubicBezTo>
                  <a:cubicBezTo>
                    <a:pt x="5236" y="732"/>
                    <a:pt x="6545" y="0"/>
                    <a:pt x="7527" y="0"/>
                  </a:cubicBezTo>
                  <a:cubicBezTo>
                    <a:pt x="8509" y="0"/>
                    <a:pt x="9164" y="732"/>
                    <a:pt x="8836" y="3173"/>
                  </a:cubicBezTo>
                  <a:cubicBezTo>
                    <a:pt x="8509" y="5614"/>
                    <a:pt x="7200" y="9763"/>
                    <a:pt x="6873" y="12814"/>
                  </a:cubicBezTo>
                  <a:cubicBezTo>
                    <a:pt x="6545" y="15864"/>
                    <a:pt x="7200" y="17817"/>
                    <a:pt x="9818" y="19098"/>
                  </a:cubicBezTo>
                  <a:cubicBezTo>
                    <a:pt x="12436" y="20380"/>
                    <a:pt x="17018" y="20990"/>
                    <a:pt x="21600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1" name="Line"/>
            <p:cNvSpPr/>
            <p:nvPr/>
          </p:nvSpPr>
          <p:spPr>
            <a:xfrm>
              <a:off x="3188428" y="5805202"/>
              <a:ext cx="537574" cy="448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501" fill="norm" stroke="1" extrusionOk="0">
                  <a:moveTo>
                    <a:pt x="6302" y="12861"/>
                  </a:moveTo>
                  <a:cubicBezTo>
                    <a:pt x="5471" y="12418"/>
                    <a:pt x="4641" y="11975"/>
                    <a:pt x="3718" y="12030"/>
                  </a:cubicBezTo>
                  <a:cubicBezTo>
                    <a:pt x="2795" y="12086"/>
                    <a:pt x="1779" y="12639"/>
                    <a:pt x="1133" y="13581"/>
                  </a:cubicBezTo>
                  <a:cubicBezTo>
                    <a:pt x="487" y="14523"/>
                    <a:pt x="210" y="15852"/>
                    <a:pt x="71" y="16793"/>
                  </a:cubicBezTo>
                  <a:cubicBezTo>
                    <a:pt x="-67" y="17735"/>
                    <a:pt x="-67" y="18289"/>
                    <a:pt x="671" y="18566"/>
                  </a:cubicBezTo>
                  <a:cubicBezTo>
                    <a:pt x="1410" y="18843"/>
                    <a:pt x="2887" y="18843"/>
                    <a:pt x="4179" y="18012"/>
                  </a:cubicBezTo>
                  <a:cubicBezTo>
                    <a:pt x="5471" y="17181"/>
                    <a:pt x="6579" y="15519"/>
                    <a:pt x="7225" y="13415"/>
                  </a:cubicBezTo>
                  <a:cubicBezTo>
                    <a:pt x="7871" y="11310"/>
                    <a:pt x="8056" y="8763"/>
                    <a:pt x="8241" y="6769"/>
                  </a:cubicBezTo>
                  <a:cubicBezTo>
                    <a:pt x="8425" y="4775"/>
                    <a:pt x="8610" y="3335"/>
                    <a:pt x="8841" y="2172"/>
                  </a:cubicBezTo>
                  <a:cubicBezTo>
                    <a:pt x="9071" y="1009"/>
                    <a:pt x="9348" y="123"/>
                    <a:pt x="9487" y="12"/>
                  </a:cubicBezTo>
                  <a:cubicBezTo>
                    <a:pt x="9625" y="-99"/>
                    <a:pt x="9625" y="566"/>
                    <a:pt x="9533" y="3279"/>
                  </a:cubicBezTo>
                  <a:cubicBezTo>
                    <a:pt x="9441" y="5993"/>
                    <a:pt x="9256" y="10756"/>
                    <a:pt x="9210" y="13692"/>
                  </a:cubicBezTo>
                  <a:cubicBezTo>
                    <a:pt x="9164" y="16627"/>
                    <a:pt x="9256" y="17735"/>
                    <a:pt x="9441" y="18510"/>
                  </a:cubicBezTo>
                  <a:cubicBezTo>
                    <a:pt x="9625" y="19286"/>
                    <a:pt x="9902" y="19729"/>
                    <a:pt x="10271" y="20006"/>
                  </a:cubicBezTo>
                  <a:cubicBezTo>
                    <a:pt x="10641" y="20283"/>
                    <a:pt x="11102" y="20393"/>
                    <a:pt x="11748" y="20061"/>
                  </a:cubicBezTo>
                  <a:cubicBezTo>
                    <a:pt x="12395" y="19729"/>
                    <a:pt x="13225" y="18953"/>
                    <a:pt x="14148" y="17569"/>
                  </a:cubicBezTo>
                  <a:cubicBezTo>
                    <a:pt x="15071" y="16184"/>
                    <a:pt x="16087" y="14190"/>
                    <a:pt x="16641" y="12806"/>
                  </a:cubicBezTo>
                  <a:cubicBezTo>
                    <a:pt x="17195" y="11421"/>
                    <a:pt x="17287" y="10646"/>
                    <a:pt x="17148" y="10092"/>
                  </a:cubicBezTo>
                  <a:cubicBezTo>
                    <a:pt x="17010" y="9538"/>
                    <a:pt x="16641" y="9206"/>
                    <a:pt x="16410" y="9316"/>
                  </a:cubicBezTo>
                  <a:cubicBezTo>
                    <a:pt x="16179" y="9427"/>
                    <a:pt x="16087" y="9981"/>
                    <a:pt x="16179" y="10535"/>
                  </a:cubicBezTo>
                  <a:cubicBezTo>
                    <a:pt x="16271" y="11089"/>
                    <a:pt x="16548" y="11643"/>
                    <a:pt x="17287" y="12252"/>
                  </a:cubicBezTo>
                  <a:cubicBezTo>
                    <a:pt x="18025" y="12861"/>
                    <a:pt x="19225" y="13526"/>
                    <a:pt x="20010" y="14024"/>
                  </a:cubicBezTo>
                  <a:cubicBezTo>
                    <a:pt x="20795" y="14523"/>
                    <a:pt x="21164" y="14855"/>
                    <a:pt x="21348" y="15409"/>
                  </a:cubicBezTo>
                  <a:cubicBezTo>
                    <a:pt x="21533" y="15963"/>
                    <a:pt x="21533" y="16738"/>
                    <a:pt x="21395" y="17347"/>
                  </a:cubicBezTo>
                  <a:cubicBezTo>
                    <a:pt x="21256" y="17956"/>
                    <a:pt x="20979" y="18399"/>
                    <a:pt x="19548" y="19064"/>
                  </a:cubicBezTo>
                  <a:cubicBezTo>
                    <a:pt x="18118" y="19729"/>
                    <a:pt x="15533" y="20615"/>
                    <a:pt x="12948" y="21501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2" name="Line"/>
            <p:cNvSpPr/>
            <p:nvPr/>
          </p:nvSpPr>
          <p:spPr>
            <a:xfrm>
              <a:off x="4284144" y="5774176"/>
              <a:ext cx="627257" cy="64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425" fill="norm" stroke="1" extrusionOk="0">
                  <a:moveTo>
                    <a:pt x="1310" y="11341"/>
                  </a:moveTo>
                  <a:cubicBezTo>
                    <a:pt x="3274" y="9881"/>
                    <a:pt x="5237" y="8420"/>
                    <a:pt x="6415" y="6806"/>
                  </a:cubicBezTo>
                  <a:cubicBezTo>
                    <a:pt x="7594" y="5192"/>
                    <a:pt x="7986" y="3424"/>
                    <a:pt x="7947" y="2232"/>
                  </a:cubicBezTo>
                  <a:cubicBezTo>
                    <a:pt x="7908" y="1041"/>
                    <a:pt x="7436" y="426"/>
                    <a:pt x="6965" y="157"/>
                  </a:cubicBezTo>
                  <a:cubicBezTo>
                    <a:pt x="6494" y="-112"/>
                    <a:pt x="6023" y="-35"/>
                    <a:pt x="5669" y="388"/>
                  </a:cubicBezTo>
                  <a:cubicBezTo>
                    <a:pt x="5316" y="810"/>
                    <a:pt x="5080" y="1579"/>
                    <a:pt x="4923" y="3424"/>
                  </a:cubicBezTo>
                  <a:cubicBezTo>
                    <a:pt x="4766" y="5269"/>
                    <a:pt x="4687" y="8190"/>
                    <a:pt x="4766" y="10842"/>
                  </a:cubicBezTo>
                  <a:cubicBezTo>
                    <a:pt x="4844" y="13494"/>
                    <a:pt x="5080" y="15877"/>
                    <a:pt x="5080" y="17452"/>
                  </a:cubicBezTo>
                  <a:cubicBezTo>
                    <a:pt x="5080" y="19028"/>
                    <a:pt x="4844" y="19797"/>
                    <a:pt x="4373" y="20373"/>
                  </a:cubicBezTo>
                  <a:cubicBezTo>
                    <a:pt x="3902" y="20950"/>
                    <a:pt x="3195" y="21334"/>
                    <a:pt x="2488" y="21411"/>
                  </a:cubicBezTo>
                  <a:cubicBezTo>
                    <a:pt x="1781" y="21488"/>
                    <a:pt x="1074" y="21257"/>
                    <a:pt x="564" y="20604"/>
                  </a:cubicBezTo>
                  <a:cubicBezTo>
                    <a:pt x="53" y="19951"/>
                    <a:pt x="-261" y="18874"/>
                    <a:pt x="289" y="17376"/>
                  </a:cubicBezTo>
                  <a:cubicBezTo>
                    <a:pt x="839" y="15877"/>
                    <a:pt x="2252" y="13955"/>
                    <a:pt x="3588" y="12571"/>
                  </a:cubicBezTo>
                  <a:cubicBezTo>
                    <a:pt x="4923" y="11188"/>
                    <a:pt x="6180" y="10342"/>
                    <a:pt x="7201" y="9804"/>
                  </a:cubicBezTo>
                  <a:cubicBezTo>
                    <a:pt x="8222" y="9266"/>
                    <a:pt x="9007" y="9035"/>
                    <a:pt x="9282" y="9112"/>
                  </a:cubicBezTo>
                  <a:cubicBezTo>
                    <a:pt x="9557" y="9189"/>
                    <a:pt x="9322" y="9573"/>
                    <a:pt x="9086" y="10150"/>
                  </a:cubicBezTo>
                  <a:cubicBezTo>
                    <a:pt x="8850" y="10726"/>
                    <a:pt x="8615" y="11495"/>
                    <a:pt x="8497" y="12072"/>
                  </a:cubicBezTo>
                  <a:cubicBezTo>
                    <a:pt x="8379" y="12648"/>
                    <a:pt x="8379" y="13032"/>
                    <a:pt x="8575" y="13340"/>
                  </a:cubicBezTo>
                  <a:cubicBezTo>
                    <a:pt x="8772" y="13647"/>
                    <a:pt x="9164" y="13878"/>
                    <a:pt x="9754" y="13916"/>
                  </a:cubicBezTo>
                  <a:cubicBezTo>
                    <a:pt x="10343" y="13955"/>
                    <a:pt x="11128" y="13801"/>
                    <a:pt x="11796" y="13455"/>
                  </a:cubicBezTo>
                  <a:cubicBezTo>
                    <a:pt x="12463" y="13109"/>
                    <a:pt x="13013" y="12571"/>
                    <a:pt x="13327" y="11726"/>
                  </a:cubicBezTo>
                  <a:cubicBezTo>
                    <a:pt x="13642" y="10880"/>
                    <a:pt x="13720" y="9727"/>
                    <a:pt x="13484" y="8728"/>
                  </a:cubicBezTo>
                  <a:cubicBezTo>
                    <a:pt x="13249" y="7729"/>
                    <a:pt x="12699" y="6883"/>
                    <a:pt x="11953" y="6383"/>
                  </a:cubicBezTo>
                  <a:cubicBezTo>
                    <a:pt x="11207" y="5884"/>
                    <a:pt x="10264" y="5730"/>
                    <a:pt x="9518" y="5961"/>
                  </a:cubicBezTo>
                  <a:cubicBezTo>
                    <a:pt x="8772" y="6191"/>
                    <a:pt x="8222" y="6806"/>
                    <a:pt x="7947" y="7421"/>
                  </a:cubicBezTo>
                  <a:cubicBezTo>
                    <a:pt x="7672" y="8036"/>
                    <a:pt x="7672" y="8651"/>
                    <a:pt x="8065" y="9227"/>
                  </a:cubicBezTo>
                  <a:cubicBezTo>
                    <a:pt x="8458" y="9804"/>
                    <a:pt x="9243" y="10342"/>
                    <a:pt x="10264" y="10573"/>
                  </a:cubicBezTo>
                  <a:cubicBezTo>
                    <a:pt x="11285" y="10803"/>
                    <a:pt x="12542" y="10726"/>
                    <a:pt x="13642" y="10111"/>
                  </a:cubicBezTo>
                  <a:cubicBezTo>
                    <a:pt x="14741" y="9497"/>
                    <a:pt x="15684" y="8344"/>
                    <a:pt x="16194" y="7498"/>
                  </a:cubicBezTo>
                  <a:cubicBezTo>
                    <a:pt x="16705" y="6652"/>
                    <a:pt x="16783" y="6114"/>
                    <a:pt x="16783" y="5653"/>
                  </a:cubicBezTo>
                  <a:cubicBezTo>
                    <a:pt x="16783" y="5192"/>
                    <a:pt x="16705" y="4808"/>
                    <a:pt x="16469" y="4615"/>
                  </a:cubicBezTo>
                  <a:cubicBezTo>
                    <a:pt x="16234" y="4423"/>
                    <a:pt x="15841" y="4423"/>
                    <a:pt x="15566" y="4615"/>
                  </a:cubicBezTo>
                  <a:cubicBezTo>
                    <a:pt x="15291" y="4808"/>
                    <a:pt x="15134" y="5192"/>
                    <a:pt x="15055" y="5576"/>
                  </a:cubicBezTo>
                  <a:cubicBezTo>
                    <a:pt x="14977" y="5961"/>
                    <a:pt x="14977" y="6345"/>
                    <a:pt x="15134" y="6691"/>
                  </a:cubicBezTo>
                  <a:cubicBezTo>
                    <a:pt x="15291" y="7037"/>
                    <a:pt x="15605" y="7344"/>
                    <a:pt x="15959" y="7536"/>
                  </a:cubicBezTo>
                  <a:cubicBezTo>
                    <a:pt x="16312" y="7729"/>
                    <a:pt x="16705" y="7805"/>
                    <a:pt x="17294" y="7613"/>
                  </a:cubicBezTo>
                  <a:cubicBezTo>
                    <a:pt x="17883" y="7421"/>
                    <a:pt x="18668" y="6960"/>
                    <a:pt x="19258" y="6383"/>
                  </a:cubicBezTo>
                  <a:cubicBezTo>
                    <a:pt x="19847" y="5807"/>
                    <a:pt x="20239" y="5115"/>
                    <a:pt x="20554" y="4615"/>
                  </a:cubicBezTo>
                  <a:cubicBezTo>
                    <a:pt x="20868" y="4116"/>
                    <a:pt x="21103" y="3808"/>
                    <a:pt x="21221" y="3847"/>
                  </a:cubicBezTo>
                  <a:cubicBezTo>
                    <a:pt x="21339" y="3885"/>
                    <a:pt x="21339" y="4269"/>
                    <a:pt x="21143" y="5307"/>
                  </a:cubicBezTo>
                  <a:cubicBezTo>
                    <a:pt x="20946" y="6345"/>
                    <a:pt x="20554" y="8036"/>
                    <a:pt x="20554" y="9573"/>
                  </a:cubicBezTo>
                  <a:cubicBezTo>
                    <a:pt x="20554" y="11111"/>
                    <a:pt x="20946" y="12494"/>
                    <a:pt x="21339" y="13878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3" name="Line"/>
            <p:cNvSpPr/>
            <p:nvPr/>
          </p:nvSpPr>
          <p:spPr>
            <a:xfrm>
              <a:off x="5561248" y="5696884"/>
              <a:ext cx="240466" cy="38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1450" fill="norm" stroke="1" extrusionOk="0">
                  <a:moveTo>
                    <a:pt x="16614" y="6228"/>
                  </a:moveTo>
                  <a:cubicBezTo>
                    <a:pt x="17022" y="4703"/>
                    <a:pt x="17429" y="3179"/>
                    <a:pt x="17531" y="2099"/>
                  </a:cubicBezTo>
                  <a:cubicBezTo>
                    <a:pt x="17633" y="1019"/>
                    <a:pt x="17429" y="383"/>
                    <a:pt x="16716" y="129"/>
                  </a:cubicBezTo>
                  <a:cubicBezTo>
                    <a:pt x="16003" y="-125"/>
                    <a:pt x="14780" y="2"/>
                    <a:pt x="13048" y="447"/>
                  </a:cubicBezTo>
                  <a:cubicBezTo>
                    <a:pt x="11316" y="891"/>
                    <a:pt x="9075" y="1654"/>
                    <a:pt x="7954" y="2670"/>
                  </a:cubicBezTo>
                  <a:cubicBezTo>
                    <a:pt x="6833" y="3687"/>
                    <a:pt x="6833" y="4957"/>
                    <a:pt x="8565" y="6291"/>
                  </a:cubicBezTo>
                  <a:cubicBezTo>
                    <a:pt x="10297" y="7626"/>
                    <a:pt x="13761" y="9023"/>
                    <a:pt x="16105" y="10548"/>
                  </a:cubicBezTo>
                  <a:cubicBezTo>
                    <a:pt x="18448" y="12073"/>
                    <a:pt x="19671" y="13724"/>
                    <a:pt x="20384" y="14931"/>
                  </a:cubicBezTo>
                  <a:cubicBezTo>
                    <a:pt x="21097" y="16139"/>
                    <a:pt x="21301" y="16901"/>
                    <a:pt x="21199" y="17600"/>
                  </a:cubicBezTo>
                  <a:cubicBezTo>
                    <a:pt x="21097" y="18299"/>
                    <a:pt x="20690" y="18934"/>
                    <a:pt x="18448" y="19506"/>
                  </a:cubicBezTo>
                  <a:cubicBezTo>
                    <a:pt x="16207" y="20077"/>
                    <a:pt x="12131" y="20586"/>
                    <a:pt x="9380" y="20903"/>
                  </a:cubicBezTo>
                  <a:cubicBezTo>
                    <a:pt x="6629" y="21221"/>
                    <a:pt x="5203" y="21348"/>
                    <a:pt x="3675" y="21411"/>
                  </a:cubicBezTo>
                  <a:cubicBezTo>
                    <a:pt x="2146" y="21475"/>
                    <a:pt x="516" y="21475"/>
                    <a:pt x="109" y="21284"/>
                  </a:cubicBezTo>
                  <a:cubicBezTo>
                    <a:pt x="-299" y="21094"/>
                    <a:pt x="516" y="20713"/>
                    <a:pt x="1331" y="20331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4" name="Line"/>
            <p:cNvSpPr/>
            <p:nvPr/>
          </p:nvSpPr>
          <p:spPr>
            <a:xfrm>
              <a:off x="5951506" y="5625102"/>
              <a:ext cx="26551" cy="489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510" fill="norm" stroke="1" extrusionOk="0">
                  <a:moveTo>
                    <a:pt x="4500" y="2648"/>
                  </a:moveTo>
                  <a:cubicBezTo>
                    <a:pt x="6300" y="2141"/>
                    <a:pt x="8100" y="1634"/>
                    <a:pt x="10800" y="1076"/>
                  </a:cubicBezTo>
                  <a:cubicBezTo>
                    <a:pt x="13500" y="518"/>
                    <a:pt x="17100" y="-90"/>
                    <a:pt x="18900" y="11"/>
                  </a:cubicBezTo>
                  <a:cubicBezTo>
                    <a:pt x="20700" y="113"/>
                    <a:pt x="20700" y="924"/>
                    <a:pt x="17100" y="3003"/>
                  </a:cubicBezTo>
                  <a:cubicBezTo>
                    <a:pt x="13500" y="5082"/>
                    <a:pt x="6300" y="8428"/>
                    <a:pt x="2700" y="11471"/>
                  </a:cubicBezTo>
                  <a:cubicBezTo>
                    <a:pt x="-900" y="14513"/>
                    <a:pt x="-900" y="17251"/>
                    <a:pt x="2700" y="18873"/>
                  </a:cubicBezTo>
                  <a:cubicBezTo>
                    <a:pt x="6300" y="20496"/>
                    <a:pt x="13500" y="21003"/>
                    <a:pt x="20700" y="2151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5" name="Line"/>
            <p:cNvSpPr/>
            <p:nvPr/>
          </p:nvSpPr>
          <p:spPr>
            <a:xfrm>
              <a:off x="5867235" y="5789279"/>
              <a:ext cx="283981" cy="5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741" y="14400"/>
                    <a:pt x="9483" y="7200"/>
                    <a:pt x="13083" y="3600"/>
                  </a:cubicBezTo>
                  <a:cubicBezTo>
                    <a:pt x="16683" y="0"/>
                    <a:pt x="19141" y="0"/>
                    <a:pt x="21600" y="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6" name="Line"/>
            <p:cNvSpPr/>
            <p:nvPr/>
          </p:nvSpPr>
          <p:spPr>
            <a:xfrm>
              <a:off x="6112249" y="5842288"/>
              <a:ext cx="219052" cy="23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401" fill="norm" stroke="1" extrusionOk="0">
                  <a:moveTo>
                    <a:pt x="13247" y="3332"/>
                  </a:moveTo>
                  <a:cubicBezTo>
                    <a:pt x="13022" y="2293"/>
                    <a:pt x="12797" y="1255"/>
                    <a:pt x="12122" y="632"/>
                  </a:cubicBezTo>
                  <a:cubicBezTo>
                    <a:pt x="11447" y="9"/>
                    <a:pt x="10322" y="-199"/>
                    <a:pt x="8747" y="216"/>
                  </a:cubicBezTo>
                  <a:cubicBezTo>
                    <a:pt x="7172" y="632"/>
                    <a:pt x="5147" y="1670"/>
                    <a:pt x="3460" y="4578"/>
                  </a:cubicBezTo>
                  <a:cubicBezTo>
                    <a:pt x="1772" y="7486"/>
                    <a:pt x="422" y="12263"/>
                    <a:pt x="84" y="15482"/>
                  </a:cubicBezTo>
                  <a:cubicBezTo>
                    <a:pt x="-253" y="18701"/>
                    <a:pt x="422" y="20363"/>
                    <a:pt x="1997" y="20778"/>
                  </a:cubicBezTo>
                  <a:cubicBezTo>
                    <a:pt x="3572" y="21193"/>
                    <a:pt x="6047" y="20363"/>
                    <a:pt x="8072" y="17766"/>
                  </a:cubicBezTo>
                  <a:cubicBezTo>
                    <a:pt x="10097" y="15170"/>
                    <a:pt x="11672" y="10809"/>
                    <a:pt x="12684" y="10082"/>
                  </a:cubicBezTo>
                  <a:cubicBezTo>
                    <a:pt x="13697" y="9355"/>
                    <a:pt x="14147" y="12263"/>
                    <a:pt x="15497" y="14755"/>
                  </a:cubicBezTo>
                  <a:cubicBezTo>
                    <a:pt x="16847" y="17247"/>
                    <a:pt x="19097" y="19324"/>
                    <a:pt x="21347" y="21401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7" name="Line"/>
            <p:cNvSpPr/>
            <p:nvPr/>
          </p:nvSpPr>
          <p:spPr>
            <a:xfrm>
              <a:off x="6423651" y="5555843"/>
              <a:ext cx="31747" cy="538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518" fill="norm" stroke="1" extrusionOk="0">
                  <a:moveTo>
                    <a:pt x="12343" y="5456"/>
                  </a:moveTo>
                  <a:cubicBezTo>
                    <a:pt x="15428" y="3980"/>
                    <a:pt x="18514" y="2503"/>
                    <a:pt x="20057" y="1487"/>
                  </a:cubicBezTo>
                  <a:cubicBezTo>
                    <a:pt x="21600" y="472"/>
                    <a:pt x="21600" y="-82"/>
                    <a:pt x="20057" y="10"/>
                  </a:cubicBezTo>
                  <a:cubicBezTo>
                    <a:pt x="18514" y="103"/>
                    <a:pt x="15428" y="841"/>
                    <a:pt x="12343" y="2780"/>
                  </a:cubicBezTo>
                  <a:cubicBezTo>
                    <a:pt x="9257" y="4718"/>
                    <a:pt x="6171" y="7856"/>
                    <a:pt x="3857" y="10718"/>
                  </a:cubicBezTo>
                  <a:cubicBezTo>
                    <a:pt x="1543" y="13580"/>
                    <a:pt x="0" y="16164"/>
                    <a:pt x="0" y="17918"/>
                  </a:cubicBezTo>
                  <a:cubicBezTo>
                    <a:pt x="0" y="19672"/>
                    <a:pt x="1543" y="20595"/>
                    <a:pt x="3086" y="21518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8" name="Line"/>
            <p:cNvSpPr/>
            <p:nvPr/>
          </p:nvSpPr>
          <p:spPr>
            <a:xfrm>
              <a:off x="6346510" y="5769931"/>
              <a:ext cx="275697" cy="296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0850" fill="norm" stroke="1" extrusionOk="0">
                  <a:moveTo>
                    <a:pt x="431" y="6721"/>
                  </a:moveTo>
                  <a:cubicBezTo>
                    <a:pt x="74" y="5746"/>
                    <a:pt x="-283" y="4772"/>
                    <a:pt x="342" y="4285"/>
                  </a:cubicBezTo>
                  <a:cubicBezTo>
                    <a:pt x="967" y="3797"/>
                    <a:pt x="2573" y="3797"/>
                    <a:pt x="5429" y="3554"/>
                  </a:cubicBezTo>
                  <a:cubicBezTo>
                    <a:pt x="8286" y="3310"/>
                    <a:pt x="12391" y="2823"/>
                    <a:pt x="14801" y="2336"/>
                  </a:cubicBezTo>
                  <a:cubicBezTo>
                    <a:pt x="17211" y="1849"/>
                    <a:pt x="17925" y="1361"/>
                    <a:pt x="18282" y="712"/>
                  </a:cubicBezTo>
                  <a:cubicBezTo>
                    <a:pt x="18639" y="62"/>
                    <a:pt x="18639" y="-750"/>
                    <a:pt x="18372" y="1361"/>
                  </a:cubicBezTo>
                  <a:cubicBezTo>
                    <a:pt x="18104" y="3473"/>
                    <a:pt x="17568" y="8507"/>
                    <a:pt x="17300" y="11512"/>
                  </a:cubicBezTo>
                  <a:cubicBezTo>
                    <a:pt x="17033" y="14516"/>
                    <a:pt x="17033" y="15491"/>
                    <a:pt x="17747" y="16709"/>
                  </a:cubicBezTo>
                  <a:cubicBezTo>
                    <a:pt x="18461" y="17927"/>
                    <a:pt x="19889" y="19388"/>
                    <a:pt x="21317" y="2085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499" name="Line"/>
            <p:cNvSpPr/>
            <p:nvPr/>
          </p:nvSpPr>
          <p:spPr>
            <a:xfrm>
              <a:off x="6629132" y="5546784"/>
              <a:ext cx="59175" cy="11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0519" fill="norm" stroke="1" extrusionOk="0">
                  <a:moveTo>
                    <a:pt x="17446" y="14685"/>
                  </a:moveTo>
                  <a:cubicBezTo>
                    <a:pt x="14954" y="12647"/>
                    <a:pt x="12462" y="10609"/>
                    <a:pt x="9554" y="10406"/>
                  </a:cubicBezTo>
                  <a:cubicBezTo>
                    <a:pt x="6646" y="10202"/>
                    <a:pt x="3323" y="11832"/>
                    <a:pt x="2077" y="13870"/>
                  </a:cubicBezTo>
                  <a:cubicBezTo>
                    <a:pt x="831" y="15907"/>
                    <a:pt x="1662" y="18353"/>
                    <a:pt x="4154" y="19575"/>
                  </a:cubicBezTo>
                  <a:cubicBezTo>
                    <a:pt x="6646" y="20798"/>
                    <a:pt x="10800" y="20798"/>
                    <a:pt x="13708" y="19779"/>
                  </a:cubicBezTo>
                  <a:cubicBezTo>
                    <a:pt x="16615" y="18760"/>
                    <a:pt x="18277" y="16723"/>
                    <a:pt x="19523" y="14685"/>
                  </a:cubicBezTo>
                  <a:cubicBezTo>
                    <a:pt x="20769" y="12647"/>
                    <a:pt x="21600" y="10609"/>
                    <a:pt x="21185" y="8164"/>
                  </a:cubicBezTo>
                  <a:cubicBezTo>
                    <a:pt x="20769" y="5719"/>
                    <a:pt x="19108" y="2866"/>
                    <a:pt x="16200" y="1236"/>
                  </a:cubicBezTo>
                  <a:cubicBezTo>
                    <a:pt x="13292" y="-394"/>
                    <a:pt x="9139" y="-802"/>
                    <a:pt x="6231" y="2458"/>
                  </a:cubicBezTo>
                  <a:cubicBezTo>
                    <a:pt x="3323" y="5719"/>
                    <a:pt x="1662" y="12647"/>
                    <a:pt x="0" y="19575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0" name="Line"/>
            <p:cNvSpPr/>
            <p:nvPr/>
          </p:nvSpPr>
          <p:spPr>
            <a:xfrm>
              <a:off x="6728088" y="5727980"/>
              <a:ext cx="437612" cy="29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253" fill="norm" stroke="1" extrusionOk="0">
                  <a:moveTo>
                    <a:pt x="2266" y="7900"/>
                  </a:moveTo>
                  <a:cubicBezTo>
                    <a:pt x="1928" y="7236"/>
                    <a:pt x="1591" y="6571"/>
                    <a:pt x="1310" y="6737"/>
                  </a:cubicBezTo>
                  <a:cubicBezTo>
                    <a:pt x="1028" y="6903"/>
                    <a:pt x="803" y="7900"/>
                    <a:pt x="522" y="9894"/>
                  </a:cubicBezTo>
                  <a:cubicBezTo>
                    <a:pt x="241" y="11888"/>
                    <a:pt x="-97" y="14879"/>
                    <a:pt x="129" y="17039"/>
                  </a:cubicBezTo>
                  <a:cubicBezTo>
                    <a:pt x="354" y="19199"/>
                    <a:pt x="1141" y="20528"/>
                    <a:pt x="2379" y="21027"/>
                  </a:cubicBezTo>
                  <a:cubicBezTo>
                    <a:pt x="3616" y="21525"/>
                    <a:pt x="5303" y="21193"/>
                    <a:pt x="6428" y="20113"/>
                  </a:cubicBezTo>
                  <a:cubicBezTo>
                    <a:pt x="7553" y="19033"/>
                    <a:pt x="8116" y="17205"/>
                    <a:pt x="7666" y="13882"/>
                  </a:cubicBezTo>
                  <a:cubicBezTo>
                    <a:pt x="7216" y="10559"/>
                    <a:pt x="5753" y="5740"/>
                    <a:pt x="4741" y="3082"/>
                  </a:cubicBezTo>
                  <a:cubicBezTo>
                    <a:pt x="3728" y="423"/>
                    <a:pt x="3166" y="-75"/>
                    <a:pt x="2379" y="8"/>
                  </a:cubicBezTo>
                  <a:cubicBezTo>
                    <a:pt x="1591" y="91"/>
                    <a:pt x="579" y="756"/>
                    <a:pt x="185" y="2334"/>
                  </a:cubicBezTo>
                  <a:cubicBezTo>
                    <a:pt x="-209" y="3913"/>
                    <a:pt x="16" y="6405"/>
                    <a:pt x="972" y="7983"/>
                  </a:cubicBezTo>
                  <a:cubicBezTo>
                    <a:pt x="1928" y="9562"/>
                    <a:pt x="3616" y="10227"/>
                    <a:pt x="5247" y="9562"/>
                  </a:cubicBezTo>
                  <a:cubicBezTo>
                    <a:pt x="6879" y="8897"/>
                    <a:pt x="8453" y="6903"/>
                    <a:pt x="9522" y="5574"/>
                  </a:cubicBezTo>
                  <a:cubicBezTo>
                    <a:pt x="10591" y="4245"/>
                    <a:pt x="11153" y="3580"/>
                    <a:pt x="11547" y="3663"/>
                  </a:cubicBezTo>
                  <a:cubicBezTo>
                    <a:pt x="11941" y="3747"/>
                    <a:pt x="12166" y="4577"/>
                    <a:pt x="12335" y="6903"/>
                  </a:cubicBezTo>
                  <a:cubicBezTo>
                    <a:pt x="12503" y="9230"/>
                    <a:pt x="12616" y="13051"/>
                    <a:pt x="12672" y="15377"/>
                  </a:cubicBezTo>
                  <a:cubicBezTo>
                    <a:pt x="12728" y="17703"/>
                    <a:pt x="12728" y="18534"/>
                    <a:pt x="12785" y="18368"/>
                  </a:cubicBezTo>
                  <a:cubicBezTo>
                    <a:pt x="12841" y="18202"/>
                    <a:pt x="12953" y="17039"/>
                    <a:pt x="13685" y="14380"/>
                  </a:cubicBezTo>
                  <a:cubicBezTo>
                    <a:pt x="14416" y="11722"/>
                    <a:pt x="15766" y="7568"/>
                    <a:pt x="16722" y="5159"/>
                  </a:cubicBezTo>
                  <a:cubicBezTo>
                    <a:pt x="17678" y="2750"/>
                    <a:pt x="18241" y="2085"/>
                    <a:pt x="18803" y="1753"/>
                  </a:cubicBezTo>
                  <a:cubicBezTo>
                    <a:pt x="19366" y="1420"/>
                    <a:pt x="19928" y="1420"/>
                    <a:pt x="20322" y="1919"/>
                  </a:cubicBezTo>
                  <a:cubicBezTo>
                    <a:pt x="20716" y="2417"/>
                    <a:pt x="20941" y="3414"/>
                    <a:pt x="21110" y="5907"/>
                  </a:cubicBezTo>
                  <a:cubicBezTo>
                    <a:pt x="21278" y="8399"/>
                    <a:pt x="21391" y="12387"/>
                    <a:pt x="21278" y="14879"/>
                  </a:cubicBezTo>
                  <a:cubicBezTo>
                    <a:pt x="21166" y="17371"/>
                    <a:pt x="20828" y="18368"/>
                    <a:pt x="20491" y="19365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1" name="Line"/>
            <p:cNvSpPr/>
            <p:nvPr/>
          </p:nvSpPr>
          <p:spPr>
            <a:xfrm>
              <a:off x="7225433" y="5638726"/>
              <a:ext cx="608884" cy="358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236" fill="norm" stroke="1" extrusionOk="0">
                  <a:moveTo>
                    <a:pt x="5093" y="12195"/>
                  </a:moveTo>
                  <a:cubicBezTo>
                    <a:pt x="5337" y="10828"/>
                    <a:pt x="5580" y="9461"/>
                    <a:pt x="5702" y="8436"/>
                  </a:cubicBezTo>
                  <a:cubicBezTo>
                    <a:pt x="5824" y="7411"/>
                    <a:pt x="5824" y="6727"/>
                    <a:pt x="5377" y="6317"/>
                  </a:cubicBezTo>
                  <a:cubicBezTo>
                    <a:pt x="4931" y="5907"/>
                    <a:pt x="4038" y="5770"/>
                    <a:pt x="3023" y="7274"/>
                  </a:cubicBezTo>
                  <a:cubicBezTo>
                    <a:pt x="2007" y="8778"/>
                    <a:pt x="871" y="11922"/>
                    <a:pt x="343" y="14314"/>
                  </a:cubicBezTo>
                  <a:cubicBezTo>
                    <a:pt x="-185" y="16707"/>
                    <a:pt x="-104" y="18347"/>
                    <a:pt x="586" y="19509"/>
                  </a:cubicBezTo>
                  <a:cubicBezTo>
                    <a:pt x="1277" y="20671"/>
                    <a:pt x="2576" y="21355"/>
                    <a:pt x="3550" y="21218"/>
                  </a:cubicBezTo>
                  <a:cubicBezTo>
                    <a:pt x="4525" y="21082"/>
                    <a:pt x="5174" y="20125"/>
                    <a:pt x="5824" y="18416"/>
                  </a:cubicBezTo>
                  <a:cubicBezTo>
                    <a:pt x="6474" y="16707"/>
                    <a:pt x="7123" y="14246"/>
                    <a:pt x="7529" y="12469"/>
                  </a:cubicBezTo>
                  <a:cubicBezTo>
                    <a:pt x="7935" y="10692"/>
                    <a:pt x="8098" y="9598"/>
                    <a:pt x="8138" y="9461"/>
                  </a:cubicBezTo>
                  <a:cubicBezTo>
                    <a:pt x="8179" y="9325"/>
                    <a:pt x="8098" y="10145"/>
                    <a:pt x="8057" y="11580"/>
                  </a:cubicBezTo>
                  <a:cubicBezTo>
                    <a:pt x="8017" y="13016"/>
                    <a:pt x="8017" y="15066"/>
                    <a:pt x="8138" y="16365"/>
                  </a:cubicBezTo>
                  <a:cubicBezTo>
                    <a:pt x="8260" y="17664"/>
                    <a:pt x="8504" y="18211"/>
                    <a:pt x="8829" y="18758"/>
                  </a:cubicBezTo>
                  <a:cubicBezTo>
                    <a:pt x="9153" y="19304"/>
                    <a:pt x="9559" y="19851"/>
                    <a:pt x="10209" y="19920"/>
                  </a:cubicBezTo>
                  <a:cubicBezTo>
                    <a:pt x="10859" y="19988"/>
                    <a:pt x="11752" y="19578"/>
                    <a:pt x="12604" y="17732"/>
                  </a:cubicBezTo>
                  <a:cubicBezTo>
                    <a:pt x="13457" y="15887"/>
                    <a:pt x="14269" y="12606"/>
                    <a:pt x="14716" y="9803"/>
                  </a:cubicBezTo>
                  <a:cubicBezTo>
                    <a:pt x="15162" y="7001"/>
                    <a:pt x="15244" y="4676"/>
                    <a:pt x="15284" y="3173"/>
                  </a:cubicBezTo>
                  <a:cubicBezTo>
                    <a:pt x="15325" y="1669"/>
                    <a:pt x="15325" y="985"/>
                    <a:pt x="15081" y="507"/>
                  </a:cubicBezTo>
                  <a:cubicBezTo>
                    <a:pt x="14838" y="28"/>
                    <a:pt x="14350" y="-245"/>
                    <a:pt x="13741" y="302"/>
                  </a:cubicBezTo>
                  <a:cubicBezTo>
                    <a:pt x="13132" y="849"/>
                    <a:pt x="12401" y="2216"/>
                    <a:pt x="11955" y="4061"/>
                  </a:cubicBezTo>
                  <a:cubicBezTo>
                    <a:pt x="11508" y="5907"/>
                    <a:pt x="11346" y="8231"/>
                    <a:pt x="11386" y="9735"/>
                  </a:cubicBezTo>
                  <a:cubicBezTo>
                    <a:pt x="11427" y="11239"/>
                    <a:pt x="11671" y="11922"/>
                    <a:pt x="12198" y="12401"/>
                  </a:cubicBezTo>
                  <a:cubicBezTo>
                    <a:pt x="12726" y="12879"/>
                    <a:pt x="13538" y="13152"/>
                    <a:pt x="14553" y="12127"/>
                  </a:cubicBezTo>
                  <a:cubicBezTo>
                    <a:pt x="15568" y="11102"/>
                    <a:pt x="16786" y="8778"/>
                    <a:pt x="17477" y="7274"/>
                  </a:cubicBezTo>
                  <a:cubicBezTo>
                    <a:pt x="18167" y="5770"/>
                    <a:pt x="18329" y="5087"/>
                    <a:pt x="18532" y="4335"/>
                  </a:cubicBezTo>
                  <a:cubicBezTo>
                    <a:pt x="18735" y="3583"/>
                    <a:pt x="18979" y="2763"/>
                    <a:pt x="19020" y="2763"/>
                  </a:cubicBezTo>
                  <a:cubicBezTo>
                    <a:pt x="19060" y="2763"/>
                    <a:pt x="18898" y="3583"/>
                    <a:pt x="18776" y="5565"/>
                  </a:cubicBezTo>
                  <a:cubicBezTo>
                    <a:pt x="18654" y="7547"/>
                    <a:pt x="18573" y="10692"/>
                    <a:pt x="18532" y="12606"/>
                  </a:cubicBezTo>
                  <a:cubicBezTo>
                    <a:pt x="18492" y="14520"/>
                    <a:pt x="18492" y="15203"/>
                    <a:pt x="18979" y="15887"/>
                  </a:cubicBezTo>
                  <a:cubicBezTo>
                    <a:pt x="19466" y="16570"/>
                    <a:pt x="20441" y="17254"/>
                    <a:pt x="21415" y="17937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2" name="Line"/>
            <p:cNvSpPr/>
            <p:nvPr/>
          </p:nvSpPr>
          <p:spPr>
            <a:xfrm>
              <a:off x="7806611" y="5660247"/>
              <a:ext cx="370144" cy="523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78" fill="norm" stroke="1" extrusionOk="0">
                  <a:moveTo>
                    <a:pt x="9660" y="2442"/>
                  </a:moveTo>
                  <a:cubicBezTo>
                    <a:pt x="9525" y="1781"/>
                    <a:pt x="9391" y="1121"/>
                    <a:pt x="9056" y="650"/>
                  </a:cubicBezTo>
                  <a:cubicBezTo>
                    <a:pt x="8720" y="178"/>
                    <a:pt x="8184" y="-105"/>
                    <a:pt x="7781" y="36"/>
                  </a:cubicBezTo>
                  <a:cubicBezTo>
                    <a:pt x="7379" y="178"/>
                    <a:pt x="7111" y="744"/>
                    <a:pt x="6976" y="2064"/>
                  </a:cubicBezTo>
                  <a:cubicBezTo>
                    <a:pt x="6842" y="3385"/>
                    <a:pt x="6842" y="5460"/>
                    <a:pt x="7446" y="7016"/>
                  </a:cubicBezTo>
                  <a:cubicBezTo>
                    <a:pt x="8050" y="8573"/>
                    <a:pt x="9257" y="9610"/>
                    <a:pt x="10666" y="9893"/>
                  </a:cubicBezTo>
                  <a:cubicBezTo>
                    <a:pt x="12075" y="10176"/>
                    <a:pt x="13684" y="9705"/>
                    <a:pt x="15496" y="8148"/>
                  </a:cubicBezTo>
                  <a:cubicBezTo>
                    <a:pt x="17307" y="6592"/>
                    <a:pt x="19319" y="3951"/>
                    <a:pt x="20393" y="2347"/>
                  </a:cubicBezTo>
                  <a:cubicBezTo>
                    <a:pt x="21466" y="744"/>
                    <a:pt x="21600" y="178"/>
                    <a:pt x="21466" y="84"/>
                  </a:cubicBezTo>
                  <a:cubicBezTo>
                    <a:pt x="21332" y="-11"/>
                    <a:pt x="20929" y="367"/>
                    <a:pt x="20460" y="1687"/>
                  </a:cubicBezTo>
                  <a:cubicBezTo>
                    <a:pt x="19990" y="3008"/>
                    <a:pt x="19453" y="5271"/>
                    <a:pt x="19118" y="7912"/>
                  </a:cubicBezTo>
                  <a:cubicBezTo>
                    <a:pt x="18783" y="10554"/>
                    <a:pt x="18648" y="13572"/>
                    <a:pt x="18514" y="15600"/>
                  </a:cubicBezTo>
                  <a:cubicBezTo>
                    <a:pt x="18380" y="17628"/>
                    <a:pt x="18246" y="18665"/>
                    <a:pt x="17374" y="19561"/>
                  </a:cubicBezTo>
                  <a:cubicBezTo>
                    <a:pt x="16502" y="20457"/>
                    <a:pt x="14892" y="21212"/>
                    <a:pt x="12343" y="21354"/>
                  </a:cubicBezTo>
                  <a:cubicBezTo>
                    <a:pt x="9794" y="21495"/>
                    <a:pt x="6306" y="21023"/>
                    <a:pt x="4092" y="20033"/>
                  </a:cubicBezTo>
                  <a:cubicBezTo>
                    <a:pt x="1878" y="19043"/>
                    <a:pt x="939" y="17533"/>
                    <a:pt x="0" y="16024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3" name="Line"/>
            <p:cNvSpPr/>
            <p:nvPr/>
          </p:nvSpPr>
          <p:spPr>
            <a:xfrm>
              <a:off x="8818252" y="5468359"/>
              <a:ext cx="13458" cy="397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600" fill="norm" stroke="1" extrusionOk="0">
                  <a:moveTo>
                    <a:pt x="20982" y="1256"/>
                  </a:moveTo>
                  <a:cubicBezTo>
                    <a:pt x="13782" y="628"/>
                    <a:pt x="6582" y="0"/>
                    <a:pt x="2982" y="0"/>
                  </a:cubicBezTo>
                  <a:cubicBezTo>
                    <a:pt x="-618" y="0"/>
                    <a:pt x="-618" y="628"/>
                    <a:pt x="1182" y="2888"/>
                  </a:cubicBezTo>
                  <a:cubicBezTo>
                    <a:pt x="2982" y="5149"/>
                    <a:pt x="6582" y="9042"/>
                    <a:pt x="10182" y="12433"/>
                  </a:cubicBezTo>
                  <a:cubicBezTo>
                    <a:pt x="13782" y="15823"/>
                    <a:pt x="17382" y="18712"/>
                    <a:pt x="20982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4" name="Line"/>
            <p:cNvSpPr/>
            <p:nvPr/>
          </p:nvSpPr>
          <p:spPr>
            <a:xfrm>
              <a:off x="8695334" y="5384901"/>
              <a:ext cx="437249" cy="535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495" fill="norm" stroke="1" extrusionOk="0">
                  <a:moveTo>
                    <a:pt x="3571" y="2888"/>
                  </a:moveTo>
                  <a:cubicBezTo>
                    <a:pt x="3682" y="2331"/>
                    <a:pt x="3793" y="1775"/>
                    <a:pt x="4517" y="1219"/>
                  </a:cubicBezTo>
                  <a:cubicBezTo>
                    <a:pt x="5241" y="663"/>
                    <a:pt x="6577" y="106"/>
                    <a:pt x="8692" y="14"/>
                  </a:cubicBezTo>
                  <a:cubicBezTo>
                    <a:pt x="10808" y="-79"/>
                    <a:pt x="13703" y="292"/>
                    <a:pt x="15874" y="1312"/>
                  </a:cubicBezTo>
                  <a:cubicBezTo>
                    <a:pt x="18045" y="2331"/>
                    <a:pt x="19492" y="4000"/>
                    <a:pt x="20327" y="5993"/>
                  </a:cubicBezTo>
                  <a:cubicBezTo>
                    <a:pt x="21162" y="7986"/>
                    <a:pt x="21385" y="10304"/>
                    <a:pt x="20606" y="12529"/>
                  </a:cubicBezTo>
                  <a:cubicBezTo>
                    <a:pt x="19826" y="14754"/>
                    <a:pt x="18045" y="16886"/>
                    <a:pt x="15484" y="18369"/>
                  </a:cubicBezTo>
                  <a:cubicBezTo>
                    <a:pt x="12923" y="19852"/>
                    <a:pt x="9583" y="20687"/>
                    <a:pt x="7245" y="21104"/>
                  </a:cubicBezTo>
                  <a:cubicBezTo>
                    <a:pt x="4907" y="21521"/>
                    <a:pt x="3571" y="21521"/>
                    <a:pt x="2569" y="21475"/>
                  </a:cubicBezTo>
                  <a:cubicBezTo>
                    <a:pt x="1566" y="21428"/>
                    <a:pt x="898" y="21336"/>
                    <a:pt x="453" y="21057"/>
                  </a:cubicBezTo>
                  <a:cubicBezTo>
                    <a:pt x="8" y="20779"/>
                    <a:pt x="-215" y="20316"/>
                    <a:pt x="286" y="19760"/>
                  </a:cubicBezTo>
                  <a:cubicBezTo>
                    <a:pt x="787" y="19203"/>
                    <a:pt x="2012" y="18554"/>
                    <a:pt x="3237" y="17906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5" name="Line"/>
            <p:cNvSpPr/>
            <p:nvPr/>
          </p:nvSpPr>
          <p:spPr>
            <a:xfrm>
              <a:off x="9354333" y="5388922"/>
              <a:ext cx="17631" cy="483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8" h="21437" fill="norm" stroke="1" extrusionOk="0">
                  <a:moveTo>
                    <a:pt x="20618" y="2089"/>
                  </a:moveTo>
                  <a:cubicBezTo>
                    <a:pt x="15218" y="1168"/>
                    <a:pt x="9818" y="246"/>
                    <a:pt x="7118" y="42"/>
                  </a:cubicBezTo>
                  <a:cubicBezTo>
                    <a:pt x="4418" y="-163"/>
                    <a:pt x="4418" y="349"/>
                    <a:pt x="3068" y="2447"/>
                  </a:cubicBezTo>
                  <a:cubicBezTo>
                    <a:pt x="1718" y="4546"/>
                    <a:pt x="-982" y="8231"/>
                    <a:pt x="368" y="11661"/>
                  </a:cubicBezTo>
                  <a:cubicBezTo>
                    <a:pt x="1718" y="15090"/>
                    <a:pt x="7118" y="18264"/>
                    <a:pt x="12518" y="21437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6" name="Line"/>
            <p:cNvSpPr/>
            <p:nvPr/>
          </p:nvSpPr>
          <p:spPr>
            <a:xfrm>
              <a:off x="9281921" y="5358708"/>
              <a:ext cx="390516" cy="34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382" fill="norm" stroke="1" extrusionOk="0">
                  <a:moveTo>
                    <a:pt x="0" y="9205"/>
                  </a:moveTo>
                  <a:cubicBezTo>
                    <a:pt x="1144" y="6450"/>
                    <a:pt x="2287" y="3696"/>
                    <a:pt x="4002" y="2029"/>
                  </a:cubicBezTo>
                  <a:cubicBezTo>
                    <a:pt x="5718" y="362"/>
                    <a:pt x="8005" y="-218"/>
                    <a:pt x="10736" y="72"/>
                  </a:cubicBezTo>
                  <a:cubicBezTo>
                    <a:pt x="13468" y="362"/>
                    <a:pt x="16645" y="1522"/>
                    <a:pt x="18614" y="2826"/>
                  </a:cubicBezTo>
                  <a:cubicBezTo>
                    <a:pt x="20584" y="4131"/>
                    <a:pt x="21346" y="5581"/>
                    <a:pt x="21473" y="7103"/>
                  </a:cubicBezTo>
                  <a:cubicBezTo>
                    <a:pt x="21600" y="8625"/>
                    <a:pt x="21092" y="10220"/>
                    <a:pt x="18995" y="12104"/>
                  </a:cubicBezTo>
                  <a:cubicBezTo>
                    <a:pt x="16899" y="13989"/>
                    <a:pt x="13214" y="16163"/>
                    <a:pt x="10355" y="17758"/>
                  </a:cubicBezTo>
                  <a:cubicBezTo>
                    <a:pt x="7496" y="19352"/>
                    <a:pt x="5463" y="20367"/>
                    <a:pt x="3431" y="21382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7" name="Line"/>
            <p:cNvSpPr/>
            <p:nvPr/>
          </p:nvSpPr>
          <p:spPr>
            <a:xfrm>
              <a:off x="9787543" y="5388638"/>
              <a:ext cx="69265" cy="456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9" fill="norm" stroke="1" extrusionOk="0">
                  <a:moveTo>
                    <a:pt x="21600" y="1258"/>
                  </a:moveTo>
                  <a:cubicBezTo>
                    <a:pt x="21600" y="604"/>
                    <a:pt x="21600" y="-51"/>
                    <a:pt x="20880" y="4"/>
                  </a:cubicBezTo>
                  <a:cubicBezTo>
                    <a:pt x="20160" y="58"/>
                    <a:pt x="18720" y="822"/>
                    <a:pt x="15840" y="3222"/>
                  </a:cubicBezTo>
                  <a:cubicBezTo>
                    <a:pt x="12960" y="5622"/>
                    <a:pt x="8640" y="9658"/>
                    <a:pt x="5760" y="12985"/>
                  </a:cubicBezTo>
                  <a:cubicBezTo>
                    <a:pt x="2880" y="16313"/>
                    <a:pt x="1440" y="18931"/>
                    <a:pt x="0" y="21549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8" name="Line"/>
            <p:cNvSpPr/>
            <p:nvPr/>
          </p:nvSpPr>
          <p:spPr>
            <a:xfrm>
              <a:off x="9773691" y="5341219"/>
              <a:ext cx="405278" cy="392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357" fill="norm" stroke="1" extrusionOk="0">
                  <a:moveTo>
                    <a:pt x="0" y="7794"/>
                  </a:moveTo>
                  <a:cubicBezTo>
                    <a:pt x="243" y="6036"/>
                    <a:pt x="485" y="4278"/>
                    <a:pt x="789" y="3022"/>
                  </a:cubicBezTo>
                  <a:cubicBezTo>
                    <a:pt x="1092" y="1766"/>
                    <a:pt x="1456" y="1013"/>
                    <a:pt x="2366" y="510"/>
                  </a:cubicBezTo>
                  <a:cubicBezTo>
                    <a:pt x="3276" y="8"/>
                    <a:pt x="4733" y="-243"/>
                    <a:pt x="7342" y="322"/>
                  </a:cubicBezTo>
                  <a:cubicBezTo>
                    <a:pt x="9951" y="887"/>
                    <a:pt x="13712" y="2269"/>
                    <a:pt x="16321" y="3838"/>
                  </a:cubicBezTo>
                  <a:cubicBezTo>
                    <a:pt x="18930" y="5408"/>
                    <a:pt x="20387" y="7166"/>
                    <a:pt x="20993" y="8673"/>
                  </a:cubicBezTo>
                  <a:cubicBezTo>
                    <a:pt x="21600" y="10180"/>
                    <a:pt x="21357" y="11436"/>
                    <a:pt x="19840" y="12943"/>
                  </a:cubicBezTo>
                  <a:cubicBezTo>
                    <a:pt x="18324" y="14450"/>
                    <a:pt x="15533" y="16208"/>
                    <a:pt x="12499" y="17652"/>
                  </a:cubicBezTo>
                  <a:cubicBezTo>
                    <a:pt x="9465" y="19097"/>
                    <a:pt x="6189" y="20227"/>
                    <a:pt x="2912" y="21357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09" name="Line"/>
            <p:cNvSpPr/>
            <p:nvPr/>
          </p:nvSpPr>
          <p:spPr>
            <a:xfrm>
              <a:off x="8563437" y="6402419"/>
              <a:ext cx="379094" cy="327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282" fill="norm" stroke="1" extrusionOk="0">
                  <a:moveTo>
                    <a:pt x="680" y="4265"/>
                  </a:moveTo>
                  <a:cubicBezTo>
                    <a:pt x="288" y="7865"/>
                    <a:pt x="-105" y="11465"/>
                    <a:pt x="26" y="14165"/>
                  </a:cubicBezTo>
                  <a:cubicBezTo>
                    <a:pt x="157" y="16865"/>
                    <a:pt x="811" y="18665"/>
                    <a:pt x="1466" y="19715"/>
                  </a:cubicBezTo>
                  <a:cubicBezTo>
                    <a:pt x="2120" y="20765"/>
                    <a:pt x="2775" y="21065"/>
                    <a:pt x="3495" y="21215"/>
                  </a:cubicBezTo>
                  <a:cubicBezTo>
                    <a:pt x="4215" y="21365"/>
                    <a:pt x="5000" y="21365"/>
                    <a:pt x="6113" y="20090"/>
                  </a:cubicBezTo>
                  <a:cubicBezTo>
                    <a:pt x="7226" y="18815"/>
                    <a:pt x="8666" y="16265"/>
                    <a:pt x="9451" y="14540"/>
                  </a:cubicBezTo>
                  <a:cubicBezTo>
                    <a:pt x="10237" y="12815"/>
                    <a:pt x="10368" y="11915"/>
                    <a:pt x="10499" y="11090"/>
                  </a:cubicBezTo>
                  <a:cubicBezTo>
                    <a:pt x="10630" y="10265"/>
                    <a:pt x="10760" y="9515"/>
                    <a:pt x="10826" y="9590"/>
                  </a:cubicBezTo>
                  <a:cubicBezTo>
                    <a:pt x="10891" y="9665"/>
                    <a:pt x="10891" y="10565"/>
                    <a:pt x="11022" y="11765"/>
                  </a:cubicBezTo>
                  <a:cubicBezTo>
                    <a:pt x="11153" y="12965"/>
                    <a:pt x="11415" y="14465"/>
                    <a:pt x="11808" y="15515"/>
                  </a:cubicBezTo>
                  <a:cubicBezTo>
                    <a:pt x="12200" y="16565"/>
                    <a:pt x="12724" y="17165"/>
                    <a:pt x="13771" y="17540"/>
                  </a:cubicBezTo>
                  <a:cubicBezTo>
                    <a:pt x="14819" y="17915"/>
                    <a:pt x="16390" y="18065"/>
                    <a:pt x="17764" y="17540"/>
                  </a:cubicBezTo>
                  <a:cubicBezTo>
                    <a:pt x="19139" y="17015"/>
                    <a:pt x="20317" y="15815"/>
                    <a:pt x="20710" y="13265"/>
                  </a:cubicBezTo>
                  <a:cubicBezTo>
                    <a:pt x="21102" y="10715"/>
                    <a:pt x="20710" y="6815"/>
                    <a:pt x="20448" y="4265"/>
                  </a:cubicBezTo>
                  <a:cubicBezTo>
                    <a:pt x="20186" y="1715"/>
                    <a:pt x="20055" y="515"/>
                    <a:pt x="20251" y="140"/>
                  </a:cubicBezTo>
                  <a:cubicBezTo>
                    <a:pt x="20448" y="-235"/>
                    <a:pt x="20971" y="215"/>
                    <a:pt x="21495" y="665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10" name="Line"/>
            <p:cNvSpPr/>
            <p:nvPr/>
          </p:nvSpPr>
          <p:spPr>
            <a:xfrm>
              <a:off x="9060277" y="6447282"/>
              <a:ext cx="20780" cy="228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2182"/>
                    <a:pt x="7200" y="4364"/>
                    <a:pt x="3600" y="7309"/>
                  </a:cubicBezTo>
                  <a:cubicBezTo>
                    <a:pt x="0" y="10255"/>
                    <a:pt x="0" y="13964"/>
                    <a:pt x="0" y="16364"/>
                  </a:cubicBezTo>
                  <a:cubicBezTo>
                    <a:pt x="0" y="18764"/>
                    <a:pt x="0" y="19855"/>
                    <a:pt x="1200" y="20509"/>
                  </a:cubicBezTo>
                  <a:cubicBezTo>
                    <a:pt x="2400" y="21164"/>
                    <a:pt x="4800" y="21382"/>
                    <a:pt x="7200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11" name="Line"/>
            <p:cNvSpPr/>
            <p:nvPr/>
          </p:nvSpPr>
          <p:spPr>
            <a:xfrm>
              <a:off x="9063939" y="6234874"/>
              <a:ext cx="17119" cy="73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11918" y="9450"/>
                  </a:moveTo>
                  <a:cubicBezTo>
                    <a:pt x="9218" y="4725"/>
                    <a:pt x="6518" y="0"/>
                    <a:pt x="3818" y="0"/>
                  </a:cubicBezTo>
                  <a:cubicBezTo>
                    <a:pt x="1118" y="0"/>
                    <a:pt x="-1582" y="4725"/>
                    <a:pt x="1118" y="9113"/>
                  </a:cubicBezTo>
                  <a:cubicBezTo>
                    <a:pt x="3818" y="13500"/>
                    <a:pt x="11918" y="17550"/>
                    <a:pt x="20018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12" name="Line"/>
            <p:cNvSpPr/>
            <p:nvPr/>
          </p:nvSpPr>
          <p:spPr>
            <a:xfrm>
              <a:off x="9268068" y="6333793"/>
              <a:ext cx="41559" cy="34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8" fill="norm" stroke="1" extrusionOk="0">
                  <a:moveTo>
                    <a:pt x="21600" y="1038"/>
                  </a:moveTo>
                  <a:cubicBezTo>
                    <a:pt x="16800" y="458"/>
                    <a:pt x="12000" y="-122"/>
                    <a:pt x="8400" y="23"/>
                  </a:cubicBezTo>
                  <a:cubicBezTo>
                    <a:pt x="4800" y="168"/>
                    <a:pt x="2400" y="1038"/>
                    <a:pt x="1200" y="3502"/>
                  </a:cubicBezTo>
                  <a:cubicBezTo>
                    <a:pt x="0" y="5967"/>
                    <a:pt x="0" y="10026"/>
                    <a:pt x="0" y="13287"/>
                  </a:cubicBezTo>
                  <a:cubicBezTo>
                    <a:pt x="0" y="16549"/>
                    <a:pt x="0" y="19014"/>
                    <a:pt x="0" y="21478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13" name="Line"/>
            <p:cNvSpPr/>
            <p:nvPr/>
          </p:nvSpPr>
          <p:spPr>
            <a:xfrm>
              <a:off x="9150320" y="6262336"/>
              <a:ext cx="576655" cy="371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481" fill="norm" stroke="1" extrusionOk="0">
                  <a:moveTo>
                    <a:pt x="0" y="15481"/>
                  </a:moveTo>
                  <a:cubicBezTo>
                    <a:pt x="0" y="14814"/>
                    <a:pt x="0" y="14148"/>
                    <a:pt x="215" y="13681"/>
                  </a:cubicBezTo>
                  <a:cubicBezTo>
                    <a:pt x="430" y="13214"/>
                    <a:pt x="861" y="12948"/>
                    <a:pt x="2194" y="12681"/>
                  </a:cubicBezTo>
                  <a:cubicBezTo>
                    <a:pt x="3528" y="12414"/>
                    <a:pt x="5766" y="12148"/>
                    <a:pt x="7788" y="11548"/>
                  </a:cubicBezTo>
                  <a:cubicBezTo>
                    <a:pt x="9810" y="10948"/>
                    <a:pt x="11618" y="10014"/>
                    <a:pt x="12693" y="8748"/>
                  </a:cubicBezTo>
                  <a:cubicBezTo>
                    <a:pt x="13769" y="7481"/>
                    <a:pt x="14113" y="5881"/>
                    <a:pt x="14285" y="4748"/>
                  </a:cubicBezTo>
                  <a:cubicBezTo>
                    <a:pt x="14457" y="3614"/>
                    <a:pt x="14457" y="2948"/>
                    <a:pt x="14457" y="2081"/>
                  </a:cubicBezTo>
                  <a:cubicBezTo>
                    <a:pt x="14457" y="1214"/>
                    <a:pt x="14457" y="148"/>
                    <a:pt x="14328" y="14"/>
                  </a:cubicBezTo>
                  <a:cubicBezTo>
                    <a:pt x="14199" y="-119"/>
                    <a:pt x="13941" y="681"/>
                    <a:pt x="13640" y="3148"/>
                  </a:cubicBezTo>
                  <a:cubicBezTo>
                    <a:pt x="13339" y="5614"/>
                    <a:pt x="12994" y="9748"/>
                    <a:pt x="12822" y="12214"/>
                  </a:cubicBezTo>
                  <a:cubicBezTo>
                    <a:pt x="12650" y="14681"/>
                    <a:pt x="12650" y="15481"/>
                    <a:pt x="12650" y="16214"/>
                  </a:cubicBezTo>
                  <a:cubicBezTo>
                    <a:pt x="12650" y="16948"/>
                    <a:pt x="12650" y="17614"/>
                    <a:pt x="12650" y="18481"/>
                  </a:cubicBezTo>
                  <a:cubicBezTo>
                    <a:pt x="12650" y="19348"/>
                    <a:pt x="12650" y="20414"/>
                    <a:pt x="12693" y="20614"/>
                  </a:cubicBezTo>
                  <a:cubicBezTo>
                    <a:pt x="12736" y="20814"/>
                    <a:pt x="12822" y="20148"/>
                    <a:pt x="13425" y="18414"/>
                  </a:cubicBezTo>
                  <a:cubicBezTo>
                    <a:pt x="14027" y="16681"/>
                    <a:pt x="15146" y="13881"/>
                    <a:pt x="16092" y="12081"/>
                  </a:cubicBezTo>
                  <a:cubicBezTo>
                    <a:pt x="17039" y="10281"/>
                    <a:pt x="17814" y="9481"/>
                    <a:pt x="18502" y="9014"/>
                  </a:cubicBezTo>
                  <a:cubicBezTo>
                    <a:pt x="19190" y="8548"/>
                    <a:pt x="19793" y="8414"/>
                    <a:pt x="20266" y="8681"/>
                  </a:cubicBezTo>
                  <a:cubicBezTo>
                    <a:pt x="20739" y="8948"/>
                    <a:pt x="21084" y="9614"/>
                    <a:pt x="21299" y="10814"/>
                  </a:cubicBezTo>
                  <a:cubicBezTo>
                    <a:pt x="21514" y="12014"/>
                    <a:pt x="21600" y="13748"/>
                    <a:pt x="21299" y="15614"/>
                  </a:cubicBezTo>
                  <a:cubicBezTo>
                    <a:pt x="20998" y="17481"/>
                    <a:pt x="20309" y="19481"/>
                    <a:pt x="19621" y="21481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14" name="Line"/>
            <p:cNvSpPr/>
            <p:nvPr/>
          </p:nvSpPr>
          <p:spPr>
            <a:xfrm>
              <a:off x="9794470" y="5707250"/>
              <a:ext cx="34633" cy="31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fill="norm" stroke="1" extrusionOk="0">
                  <a:moveTo>
                    <a:pt x="0" y="1804"/>
                  </a:moveTo>
                  <a:cubicBezTo>
                    <a:pt x="2880" y="865"/>
                    <a:pt x="5760" y="-74"/>
                    <a:pt x="9360" y="4"/>
                  </a:cubicBezTo>
                  <a:cubicBezTo>
                    <a:pt x="12960" y="83"/>
                    <a:pt x="17280" y="1178"/>
                    <a:pt x="18000" y="3839"/>
                  </a:cubicBezTo>
                  <a:cubicBezTo>
                    <a:pt x="18720" y="6500"/>
                    <a:pt x="15840" y="10726"/>
                    <a:pt x="15840" y="13935"/>
                  </a:cubicBezTo>
                  <a:cubicBezTo>
                    <a:pt x="15840" y="17143"/>
                    <a:pt x="18720" y="19335"/>
                    <a:pt x="21600" y="21526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15" name="Line"/>
            <p:cNvSpPr/>
            <p:nvPr/>
          </p:nvSpPr>
          <p:spPr>
            <a:xfrm>
              <a:off x="10147713" y="6207169"/>
              <a:ext cx="311687" cy="33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96"/>
                  </a:moveTo>
                  <a:cubicBezTo>
                    <a:pt x="2880" y="148"/>
                    <a:pt x="5760" y="0"/>
                    <a:pt x="7680" y="0"/>
                  </a:cubicBezTo>
                  <a:cubicBezTo>
                    <a:pt x="9600" y="0"/>
                    <a:pt x="10560" y="148"/>
                    <a:pt x="11440" y="296"/>
                  </a:cubicBezTo>
                  <a:cubicBezTo>
                    <a:pt x="12320" y="444"/>
                    <a:pt x="13120" y="592"/>
                    <a:pt x="13520" y="1036"/>
                  </a:cubicBezTo>
                  <a:cubicBezTo>
                    <a:pt x="13920" y="1479"/>
                    <a:pt x="13920" y="2219"/>
                    <a:pt x="12880" y="4364"/>
                  </a:cubicBezTo>
                  <a:cubicBezTo>
                    <a:pt x="11840" y="6510"/>
                    <a:pt x="9760" y="10060"/>
                    <a:pt x="8080" y="12871"/>
                  </a:cubicBezTo>
                  <a:cubicBezTo>
                    <a:pt x="6400" y="15682"/>
                    <a:pt x="5120" y="17753"/>
                    <a:pt x="4240" y="19159"/>
                  </a:cubicBezTo>
                  <a:cubicBezTo>
                    <a:pt x="3360" y="20564"/>
                    <a:pt x="2880" y="21304"/>
                    <a:pt x="2880" y="21378"/>
                  </a:cubicBezTo>
                  <a:cubicBezTo>
                    <a:pt x="2880" y="21452"/>
                    <a:pt x="3360" y="20860"/>
                    <a:pt x="4480" y="19085"/>
                  </a:cubicBezTo>
                  <a:cubicBezTo>
                    <a:pt x="5600" y="17310"/>
                    <a:pt x="7360" y="14351"/>
                    <a:pt x="8640" y="11910"/>
                  </a:cubicBezTo>
                  <a:cubicBezTo>
                    <a:pt x="9920" y="9468"/>
                    <a:pt x="10720" y="7545"/>
                    <a:pt x="11280" y="6214"/>
                  </a:cubicBezTo>
                  <a:cubicBezTo>
                    <a:pt x="11840" y="4882"/>
                    <a:pt x="12160" y="4142"/>
                    <a:pt x="12720" y="3773"/>
                  </a:cubicBezTo>
                  <a:cubicBezTo>
                    <a:pt x="13280" y="3403"/>
                    <a:pt x="14080" y="3403"/>
                    <a:pt x="14880" y="4956"/>
                  </a:cubicBezTo>
                  <a:cubicBezTo>
                    <a:pt x="15680" y="6510"/>
                    <a:pt x="16480" y="9616"/>
                    <a:pt x="17200" y="12279"/>
                  </a:cubicBezTo>
                  <a:cubicBezTo>
                    <a:pt x="17920" y="14942"/>
                    <a:pt x="18560" y="17162"/>
                    <a:pt x="19280" y="18641"/>
                  </a:cubicBezTo>
                  <a:cubicBezTo>
                    <a:pt x="20000" y="20121"/>
                    <a:pt x="20800" y="20860"/>
                    <a:pt x="21600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16" name="Line"/>
            <p:cNvSpPr/>
            <p:nvPr/>
          </p:nvSpPr>
          <p:spPr>
            <a:xfrm>
              <a:off x="10625631" y="6197933"/>
              <a:ext cx="261597" cy="33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600" fill="norm" stroke="1" extrusionOk="0">
                  <a:moveTo>
                    <a:pt x="0" y="0"/>
                  </a:moveTo>
                  <a:cubicBezTo>
                    <a:pt x="2254" y="298"/>
                    <a:pt x="4508" y="596"/>
                    <a:pt x="7419" y="1192"/>
                  </a:cubicBezTo>
                  <a:cubicBezTo>
                    <a:pt x="10330" y="1788"/>
                    <a:pt x="13899" y="2681"/>
                    <a:pt x="16247" y="3203"/>
                  </a:cubicBezTo>
                  <a:cubicBezTo>
                    <a:pt x="18595" y="3724"/>
                    <a:pt x="19722" y="3873"/>
                    <a:pt x="20473" y="4394"/>
                  </a:cubicBezTo>
                  <a:cubicBezTo>
                    <a:pt x="21224" y="4916"/>
                    <a:pt x="21600" y="5810"/>
                    <a:pt x="20943" y="7523"/>
                  </a:cubicBezTo>
                  <a:cubicBezTo>
                    <a:pt x="20285" y="9236"/>
                    <a:pt x="18595" y="11768"/>
                    <a:pt x="16153" y="14152"/>
                  </a:cubicBezTo>
                  <a:cubicBezTo>
                    <a:pt x="13711" y="16535"/>
                    <a:pt x="10518" y="18770"/>
                    <a:pt x="8358" y="20036"/>
                  </a:cubicBezTo>
                  <a:cubicBezTo>
                    <a:pt x="6198" y="21302"/>
                    <a:pt x="5071" y="21600"/>
                    <a:pt x="5165" y="21600"/>
                  </a:cubicBezTo>
                  <a:cubicBezTo>
                    <a:pt x="5259" y="21600"/>
                    <a:pt x="6574" y="21302"/>
                    <a:pt x="7889" y="21004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17" name="Line"/>
            <p:cNvSpPr/>
            <p:nvPr/>
          </p:nvSpPr>
          <p:spPr>
            <a:xfrm>
              <a:off x="11176818" y="6100965"/>
              <a:ext cx="17388" cy="470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4" h="21600" fill="norm" stroke="1" extrusionOk="0">
                  <a:moveTo>
                    <a:pt x="10236" y="0"/>
                  </a:moveTo>
                  <a:cubicBezTo>
                    <a:pt x="15036" y="2859"/>
                    <a:pt x="19836" y="5718"/>
                    <a:pt x="17436" y="8735"/>
                  </a:cubicBezTo>
                  <a:cubicBezTo>
                    <a:pt x="15036" y="11753"/>
                    <a:pt x="5436" y="14929"/>
                    <a:pt x="1836" y="17100"/>
                  </a:cubicBezTo>
                  <a:cubicBezTo>
                    <a:pt x="-1764" y="19271"/>
                    <a:pt x="636" y="20435"/>
                    <a:pt x="3036" y="21600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18" name="Line"/>
            <p:cNvSpPr/>
            <p:nvPr/>
          </p:nvSpPr>
          <p:spPr>
            <a:xfrm>
              <a:off x="11408307" y="6444615"/>
              <a:ext cx="95939" cy="54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0544" fill="norm" stroke="1" extrusionOk="0">
                  <a:moveTo>
                    <a:pt x="13886" y="998"/>
                  </a:moveTo>
                  <a:cubicBezTo>
                    <a:pt x="11314" y="2726"/>
                    <a:pt x="8743" y="4454"/>
                    <a:pt x="6686" y="7046"/>
                  </a:cubicBezTo>
                  <a:cubicBezTo>
                    <a:pt x="4629" y="9638"/>
                    <a:pt x="3086" y="13094"/>
                    <a:pt x="3600" y="15686"/>
                  </a:cubicBezTo>
                  <a:cubicBezTo>
                    <a:pt x="4114" y="18278"/>
                    <a:pt x="6686" y="20006"/>
                    <a:pt x="9257" y="20438"/>
                  </a:cubicBezTo>
                  <a:cubicBezTo>
                    <a:pt x="11829" y="20870"/>
                    <a:pt x="14400" y="20006"/>
                    <a:pt x="16714" y="17414"/>
                  </a:cubicBezTo>
                  <a:cubicBezTo>
                    <a:pt x="19029" y="14822"/>
                    <a:pt x="21086" y="10502"/>
                    <a:pt x="21343" y="6614"/>
                  </a:cubicBezTo>
                  <a:cubicBezTo>
                    <a:pt x="21600" y="2726"/>
                    <a:pt x="20057" y="-730"/>
                    <a:pt x="16200" y="134"/>
                  </a:cubicBezTo>
                  <a:cubicBezTo>
                    <a:pt x="12343" y="998"/>
                    <a:pt x="6171" y="6182"/>
                    <a:pt x="0" y="11366"/>
                  </a:cubicBezTo>
                </a:path>
              </a:pathLst>
            </a:custGeom>
            <a:noFill/>
            <a:ln w="2522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02" grpId="2"/>
      <p:bldP build="whole" bldLvl="1" animBg="1" rev="0" advAuto="0" spid="5478" grpId="8"/>
      <p:bldP build="whole" bldLvl="1" animBg="1" rev="0" advAuto="0" spid="5180" grpId="3"/>
      <p:bldP build="whole" bldLvl="1" animBg="1" rev="0" advAuto="0" spid="5347" grpId="5"/>
      <p:bldP build="whole" bldLvl="1" animBg="1" rev="0" advAuto="0" spid="5519" grpId="9"/>
      <p:bldP build="whole" bldLvl="1" animBg="1" rev="0" advAuto="0" spid="5219" grpId="1"/>
      <p:bldP build="whole" bldLvl="1" animBg="1" rev="0" advAuto="0" spid="5159" grpId="4"/>
      <p:bldP build="whole" bldLvl="1" animBg="1" rev="0" advAuto="0" spid="5408" grpId="6"/>
      <p:bldP build="whole" bldLvl="1" animBg="1" rev="0" advAuto="0" spid="5455" grpId="7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1" name="Drawing"/>
          <p:cNvGrpSpPr/>
          <p:nvPr/>
        </p:nvGrpSpPr>
        <p:grpSpPr>
          <a:xfrm>
            <a:off x="2361312" y="6979375"/>
            <a:ext cx="10207024" cy="2499771"/>
            <a:chOff x="471385" y="5061078"/>
            <a:chExt cx="10207023" cy="2499769"/>
          </a:xfrm>
        </p:grpSpPr>
        <p:pic>
          <p:nvPicPr>
            <p:cNvPr id="5521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15355" y="5873044"/>
              <a:ext cx="272229" cy="473546"/>
            </a:xfrm>
            <a:prstGeom prst="rect">
              <a:avLst/>
            </a:prstGeom>
            <a:effectLst/>
          </p:spPr>
        </p:pic>
        <p:pic>
          <p:nvPicPr>
            <p:cNvPr id="5523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5020" y="5904425"/>
              <a:ext cx="52589" cy="435170"/>
            </a:xfrm>
            <a:prstGeom prst="rect">
              <a:avLst/>
            </a:prstGeom>
            <a:effectLst/>
          </p:spPr>
        </p:pic>
        <p:pic>
          <p:nvPicPr>
            <p:cNvPr id="5525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2421" y="6029048"/>
              <a:ext cx="248628" cy="66402"/>
            </a:xfrm>
            <a:prstGeom prst="rect">
              <a:avLst/>
            </a:prstGeom>
            <a:effectLst/>
          </p:spPr>
        </p:pic>
        <p:pic>
          <p:nvPicPr>
            <p:cNvPr id="5527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1385" y="6619110"/>
              <a:ext cx="379026" cy="325605"/>
            </a:xfrm>
            <a:prstGeom prst="rect">
              <a:avLst/>
            </a:prstGeom>
            <a:effectLst/>
          </p:spPr>
        </p:pic>
        <p:pic>
          <p:nvPicPr>
            <p:cNvPr id="5529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83153" y="6795508"/>
              <a:ext cx="220724" cy="67261"/>
            </a:xfrm>
            <a:prstGeom prst="rect">
              <a:avLst/>
            </a:prstGeom>
            <a:effectLst/>
          </p:spPr>
        </p:pic>
        <p:pic>
          <p:nvPicPr>
            <p:cNvPr id="5531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22668" y="6642045"/>
              <a:ext cx="110353" cy="318380"/>
            </a:xfrm>
            <a:prstGeom prst="rect">
              <a:avLst/>
            </a:prstGeom>
            <a:effectLst/>
          </p:spPr>
        </p:pic>
        <p:pic>
          <p:nvPicPr>
            <p:cNvPr id="5533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46755" y="6662183"/>
              <a:ext cx="294275" cy="240759"/>
            </a:xfrm>
            <a:prstGeom prst="rect">
              <a:avLst/>
            </a:prstGeom>
            <a:effectLst/>
          </p:spPr>
        </p:pic>
        <p:pic>
          <p:nvPicPr>
            <p:cNvPr id="5535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038765" y="5728521"/>
              <a:ext cx="315239" cy="485535"/>
            </a:xfrm>
            <a:prstGeom prst="rect">
              <a:avLst/>
            </a:prstGeom>
            <a:effectLst/>
          </p:spPr>
        </p:pic>
        <p:pic>
          <p:nvPicPr>
            <p:cNvPr id="5537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350040" y="5860697"/>
              <a:ext cx="586083" cy="351151"/>
            </a:xfrm>
            <a:prstGeom prst="rect">
              <a:avLst/>
            </a:prstGeom>
            <a:effectLst/>
          </p:spPr>
        </p:pic>
        <p:pic>
          <p:nvPicPr>
            <p:cNvPr id="5539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258263" y="5641355"/>
              <a:ext cx="235913" cy="637837"/>
            </a:xfrm>
            <a:prstGeom prst="rect">
              <a:avLst/>
            </a:prstGeom>
            <a:effectLst/>
          </p:spPr>
        </p:pic>
        <p:pic>
          <p:nvPicPr>
            <p:cNvPr id="5541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557629" y="5622968"/>
              <a:ext cx="515522" cy="434486"/>
            </a:xfrm>
            <a:prstGeom prst="rect">
              <a:avLst/>
            </a:prstGeom>
            <a:effectLst/>
          </p:spPr>
        </p:pic>
        <p:pic>
          <p:nvPicPr>
            <p:cNvPr id="5543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817553" y="5796356"/>
              <a:ext cx="60281" cy="487435"/>
            </a:xfrm>
            <a:prstGeom prst="rect">
              <a:avLst/>
            </a:prstGeom>
            <a:effectLst/>
          </p:spPr>
        </p:pic>
        <p:pic>
          <p:nvPicPr>
            <p:cNvPr id="5545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133343" y="5611447"/>
              <a:ext cx="274640" cy="522465"/>
            </a:xfrm>
            <a:prstGeom prst="rect">
              <a:avLst/>
            </a:prstGeom>
            <a:effectLst/>
          </p:spPr>
        </p:pic>
        <p:pic>
          <p:nvPicPr>
            <p:cNvPr id="5547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340725" y="5754817"/>
              <a:ext cx="304429" cy="280278"/>
            </a:xfrm>
            <a:prstGeom prst="rect">
              <a:avLst/>
            </a:prstGeom>
            <a:effectLst/>
          </p:spPr>
        </p:pic>
        <p:pic>
          <p:nvPicPr>
            <p:cNvPr id="5549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708109" y="5687613"/>
              <a:ext cx="313727" cy="385091"/>
            </a:xfrm>
            <a:prstGeom prst="rect">
              <a:avLst/>
            </a:prstGeom>
            <a:effectLst/>
          </p:spPr>
        </p:pic>
        <p:pic>
          <p:nvPicPr>
            <p:cNvPr id="5551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5045264" y="5679408"/>
              <a:ext cx="182078" cy="471844"/>
            </a:xfrm>
            <a:prstGeom prst="rect">
              <a:avLst/>
            </a:prstGeom>
            <a:effectLst/>
          </p:spPr>
        </p:pic>
        <p:pic>
          <p:nvPicPr>
            <p:cNvPr id="5553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5310334" y="5541916"/>
              <a:ext cx="352164" cy="776754"/>
            </a:xfrm>
            <a:prstGeom prst="rect">
              <a:avLst/>
            </a:prstGeom>
            <a:effectLst/>
          </p:spPr>
        </p:pic>
        <p:pic>
          <p:nvPicPr>
            <p:cNvPr id="5555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2234085" y="6380117"/>
              <a:ext cx="3535412" cy="252454"/>
            </a:xfrm>
            <a:prstGeom prst="rect">
              <a:avLst/>
            </a:prstGeom>
            <a:effectLst/>
          </p:spPr>
        </p:pic>
        <p:pic>
          <p:nvPicPr>
            <p:cNvPr id="5557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3713782" y="6738824"/>
              <a:ext cx="359368" cy="411660"/>
            </a:xfrm>
            <a:prstGeom prst="rect">
              <a:avLst/>
            </a:prstGeom>
            <a:effectLst/>
          </p:spPr>
        </p:pic>
        <p:pic>
          <p:nvPicPr>
            <p:cNvPr id="5559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4163430" y="6587030"/>
              <a:ext cx="272456" cy="337483"/>
            </a:xfrm>
            <a:prstGeom prst="rect">
              <a:avLst/>
            </a:prstGeom>
            <a:effectLst/>
          </p:spPr>
        </p:pic>
        <p:pic>
          <p:nvPicPr>
            <p:cNvPr id="5561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6370630" y="6111900"/>
              <a:ext cx="262575" cy="74232"/>
            </a:xfrm>
            <a:prstGeom prst="rect">
              <a:avLst/>
            </a:prstGeom>
            <a:effectLst/>
          </p:spPr>
        </p:pic>
        <p:pic>
          <p:nvPicPr>
            <p:cNvPr id="5563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6342728" y="6188629"/>
              <a:ext cx="297455" cy="74235"/>
            </a:xfrm>
            <a:prstGeom prst="rect">
              <a:avLst/>
            </a:prstGeom>
            <a:effectLst/>
          </p:spPr>
        </p:pic>
        <p:pic>
          <p:nvPicPr>
            <p:cNvPr id="5565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7186780" y="5763623"/>
              <a:ext cx="325354" cy="433098"/>
            </a:xfrm>
            <a:prstGeom prst="rect">
              <a:avLst/>
            </a:prstGeom>
            <a:effectLst/>
          </p:spPr>
        </p:pic>
        <p:pic>
          <p:nvPicPr>
            <p:cNvPr id="5567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7748020" y="5665459"/>
              <a:ext cx="50118" cy="576479"/>
            </a:xfrm>
            <a:prstGeom prst="rect">
              <a:avLst/>
            </a:prstGeom>
            <a:effectLst/>
          </p:spPr>
        </p:pic>
        <p:pic>
          <p:nvPicPr>
            <p:cNvPr id="5569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7940147" y="5755843"/>
              <a:ext cx="353260" cy="317644"/>
            </a:xfrm>
            <a:prstGeom prst="rect">
              <a:avLst/>
            </a:prstGeom>
            <a:effectLst/>
          </p:spPr>
        </p:pic>
        <p:pic>
          <p:nvPicPr>
            <p:cNvPr id="5571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8421464" y="5616241"/>
              <a:ext cx="95161" cy="558166"/>
            </a:xfrm>
            <a:prstGeom prst="rect">
              <a:avLst/>
            </a:prstGeom>
            <a:effectLst/>
          </p:spPr>
        </p:pic>
        <p:pic>
          <p:nvPicPr>
            <p:cNvPr id="5573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8848232" y="6139802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5575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9003966" y="5746266"/>
              <a:ext cx="943166" cy="705810"/>
            </a:xfrm>
            <a:prstGeom prst="rect">
              <a:avLst/>
            </a:prstGeom>
            <a:effectLst/>
          </p:spPr>
        </p:pic>
        <p:pic>
          <p:nvPicPr>
            <p:cNvPr id="5577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7787205" y="6840230"/>
              <a:ext cx="638875" cy="458326"/>
            </a:xfrm>
            <a:prstGeom prst="rect">
              <a:avLst/>
            </a:prstGeom>
            <a:effectLst/>
          </p:spPr>
        </p:pic>
        <p:pic>
          <p:nvPicPr>
            <p:cNvPr id="5579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8069679" y="6912873"/>
              <a:ext cx="59157" cy="647975"/>
            </a:xfrm>
            <a:prstGeom prst="rect">
              <a:avLst/>
            </a:prstGeom>
            <a:effectLst/>
          </p:spPr>
        </p:pic>
        <p:pic>
          <p:nvPicPr>
            <p:cNvPr id="5581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8854468" y="6853581"/>
              <a:ext cx="55048" cy="489860"/>
            </a:xfrm>
            <a:prstGeom prst="rect">
              <a:avLst/>
            </a:prstGeom>
            <a:effectLst/>
          </p:spPr>
        </p:pic>
        <p:pic>
          <p:nvPicPr>
            <p:cNvPr id="5583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8795175" y="6809446"/>
              <a:ext cx="277167" cy="326470"/>
            </a:xfrm>
            <a:prstGeom prst="rect">
              <a:avLst/>
            </a:prstGeom>
            <a:effectLst/>
          </p:spPr>
        </p:pic>
        <p:pic>
          <p:nvPicPr>
            <p:cNvPr id="5585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9012579" y="6991929"/>
              <a:ext cx="224803" cy="219992"/>
            </a:xfrm>
            <a:prstGeom prst="rect">
              <a:avLst/>
            </a:prstGeom>
            <a:effectLst/>
          </p:spPr>
        </p:pic>
        <p:pic>
          <p:nvPicPr>
            <p:cNvPr id="5587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9249748" y="6920956"/>
              <a:ext cx="84697" cy="412604"/>
            </a:xfrm>
            <a:prstGeom prst="rect">
              <a:avLst/>
            </a:prstGeom>
            <a:effectLst/>
          </p:spPr>
        </p:pic>
        <p:pic>
          <p:nvPicPr>
            <p:cNvPr id="5589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9301047" y="6832059"/>
              <a:ext cx="53162" cy="66689"/>
            </a:xfrm>
            <a:prstGeom prst="rect">
              <a:avLst/>
            </a:prstGeom>
            <a:effectLst/>
          </p:spPr>
        </p:pic>
        <p:pic>
          <p:nvPicPr>
            <p:cNvPr id="5591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9410481" y="6879889"/>
              <a:ext cx="247383" cy="392997"/>
            </a:xfrm>
            <a:prstGeom prst="rect">
              <a:avLst/>
            </a:prstGeom>
            <a:effectLst/>
          </p:spPr>
        </p:pic>
        <p:pic>
          <p:nvPicPr>
            <p:cNvPr id="5593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9635150" y="6877863"/>
              <a:ext cx="179646" cy="399333"/>
            </a:xfrm>
            <a:prstGeom prst="rect">
              <a:avLst/>
            </a:prstGeom>
            <a:effectLst/>
          </p:spPr>
        </p:pic>
        <p:pic>
          <p:nvPicPr>
            <p:cNvPr id="5595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9894496" y="6923391"/>
              <a:ext cx="530387" cy="350875"/>
            </a:xfrm>
            <a:prstGeom prst="rect">
              <a:avLst/>
            </a:prstGeom>
            <a:effectLst/>
          </p:spPr>
        </p:pic>
        <p:pic>
          <p:nvPicPr>
            <p:cNvPr id="5597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10623355" y="7080865"/>
              <a:ext cx="55054" cy="35291"/>
            </a:xfrm>
            <a:prstGeom prst="rect">
              <a:avLst/>
            </a:prstGeom>
            <a:effectLst/>
          </p:spPr>
        </p:pic>
        <p:pic>
          <p:nvPicPr>
            <p:cNvPr id="5599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3617593" y="5061078"/>
              <a:ext cx="145964" cy="111086"/>
            </a:xfrm>
            <a:prstGeom prst="rect">
              <a:avLst/>
            </a:prstGeom>
            <a:effectLst/>
          </p:spPr>
        </p:pic>
      </p:grpSp>
      <p:grpSp>
        <p:nvGrpSpPr>
          <p:cNvPr id="5649" name="Drawing"/>
          <p:cNvGrpSpPr/>
          <p:nvPr/>
        </p:nvGrpSpPr>
        <p:grpSpPr>
          <a:xfrm>
            <a:off x="4576010" y="22690"/>
            <a:ext cx="6923045" cy="849264"/>
            <a:chOff x="0" y="-38522"/>
            <a:chExt cx="6923043" cy="849262"/>
          </a:xfrm>
        </p:grpSpPr>
        <p:sp>
          <p:nvSpPr>
            <p:cNvPr id="5602" name="Line"/>
            <p:cNvSpPr/>
            <p:nvPr/>
          </p:nvSpPr>
          <p:spPr>
            <a:xfrm>
              <a:off x="217116" y="91971"/>
              <a:ext cx="40983" cy="482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461" fill="norm" stroke="1" extrusionOk="0">
                  <a:moveTo>
                    <a:pt x="17550" y="1563"/>
                  </a:moveTo>
                  <a:cubicBezTo>
                    <a:pt x="17550" y="839"/>
                    <a:pt x="17550" y="116"/>
                    <a:pt x="16350" y="12"/>
                  </a:cubicBezTo>
                  <a:cubicBezTo>
                    <a:pt x="15150" y="-91"/>
                    <a:pt x="12750" y="426"/>
                    <a:pt x="9750" y="2544"/>
                  </a:cubicBezTo>
                  <a:cubicBezTo>
                    <a:pt x="6750" y="4663"/>
                    <a:pt x="3150" y="8384"/>
                    <a:pt x="1350" y="11587"/>
                  </a:cubicBezTo>
                  <a:cubicBezTo>
                    <a:pt x="-450" y="14791"/>
                    <a:pt x="-450" y="17478"/>
                    <a:pt x="1350" y="19132"/>
                  </a:cubicBezTo>
                  <a:cubicBezTo>
                    <a:pt x="3150" y="20786"/>
                    <a:pt x="6750" y="21406"/>
                    <a:pt x="10350" y="21457"/>
                  </a:cubicBezTo>
                  <a:cubicBezTo>
                    <a:pt x="13950" y="21509"/>
                    <a:pt x="17550" y="20992"/>
                    <a:pt x="21150" y="2047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03" name="Line"/>
            <p:cNvSpPr/>
            <p:nvPr/>
          </p:nvSpPr>
          <p:spPr>
            <a:xfrm>
              <a:off x="390635" y="111934"/>
              <a:ext cx="13952" cy="468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fill="norm" stroke="1" extrusionOk="0">
                  <a:moveTo>
                    <a:pt x="0" y="1019"/>
                  </a:moveTo>
                  <a:cubicBezTo>
                    <a:pt x="7200" y="485"/>
                    <a:pt x="14400" y="-50"/>
                    <a:pt x="18000" y="3"/>
                  </a:cubicBezTo>
                  <a:cubicBezTo>
                    <a:pt x="21600" y="57"/>
                    <a:pt x="21600" y="699"/>
                    <a:pt x="18000" y="2944"/>
                  </a:cubicBezTo>
                  <a:cubicBezTo>
                    <a:pt x="14400" y="5190"/>
                    <a:pt x="7200" y="9039"/>
                    <a:pt x="7200" y="12407"/>
                  </a:cubicBezTo>
                  <a:cubicBezTo>
                    <a:pt x="7200" y="15776"/>
                    <a:pt x="14400" y="18663"/>
                    <a:pt x="21600" y="2155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04" name="Line"/>
            <p:cNvSpPr/>
            <p:nvPr/>
          </p:nvSpPr>
          <p:spPr>
            <a:xfrm>
              <a:off x="221982" y="329422"/>
              <a:ext cx="245385" cy="69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1319" y="21600"/>
                  </a:moveTo>
                  <a:cubicBezTo>
                    <a:pt x="511" y="18720"/>
                    <a:pt x="-296" y="15840"/>
                    <a:pt x="108" y="14400"/>
                  </a:cubicBezTo>
                  <a:cubicBezTo>
                    <a:pt x="511" y="12960"/>
                    <a:pt x="2126" y="12960"/>
                    <a:pt x="5861" y="10800"/>
                  </a:cubicBezTo>
                  <a:cubicBezTo>
                    <a:pt x="9596" y="8640"/>
                    <a:pt x="15450" y="4320"/>
                    <a:pt x="21304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05" name="Line"/>
            <p:cNvSpPr/>
            <p:nvPr/>
          </p:nvSpPr>
          <p:spPr>
            <a:xfrm>
              <a:off x="563042" y="182934"/>
              <a:ext cx="183351" cy="365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230" y="0"/>
                  </a:moveTo>
                  <a:cubicBezTo>
                    <a:pt x="-40" y="1513"/>
                    <a:pt x="-310" y="3027"/>
                    <a:pt x="905" y="5022"/>
                  </a:cubicBezTo>
                  <a:cubicBezTo>
                    <a:pt x="2120" y="7017"/>
                    <a:pt x="4820" y="9493"/>
                    <a:pt x="6710" y="11006"/>
                  </a:cubicBezTo>
                  <a:cubicBezTo>
                    <a:pt x="8600" y="12520"/>
                    <a:pt x="9680" y="13070"/>
                    <a:pt x="11300" y="12932"/>
                  </a:cubicBezTo>
                  <a:cubicBezTo>
                    <a:pt x="12920" y="12795"/>
                    <a:pt x="15080" y="11969"/>
                    <a:pt x="16565" y="10318"/>
                  </a:cubicBezTo>
                  <a:cubicBezTo>
                    <a:pt x="18050" y="8668"/>
                    <a:pt x="18860" y="6191"/>
                    <a:pt x="19535" y="4403"/>
                  </a:cubicBezTo>
                  <a:cubicBezTo>
                    <a:pt x="20210" y="2614"/>
                    <a:pt x="20750" y="1513"/>
                    <a:pt x="21020" y="1445"/>
                  </a:cubicBezTo>
                  <a:cubicBezTo>
                    <a:pt x="21290" y="1376"/>
                    <a:pt x="21290" y="2339"/>
                    <a:pt x="20750" y="5159"/>
                  </a:cubicBezTo>
                  <a:cubicBezTo>
                    <a:pt x="20210" y="7980"/>
                    <a:pt x="19130" y="12657"/>
                    <a:pt x="18455" y="15478"/>
                  </a:cubicBezTo>
                  <a:cubicBezTo>
                    <a:pt x="17780" y="18298"/>
                    <a:pt x="17510" y="19261"/>
                    <a:pt x="17105" y="20087"/>
                  </a:cubicBezTo>
                  <a:cubicBezTo>
                    <a:pt x="16700" y="20912"/>
                    <a:pt x="16160" y="21600"/>
                    <a:pt x="16835" y="21600"/>
                  </a:cubicBezTo>
                  <a:cubicBezTo>
                    <a:pt x="17510" y="21600"/>
                    <a:pt x="19400" y="20912"/>
                    <a:pt x="21290" y="2022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06" name="Line"/>
            <p:cNvSpPr/>
            <p:nvPr/>
          </p:nvSpPr>
          <p:spPr>
            <a:xfrm>
              <a:off x="837075" y="113177"/>
              <a:ext cx="55805" cy="481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000" y="313"/>
                    <a:pt x="14400" y="626"/>
                    <a:pt x="12600" y="2087"/>
                  </a:cubicBezTo>
                  <a:cubicBezTo>
                    <a:pt x="10800" y="3548"/>
                    <a:pt x="10800" y="6157"/>
                    <a:pt x="10800" y="9026"/>
                  </a:cubicBezTo>
                  <a:cubicBezTo>
                    <a:pt x="10800" y="11896"/>
                    <a:pt x="10800" y="15026"/>
                    <a:pt x="9000" y="17165"/>
                  </a:cubicBezTo>
                  <a:cubicBezTo>
                    <a:pt x="7200" y="19304"/>
                    <a:pt x="3600" y="2045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07" name="Line"/>
            <p:cNvSpPr/>
            <p:nvPr/>
          </p:nvSpPr>
          <p:spPr>
            <a:xfrm>
              <a:off x="809172" y="129009"/>
              <a:ext cx="258234" cy="29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402" fill="norm" stroke="1" extrusionOk="0">
                  <a:moveTo>
                    <a:pt x="0" y="5391"/>
                  </a:moveTo>
                  <a:cubicBezTo>
                    <a:pt x="189" y="4553"/>
                    <a:pt x="379" y="3716"/>
                    <a:pt x="568" y="2795"/>
                  </a:cubicBezTo>
                  <a:cubicBezTo>
                    <a:pt x="758" y="1874"/>
                    <a:pt x="947" y="870"/>
                    <a:pt x="1516" y="367"/>
                  </a:cubicBezTo>
                  <a:cubicBezTo>
                    <a:pt x="2084" y="-135"/>
                    <a:pt x="3032" y="-135"/>
                    <a:pt x="5116" y="451"/>
                  </a:cubicBezTo>
                  <a:cubicBezTo>
                    <a:pt x="7200" y="1037"/>
                    <a:pt x="10421" y="2209"/>
                    <a:pt x="13453" y="3884"/>
                  </a:cubicBezTo>
                  <a:cubicBezTo>
                    <a:pt x="16484" y="5558"/>
                    <a:pt x="19326" y="7735"/>
                    <a:pt x="20463" y="9912"/>
                  </a:cubicBezTo>
                  <a:cubicBezTo>
                    <a:pt x="21600" y="12088"/>
                    <a:pt x="21032" y="14265"/>
                    <a:pt x="19042" y="16023"/>
                  </a:cubicBezTo>
                  <a:cubicBezTo>
                    <a:pt x="17053" y="17781"/>
                    <a:pt x="13642" y="19121"/>
                    <a:pt x="11368" y="19958"/>
                  </a:cubicBezTo>
                  <a:cubicBezTo>
                    <a:pt x="9095" y="20795"/>
                    <a:pt x="7958" y="21130"/>
                    <a:pt x="6916" y="21298"/>
                  </a:cubicBezTo>
                  <a:cubicBezTo>
                    <a:pt x="5874" y="21465"/>
                    <a:pt x="4926" y="21465"/>
                    <a:pt x="4832" y="21046"/>
                  </a:cubicBezTo>
                  <a:cubicBezTo>
                    <a:pt x="4737" y="20628"/>
                    <a:pt x="5495" y="19791"/>
                    <a:pt x="6253" y="1895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08" name="Line"/>
            <p:cNvSpPr/>
            <p:nvPr/>
          </p:nvSpPr>
          <p:spPr>
            <a:xfrm>
              <a:off x="1086852" y="223444"/>
              <a:ext cx="196664" cy="3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530" fill="norm" stroke="1" extrusionOk="0">
                  <a:moveTo>
                    <a:pt x="21493" y="595"/>
                  </a:moveTo>
                  <a:cubicBezTo>
                    <a:pt x="16665" y="262"/>
                    <a:pt x="11837" y="-70"/>
                    <a:pt x="8533" y="13"/>
                  </a:cubicBezTo>
                  <a:cubicBezTo>
                    <a:pt x="5229" y="96"/>
                    <a:pt x="3451" y="595"/>
                    <a:pt x="2180" y="1924"/>
                  </a:cubicBezTo>
                  <a:cubicBezTo>
                    <a:pt x="909" y="3253"/>
                    <a:pt x="147" y="5413"/>
                    <a:pt x="20" y="8404"/>
                  </a:cubicBezTo>
                  <a:cubicBezTo>
                    <a:pt x="-107" y="11395"/>
                    <a:pt x="401" y="15216"/>
                    <a:pt x="782" y="17542"/>
                  </a:cubicBezTo>
                  <a:cubicBezTo>
                    <a:pt x="1164" y="19868"/>
                    <a:pt x="1418" y="20699"/>
                    <a:pt x="1672" y="2153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09" name="Line"/>
            <p:cNvSpPr/>
            <p:nvPr/>
          </p:nvSpPr>
          <p:spPr>
            <a:xfrm>
              <a:off x="1074246" y="370657"/>
              <a:ext cx="223221" cy="5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6" fill="norm" stroke="1" extrusionOk="0">
                  <a:moveTo>
                    <a:pt x="0" y="20966"/>
                  </a:moveTo>
                  <a:cubicBezTo>
                    <a:pt x="675" y="16646"/>
                    <a:pt x="1350" y="12326"/>
                    <a:pt x="4275" y="8438"/>
                  </a:cubicBezTo>
                  <a:cubicBezTo>
                    <a:pt x="7200" y="4550"/>
                    <a:pt x="12375" y="1094"/>
                    <a:pt x="15638" y="230"/>
                  </a:cubicBezTo>
                  <a:cubicBezTo>
                    <a:pt x="18900" y="-634"/>
                    <a:pt x="20250" y="1094"/>
                    <a:pt x="21600" y="282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0" name="Line"/>
            <p:cNvSpPr/>
            <p:nvPr/>
          </p:nvSpPr>
          <p:spPr>
            <a:xfrm>
              <a:off x="1088197" y="489861"/>
              <a:ext cx="258099" cy="66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26" fill="norm" stroke="1" extrusionOk="0">
                  <a:moveTo>
                    <a:pt x="0" y="17280"/>
                  </a:moveTo>
                  <a:cubicBezTo>
                    <a:pt x="778" y="19440"/>
                    <a:pt x="1557" y="21600"/>
                    <a:pt x="4476" y="20160"/>
                  </a:cubicBezTo>
                  <a:cubicBezTo>
                    <a:pt x="7395" y="18720"/>
                    <a:pt x="12454" y="13680"/>
                    <a:pt x="15665" y="9720"/>
                  </a:cubicBezTo>
                  <a:cubicBezTo>
                    <a:pt x="18876" y="5760"/>
                    <a:pt x="20238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1" name="Line"/>
            <p:cNvSpPr/>
            <p:nvPr/>
          </p:nvSpPr>
          <p:spPr>
            <a:xfrm>
              <a:off x="1395125" y="245714"/>
              <a:ext cx="13952" cy="299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5191"/>
                    <a:pt x="0" y="10381"/>
                    <a:pt x="3600" y="13981"/>
                  </a:cubicBezTo>
                  <a:cubicBezTo>
                    <a:pt x="7200" y="17581"/>
                    <a:pt x="14400" y="1959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2" name="Line"/>
            <p:cNvSpPr/>
            <p:nvPr/>
          </p:nvSpPr>
          <p:spPr>
            <a:xfrm>
              <a:off x="1388149" y="148055"/>
              <a:ext cx="209270" cy="39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821"/>
                  </a:moveTo>
                  <a:cubicBezTo>
                    <a:pt x="960" y="5053"/>
                    <a:pt x="1920" y="3284"/>
                    <a:pt x="4200" y="2021"/>
                  </a:cubicBezTo>
                  <a:cubicBezTo>
                    <a:pt x="6480" y="758"/>
                    <a:pt x="10080" y="0"/>
                    <a:pt x="12960" y="0"/>
                  </a:cubicBezTo>
                  <a:cubicBezTo>
                    <a:pt x="15840" y="0"/>
                    <a:pt x="18000" y="758"/>
                    <a:pt x="18120" y="2337"/>
                  </a:cubicBezTo>
                  <a:cubicBezTo>
                    <a:pt x="18240" y="3916"/>
                    <a:pt x="16320" y="6316"/>
                    <a:pt x="13560" y="8211"/>
                  </a:cubicBezTo>
                  <a:cubicBezTo>
                    <a:pt x="10800" y="10105"/>
                    <a:pt x="7200" y="11495"/>
                    <a:pt x="4800" y="12316"/>
                  </a:cubicBezTo>
                  <a:cubicBezTo>
                    <a:pt x="2400" y="13137"/>
                    <a:pt x="1200" y="13389"/>
                    <a:pt x="1200" y="13579"/>
                  </a:cubicBezTo>
                  <a:cubicBezTo>
                    <a:pt x="1200" y="13768"/>
                    <a:pt x="2400" y="13895"/>
                    <a:pt x="4440" y="14337"/>
                  </a:cubicBezTo>
                  <a:cubicBezTo>
                    <a:pt x="6480" y="14779"/>
                    <a:pt x="9360" y="15537"/>
                    <a:pt x="11760" y="16674"/>
                  </a:cubicBezTo>
                  <a:cubicBezTo>
                    <a:pt x="14160" y="17811"/>
                    <a:pt x="16080" y="19326"/>
                    <a:pt x="17640" y="20211"/>
                  </a:cubicBezTo>
                  <a:cubicBezTo>
                    <a:pt x="19200" y="21095"/>
                    <a:pt x="20400" y="2134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3" name="Line"/>
            <p:cNvSpPr/>
            <p:nvPr/>
          </p:nvSpPr>
          <p:spPr>
            <a:xfrm>
              <a:off x="1646247" y="322446"/>
              <a:ext cx="125563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4" name="Line"/>
            <p:cNvSpPr/>
            <p:nvPr/>
          </p:nvSpPr>
          <p:spPr>
            <a:xfrm>
              <a:off x="1876485" y="137493"/>
              <a:ext cx="221175" cy="38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281" fill="norm" stroke="1" extrusionOk="0">
                  <a:moveTo>
                    <a:pt x="2641" y="2864"/>
                  </a:moveTo>
                  <a:cubicBezTo>
                    <a:pt x="1539" y="4135"/>
                    <a:pt x="437" y="5406"/>
                    <a:pt x="107" y="7566"/>
                  </a:cubicBezTo>
                  <a:cubicBezTo>
                    <a:pt x="-224" y="9726"/>
                    <a:pt x="217" y="12775"/>
                    <a:pt x="1429" y="15253"/>
                  </a:cubicBezTo>
                  <a:cubicBezTo>
                    <a:pt x="2641" y="17730"/>
                    <a:pt x="4625" y="19636"/>
                    <a:pt x="6829" y="20589"/>
                  </a:cubicBezTo>
                  <a:cubicBezTo>
                    <a:pt x="9033" y="21542"/>
                    <a:pt x="11458" y="21542"/>
                    <a:pt x="13992" y="20398"/>
                  </a:cubicBezTo>
                  <a:cubicBezTo>
                    <a:pt x="16527" y="19255"/>
                    <a:pt x="19172" y="16968"/>
                    <a:pt x="20274" y="13855"/>
                  </a:cubicBezTo>
                  <a:cubicBezTo>
                    <a:pt x="21376" y="10742"/>
                    <a:pt x="20935" y="6803"/>
                    <a:pt x="20494" y="4516"/>
                  </a:cubicBezTo>
                  <a:cubicBezTo>
                    <a:pt x="20054" y="2229"/>
                    <a:pt x="19613" y="1594"/>
                    <a:pt x="19062" y="1022"/>
                  </a:cubicBezTo>
                  <a:cubicBezTo>
                    <a:pt x="18511" y="450"/>
                    <a:pt x="17849" y="-58"/>
                    <a:pt x="17519" y="6"/>
                  </a:cubicBezTo>
                  <a:cubicBezTo>
                    <a:pt x="17188" y="69"/>
                    <a:pt x="17188" y="704"/>
                    <a:pt x="17739" y="1467"/>
                  </a:cubicBezTo>
                  <a:cubicBezTo>
                    <a:pt x="18290" y="2229"/>
                    <a:pt x="19392" y="3118"/>
                    <a:pt x="20494" y="400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5" name="Line"/>
            <p:cNvSpPr/>
            <p:nvPr/>
          </p:nvSpPr>
          <p:spPr>
            <a:xfrm>
              <a:off x="2183769" y="203860"/>
              <a:ext cx="34481" cy="28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20018" y="0"/>
                  </a:moveTo>
                  <a:cubicBezTo>
                    <a:pt x="11918" y="4390"/>
                    <a:pt x="3818" y="8780"/>
                    <a:pt x="1118" y="12380"/>
                  </a:cubicBezTo>
                  <a:cubicBezTo>
                    <a:pt x="-1582" y="15980"/>
                    <a:pt x="1118" y="18790"/>
                    <a:pt x="3818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6" name="Line"/>
            <p:cNvSpPr/>
            <p:nvPr/>
          </p:nvSpPr>
          <p:spPr>
            <a:xfrm>
              <a:off x="2162444" y="137051"/>
              <a:ext cx="222423" cy="346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293" fill="norm" stroke="1" extrusionOk="0">
                  <a:moveTo>
                    <a:pt x="0" y="8831"/>
                  </a:moveTo>
                  <a:cubicBezTo>
                    <a:pt x="0" y="7830"/>
                    <a:pt x="0" y="6828"/>
                    <a:pt x="112" y="5970"/>
                  </a:cubicBezTo>
                  <a:cubicBezTo>
                    <a:pt x="225" y="5112"/>
                    <a:pt x="450" y="4396"/>
                    <a:pt x="1012" y="4396"/>
                  </a:cubicBezTo>
                  <a:cubicBezTo>
                    <a:pt x="1575" y="4396"/>
                    <a:pt x="2475" y="5112"/>
                    <a:pt x="3937" y="7329"/>
                  </a:cubicBezTo>
                  <a:cubicBezTo>
                    <a:pt x="5400" y="9546"/>
                    <a:pt x="7425" y="13265"/>
                    <a:pt x="8662" y="15483"/>
                  </a:cubicBezTo>
                  <a:cubicBezTo>
                    <a:pt x="9900" y="17700"/>
                    <a:pt x="10350" y="18415"/>
                    <a:pt x="11025" y="19273"/>
                  </a:cubicBezTo>
                  <a:cubicBezTo>
                    <a:pt x="11700" y="20132"/>
                    <a:pt x="12600" y="21133"/>
                    <a:pt x="13163" y="21276"/>
                  </a:cubicBezTo>
                  <a:cubicBezTo>
                    <a:pt x="13725" y="21419"/>
                    <a:pt x="13950" y="20704"/>
                    <a:pt x="14288" y="18844"/>
                  </a:cubicBezTo>
                  <a:cubicBezTo>
                    <a:pt x="14625" y="16985"/>
                    <a:pt x="15075" y="13981"/>
                    <a:pt x="15862" y="11120"/>
                  </a:cubicBezTo>
                  <a:cubicBezTo>
                    <a:pt x="16650" y="8259"/>
                    <a:pt x="17775" y="5541"/>
                    <a:pt x="18788" y="3538"/>
                  </a:cubicBezTo>
                  <a:cubicBezTo>
                    <a:pt x="19800" y="1536"/>
                    <a:pt x="20700" y="248"/>
                    <a:pt x="21150" y="34"/>
                  </a:cubicBezTo>
                  <a:cubicBezTo>
                    <a:pt x="21600" y="-181"/>
                    <a:pt x="21600" y="677"/>
                    <a:pt x="21375" y="1607"/>
                  </a:cubicBezTo>
                  <a:cubicBezTo>
                    <a:pt x="21150" y="2537"/>
                    <a:pt x="20700" y="3538"/>
                    <a:pt x="20250" y="454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7" name="Line"/>
            <p:cNvSpPr/>
            <p:nvPr/>
          </p:nvSpPr>
          <p:spPr>
            <a:xfrm>
              <a:off x="2414122" y="181719"/>
              <a:ext cx="34323" cy="300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328" fill="norm" stroke="1" extrusionOk="0">
                  <a:moveTo>
                    <a:pt x="16936" y="2559"/>
                  </a:moveTo>
                  <a:cubicBezTo>
                    <a:pt x="16936" y="1240"/>
                    <a:pt x="16936" y="-79"/>
                    <a:pt x="16216" y="3"/>
                  </a:cubicBezTo>
                  <a:cubicBezTo>
                    <a:pt x="15496" y="86"/>
                    <a:pt x="14056" y="1570"/>
                    <a:pt x="11896" y="4373"/>
                  </a:cubicBezTo>
                  <a:cubicBezTo>
                    <a:pt x="9736" y="7176"/>
                    <a:pt x="6856" y="11298"/>
                    <a:pt x="4696" y="13936"/>
                  </a:cubicBezTo>
                  <a:cubicBezTo>
                    <a:pt x="2536" y="16574"/>
                    <a:pt x="1096" y="17729"/>
                    <a:pt x="376" y="18800"/>
                  </a:cubicBezTo>
                  <a:cubicBezTo>
                    <a:pt x="-344" y="19872"/>
                    <a:pt x="-344" y="20861"/>
                    <a:pt x="3256" y="21191"/>
                  </a:cubicBezTo>
                  <a:cubicBezTo>
                    <a:pt x="6856" y="21521"/>
                    <a:pt x="14056" y="21191"/>
                    <a:pt x="21256" y="2086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8" name="Line"/>
            <p:cNvSpPr/>
            <p:nvPr/>
          </p:nvSpPr>
          <p:spPr>
            <a:xfrm>
              <a:off x="2567030" y="127129"/>
              <a:ext cx="41855" cy="34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00" y="4176"/>
                    <a:pt x="9600" y="8352"/>
                    <a:pt x="6000" y="11952"/>
                  </a:cubicBezTo>
                  <a:cubicBezTo>
                    <a:pt x="2400" y="15552"/>
                    <a:pt x="1200" y="18576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19" name="Line"/>
            <p:cNvSpPr/>
            <p:nvPr/>
          </p:nvSpPr>
          <p:spPr>
            <a:xfrm>
              <a:off x="2574006" y="99625"/>
              <a:ext cx="195318" cy="139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8" fill="norm" stroke="1" extrusionOk="0">
                  <a:moveTo>
                    <a:pt x="0" y="21538"/>
                  </a:moveTo>
                  <a:cubicBezTo>
                    <a:pt x="0" y="17218"/>
                    <a:pt x="0" y="12898"/>
                    <a:pt x="0" y="9658"/>
                  </a:cubicBezTo>
                  <a:cubicBezTo>
                    <a:pt x="0" y="6418"/>
                    <a:pt x="0" y="4258"/>
                    <a:pt x="2057" y="2818"/>
                  </a:cubicBezTo>
                  <a:cubicBezTo>
                    <a:pt x="4114" y="1378"/>
                    <a:pt x="8229" y="658"/>
                    <a:pt x="11057" y="298"/>
                  </a:cubicBezTo>
                  <a:cubicBezTo>
                    <a:pt x="13886" y="-62"/>
                    <a:pt x="15429" y="-62"/>
                    <a:pt x="16843" y="118"/>
                  </a:cubicBezTo>
                  <a:cubicBezTo>
                    <a:pt x="18257" y="298"/>
                    <a:pt x="19543" y="658"/>
                    <a:pt x="20314" y="1738"/>
                  </a:cubicBezTo>
                  <a:cubicBezTo>
                    <a:pt x="21086" y="2818"/>
                    <a:pt x="21343" y="4618"/>
                    <a:pt x="21600" y="641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0" name="Line"/>
            <p:cNvSpPr/>
            <p:nvPr/>
          </p:nvSpPr>
          <p:spPr>
            <a:xfrm>
              <a:off x="2587957" y="252690"/>
              <a:ext cx="195318" cy="4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143" y="18000"/>
                    <a:pt x="10286" y="14400"/>
                    <a:pt x="13886" y="10800"/>
                  </a:cubicBezTo>
                  <a:cubicBezTo>
                    <a:pt x="17486" y="7200"/>
                    <a:pt x="19543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1" name="Line"/>
            <p:cNvSpPr/>
            <p:nvPr/>
          </p:nvSpPr>
          <p:spPr>
            <a:xfrm>
              <a:off x="2761163" y="181312"/>
              <a:ext cx="178425" cy="282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3" h="20996" fill="norm" stroke="1" extrusionOk="0">
                  <a:moveTo>
                    <a:pt x="4936" y="3231"/>
                  </a:moveTo>
                  <a:cubicBezTo>
                    <a:pt x="2803" y="7205"/>
                    <a:pt x="670" y="11180"/>
                    <a:pt x="136" y="14031"/>
                  </a:cubicBezTo>
                  <a:cubicBezTo>
                    <a:pt x="-397" y="16882"/>
                    <a:pt x="670" y="18610"/>
                    <a:pt x="2803" y="19733"/>
                  </a:cubicBezTo>
                  <a:cubicBezTo>
                    <a:pt x="4936" y="20857"/>
                    <a:pt x="8136" y="21375"/>
                    <a:pt x="11603" y="20684"/>
                  </a:cubicBezTo>
                  <a:cubicBezTo>
                    <a:pt x="15070" y="19993"/>
                    <a:pt x="18803" y="18092"/>
                    <a:pt x="20003" y="14809"/>
                  </a:cubicBezTo>
                  <a:cubicBezTo>
                    <a:pt x="21203" y="11525"/>
                    <a:pt x="19870" y="6860"/>
                    <a:pt x="18136" y="3922"/>
                  </a:cubicBezTo>
                  <a:cubicBezTo>
                    <a:pt x="16403" y="985"/>
                    <a:pt x="14270" y="-225"/>
                    <a:pt x="11070" y="34"/>
                  </a:cubicBezTo>
                  <a:cubicBezTo>
                    <a:pt x="7870" y="293"/>
                    <a:pt x="3603" y="2021"/>
                    <a:pt x="2136" y="3836"/>
                  </a:cubicBezTo>
                  <a:cubicBezTo>
                    <a:pt x="670" y="5650"/>
                    <a:pt x="2003" y="7551"/>
                    <a:pt x="3336" y="945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2" name="Line"/>
            <p:cNvSpPr/>
            <p:nvPr/>
          </p:nvSpPr>
          <p:spPr>
            <a:xfrm>
              <a:off x="3020446" y="175958"/>
              <a:ext cx="27903" cy="320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4070"/>
                    <a:pt x="10800" y="8139"/>
                    <a:pt x="7200" y="11739"/>
                  </a:cubicBezTo>
                  <a:cubicBezTo>
                    <a:pt x="3600" y="15339"/>
                    <a:pt x="1800" y="1847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3" name="Line"/>
            <p:cNvSpPr/>
            <p:nvPr/>
          </p:nvSpPr>
          <p:spPr>
            <a:xfrm>
              <a:off x="3006495" y="149947"/>
              <a:ext cx="188343" cy="32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fill="norm" stroke="1" extrusionOk="0">
                  <a:moveTo>
                    <a:pt x="0" y="8147"/>
                  </a:moveTo>
                  <a:cubicBezTo>
                    <a:pt x="1067" y="6003"/>
                    <a:pt x="2133" y="3858"/>
                    <a:pt x="4667" y="2403"/>
                  </a:cubicBezTo>
                  <a:cubicBezTo>
                    <a:pt x="7200" y="947"/>
                    <a:pt x="11200" y="181"/>
                    <a:pt x="14400" y="28"/>
                  </a:cubicBezTo>
                  <a:cubicBezTo>
                    <a:pt x="17600" y="-125"/>
                    <a:pt x="20000" y="335"/>
                    <a:pt x="20800" y="1484"/>
                  </a:cubicBezTo>
                  <a:cubicBezTo>
                    <a:pt x="21600" y="2632"/>
                    <a:pt x="20800" y="4471"/>
                    <a:pt x="18000" y="6156"/>
                  </a:cubicBezTo>
                  <a:cubicBezTo>
                    <a:pt x="15200" y="7841"/>
                    <a:pt x="10400" y="9373"/>
                    <a:pt x="7333" y="10215"/>
                  </a:cubicBezTo>
                  <a:cubicBezTo>
                    <a:pt x="4267" y="11058"/>
                    <a:pt x="2933" y="11211"/>
                    <a:pt x="2933" y="11518"/>
                  </a:cubicBezTo>
                  <a:cubicBezTo>
                    <a:pt x="2933" y="11824"/>
                    <a:pt x="4267" y="12284"/>
                    <a:pt x="7600" y="13969"/>
                  </a:cubicBezTo>
                  <a:cubicBezTo>
                    <a:pt x="10933" y="15654"/>
                    <a:pt x="16267" y="18564"/>
                    <a:pt x="21600" y="2147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4" name="Line"/>
            <p:cNvSpPr/>
            <p:nvPr/>
          </p:nvSpPr>
          <p:spPr>
            <a:xfrm>
              <a:off x="3257617" y="167512"/>
              <a:ext cx="76733" cy="294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9" fill="norm" stroke="1" extrusionOk="0">
                  <a:moveTo>
                    <a:pt x="21600" y="106"/>
                  </a:moveTo>
                  <a:cubicBezTo>
                    <a:pt x="18327" y="-62"/>
                    <a:pt x="15054" y="-231"/>
                    <a:pt x="12109" y="1288"/>
                  </a:cubicBezTo>
                  <a:cubicBezTo>
                    <a:pt x="9164" y="2807"/>
                    <a:pt x="6545" y="6013"/>
                    <a:pt x="4582" y="9641"/>
                  </a:cubicBezTo>
                  <a:cubicBezTo>
                    <a:pt x="2618" y="13269"/>
                    <a:pt x="1309" y="17319"/>
                    <a:pt x="0" y="2136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5" name="Line"/>
            <p:cNvSpPr/>
            <p:nvPr/>
          </p:nvSpPr>
          <p:spPr>
            <a:xfrm>
              <a:off x="3285519" y="110852"/>
              <a:ext cx="201422" cy="34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0" y="4962"/>
                  </a:moveTo>
                  <a:cubicBezTo>
                    <a:pt x="248" y="4232"/>
                    <a:pt x="497" y="3503"/>
                    <a:pt x="993" y="3430"/>
                  </a:cubicBezTo>
                  <a:cubicBezTo>
                    <a:pt x="1490" y="3357"/>
                    <a:pt x="2235" y="3941"/>
                    <a:pt x="3228" y="5327"/>
                  </a:cubicBezTo>
                  <a:cubicBezTo>
                    <a:pt x="4221" y="6714"/>
                    <a:pt x="5462" y="8903"/>
                    <a:pt x="7076" y="10508"/>
                  </a:cubicBezTo>
                  <a:cubicBezTo>
                    <a:pt x="8690" y="12114"/>
                    <a:pt x="10676" y="13135"/>
                    <a:pt x="12290" y="13427"/>
                  </a:cubicBezTo>
                  <a:cubicBezTo>
                    <a:pt x="13903" y="13719"/>
                    <a:pt x="15145" y="13281"/>
                    <a:pt x="16386" y="11165"/>
                  </a:cubicBezTo>
                  <a:cubicBezTo>
                    <a:pt x="17628" y="9049"/>
                    <a:pt x="18869" y="5254"/>
                    <a:pt x="19738" y="2992"/>
                  </a:cubicBezTo>
                  <a:cubicBezTo>
                    <a:pt x="20607" y="730"/>
                    <a:pt x="21103" y="0"/>
                    <a:pt x="21352" y="0"/>
                  </a:cubicBezTo>
                  <a:cubicBezTo>
                    <a:pt x="21600" y="0"/>
                    <a:pt x="21600" y="730"/>
                    <a:pt x="20979" y="3284"/>
                  </a:cubicBezTo>
                  <a:cubicBezTo>
                    <a:pt x="20359" y="5838"/>
                    <a:pt x="19117" y="10216"/>
                    <a:pt x="18372" y="13208"/>
                  </a:cubicBezTo>
                  <a:cubicBezTo>
                    <a:pt x="17628" y="16200"/>
                    <a:pt x="17379" y="17805"/>
                    <a:pt x="17255" y="18973"/>
                  </a:cubicBezTo>
                  <a:cubicBezTo>
                    <a:pt x="17131" y="20141"/>
                    <a:pt x="17131" y="20870"/>
                    <a:pt x="17255" y="21235"/>
                  </a:cubicBezTo>
                  <a:cubicBezTo>
                    <a:pt x="17379" y="21600"/>
                    <a:pt x="17628" y="21600"/>
                    <a:pt x="17876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6" name="Line"/>
            <p:cNvSpPr/>
            <p:nvPr/>
          </p:nvSpPr>
          <p:spPr>
            <a:xfrm>
              <a:off x="3536642" y="141080"/>
              <a:ext cx="90684" cy="35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31" y="282"/>
                    <a:pt x="16062" y="565"/>
                    <a:pt x="13015" y="2471"/>
                  </a:cubicBezTo>
                  <a:cubicBezTo>
                    <a:pt x="9969" y="4376"/>
                    <a:pt x="6646" y="7906"/>
                    <a:pt x="4154" y="11082"/>
                  </a:cubicBezTo>
                  <a:cubicBezTo>
                    <a:pt x="1662" y="14259"/>
                    <a:pt x="0" y="17082"/>
                    <a:pt x="0" y="18776"/>
                  </a:cubicBezTo>
                  <a:cubicBezTo>
                    <a:pt x="0" y="20471"/>
                    <a:pt x="1662" y="21035"/>
                    <a:pt x="3323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7" name="Line"/>
            <p:cNvSpPr/>
            <p:nvPr/>
          </p:nvSpPr>
          <p:spPr>
            <a:xfrm>
              <a:off x="3655228" y="148055"/>
              <a:ext cx="55806" cy="334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000" y="3900"/>
                    <a:pt x="14400" y="7800"/>
                    <a:pt x="10800" y="11400"/>
                  </a:cubicBezTo>
                  <a:cubicBezTo>
                    <a:pt x="7200" y="15000"/>
                    <a:pt x="3600" y="183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8" name="Line"/>
            <p:cNvSpPr/>
            <p:nvPr/>
          </p:nvSpPr>
          <p:spPr>
            <a:xfrm>
              <a:off x="3657788" y="99226"/>
              <a:ext cx="220661" cy="83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1102" y="21600"/>
                  </a:moveTo>
                  <a:cubicBezTo>
                    <a:pt x="427" y="16800"/>
                    <a:pt x="-248" y="12000"/>
                    <a:pt x="89" y="9600"/>
                  </a:cubicBezTo>
                  <a:cubicBezTo>
                    <a:pt x="427" y="7200"/>
                    <a:pt x="1777" y="7200"/>
                    <a:pt x="5489" y="6000"/>
                  </a:cubicBezTo>
                  <a:cubicBezTo>
                    <a:pt x="9202" y="4800"/>
                    <a:pt x="15277" y="2400"/>
                    <a:pt x="21352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29" name="Line"/>
            <p:cNvSpPr/>
            <p:nvPr/>
          </p:nvSpPr>
          <p:spPr>
            <a:xfrm>
              <a:off x="3857521" y="63105"/>
              <a:ext cx="244148" cy="475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fill="norm" stroke="1" extrusionOk="0">
                  <a:moveTo>
                    <a:pt x="4937" y="3850"/>
                  </a:moveTo>
                  <a:cubicBezTo>
                    <a:pt x="4320" y="3428"/>
                    <a:pt x="3703" y="3007"/>
                    <a:pt x="3394" y="3059"/>
                  </a:cubicBezTo>
                  <a:cubicBezTo>
                    <a:pt x="3086" y="3112"/>
                    <a:pt x="3086" y="3639"/>
                    <a:pt x="3600" y="4692"/>
                  </a:cubicBezTo>
                  <a:cubicBezTo>
                    <a:pt x="4114" y="5746"/>
                    <a:pt x="5143" y="7327"/>
                    <a:pt x="5966" y="8328"/>
                  </a:cubicBezTo>
                  <a:cubicBezTo>
                    <a:pt x="6789" y="9329"/>
                    <a:pt x="7406" y="9750"/>
                    <a:pt x="8229" y="9803"/>
                  </a:cubicBezTo>
                  <a:cubicBezTo>
                    <a:pt x="9051" y="9855"/>
                    <a:pt x="10080" y="9539"/>
                    <a:pt x="11829" y="8222"/>
                  </a:cubicBezTo>
                  <a:cubicBezTo>
                    <a:pt x="13577" y="6905"/>
                    <a:pt x="16046" y="4587"/>
                    <a:pt x="17589" y="3217"/>
                  </a:cubicBezTo>
                  <a:cubicBezTo>
                    <a:pt x="19131" y="1848"/>
                    <a:pt x="19749" y="1426"/>
                    <a:pt x="20366" y="952"/>
                  </a:cubicBezTo>
                  <a:cubicBezTo>
                    <a:pt x="20983" y="478"/>
                    <a:pt x="21600" y="-49"/>
                    <a:pt x="21600" y="4"/>
                  </a:cubicBezTo>
                  <a:cubicBezTo>
                    <a:pt x="21600" y="56"/>
                    <a:pt x="20983" y="689"/>
                    <a:pt x="18926" y="2691"/>
                  </a:cubicBezTo>
                  <a:cubicBezTo>
                    <a:pt x="16869" y="4692"/>
                    <a:pt x="13371" y="8064"/>
                    <a:pt x="9977" y="11436"/>
                  </a:cubicBezTo>
                  <a:cubicBezTo>
                    <a:pt x="6583" y="14808"/>
                    <a:pt x="3291" y="18179"/>
                    <a:pt x="0" y="2155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30" name="Line"/>
            <p:cNvSpPr/>
            <p:nvPr/>
          </p:nvSpPr>
          <p:spPr>
            <a:xfrm>
              <a:off x="0" y="592170"/>
              <a:ext cx="3780790" cy="21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06" y="21370"/>
                    <a:pt x="611" y="21140"/>
                    <a:pt x="923" y="20796"/>
                  </a:cubicBezTo>
                  <a:cubicBezTo>
                    <a:pt x="1235" y="20451"/>
                    <a:pt x="1554" y="19991"/>
                    <a:pt x="1959" y="19302"/>
                  </a:cubicBezTo>
                  <a:cubicBezTo>
                    <a:pt x="2365" y="18613"/>
                    <a:pt x="2856" y="17694"/>
                    <a:pt x="3334" y="17004"/>
                  </a:cubicBezTo>
                  <a:cubicBezTo>
                    <a:pt x="3813" y="16315"/>
                    <a:pt x="4277" y="15855"/>
                    <a:pt x="4749" y="15511"/>
                  </a:cubicBezTo>
                  <a:cubicBezTo>
                    <a:pt x="5221" y="15166"/>
                    <a:pt x="5699" y="14936"/>
                    <a:pt x="6131" y="14591"/>
                  </a:cubicBezTo>
                  <a:cubicBezTo>
                    <a:pt x="6562" y="14247"/>
                    <a:pt x="6948" y="13787"/>
                    <a:pt x="7406" y="13443"/>
                  </a:cubicBezTo>
                  <a:cubicBezTo>
                    <a:pt x="7864" y="13098"/>
                    <a:pt x="8396" y="12868"/>
                    <a:pt x="8907" y="12523"/>
                  </a:cubicBezTo>
                  <a:cubicBezTo>
                    <a:pt x="9418" y="12179"/>
                    <a:pt x="9910" y="11719"/>
                    <a:pt x="10408" y="11374"/>
                  </a:cubicBezTo>
                  <a:cubicBezTo>
                    <a:pt x="10906" y="11030"/>
                    <a:pt x="11411" y="10800"/>
                    <a:pt x="11903" y="10455"/>
                  </a:cubicBezTo>
                  <a:cubicBezTo>
                    <a:pt x="12394" y="10111"/>
                    <a:pt x="12872" y="9651"/>
                    <a:pt x="13324" y="9077"/>
                  </a:cubicBezTo>
                  <a:cubicBezTo>
                    <a:pt x="13776" y="8502"/>
                    <a:pt x="14201" y="7813"/>
                    <a:pt x="14626" y="7238"/>
                  </a:cubicBezTo>
                  <a:cubicBezTo>
                    <a:pt x="15051" y="6664"/>
                    <a:pt x="15476" y="6204"/>
                    <a:pt x="15901" y="5860"/>
                  </a:cubicBezTo>
                  <a:cubicBezTo>
                    <a:pt x="16326" y="5515"/>
                    <a:pt x="16751" y="5285"/>
                    <a:pt x="17176" y="4940"/>
                  </a:cubicBezTo>
                  <a:cubicBezTo>
                    <a:pt x="17601" y="4596"/>
                    <a:pt x="18027" y="4136"/>
                    <a:pt x="18478" y="3447"/>
                  </a:cubicBezTo>
                  <a:cubicBezTo>
                    <a:pt x="18930" y="2757"/>
                    <a:pt x="19408" y="1838"/>
                    <a:pt x="19827" y="1149"/>
                  </a:cubicBezTo>
                  <a:cubicBezTo>
                    <a:pt x="20245" y="460"/>
                    <a:pt x="20604" y="0"/>
                    <a:pt x="20889" y="0"/>
                  </a:cubicBezTo>
                  <a:cubicBezTo>
                    <a:pt x="21175" y="0"/>
                    <a:pt x="21387" y="460"/>
                    <a:pt x="21600" y="91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631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4593026" y="-38523"/>
              <a:ext cx="348946" cy="773683"/>
            </a:xfrm>
            <a:prstGeom prst="rect">
              <a:avLst/>
            </a:prstGeom>
            <a:effectLst/>
          </p:spPr>
        </p:pic>
        <p:pic>
          <p:nvPicPr>
            <p:cNvPr id="5633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4858789" y="128180"/>
              <a:ext cx="336275" cy="446897"/>
            </a:xfrm>
            <a:prstGeom prst="rect">
              <a:avLst/>
            </a:prstGeom>
            <a:effectLst/>
          </p:spPr>
        </p:pic>
        <p:pic>
          <p:nvPicPr>
            <p:cNvPr id="5635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4837856" y="349683"/>
              <a:ext cx="355240" cy="255018"/>
            </a:xfrm>
            <a:prstGeom prst="rect">
              <a:avLst/>
            </a:prstGeom>
            <a:effectLst/>
          </p:spPr>
        </p:pic>
        <p:pic>
          <p:nvPicPr>
            <p:cNvPr id="5637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5172683" y="444785"/>
              <a:ext cx="111089" cy="320358"/>
            </a:xfrm>
            <a:prstGeom prst="rect">
              <a:avLst/>
            </a:prstGeom>
            <a:effectLst/>
          </p:spPr>
        </p:pic>
        <p:pic>
          <p:nvPicPr>
            <p:cNvPr id="5639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5486887" y="116931"/>
              <a:ext cx="327040" cy="431087"/>
            </a:xfrm>
            <a:prstGeom prst="rect">
              <a:avLst/>
            </a:prstGeom>
            <a:effectLst/>
          </p:spPr>
        </p:pic>
        <p:pic>
          <p:nvPicPr>
            <p:cNvPr id="5641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5984413" y="74693"/>
              <a:ext cx="331761" cy="432342"/>
            </a:xfrm>
            <a:prstGeom prst="rect">
              <a:avLst/>
            </a:prstGeom>
            <a:effectLst/>
          </p:spPr>
        </p:pic>
        <p:pic>
          <p:nvPicPr>
            <p:cNvPr id="5643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6400396" y="61119"/>
              <a:ext cx="229672" cy="285477"/>
            </a:xfrm>
            <a:prstGeom prst="rect">
              <a:avLst/>
            </a:prstGeom>
            <a:effectLst/>
          </p:spPr>
        </p:pic>
        <p:pic>
          <p:nvPicPr>
            <p:cNvPr id="5645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6454217" y="89553"/>
              <a:ext cx="247084" cy="459343"/>
            </a:xfrm>
            <a:prstGeom prst="rect">
              <a:avLst/>
            </a:prstGeom>
            <a:effectLst/>
          </p:spPr>
        </p:pic>
        <p:pic>
          <p:nvPicPr>
            <p:cNvPr id="5647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6570927" y="-19515"/>
              <a:ext cx="352117" cy="673079"/>
            </a:xfrm>
            <a:prstGeom prst="rect">
              <a:avLst/>
            </a:prstGeom>
            <a:effectLst/>
          </p:spPr>
        </p:pic>
      </p:grpSp>
      <p:grpSp>
        <p:nvGrpSpPr>
          <p:cNvPr id="5696" name="Drawing"/>
          <p:cNvGrpSpPr/>
          <p:nvPr/>
        </p:nvGrpSpPr>
        <p:grpSpPr>
          <a:xfrm>
            <a:off x="729194" y="837164"/>
            <a:ext cx="7880694" cy="1233918"/>
            <a:chOff x="-12739" y="-12704"/>
            <a:chExt cx="7880693" cy="1233916"/>
          </a:xfrm>
        </p:grpSpPr>
        <p:pic>
          <p:nvPicPr>
            <p:cNvPr id="5650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4714253" y="440143"/>
              <a:ext cx="72320" cy="69653"/>
            </a:xfrm>
            <a:prstGeom prst="rect">
              <a:avLst/>
            </a:prstGeom>
            <a:effectLst/>
          </p:spPr>
        </p:pic>
        <p:pic>
          <p:nvPicPr>
            <p:cNvPr id="5652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4693329" y="680738"/>
              <a:ext cx="105344" cy="89005"/>
            </a:xfrm>
            <a:prstGeom prst="rect">
              <a:avLst/>
            </a:prstGeom>
            <a:effectLst/>
          </p:spPr>
        </p:pic>
        <p:pic>
          <p:nvPicPr>
            <p:cNvPr id="5654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5418794" y="396974"/>
              <a:ext cx="248624" cy="598396"/>
            </a:xfrm>
            <a:prstGeom prst="rect">
              <a:avLst/>
            </a:prstGeom>
            <a:effectLst/>
          </p:spPr>
        </p:pic>
        <p:pic>
          <p:nvPicPr>
            <p:cNvPr id="5656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5889041" y="368925"/>
              <a:ext cx="273646" cy="375726"/>
            </a:xfrm>
            <a:prstGeom prst="rect">
              <a:avLst/>
            </a:prstGeom>
            <a:effectLst/>
          </p:spPr>
        </p:pic>
        <p:pic>
          <p:nvPicPr>
            <p:cNvPr id="5658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5976844" y="518601"/>
              <a:ext cx="192820" cy="91474"/>
            </a:xfrm>
            <a:prstGeom prst="rect">
              <a:avLst/>
            </a:prstGeom>
            <a:effectLst/>
          </p:spPr>
        </p:pic>
        <p:pic>
          <p:nvPicPr>
            <p:cNvPr id="5660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7134795" y="122017"/>
              <a:ext cx="469273" cy="728900"/>
            </a:xfrm>
            <a:prstGeom prst="rect">
              <a:avLst/>
            </a:prstGeom>
            <a:effectLst/>
          </p:spPr>
        </p:pic>
        <p:pic>
          <p:nvPicPr>
            <p:cNvPr id="5662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6529785" y="279108"/>
              <a:ext cx="267682" cy="442054"/>
            </a:xfrm>
            <a:prstGeom prst="rect">
              <a:avLst/>
            </a:prstGeom>
            <a:effectLst/>
          </p:spPr>
        </p:pic>
        <p:pic>
          <p:nvPicPr>
            <p:cNvPr id="5664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6579073" y="351189"/>
              <a:ext cx="288150" cy="311403"/>
            </a:xfrm>
            <a:prstGeom prst="rect">
              <a:avLst/>
            </a:prstGeom>
            <a:effectLst/>
          </p:spPr>
        </p:pic>
        <p:pic>
          <p:nvPicPr>
            <p:cNvPr id="5666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6959882" y="-12705"/>
              <a:ext cx="291001" cy="333684"/>
            </a:xfrm>
            <a:prstGeom prst="rect">
              <a:avLst/>
            </a:prstGeom>
            <a:effectLst/>
          </p:spPr>
        </p:pic>
        <p:pic>
          <p:nvPicPr>
            <p:cNvPr id="5668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7790508" y="659703"/>
              <a:ext cx="77446" cy="92304"/>
            </a:xfrm>
            <a:prstGeom prst="rect">
              <a:avLst/>
            </a:prstGeom>
            <a:effectLst/>
          </p:spPr>
        </p:pic>
        <p:pic>
          <p:nvPicPr>
            <p:cNvPr id="5670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-12740" y="415183"/>
              <a:ext cx="632964" cy="503418"/>
            </a:xfrm>
            <a:prstGeom prst="rect">
              <a:avLst/>
            </a:prstGeom>
            <a:effectLst/>
          </p:spPr>
        </p:pic>
        <p:pic>
          <p:nvPicPr>
            <p:cNvPr id="5672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412620" y="546507"/>
              <a:ext cx="64932" cy="626728"/>
            </a:xfrm>
            <a:prstGeom prst="rect">
              <a:avLst/>
            </a:prstGeom>
            <a:effectLst/>
          </p:spPr>
        </p:pic>
        <p:pic>
          <p:nvPicPr>
            <p:cNvPr id="5674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561738" y="900657"/>
              <a:ext cx="175535" cy="274854"/>
            </a:xfrm>
            <a:prstGeom prst="rect">
              <a:avLst/>
            </a:prstGeom>
            <a:effectLst/>
          </p:spPr>
        </p:pic>
        <p:pic>
          <p:nvPicPr>
            <p:cNvPr id="5676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1185984" y="546448"/>
              <a:ext cx="79408" cy="81262"/>
            </a:xfrm>
            <a:prstGeom prst="rect">
              <a:avLst/>
            </a:prstGeom>
            <a:effectLst/>
          </p:spPr>
        </p:pic>
        <p:pic>
          <p:nvPicPr>
            <p:cNvPr id="5678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1205516" y="734849"/>
              <a:ext cx="91002" cy="102136"/>
            </a:xfrm>
            <a:prstGeom prst="rect">
              <a:avLst/>
            </a:prstGeom>
            <a:effectLst/>
          </p:spPr>
        </p:pic>
        <p:pic>
          <p:nvPicPr>
            <p:cNvPr id="5680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1498490" y="546507"/>
              <a:ext cx="241648" cy="53306"/>
            </a:xfrm>
            <a:prstGeom prst="rect">
              <a:avLst/>
            </a:prstGeom>
            <a:effectLst/>
          </p:spPr>
        </p:pic>
        <p:pic>
          <p:nvPicPr>
            <p:cNvPr id="5682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1470589" y="699967"/>
              <a:ext cx="276528" cy="65849"/>
            </a:xfrm>
            <a:prstGeom prst="rect">
              <a:avLst/>
            </a:prstGeom>
            <a:effectLst/>
          </p:spPr>
        </p:pic>
        <p:pic>
          <p:nvPicPr>
            <p:cNvPr id="5684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2285496" y="190461"/>
              <a:ext cx="347524" cy="1030752"/>
            </a:xfrm>
            <a:prstGeom prst="rect">
              <a:avLst/>
            </a:prstGeom>
            <a:effectLst/>
          </p:spPr>
        </p:pic>
        <p:pic>
          <p:nvPicPr>
            <p:cNvPr id="5686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2851762" y="455824"/>
              <a:ext cx="374184" cy="53305"/>
            </a:xfrm>
            <a:prstGeom prst="rect">
              <a:avLst/>
            </a:prstGeom>
            <a:effectLst/>
          </p:spPr>
        </p:pic>
        <p:pic>
          <p:nvPicPr>
            <p:cNvPr id="5688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2922872" y="455821"/>
              <a:ext cx="219368" cy="441616"/>
            </a:xfrm>
            <a:prstGeom prst="rect">
              <a:avLst/>
            </a:prstGeom>
            <a:effectLst/>
          </p:spPr>
        </p:pic>
        <p:pic>
          <p:nvPicPr>
            <p:cNvPr id="5690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3424244" y="390539"/>
              <a:ext cx="241169" cy="594992"/>
            </a:xfrm>
            <a:prstGeom prst="rect">
              <a:avLst/>
            </a:prstGeom>
            <a:effectLst/>
          </p:spPr>
        </p:pic>
        <p:pic>
          <p:nvPicPr>
            <p:cNvPr id="5692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3744846" y="492574"/>
              <a:ext cx="255397" cy="531019"/>
            </a:xfrm>
            <a:prstGeom prst="rect">
              <a:avLst/>
            </a:prstGeom>
            <a:effectLst/>
          </p:spPr>
        </p:pic>
        <p:pic>
          <p:nvPicPr>
            <p:cNvPr id="5694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4100399" y="380116"/>
              <a:ext cx="195177" cy="540575"/>
            </a:xfrm>
            <a:prstGeom prst="rect">
              <a:avLst/>
            </a:prstGeom>
            <a:effectLst/>
          </p:spPr>
        </p:pic>
      </p:grpSp>
      <p:grpSp>
        <p:nvGrpSpPr>
          <p:cNvPr id="5748" name="Drawing"/>
          <p:cNvGrpSpPr/>
          <p:nvPr/>
        </p:nvGrpSpPr>
        <p:grpSpPr>
          <a:xfrm>
            <a:off x="544098" y="2040917"/>
            <a:ext cx="12346870" cy="1425970"/>
            <a:chOff x="0" y="0"/>
            <a:chExt cx="12346868" cy="1425969"/>
          </a:xfrm>
        </p:grpSpPr>
        <p:sp>
          <p:nvSpPr>
            <p:cNvPr id="5697" name="Line"/>
            <p:cNvSpPr/>
            <p:nvPr/>
          </p:nvSpPr>
          <p:spPr>
            <a:xfrm>
              <a:off x="9436875" y="200751"/>
              <a:ext cx="284824" cy="44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303" fill="norm" stroke="1" extrusionOk="0">
                  <a:moveTo>
                    <a:pt x="13151" y="3204"/>
                  </a:moveTo>
                  <a:cubicBezTo>
                    <a:pt x="13151" y="2650"/>
                    <a:pt x="13151" y="2096"/>
                    <a:pt x="13064" y="1543"/>
                  </a:cubicBezTo>
                  <a:cubicBezTo>
                    <a:pt x="12977" y="989"/>
                    <a:pt x="12802" y="435"/>
                    <a:pt x="12280" y="158"/>
                  </a:cubicBezTo>
                  <a:cubicBezTo>
                    <a:pt x="11757" y="-119"/>
                    <a:pt x="10886" y="-119"/>
                    <a:pt x="9319" y="878"/>
                  </a:cubicBezTo>
                  <a:cubicBezTo>
                    <a:pt x="7751" y="1875"/>
                    <a:pt x="5486" y="3869"/>
                    <a:pt x="3657" y="6638"/>
                  </a:cubicBezTo>
                  <a:cubicBezTo>
                    <a:pt x="1828" y="9407"/>
                    <a:pt x="435" y="12952"/>
                    <a:pt x="86" y="15333"/>
                  </a:cubicBezTo>
                  <a:cubicBezTo>
                    <a:pt x="-262" y="17715"/>
                    <a:pt x="435" y="18933"/>
                    <a:pt x="2438" y="19875"/>
                  </a:cubicBezTo>
                  <a:cubicBezTo>
                    <a:pt x="4441" y="20816"/>
                    <a:pt x="7751" y="21481"/>
                    <a:pt x="10886" y="21259"/>
                  </a:cubicBezTo>
                  <a:cubicBezTo>
                    <a:pt x="14022" y="21038"/>
                    <a:pt x="16983" y="19930"/>
                    <a:pt x="18812" y="17936"/>
                  </a:cubicBezTo>
                  <a:cubicBezTo>
                    <a:pt x="20641" y="15943"/>
                    <a:pt x="21338" y="13063"/>
                    <a:pt x="21338" y="10238"/>
                  </a:cubicBezTo>
                  <a:cubicBezTo>
                    <a:pt x="21338" y="7413"/>
                    <a:pt x="20641" y="4644"/>
                    <a:pt x="19596" y="2927"/>
                  </a:cubicBezTo>
                  <a:cubicBezTo>
                    <a:pt x="18551" y="1210"/>
                    <a:pt x="17157" y="546"/>
                    <a:pt x="14632" y="712"/>
                  </a:cubicBezTo>
                  <a:cubicBezTo>
                    <a:pt x="12106" y="878"/>
                    <a:pt x="8448" y="1875"/>
                    <a:pt x="6619" y="3149"/>
                  </a:cubicBezTo>
                  <a:cubicBezTo>
                    <a:pt x="4790" y="4423"/>
                    <a:pt x="4790" y="5973"/>
                    <a:pt x="4790" y="752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98" name="Line"/>
            <p:cNvSpPr/>
            <p:nvPr/>
          </p:nvSpPr>
          <p:spPr>
            <a:xfrm>
              <a:off x="9900303" y="157499"/>
              <a:ext cx="242259" cy="434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448" fill="norm" stroke="1" extrusionOk="0">
                  <a:moveTo>
                    <a:pt x="21433" y="3393"/>
                  </a:moveTo>
                  <a:cubicBezTo>
                    <a:pt x="21433" y="2703"/>
                    <a:pt x="21433" y="2014"/>
                    <a:pt x="20713" y="1325"/>
                  </a:cubicBezTo>
                  <a:cubicBezTo>
                    <a:pt x="19993" y="635"/>
                    <a:pt x="18553" y="-54"/>
                    <a:pt x="16290" y="3"/>
                  </a:cubicBezTo>
                  <a:cubicBezTo>
                    <a:pt x="14027" y="61"/>
                    <a:pt x="10942" y="865"/>
                    <a:pt x="8267" y="2072"/>
                  </a:cubicBezTo>
                  <a:cubicBezTo>
                    <a:pt x="5593" y="3278"/>
                    <a:pt x="3330" y="4886"/>
                    <a:pt x="1890" y="7414"/>
                  </a:cubicBezTo>
                  <a:cubicBezTo>
                    <a:pt x="450" y="9942"/>
                    <a:pt x="-167" y="13389"/>
                    <a:pt x="39" y="15744"/>
                  </a:cubicBezTo>
                  <a:cubicBezTo>
                    <a:pt x="244" y="18099"/>
                    <a:pt x="1273" y="19363"/>
                    <a:pt x="3844" y="20225"/>
                  </a:cubicBezTo>
                  <a:cubicBezTo>
                    <a:pt x="6416" y="21086"/>
                    <a:pt x="10530" y="21546"/>
                    <a:pt x="13513" y="21431"/>
                  </a:cubicBezTo>
                  <a:cubicBezTo>
                    <a:pt x="16496" y="21316"/>
                    <a:pt x="18347" y="20627"/>
                    <a:pt x="20199" y="1993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99" name="Line"/>
            <p:cNvSpPr/>
            <p:nvPr/>
          </p:nvSpPr>
          <p:spPr>
            <a:xfrm>
              <a:off x="9940267" y="379624"/>
              <a:ext cx="209271" cy="2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0" name="Line"/>
            <p:cNvSpPr/>
            <p:nvPr/>
          </p:nvSpPr>
          <p:spPr>
            <a:xfrm>
              <a:off x="10328577" y="35493"/>
              <a:ext cx="413888" cy="43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0" fill="norm" stroke="1" extrusionOk="0">
                  <a:moveTo>
                    <a:pt x="485" y="5600"/>
                  </a:moveTo>
                  <a:cubicBezTo>
                    <a:pt x="243" y="5029"/>
                    <a:pt x="0" y="4457"/>
                    <a:pt x="0" y="4457"/>
                  </a:cubicBezTo>
                  <a:cubicBezTo>
                    <a:pt x="0" y="4457"/>
                    <a:pt x="243" y="5029"/>
                    <a:pt x="667" y="6857"/>
                  </a:cubicBezTo>
                  <a:cubicBezTo>
                    <a:pt x="1092" y="8686"/>
                    <a:pt x="1699" y="11771"/>
                    <a:pt x="2063" y="14000"/>
                  </a:cubicBezTo>
                  <a:cubicBezTo>
                    <a:pt x="2427" y="16229"/>
                    <a:pt x="2548" y="17600"/>
                    <a:pt x="2730" y="18743"/>
                  </a:cubicBezTo>
                  <a:cubicBezTo>
                    <a:pt x="2912" y="19886"/>
                    <a:pt x="3155" y="20800"/>
                    <a:pt x="3580" y="21200"/>
                  </a:cubicBezTo>
                  <a:cubicBezTo>
                    <a:pt x="4004" y="21600"/>
                    <a:pt x="4611" y="21486"/>
                    <a:pt x="5218" y="20800"/>
                  </a:cubicBezTo>
                  <a:cubicBezTo>
                    <a:pt x="5825" y="20114"/>
                    <a:pt x="6431" y="18857"/>
                    <a:pt x="7099" y="16514"/>
                  </a:cubicBezTo>
                  <a:cubicBezTo>
                    <a:pt x="7766" y="14171"/>
                    <a:pt x="8494" y="10743"/>
                    <a:pt x="8980" y="8743"/>
                  </a:cubicBezTo>
                  <a:cubicBezTo>
                    <a:pt x="9465" y="6743"/>
                    <a:pt x="9708" y="6171"/>
                    <a:pt x="9951" y="6171"/>
                  </a:cubicBezTo>
                  <a:cubicBezTo>
                    <a:pt x="10193" y="6171"/>
                    <a:pt x="10436" y="6743"/>
                    <a:pt x="11164" y="8514"/>
                  </a:cubicBezTo>
                  <a:cubicBezTo>
                    <a:pt x="11892" y="10286"/>
                    <a:pt x="13106" y="13257"/>
                    <a:pt x="14258" y="15314"/>
                  </a:cubicBezTo>
                  <a:cubicBezTo>
                    <a:pt x="15411" y="17371"/>
                    <a:pt x="16503" y="18514"/>
                    <a:pt x="17353" y="19143"/>
                  </a:cubicBezTo>
                  <a:cubicBezTo>
                    <a:pt x="18202" y="19771"/>
                    <a:pt x="18809" y="19886"/>
                    <a:pt x="19234" y="19600"/>
                  </a:cubicBezTo>
                  <a:cubicBezTo>
                    <a:pt x="19658" y="19314"/>
                    <a:pt x="19901" y="18629"/>
                    <a:pt x="20083" y="16686"/>
                  </a:cubicBezTo>
                  <a:cubicBezTo>
                    <a:pt x="20265" y="14743"/>
                    <a:pt x="20387" y="11543"/>
                    <a:pt x="20569" y="8743"/>
                  </a:cubicBezTo>
                  <a:cubicBezTo>
                    <a:pt x="20751" y="5943"/>
                    <a:pt x="20993" y="3543"/>
                    <a:pt x="21175" y="2057"/>
                  </a:cubicBezTo>
                  <a:cubicBezTo>
                    <a:pt x="21357" y="571"/>
                    <a:pt x="21479" y="0"/>
                    <a:pt x="21539" y="0"/>
                  </a:cubicBezTo>
                  <a:cubicBezTo>
                    <a:pt x="21600" y="0"/>
                    <a:pt x="21600" y="571"/>
                    <a:pt x="21600" y="1143"/>
                  </a:cubicBezTo>
                  <a:cubicBezTo>
                    <a:pt x="21600" y="1714"/>
                    <a:pt x="21600" y="2286"/>
                    <a:pt x="21600" y="285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1" name="Line"/>
            <p:cNvSpPr/>
            <p:nvPr/>
          </p:nvSpPr>
          <p:spPr>
            <a:xfrm>
              <a:off x="10721538" y="428454"/>
              <a:ext cx="146489" cy="21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914" y="2555"/>
                    <a:pt x="20229" y="5110"/>
                    <a:pt x="16629" y="8710"/>
                  </a:cubicBezTo>
                  <a:cubicBezTo>
                    <a:pt x="13029" y="12310"/>
                    <a:pt x="6514" y="1695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2" name="Line"/>
            <p:cNvSpPr/>
            <p:nvPr/>
          </p:nvSpPr>
          <p:spPr>
            <a:xfrm>
              <a:off x="11184013" y="-1"/>
              <a:ext cx="207186" cy="405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409" fill="norm" stroke="1" extrusionOk="0">
                  <a:moveTo>
                    <a:pt x="12605" y="155"/>
                  </a:moveTo>
                  <a:cubicBezTo>
                    <a:pt x="11418" y="33"/>
                    <a:pt x="10231" y="-90"/>
                    <a:pt x="9163" y="94"/>
                  </a:cubicBezTo>
                  <a:cubicBezTo>
                    <a:pt x="8095" y="278"/>
                    <a:pt x="7146" y="769"/>
                    <a:pt x="5484" y="2487"/>
                  </a:cubicBezTo>
                  <a:cubicBezTo>
                    <a:pt x="3823" y="4205"/>
                    <a:pt x="1449" y="7151"/>
                    <a:pt x="499" y="9974"/>
                  </a:cubicBezTo>
                  <a:cubicBezTo>
                    <a:pt x="-450" y="12796"/>
                    <a:pt x="25" y="15496"/>
                    <a:pt x="1330" y="17399"/>
                  </a:cubicBezTo>
                  <a:cubicBezTo>
                    <a:pt x="2636" y="19301"/>
                    <a:pt x="4772" y="20405"/>
                    <a:pt x="7739" y="20958"/>
                  </a:cubicBezTo>
                  <a:cubicBezTo>
                    <a:pt x="10706" y="21510"/>
                    <a:pt x="14504" y="21510"/>
                    <a:pt x="16877" y="21203"/>
                  </a:cubicBezTo>
                  <a:cubicBezTo>
                    <a:pt x="19251" y="20896"/>
                    <a:pt x="20201" y="20283"/>
                    <a:pt x="21150" y="1966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3" name="Line"/>
            <p:cNvSpPr/>
            <p:nvPr/>
          </p:nvSpPr>
          <p:spPr>
            <a:xfrm>
              <a:off x="11338595" y="184834"/>
              <a:ext cx="138488" cy="209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0880" fill="norm" stroke="1" extrusionOk="0">
                  <a:moveTo>
                    <a:pt x="9073" y="6218"/>
                  </a:moveTo>
                  <a:cubicBezTo>
                    <a:pt x="8010" y="5057"/>
                    <a:pt x="6948" y="3896"/>
                    <a:pt x="5532" y="3315"/>
                  </a:cubicBezTo>
                  <a:cubicBezTo>
                    <a:pt x="4115" y="2735"/>
                    <a:pt x="2345" y="2735"/>
                    <a:pt x="1282" y="3315"/>
                  </a:cubicBezTo>
                  <a:cubicBezTo>
                    <a:pt x="220" y="3896"/>
                    <a:pt x="-134" y="5057"/>
                    <a:pt x="43" y="7496"/>
                  </a:cubicBezTo>
                  <a:cubicBezTo>
                    <a:pt x="220" y="9935"/>
                    <a:pt x="928" y="13651"/>
                    <a:pt x="2522" y="16322"/>
                  </a:cubicBezTo>
                  <a:cubicBezTo>
                    <a:pt x="4115" y="18993"/>
                    <a:pt x="6594" y="20618"/>
                    <a:pt x="9781" y="20851"/>
                  </a:cubicBezTo>
                  <a:cubicBezTo>
                    <a:pt x="12968" y="21083"/>
                    <a:pt x="16863" y="19922"/>
                    <a:pt x="18987" y="17251"/>
                  </a:cubicBezTo>
                  <a:cubicBezTo>
                    <a:pt x="21112" y="14580"/>
                    <a:pt x="21466" y="10399"/>
                    <a:pt x="20758" y="7031"/>
                  </a:cubicBezTo>
                  <a:cubicBezTo>
                    <a:pt x="20050" y="3664"/>
                    <a:pt x="18279" y="1109"/>
                    <a:pt x="15269" y="296"/>
                  </a:cubicBezTo>
                  <a:cubicBezTo>
                    <a:pt x="12259" y="-517"/>
                    <a:pt x="8010" y="412"/>
                    <a:pt x="5355" y="2270"/>
                  </a:cubicBezTo>
                  <a:cubicBezTo>
                    <a:pt x="2699" y="4128"/>
                    <a:pt x="1636" y="6915"/>
                    <a:pt x="1814" y="9006"/>
                  </a:cubicBezTo>
                  <a:cubicBezTo>
                    <a:pt x="1991" y="11096"/>
                    <a:pt x="3407" y="12489"/>
                    <a:pt x="4823" y="13883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4" name="Line"/>
            <p:cNvSpPr/>
            <p:nvPr/>
          </p:nvSpPr>
          <p:spPr>
            <a:xfrm>
              <a:off x="11517095" y="169757"/>
              <a:ext cx="125227" cy="216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429" fill="norm" stroke="1" extrusionOk="0">
                  <a:moveTo>
                    <a:pt x="3478" y="2816"/>
                  </a:moveTo>
                  <a:cubicBezTo>
                    <a:pt x="2300" y="1667"/>
                    <a:pt x="1122" y="518"/>
                    <a:pt x="533" y="518"/>
                  </a:cubicBezTo>
                  <a:cubicBezTo>
                    <a:pt x="-56" y="518"/>
                    <a:pt x="-56" y="1667"/>
                    <a:pt x="140" y="4655"/>
                  </a:cubicBezTo>
                  <a:cubicBezTo>
                    <a:pt x="336" y="7642"/>
                    <a:pt x="729" y="12467"/>
                    <a:pt x="926" y="15455"/>
                  </a:cubicBezTo>
                  <a:cubicBezTo>
                    <a:pt x="1122" y="18442"/>
                    <a:pt x="1122" y="19591"/>
                    <a:pt x="729" y="19591"/>
                  </a:cubicBezTo>
                  <a:cubicBezTo>
                    <a:pt x="336" y="19591"/>
                    <a:pt x="-449" y="18442"/>
                    <a:pt x="336" y="15684"/>
                  </a:cubicBezTo>
                  <a:cubicBezTo>
                    <a:pt x="1122" y="12927"/>
                    <a:pt x="3478" y="8561"/>
                    <a:pt x="5245" y="5803"/>
                  </a:cubicBezTo>
                  <a:cubicBezTo>
                    <a:pt x="7013" y="3046"/>
                    <a:pt x="8191" y="1897"/>
                    <a:pt x="9762" y="1093"/>
                  </a:cubicBezTo>
                  <a:cubicBezTo>
                    <a:pt x="11333" y="289"/>
                    <a:pt x="13296" y="-171"/>
                    <a:pt x="14867" y="59"/>
                  </a:cubicBezTo>
                  <a:cubicBezTo>
                    <a:pt x="16438" y="289"/>
                    <a:pt x="17616" y="1208"/>
                    <a:pt x="18598" y="4884"/>
                  </a:cubicBezTo>
                  <a:cubicBezTo>
                    <a:pt x="19580" y="8561"/>
                    <a:pt x="20366" y="14995"/>
                    <a:pt x="21151" y="2142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5" name="Line"/>
            <p:cNvSpPr/>
            <p:nvPr/>
          </p:nvSpPr>
          <p:spPr>
            <a:xfrm>
              <a:off x="11712077" y="100315"/>
              <a:ext cx="160440" cy="257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0" fill="norm" stroke="1" extrusionOk="0">
                  <a:moveTo>
                    <a:pt x="0" y="4037"/>
                  </a:moveTo>
                  <a:cubicBezTo>
                    <a:pt x="313" y="2890"/>
                    <a:pt x="626" y="1744"/>
                    <a:pt x="1096" y="1744"/>
                  </a:cubicBezTo>
                  <a:cubicBezTo>
                    <a:pt x="1565" y="1744"/>
                    <a:pt x="2191" y="2890"/>
                    <a:pt x="3287" y="6044"/>
                  </a:cubicBezTo>
                  <a:cubicBezTo>
                    <a:pt x="4383" y="9198"/>
                    <a:pt x="5948" y="14359"/>
                    <a:pt x="6887" y="17418"/>
                  </a:cubicBezTo>
                  <a:cubicBezTo>
                    <a:pt x="7826" y="20476"/>
                    <a:pt x="8139" y="21432"/>
                    <a:pt x="8765" y="21050"/>
                  </a:cubicBezTo>
                  <a:cubicBezTo>
                    <a:pt x="9391" y="20667"/>
                    <a:pt x="10330" y="18947"/>
                    <a:pt x="11896" y="15506"/>
                  </a:cubicBezTo>
                  <a:cubicBezTo>
                    <a:pt x="13461" y="12066"/>
                    <a:pt x="15652" y="6905"/>
                    <a:pt x="16904" y="3846"/>
                  </a:cubicBezTo>
                  <a:cubicBezTo>
                    <a:pt x="18157" y="788"/>
                    <a:pt x="18470" y="-168"/>
                    <a:pt x="19096" y="23"/>
                  </a:cubicBezTo>
                  <a:cubicBezTo>
                    <a:pt x="19722" y="214"/>
                    <a:pt x="20661" y="1552"/>
                    <a:pt x="21600" y="289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6" name="Line"/>
            <p:cNvSpPr/>
            <p:nvPr/>
          </p:nvSpPr>
          <p:spPr>
            <a:xfrm>
              <a:off x="11880529" y="116364"/>
              <a:ext cx="222184" cy="2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132" fill="norm" stroke="1" extrusionOk="0">
                  <a:moveTo>
                    <a:pt x="575" y="15231"/>
                  </a:moveTo>
                  <a:cubicBezTo>
                    <a:pt x="3500" y="12451"/>
                    <a:pt x="6425" y="9671"/>
                    <a:pt x="8112" y="7639"/>
                  </a:cubicBezTo>
                  <a:cubicBezTo>
                    <a:pt x="9800" y="5607"/>
                    <a:pt x="10250" y="4324"/>
                    <a:pt x="10362" y="3148"/>
                  </a:cubicBezTo>
                  <a:cubicBezTo>
                    <a:pt x="10475" y="1972"/>
                    <a:pt x="10250" y="902"/>
                    <a:pt x="9575" y="368"/>
                  </a:cubicBezTo>
                  <a:cubicBezTo>
                    <a:pt x="8900" y="-167"/>
                    <a:pt x="7775" y="-167"/>
                    <a:pt x="6312" y="688"/>
                  </a:cubicBezTo>
                  <a:cubicBezTo>
                    <a:pt x="4850" y="1544"/>
                    <a:pt x="3050" y="3255"/>
                    <a:pt x="1813" y="5928"/>
                  </a:cubicBezTo>
                  <a:cubicBezTo>
                    <a:pt x="575" y="8601"/>
                    <a:pt x="-100" y="12237"/>
                    <a:pt x="12" y="15017"/>
                  </a:cubicBezTo>
                  <a:cubicBezTo>
                    <a:pt x="125" y="17797"/>
                    <a:pt x="1025" y="19722"/>
                    <a:pt x="4175" y="20578"/>
                  </a:cubicBezTo>
                  <a:cubicBezTo>
                    <a:pt x="7325" y="21433"/>
                    <a:pt x="12725" y="21219"/>
                    <a:pt x="15987" y="20471"/>
                  </a:cubicBezTo>
                  <a:cubicBezTo>
                    <a:pt x="19250" y="19722"/>
                    <a:pt x="20375" y="18439"/>
                    <a:pt x="21500" y="17156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7" name="Line"/>
            <p:cNvSpPr/>
            <p:nvPr/>
          </p:nvSpPr>
          <p:spPr>
            <a:xfrm>
              <a:off x="12074892" y="85266"/>
              <a:ext cx="230114" cy="24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0979" fill="norm" stroke="1" extrusionOk="0">
                  <a:moveTo>
                    <a:pt x="634" y="4359"/>
                  </a:moveTo>
                  <a:cubicBezTo>
                    <a:pt x="1276" y="3552"/>
                    <a:pt x="1917" y="2744"/>
                    <a:pt x="2880" y="2340"/>
                  </a:cubicBezTo>
                  <a:cubicBezTo>
                    <a:pt x="3842" y="1937"/>
                    <a:pt x="5125" y="1937"/>
                    <a:pt x="6622" y="3047"/>
                  </a:cubicBezTo>
                  <a:cubicBezTo>
                    <a:pt x="8119" y="4157"/>
                    <a:pt x="9830" y="6378"/>
                    <a:pt x="9616" y="8901"/>
                  </a:cubicBezTo>
                  <a:cubicBezTo>
                    <a:pt x="9403" y="11424"/>
                    <a:pt x="7264" y="14251"/>
                    <a:pt x="5125" y="16471"/>
                  </a:cubicBezTo>
                  <a:cubicBezTo>
                    <a:pt x="2987" y="18692"/>
                    <a:pt x="848" y="20307"/>
                    <a:pt x="207" y="20811"/>
                  </a:cubicBezTo>
                  <a:cubicBezTo>
                    <a:pt x="-435" y="21316"/>
                    <a:pt x="420" y="20710"/>
                    <a:pt x="2773" y="18591"/>
                  </a:cubicBezTo>
                  <a:cubicBezTo>
                    <a:pt x="5125" y="16471"/>
                    <a:pt x="8975" y="12837"/>
                    <a:pt x="11541" y="10112"/>
                  </a:cubicBezTo>
                  <a:cubicBezTo>
                    <a:pt x="14108" y="7387"/>
                    <a:pt x="15391" y="5570"/>
                    <a:pt x="16353" y="3955"/>
                  </a:cubicBezTo>
                  <a:cubicBezTo>
                    <a:pt x="17315" y="2340"/>
                    <a:pt x="17957" y="927"/>
                    <a:pt x="17743" y="322"/>
                  </a:cubicBezTo>
                  <a:cubicBezTo>
                    <a:pt x="17529" y="-284"/>
                    <a:pt x="16460" y="-82"/>
                    <a:pt x="15391" y="1331"/>
                  </a:cubicBezTo>
                  <a:cubicBezTo>
                    <a:pt x="14321" y="2744"/>
                    <a:pt x="13252" y="5368"/>
                    <a:pt x="12611" y="7690"/>
                  </a:cubicBezTo>
                  <a:cubicBezTo>
                    <a:pt x="11969" y="10011"/>
                    <a:pt x="11755" y="12030"/>
                    <a:pt x="11969" y="14049"/>
                  </a:cubicBezTo>
                  <a:cubicBezTo>
                    <a:pt x="12183" y="16067"/>
                    <a:pt x="12824" y="18086"/>
                    <a:pt x="14428" y="18793"/>
                  </a:cubicBezTo>
                  <a:cubicBezTo>
                    <a:pt x="16032" y="19499"/>
                    <a:pt x="18599" y="18894"/>
                    <a:pt x="21165" y="18288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8" name="Line"/>
            <p:cNvSpPr/>
            <p:nvPr/>
          </p:nvSpPr>
          <p:spPr>
            <a:xfrm>
              <a:off x="12277102" y="241521"/>
              <a:ext cx="69767" cy="42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19886" fill="norm" stroke="1" extrusionOk="0">
                  <a:moveTo>
                    <a:pt x="10452" y="5825"/>
                  </a:moveTo>
                  <a:cubicBezTo>
                    <a:pt x="9755" y="11225"/>
                    <a:pt x="9058" y="16625"/>
                    <a:pt x="10452" y="18785"/>
                  </a:cubicBezTo>
                  <a:cubicBezTo>
                    <a:pt x="11845" y="20945"/>
                    <a:pt x="15329" y="19865"/>
                    <a:pt x="17768" y="16085"/>
                  </a:cubicBezTo>
                  <a:cubicBezTo>
                    <a:pt x="20206" y="12305"/>
                    <a:pt x="21600" y="5825"/>
                    <a:pt x="20555" y="2585"/>
                  </a:cubicBezTo>
                  <a:cubicBezTo>
                    <a:pt x="19510" y="-655"/>
                    <a:pt x="16026" y="-655"/>
                    <a:pt x="12194" y="1505"/>
                  </a:cubicBezTo>
                  <a:cubicBezTo>
                    <a:pt x="8361" y="3665"/>
                    <a:pt x="4181" y="7985"/>
                    <a:pt x="0" y="1230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9" name="Line"/>
            <p:cNvSpPr/>
            <p:nvPr/>
          </p:nvSpPr>
          <p:spPr>
            <a:xfrm>
              <a:off x="10989252" y="681284"/>
              <a:ext cx="262434" cy="251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253" fill="norm" stroke="1" extrusionOk="0">
                  <a:moveTo>
                    <a:pt x="4332" y="11049"/>
                  </a:moveTo>
                  <a:cubicBezTo>
                    <a:pt x="5090" y="10460"/>
                    <a:pt x="5848" y="9871"/>
                    <a:pt x="6701" y="9674"/>
                  </a:cubicBezTo>
                  <a:cubicBezTo>
                    <a:pt x="7553" y="9478"/>
                    <a:pt x="8501" y="9674"/>
                    <a:pt x="9069" y="10754"/>
                  </a:cubicBezTo>
                  <a:cubicBezTo>
                    <a:pt x="9638" y="11834"/>
                    <a:pt x="9827" y="13798"/>
                    <a:pt x="8690" y="15663"/>
                  </a:cubicBezTo>
                  <a:cubicBezTo>
                    <a:pt x="7553" y="17529"/>
                    <a:pt x="5090" y="19296"/>
                    <a:pt x="3290" y="20278"/>
                  </a:cubicBezTo>
                  <a:cubicBezTo>
                    <a:pt x="1490" y="21260"/>
                    <a:pt x="353" y="21456"/>
                    <a:pt x="69" y="21063"/>
                  </a:cubicBezTo>
                  <a:cubicBezTo>
                    <a:pt x="-215" y="20671"/>
                    <a:pt x="353" y="19689"/>
                    <a:pt x="2248" y="17627"/>
                  </a:cubicBezTo>
                  <a:cubicBezTo>
                    <a:pt x="4143" y="15565"/>
                    <a:pt x="7364" y="12423"/>
                    <a:pt x="9638" y="9772"/>
                  </a:cubicBezTo>
                  <a:cubicBezTo>
                    <a:pt x="11911" y="7121"/>
                    <a:pt x="13238" y="4961"/>
                    <a:pt x="13996" y="3391"/>
                  </a:cubicBezTo>
                  <a:cubicBezTo>
                    <a:pt x="14753" y="1820"/>
                    <a:pt x="14943" y="838"/>
                    <a:pt x="14185" y="347"/>
                  </a:cubicBezTo>
                  <a:cubicBezTo>
                    <a:pt x="13427" y="-144"/>
                    <a:pt x="11722" y="-144"/>
                    <a:pt x="10111" y="543"/>
                  </a:cubicBezTo>
                  <a:cubicBezTo>
                    <a:pt x="8501" y="1231"/>
                    <a:pt x="6985" y="2605"/>
                    <a:pt x="6038" y="4863"/>
                  </a:cubicBezTo>
                  <a:cubicBezTo>
                    <a:pt x="5090" y="7121"/>
                    <a:pt x="4711" y="10263"/>
                    <a:pt x="5564" y="12914"/>
                  </a:cubicBezTo>
                  <a:cubicBezTo>
                    <a:pt x="6417" y="15565"/>
                    <a:pt x="8501" y="17725"/>
                    <a:pt x="11343" y="18805"/>
                  </a:cubicBezTo>
                  <a:cubicBezTo>
                    <a:pt x="14185" y="19885"/>
                    <a:pt x="17785" y="19885"/>
                    <a:pt x="21385" y="1988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0" name="Line"/>
            <p:cNvSpPr/>
            <p:nvPr/>
          </p:nvSpPr>
          <p:spPr>
            <a:xfrm>
              <a:off x="11466557" y="643802"/>
              <a:ext cx="210642" cy="254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286" fill="norm" stroke="1" extrusionOk="0">
                  <a:moveTo>
                    <a:pt x="9999" y="2994"/>
                  </a:moveTo>
                  <a:cubicBezTo>
                    <a:pt x="9295" y="2021"/>
                    <a:pt x="8591" y="1048"/>
                    <a:pt x="7652" y="464"/>
                  </a:cubicBezTo>
                  <a:cubicBezTo>
                    <a:pt x="6712" y="-119"/>
                    <a:pt x="5539" y="-314"/>
                    <a:pt x="4247" y="854"/>
                  </a:cubicBezTo>
                  <a:cubicBezTo>
                    <a:pt x="2956" y="2021"/>
                    <a:pt x="1547" y="4551"/>
                    <a:pt x="726" y="7859"/>
                  </a:cubicBezTo>
                  <a:cubicBezTo>
                    <a:pt x="-96" y="11167"/>
                    <a:pt x="-331" y="15254"/>
                    <a:pt x="608" y="17783"/>
                  </a:cubicBezTo>
                  <a:cubicBezTo>
                    <a:pt x="1547" y="20313"/>
                    <a:pt x="3660" y="21286"/>
                    <a:pt x="7299" y="21286"/>
                  </a:cubicBezTo>
                  <a:cubicBezTo>
                    <a:pt x="10939" y="21286"/>
                    <a:pt x="16104" y="20313"/>
                    <a:pt x="21269" y="1934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1" name="Line"/>
            <p:cNvSpPr/>
            <p:nvPr/>
          </p:nvSpPr>
          <p:spPr>
            <a:xfrm>
              <a:off x="11653946" y="637723"/>
              <a:ext cx="166544" cy="393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485" fill="norm" stroke="1" extrusionOk="0">
                  <a:moveTo>
                    <a:pt x="3000" y="0"/>
                  </a:moveTo>
                  <a:cubicBezTo>
                    <a:pt x="2100" y="4447"/>
                    <a:pt x="1200" y="8894"/>
                    <a:pt x="750" y="12198"/>
                  </a:cubicBezTo>
                  <a:cubicBezTo>
                    <a:pt x="300" y="15501"/>
                    <a:pt x="300" y="17661"/>
                    <a:pt x="450" y="19186"/>
                  </a:cubicBezTo>
                  <a:cubicBezTo>
                    <a:pt x="600" y="20711"/>
                    <a:pt x="900" y="21600"/>
                    <a:pt x="750" y="21473"/>
                  </a:cubicBezTo>
                  <a:cubicBezTo>
                    <a:pt x="600" y="21346"/>
                    <a:pt x="0" y="20202"/>
                    <a:pt x="0" y="18233"/>
                  </a:cubicBezTo>
                  <a:cubicBezTo>
                    <a:pt x="0" y="16264"/>
                    <a:pt x="600" y="13468"/>
                    <a:pt x="2700" y="11308"/>
                  </a:cubicBezTo>
                  <a:cubicBezTo>
                    <a:pt x="4800" y="9148"/>
                    <a:pt x="8400" y="7624"/>
                    <a:pt x="11100" y="6798"/>
                  </a:cubicBezTo>
                  <a:cubicBezTo>
                    <a:pt x="13800" y="5972"/>
                    <a:pt x="15600" y="5845"/>
                    <a:pt x="17100" y="5972"/>
                  </a:cubicBezTo>
                  <a:cubicBezTo>
                    <a:pt x="18600" y="6099"/>
                    <a:pt x="19800" y="6480"/>
                    <a:pt x="20550" y="6988"/>
                  </a:cubicBezTo>
                  <a:cubicBezTo>
                    <a:pt x="21300" y="7496"/>
                    <a:pt x="21600" y="8132"/>
                    <a:pt x="21450" y="8831"/>
                  </a:cubicBezTo>
                  <a:cubicBezTo>
                    <a:pt x="21300" y="9529"/>
                    <a:pt x="20700" y="10292"/>
                    <a:pt x="18900" y="10991"/>
                  </a:cubicBezTo>
                  <a:cubicBezTo>
                    <a:pt x="17100" y="11689"/>
                    <a:pt x="14100" y="12325"/>
                    <a:pt x="11700" y="12706"/>
                  </a:cubicBezTo>
                  <a:cubicBezTo>
                    <a:pt x="9300" y="13087"/>
                    <a:pt x="7500" y="13214"/>
                    <a:pt x="5250" y="13278"/>
                  </a:cubicBezTo>
                  <a:cubicBezTo>
                    <a:pt x="3000" y="13341"/>
                    <a:pt x="300" y="13341"/>
                    <a:pt x="450" y="13024"/>
                  </a:cubicBezTo>
                  <a:cubicBezTo>
                    <a:pt x="600" y="12706"/>
                    <a:pt x="3600" y="12071"/>
                    <a:pt x="6000" y="11435"/>
                  </a:cubicBezTo>
                  <a:cubicBezTo>
                    <a:pt x="8400" y="10800"/>
                    <a:pt x="10200" y="10165"/>
                    <a:pt x="12000" y="952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2" name="Line"/>
            <p:cNvSpPr/>
            <p:nvPr/>
          </p:nvSpPr>
          <p:spPr>
            <a:xfrm>
              <a:off x="11862924" y="605170"/>
              <a:ext cx="37496" cy="30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8" h="21600" fill="norm" stroke="1" extrusionOk="0">
                  <a:moveTo>
                    <a:pt x="1429" y="2308"/>
                  </a:moveTo>
                  <a:cubicBezTo>
                    <a:pt x="1429" y="1154"/>
                    <a:pt x="1429" y="0"/>
                    <a:pt x="1429" y="0"/>
                  </a:cubicBezTo>
                  <a:cubicBezTo>
                    <a:pt x="1429" y="0"/>
                    <a:pt x="1429" y="1154"/>
                    <a:pt x="794" y="3792"/>
                  </a:cubicBezTo>
                  <a:cubicBezTo>
                    <a:pt x="159" y="6431"/>
                    <a:pt x="-1112" y="10553"/>
                    <a:pt x="2064" y="13768"/>
                  </a:cubicBezTo>
                  <a:cubicBezTo>
                    <a:pt x="5241" y="16983"/>
                    <a:pt x="12864" y="19292"/>
                    <a:pt x="20488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3" name="Line"/>
            <p:cNvSpPr/>
            <p:nvPr/>
          </p:nvSpPr>
          <p:spPr>
            <a:xfrm>
              <a:off x="11766667" y="707479"/>
              <a:ext cx="189558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fill="norm" stroke="1" extrusionOk="0">
                  <a:moveTo>
                    <a:pt x="4089" y="21600"/>
                  </a:moveTo>
                  <a:cubicBezTo>
                    <a:pt x="1981" y="18720"/>
                    <a:pt x="-126" y="15840"/>
                    <a:pt x="6" y="14400"/>
                  </a:cubicBezTo>
                  <a:cubicBezTo>
                    <a:pt x="137" y="12960"/>
                    <a:pt x="2508" y="12960"/>
                    <a:pt x="6459" y="10800"/>
                  </a:cubicBezTo>
                  <a:cubicBezTo>
                    <a:pt x="10411" y="8640"/>
                    <a:pt x="15942" y="4320"/>
                    <a:pt x="21474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4" name="Line"/>
            <p:cNvSpPr/>
            <p:nvPr/>
          </p:nvSpPr>
          <p:spPr>
            <a:xfrm>
              <a:off x="11991102" y="867918"/>
              <a:ext cx="2092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5" name="Line"/>
            <p:cNvSpPr/>
            <p:nvPr/>
          </p:nvSpPr>
          <p:spPr>
            <a:xfrm>
              <a:off x="223220" y="686552"/>
              <a:ext cx="20927" cy="488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3291"/>
                    <a:pt x="12000" y="6583"/>
                    <a:pt x="9600" y="9617"/>
                  </a:cubicBezTo>
                  <a:cubicBezTo>
                    <a:pt x="7200" y="12651"/>
                    <a:pt x="7200" y="15429"/>
                    <a:pt x="6000" y="17383"/>
                  </a:cubicBezTo>
                  <a:cubicBezTo>
                    <a:pt x="4800" y="19337"/>
                    <a:pt x="2400" y="2046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6" name="Line"/>
            <p:cNvSpPr/>
            <p:nvPr/>
          </p:nvSpPr>
          <p:spPr>
            <a:xfrm>
              <a:off x="0" y="637723"/>
              <a:ext cx="418538" cy="139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160" y="18360"/>
                    <a:pt x="4320" y="15120"/>
                    <a:pt x="7080" y="12060"/>
                  </a:cubicBezTo>
                  <a:cubicBezTo>
                    <a:pt x="9840" y="9000"/>
                    <a:pt x="13200" y="6120"/>
                    <a:pt x="15720" y="4140"/>
                  </a:cubicBezTo>
                  <a:cubicBezTo>
                    <a:pt x="18240" y="2160"/>
                    <a:pt x="19920" y="10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7" name="Line"/>
            <p:cNvSpPr/>
            <p:nvPr/>
          </p:nvSpPr>
          <p:spPr>
            <a:xfrm>
              <a:off x="400789" y="770260"/>
              <a:ext cx="38676" cy="40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4" h="21463" fill="norm" stroke="1" extrusionOk="0">
                  <a:moveTo>
                    <a:pt x="5887" y="0"/>
                  </a:moveTo>
                  <a:cubicBezTo>
                    <a:pt x="4616" y="3848"/>
                    <a:pt x="3346" y="7697"/>
                    <a:pt x="2075" y="10986"/>
                  </a:cubicBezTo>
                  <a:cubicBezTo>
                    <a:pt x="805" y="14276"/>
                    <a:pt x="-466" y="17007"/>
                    <a:pt x="169" y="18745"/>
                  </a:cubicBezTo>
                  <a:cubicBezTo>
                    <a:pt x="805" y="20483"/>
                    <a:pt x="3346" y="21228"/>
                    <a:pt x="7158" y="21414"/>
                  </a:cubicBezTo>
                  <a:cubicBezTo>
                    <a:pt x="10969" y="21600"/>
                    <a:pt x="16052" y="21228"/>
                    <a:pt x="21134" y="2085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8" name="Line"/>
            <p:cNvSpPr/>
            <p:nvPr/>
          </p:nvSpPr>
          <p:spPr>
            <a:xfrm>
              <a:off x="523172" y="764380"/>
              <a:ext cx="32553" cy="41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2" fill="norm" stroke="1" extrusionOk="0">
                  <a:moveTo>
                    <a:pt x="4629" y="3603"/>
                  </a:moveTo>
                  <a:cubicBezTo>
                    <a:pt x="7714" y="2993"/>
                    <a:pt x="10800" y="2383"/>
                    <a:pt x="13114" y="1650"/>
                  </a:cubicBezTo>
                  <a:cubicBezTo>
                    <a:pt x="15429" y="918"/>
                    <a:pt x="16971" y="64"/>
                    <a:pt x="18514" y="3"/>
                  </a:cubicBezTo>
                  <a:cubicBezTo>
                    <a:pt x="20057" y="-58"/>
                    <a:pt x="21600" y="674"/>
                    <a:pt x="21600" y="2993"/>
                  </a:cubicBezTo>
                  <a:cubicBezTo>
                    <a:pt x="21600" y="5311"/>
                    <a:pt x="20057" y="9217"/>
                    <a:pt x="16200" y="12573"/>
                  </a:cubicBezTo>
                  <a:cubicBezTo>
                    <a:pt x="12343" y="15928"/>
                    <a:pt x="6171" y="18735"/>
                    <a:pt x="0" y="2154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9" name="Line"/>
            <p:cNvSpPr/>
            <p:nvPr/>
          </p:nvSpPr>
          <p:spPr>
            <a:xfrm>
              <a:off x="362622" y="895821"/>
              <a:ext cx="286112" cy="118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1045" y="21600"/>
                  </a:moveTo>
                  <a:cubicBezTo>
                    <a:pt x="354" y="19059"/>
                    <a:pt x="-337" y="16518"/>
                    <a:pt x="181" y="15247"/>
                  </a:cubicBezTo>
                  <a:cubicBezTo>
                    <a:pt x="700" y="13976"/>
                    <a:pt x="2428" y="13976"/>
                    <a:pt x="5365" y="12494"/>
                  </a:cubicBezTo>
                  <a:cubicBezTo>
                    <a:pt x="8303" y="11012"/>
                    <a:pt x="12450" y="8047"/>
                    <a:pt x="15301" y="5718"/>
                  </a:cubicBezTo>
                  <a:cubicBezTo>
                    <a:pt x="18153" y="3388"/>
                    <a:pt x="19708" y="1694"/>
                    <a:pt x="21263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0" name="Line"/>
            <p:cNvSpPr/>
            <p:nvPr/>
          </p:nvSpPr>
          <p:spPr>
            <a:xfrm>
              <a:off x="711513" y="734138"/>
              <a:ext cx="20928" cy="36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1600" y="1312"/>
                  </a:moveTo>
                  <a:cubicBezTo>
                    <a:pt x="21600" y="624"/>
                    <a:pt x="21600" y="-64"/>
                    <a:pt x="20400" y="5"/>
                  </a:cubicBezTo>
                  <a:cubicBezTo>
                    <a:pt x="19200" y="74"/>
                    <a:pt x="16800" y="899"/>
                    <a:pt x="14400" y="3788"/>
                  </a:cubicBezTo>
                  <a:cubicBezTo>
                    <a:pt x="12000" y="6677"/>
                    <a:pt x="9600" y="11630"/>
                    <a:pt x="7200" y="14932"/>
                  </a:cubicBezTo>
                  <a:cubicBezTo>
                    <a:pt x="4800" y="18234"/>
                    <a:pt x="2400" y="19885"/>
                    <a:pt x="0" y="21536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1" name="Line"/>
            <p:cNvSpPr/>
            <p:nvPr/>
          </p:nvSpPr>
          <p:spPr>
            <a:xfrm>
              <a:off x="718489" y="709804"/>
              <a:ext cx="235584" cy="443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468" fill="norm" stroke="1" extrusionOk="0">
                  <a:moveTo>
                    <a:pt x="0" y="7313"/>
                  </a:moveTo>
                  <a:cubicBezTo>
                    <a:pt x="212" y="5738"/>
                    <a:pt x="424" y="4163"/>
                    <a:pt x="529" y="3094"/>
                  </a:cubicBezTo>
                  <a:cubicBezTo>
                    <a:pt x="635" y="2025"/>
                    <a:pt x="635" y="1463"/>
                    <a:pt x="847" y="1463"/>
                  </a:cubicBezTo>
                  <a:cubicBezTo>
                    <a:pt x="1059" y="1463"/>
                    <a:pt x="1482" y="2025"/>
                    <a:pt x="2329" y="3206"/>
                  </a:cubicBezTo>
                  <a:cubicBezTo>
                    <a:pt x="3176" y="4388"/>
                    <a:pt x="4447" y="6188"/>
                    <a:pt x="5824" y="7538"/>
                  </a:cubicBezTo>
                  <a:cubicBezTo>
                    <a:pt x="7200" y="8888"/>
                    <a:pt x="8682" y="9788"/>
                    <a:pt x="9953" y="10238"/>
                  </a:cubicBezTo>
                  <a:cubicBezTo>
                    <a:pt x="11224" y="10688"/>
                    <a:pt x="12282" y="10688"/>
                    <a:pt x="13129" y="10463"/>
                  </a:cubicBezTo>
                  <a:cubicBezTo>
                    <a:pt x="13976" y="10238"/>
                    <a:pt x="14612" y="9788"/>
                    <a:pt x="15247" y="8550"/>
                  </a:cubicBezTo>
                  <a:cubicBezTo>
                    <a:pt x="15882" y="7313"/>
                    <a:pt x="16518" y="5288"/>
                    <a:pt x="16941" y="3994"/>
                  </a:cubicBezTo>
                  <a:cubicBezTo>
                    <a:pt x="17365" y="2700"/>
                    <a:pt x="17576" y="2138"/>
                    <a:pt x="18318" y="1463"/>
                  </a:cubicBezTo>
                  <a:cubicBezTo>
                    <a:pt x="19059" y="787"/>
                    <a:pt x="20329" y="0"/>
                    <a:pt x="20965" y="0"/>
                  </a:cubicBezTo>
                  <a:cubicBezTo>
                    <a:pt x="21600" y="0"/>
                    <a:pt x="21600" y="787"/>
                    <a:pt x="21071" y="2475"/>
                  </a:cubicBezTo>
                  <a:cubicBezTo>
                    <a:pt x="20541" y="4162"/>
                    <a:pt x="19482" y="6750"/>
                    <a:pt x="18212" y="9506"/>
                  </a:cubicBezTo>
                  <a:cubicBezTo>
                    <a:pt x="16941" y="12263"/>
                    <a:pt x="15459" y="15188"/>
                    <a:pt x="14612" y="16931"/>
                  </a:cubicBezTo>
                  <a:cubicBezTo>
                    <a:pt x="13765" y="18675"/>
                    <a:pt x="13553" y="19238"/>
                    <a:pt x="13659" y="19856"/>
                  </a:cubicBezTo>
                  <a:cubicBezTo>
                    <a:pt x="13765" y="20475"/>
                    <a:pt x="14188" y="21150"/>
                    <a:pt x="14929" y="21375"/>
                  </a:cubicBezTo>
                  <a:cubicBezTo>
                    <a:pt x="15671" y="21600"/>
                    <a:pt x="16729" y="21375"/>
                    <a:pt x="17788" y="2115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2" name="Line"/>
            <p:cNvSpPr/>
            <p:nvPr/>
          </p:nvSpPr>
          <p:spPr>
            <a:xfrm>
              <a:off x="1278613" y="656518"/>
              <a:ext cx="270580" cy="518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2" h="21424" fill="norm" stroke="1" extrusionOk="0">
                  <a:moveTo>
                    <a:pt x="5283" y="3256"/>
                  </a:moveTo>
                  <a:cubicBezTo>
                    <a:pt x="5465" y="2776"/>
                    <a:pt x="5646" y="2296"/>
                    <a:pt x="6191" y="2008"/>
                  </a:cubicBezTo>
                  <a:cubicBezTo>
                    <a:pt x="6735" y="1720"/>
                    <a:pt x="7643" y="1624"/>
                    <a:pt x="9640" y="1336"/>
                  </a:cubicBezTo>
                  <a:cubicBezTo>
                    <a:pt x="11636" y="1048"/>
                    <a:pt x="14722" y="568"/>
                    <a:pt x="16809" y="280"/>
                  </a:cubicBezTo>
                  <a:cubicBezTo>
                    <a:pt x="18897" y="-8"/>
                    <a:pt x="19986" y="-104"/>
                    <a:pt x="20621" y="136"/>
                  </a:cubicBezTo>
                  <a:cubicBezTo>
                    <a:pt x="21256" y="376"/>
                    <a:pt x="21438" y="952"/>
                    <a:pt x="20258" y="2104"/>
                  </a:cubicBezTo>
                  <a:cubicBezTo>
                    <a:pt x="19078" y="3256"/>
                    <a:pt x="16537" y="4984"/>
                    <a:pt x="14268" y="6328"/>
                  </a:cubicBezTo>
                  <a:cubicBezTo>
                    <a:pt x="11999" y="7672"/>
                    <a:pt x="10003" y="8632"/>
                    <a:pt x="8551" y="9256"/>
                  </a:cubicBezTo>
                  <a:cubicBezTo>
                    <a:pt x="7099" y="9880"/>
                    <a:pt x="6191" y="10168"/>
                    <a:pt x="6191" y="10264"/>
                  </a:cubicBezTo>
                  <a:cubicBezTo>
                    <a:pt x="6191" y="10360"/>
                    <a:pt x="7099" y="10264"/>
                    <a:pt x="8551" y="10120"/>
                  </a:cubicBezTo>
                  <a:cubicBezTo>
                    <a:pt x="10003" y="9976"/>
                    <a:pt x="11999" y="9784"/>
                    <a:pt x="13633" y="9688"/>
                  </a:cubicBezTo>
                  <a:cubicBezTo>
                    <a:pt x="15267" y="9592"/>
                    <a:pt x="16537" y="9592"/>
                    <a:pt x="17445" y="9880"/>
                  </a:cubicBezTo>
                  <a:cubicBezTo>
                    <a:pt x="18352" y="10168"/>
                    <a:pt x="18897" y="10744"/>
                    <a:pt x="19078" y="11944"/>
                  </a:cubicBezTo>
                  <a:cubicBezTo>
                    <a:pt x="19260" y="13144"/>
                    <a:pt x="19078" y="14968"/>
                    <a:pt x="17808" y="16504"/>
                  </a:cubicBezTo>
                  <a:cubicBezTo>
                    <a:pt x="16537" y="18040"/>
                    <a:pt x="14178" y="19288"/>
                    <a:pt x="11455" y="20104"/>
                  </a:cubicBezTo>
                  <a:cubicBezTo>
                    <a:pt x="8732" y="20920"/>
                    <a:pt x="5646" y="21304"/>
                    <a:pt x="3650" y="21400"/>
                  </a:cubicBezTo>
                  <a:cubicBezTo>
                    <a:pt x="1653" y="21496"/>
                    <a:pt x="746" y="21304"/>
                    <a:pt x="292" y="20920"/>
                  </a:cubicBezTo>
                  <a:cubicBezTo>
                    <a:pt x="-162" y="20536"/>
                    <a:pt x="-162" y="19960"/>
                    <a:pt x="836" y="19192"/>
                  </a:cubicBezTo>
                  <a:cubicBezTo>
                    <a:pt x="1835" y="18424"/>
                    <a:pt x="3831" y="17464"/>
                    <a:pt x="5828" y="1650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3" name="Line"/>
            <p:cNvSpPr/>
            <p:nvPr/>
          </p:nvSpPr>
          <p:spPr>
            <a:xfrm>
              <a:off x="1771809" y="716524"/>
              <a:ext cx="45623" cy="53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19970" fill="norm" stroke="1" extrusionOk="0">
                  <a:moveTo>
                    <a:pt x="6480" y="4415"/>
                  </a:moveTo>
                  <a:cubicBezTo>
                    <a:pt x="4320" y="8735"/>
                    <a:pt x="2160" y="13055"/>
                    <a:pt x="3780" y="16079"/>
                  </a:cubicBezTo>
                  <a:cubicBezTo>
                    <a:pt x="5400" y="19103"/>
                    <a:pt x="10800" y="20831"/>
                    <a:pt x="14580" y="19535"/>
                  </a:cubicBezTo>
                  <a:cubicBezTo>
                    <a:pt x="18360" y="18239"/>
                    <a:pt x="20520" y="13919"/>
                    <a:pt x="21060" y="9167"/>
                  </a:cubicBezTo>
                  <a:cubicBezTo>
                    <a:pt x="21600" y="4415"/>
                    <a:pt x="20520" y="-769"/>
                    <a:pt x="16740" y="95"/>
                  </a:cubicBezTo>
                  <a:cubicBezTo>
                    <a:pt x="12960" y="959"/>
                    <a:pt x="6480" y="7871"/>
                    <a:pt x="0" y="14783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4" name="Line"/>
            <p:cNvSpPr/>
            <p:nvPr/>
          </p:nvSpPr>
          <p:spPr>
            <a:xfrm>
              <a:off x="1750882" y="1000455"/>
              <a:ext cx="65583" cy="7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331" fill="norm" stroke="1" extrusionOk="0">
                  <a:moveTo>
                    <a:pt x="4469" y="0"/>
                  </a:moveTo>
                  <a:cubicBezTo>
                    <a:pt x="2979" y="3176"/>
                    <a:pt x="1490" y="6353"/>
                    <a:pt x="745" y="9529"/>
                  </a:cubicBezTo>
                  <a:cubicBezTo>
                    <a:pt x="0" y="12706"/>
                    <a:pt x="0" y="15882"/>
                    <a:pt x="1862" y="18106"/>
                  </a:cubicBezTo>
                  <a:cubicBezTo>
                    <a:pt x="3724" y="20329"/>
                    <a:pt x="7448" y="21600"/>
                    <a:pt x="10800" y="21282"/>
                  </a:cubicBezTo>
                  <a:cubicBezTo>
                    <a:pt x="14152" y="20965"/>
                    <a:pt x="17131" y="19059"/>
                    <a:pt x="18993" y="16518"/>
                  </a:cubicBezTo>
                  <a:cubicBezTo>
                    <a:pt x="20855" y="13976"/>
                    <a:pt x="21600" y="10800"/>
                    <a:pt x="20483" y="8259"/>
                  </a:cubicBezTo>
                  <a:cubicBezTo>
                    <a:pt x="19366" y="5718"/>
                    <a:pt x="16386" y="3812"/>
                    <a:pt x="12662" y="5400"/>
                  </a:cubicBezTo>
                  <a:cubicBezTo>
                    <a:pt x="8938" y="6988"/>
                    <a:pt x="4469" y="12071"/>
                    <a:pt x="0" y="17153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5" name="Line"/>
            <p:cNvSpPr/>
            <p:nvPr/>
          </p:nvSpPr>
          <p:spPr>
            <a:xfrm>
              <a:off x="144162" y="1328310"/>
              <a:ext cx="1495111" cy="9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0" y="21600"/>
                  </a:moveTo>
                  <a:cubicBezTo>
                    <a:pt x="672" y="21600"/>
                    <a:pt x="504" y="21600"/>
                    <a:pt x="336" y="21600"/>
                  </a:cubicBezTo>
                  <a:cubicBezTo>
                    <a:pt x="168" y="21600"/>
                    <a:pt x="0" y="21600"/>
                    <a:pt x="0" y="21600"/>
                  </a:cubicBezTo>
                  <a:cubicBezTo>
                    <a:pt x="0" y="21600"/>
                    <a:pt x="168" y="21600"/>
                    <a:pt x="857" y="20571"/>
                  </a:cubicBezTo>
                  <a:cubicBezTo>
                    <a:pt x="1545" y="19543"/>
                    <a:pt x="2755" y="17486"/>
                    <a:pt x="3981" y="16200"/>
                  </a:cubicBezTo>
                  <a:cubicBezTo>
                    <a:pt x="5207" y="14914"/>
                    <a:pt x="6450" y="14400"/>
                    <a:pt x="7743" y="14400"/>
                  </a:cubicBezTo>
                  <a:cubicBezTo>
                    <a:pt x="9036" y="14400"/>
                    <a:pt x="10380" y="14914"/>
                    <a:pt x="11724" y="14914"/>
                  </a:cubicBezTo>
                  <a:cubicBezTo>
                    <a:pt x="13067" y="14914"/>
                    <a:pt x="14411" y="14400"/>
                    <a:pt x="15604" y="13371"/>
                  </a:cubicBezTo>
                  <a:cubicBezTo>
                    <a:pt x="16796" y="12343"/>
                    <a:pt x="17838" y="10800"/>
                    <a:pt x="18711" y="9514"/>
                  </a:cubicBezTo>
                  <a:cubicBezTo>
                    <a:pt x="19584" y="8229"/>
                    <a:pt x="20290" y="7200"/>
                    <a:pt x="20743" y="5657"/>
                  </a:cubicBezTo>
                  <a:cubicBezTo>
                    <a:pt x="21197" y="4114"/>
                    <a:pt x="21398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6" name="Line"/>
            <p:cNvSpPr/>
            <p:nvPr/>
          </p:nvSpPr>
          <p:spPr>
            <a:xfrm>
              <a:off x="2455420" y="635818"/>
              <a:ext cx="650711" cy="386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250" fill="norm" stroke="1" extrusionOk="0">
                  <a:moveTo>
                    <a:pt x="0" y="10457"/>
                  </a:moveTo>
                  <a:cubicBezTo>
                    <a:pt x="1230" y="8285"/>
                    <a:pt x="2460" y="6112"/>
                    <a:pt x="3690" y="4642"/>
                  </a:cubicBezTo>
                  <a:cubicBezTo>
                    <a:pt x="4920" y="3172"/>
                    <a:pt x="6149" y="2405"/>
                    <a:pt x="6957" y="2022"/>
                  </a:cubicBezTo>
                  <a:cubicBezTo>
                    <a:pt x="7764" y="1638"/>
                    <a:pt x="8148" y="1638"/>
                    <a:pt x="8417" y="1958"/>
                  </a:cubicBezTo>
                  <a:cubicBezTo>
                    <a:pt x="8686" y="2277"/>
                    <a:pt x="8840" y="2916"/>
                    <a:pt x="8878" y="4514"/>
                  </a:cubicBezTo>
                  <a:cubicBezTo>
                    <a:pt x="8917" y="6112"/>
                    <a:pt x="8840" y="8668"/>
                    <a:pt x="8878" y="11224"/>
                  </a:cubicBezTo>
                  <a:cubicBezTo>
                    <a:pt x="8917" y="13780"/>
                    <a:pt x="9070" y="16337"/>
                    <a:pt x="9685" y="18062"/>
                  </a:cubicBezTo>
                  <a:cubicBezTo>
                    <a:pt x="10300" y="19787"/>
                    <a:pt x="11377" y="20682"/>
                    <a:pt x="12568" y="21066"/>
                  </a:cubicBezTo>
                  <a:cubicBezTo>
                    <a:pt x="13759" y="21449"/>
                    <a:pt x="15066" y="21321"/>
                    <a:pt x="16335" y="19851"/>
                  </a:cubicBezTo>
                  <a:cubicBezTo>
                    <a:pt x="17603" y="18382"/>
                    <a:pt x="18833" y="15570"/>
                    <a:pt x="19717" y="12374"/>
                  </a:cubicBezTo>
                  <a:cubicBezTo>
                    <a:pt x="20601" y="9179"/>
                    <a:pt x="21139" y="5600"/>
                    <a:pt x="21369" y="3364"/>
                  </a:cubicBezTo>
                  <a:cubicBezTo>
                    <a:pt x="21600" y="1127"/>
                    <a:pt x="21523" y="232"/>
                    <a:pt x="21331" y="41"/>
                  </a:cubicBezTo>
                  <a:cubicBezTo>
                    <a:pt x="21139" y="-151"/>
                    <a:pt x="20831" y="360"/>
                    <a:pt x="20524" y="999"/>
                  </a:cubicBezTo>
                  <a:cubicBezTo>
                    <a:pt x="20216" y="1638"/>
                    <a:pt x="19909" y="2405"/>
                    <a:pt x="19601" y="317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7" name="Line"/>
            <p:cNvSpPr/>
            <p:nvPr/>
          </p:nvSpPr>
          <p:spPr>
            <a:xfrm>
              <a:off x="2866982" y="728406"/>
              <a:ext cx="27903" cy="460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000" y="3491"/>
                    <a:pt x="14400" y="6982"/>
                    <a:pt x="10800" y="10582"/>
                  </a:cubicBezTo>
                  <a:cubicBezTo>
                    <a:pt x="7200" y="14182"/>
                    <a:pt x="3600" y="1789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8" name="Line"/>
            <p:cNvSpPr/>
            <p:nvPr/>
          </p:nvSpPr>
          <p:spPr>
            <a:xfrm>
              <a:off x="3069275" y="579030"/>
              <a:ext cx="167416" cy="12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1" fill="norm" stroke="1" extrusionOk="0">
                  <a:moveTo>
                    <a:pt x="0" y="21291"/>
                  </a:moveTo>
                  <a:cubicBezTo>
                    <a:pt x="2400" y="15585"/>
                    <a:pt x="4800" y="9880"/>
                    <a:pt x="7650" y="6212"/>
                  </a:cubicBezTo>
                  <a:cubicBezTo>
                    <a:pt x="10500" y="2544"/>
                    <a:pt x="13800" y="914"/>
                    <a:pt x="16200" y="302"/>
                  </a:cubicBezTo>
                  <a:cubicBezTo>
                    <a:pt x="18600" y="-309"/>
                    <a:pt x="20100" y="99"/>
                    <a:pt x="20850" y="710"/>
                  </a:cubicBezTo>
                  <a:cubicBezTo>
                    <a:pt x="21600" y="1321"/>
                    <a:pt x="21600" y="2136"/>
                    <a:pt x="21600" y="295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9" name="Line"/>
            <p:cNvSpPr/>
            <p:nvPr/>
          </p:nvSpPr>
          <p:spPr>
            <a:xfrm>
              <a:off x="3432007" y="826065"/>
              <a:ext cx="90685" cy="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0" name="Line"/>
            <p:cNvSpPr/>
            <p:nvPr/>
          </p:nvSpPr>
          <p:spPr>
            <a:xfrm>
              <a:off x="4006569" y="574942"/>
              <a:ext cx="31122" cy="439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3" h="21600" fill="norm" stroke="1" extrusionOk="0">
                  <a:moveTo>
                    <a:pt x="7055" y="0"/>
                  </a:moveTo>
                  <a:cubicBezTo>
                    <a:pt x="2735" y="1829"/>
                    <a:pt x="-1585" y="3657"/>
                    <a:pt x="575" y="6343"/>
                  </a:cubicBezTo>
                  <a:cubicBezTo>
                    <a:pt x="2735" y="9029"/>
                    <a:pt x="11375" y="12571"/>
                    <a:pt x="15695" y="15029"/>
                  </a:cubicBezTo>
                  <a:cubicBezTo>
                    <a:pt x="20015" y="17486"/>
                    <a:pt x="20015" y="18857"/>
                    <a:pt x="17855" y="19771"/>
                  </a:cubicBezTo>
                  <a:cubicBezTo>
                    <a:pt x="15695" y="20686"/>
                    <a:pt x="11375" y="21143"/>
                    <a:pt x="7055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1" name="Line"/>
            <p:cNvSpPr/>
            <p:nvPr/>
          </p:nvSpPr>
          <p:spPr>
            <a:xfrm>
              <a:off x="3878448" y="490470"/>
              <a:ext cx="286391" cy="33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207" fill="norm" stroke="1" extrusionOk="0">
                  <a:moveTo>
                    <a:pt x="0" y="15036"/>
                  </a:moveTo>
                  <a:cubicBezTo>
                    <a:pt x="857" y="11656"/>
                    <a:pt x="1714" y="8276"/>
                    <a:pt x="4029" y="5631"/>
                  </a:cubicBezTo>
                  <a:cubicBezTo>
                    <a:pt x="6343" y="2987"/>
                    <a:pt x="10114" y="1076"/>
                    <a:pt x="13114" y="342"/>
                  </a:cubicBezTo>
                  <a:cubicBezTo>
                    <a:pt x="16114" y="-393"/>
                    <a:pt x="18343" y="48"/>
                    <a:pt x="19714" y="1738"/>
                  </a:cubicBezTo>
                  <a:cubicBezTo>
                    <a:pt x="21086" y="3427"/>
                    <a:pt x="21600" y="6366"/>
                    <a:pt x="20571" y="9085"/>
                  </a:cubicBezTo>
                  <a:cubicBezTo>
                    <a:pt x="19543" y="11803"/>
                    <a:pt x="16971" y="14301"/>
                    <a:pt x="14486" y="15991"/>
                  </a:cubicBezTo>
                  <a:cubicBezTo>
                    <a:pt x="12000" y="17680"/>
                    <a:pt x="9600" y="18562"/>
                    <a:pt x="7971" y="19150"/>
                  </a:cubicBezTo>
                  <a:cubicBezTo>
                    <a:pt x="6343" y="19738"/>
                    <a:pt x="5486" y="20031"/>
                    <a:pt x="5400" y="20325"/>
                  </a:cubicBezTo>
                  <a:cubicBezTo>
                    <a:pt x="5314" y="20619"/>
                    <a:pt x="6000" y="20913"/>
                    <a:pt x="6686" y="2120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2" name="Line"/>
            <p:cNvSpPr/>
            <p:nvPr/>
          </p:nvSpPr>
          <p:spPr>
            <a:xfrm>
              <a:off x="4093205" y="778824"/>
              <a:ext cx="199634" cy="159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0885" fill="norm" stroke="1" extrusionOk="0">
                  <a:moveTo>
                    <a:pt x="7436" y="2530"/>
                  </a:moveTo>
                  <a:cubicBezTo>
                    <a:pt x="5980" y="6181"/>
                    <a:pt x="4524" y="9831"/>
                    <a:pt x="3796" y="12874"/>
                  </a:cubicBezTo>
                  <a:cubicBezTo>
                    <a:pt x="3068" y="15916"/>
                    <a:pt x="3068" y="18350"/>
                    <a:pt x="4888" y="19719"/>
                  </a:cubicBezTo>
                  <a:cubicBezTo>
                    <a:pt x="6708" y="21088"/>
                    <a:pt x="10349" y="21392"/>
                    <a:pt x="13382" y="19871"/>
                  </a:cubicBezTo>
                  <a:cubicBezTo>
                    <a:pt x="16416" y="18350"/>
                    <a:pt x="18843" y="15003"/>
                    <a:pt x="20057" y="12265"/>
                  </a:cubicBezTo>
                  <a:cubicBezTo>
                    <a:pt x="21270" y="9527"/>
                    <a:pt x="21270" y="7398"/>
                    <a:pt x="18600" y="5420"/>
                  </a:cubicBezTo>
                  <a:cubicBezTo>
                    <a:pt x="15931" y="3443"/>
                    <a:pt x="10591" y="1617"/>
                    <a:pt x="6951" y="705"/>
                  </a:cubicBezTo>
                  <a:cubicBezTo>
                    <a:pt x="3310" y="-208"/>
                    <a:pt x="1369" y="-208"/>
                    <a:pt x="519" y="553"/>
                  </a:cubicBezTo>
                  <a:cubicBezTo>
                    <a:pt x="-330" y="1313"/>
                    <a:pt x="-87" y="2834"/>
                    <a:pt x="883" y="3899"/>
                  </a:cubicBezTo>
                  <a:cubicBezTo>
                    <a:pt x="1854" y="4964"/>
                    <a:pt x="3553" y="5572"/>
                    <a:pt x="5252" y="618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3" name="Line"/>
            <p:cNvSpPr/>
            <p:nvPr/>
          </p:nvSpPr>
          <p:spPr>
            <a:xfrm>
              <a:off x="4331863" y="749333"/>
              <a:ext cx="30593" cy="23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fill="norm" stroke="1" extrusionOk="0">
                  <a:moveTo>
                    <a:pt x="9257" y="0"/>
                  </a:moveTo>
                  <a:cubicBezTo>
                    <a:pt x="6172" y="1059"/>
                    <a:pt x="3086" y="2118"/>
                    <a:pt x="6171" y="4553"/>
                  </a:cubicBezTo>
                  <a:cubicBezTo>
                    <a:pt x="9257" y="6988"/>
                    <a:pt x="18514" y="10800"/>
                    <a:pt x="20057" y="13765"/>
                  </a:cubicBezTo>
                  <a:cubicBezTo>
                    <a:pt x="21600" y="16729"/>
                    <a:pt x="15429" y="18847"/>
                    <a:pt x="10800" y="20012"/>
                  </a:cubicBezTo>
                  <a:cubicBezTo>
                    <a:pt x="6172" y="21176"/>
                    <a:pt x="3086" y="2138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4" name="Line"/>
            <p:cNvSpPr/>
            <p:nvPr/>
          </p:nvSpPr>
          <p:spPr>
            <a:xfrm>
              <a:off x="4353825" y="621446"/>
              <a:ext cx="19893" cy="2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20532" y="21600"/>
                  </a:moveTo>
                  <a:cubicBezTo>
                    <a:pt x="10932" y="10800"/>
                    <a:pt x="1332" y="0"/>
                    <a:pt x="132" y="0"/>
                  </a:cubicBezTo>
                  <a:cubicBezTo>
                    <a:pt x="-1068" y="0"/>
                    <a:pt x="6132" y="10800"/>
                    <a:pt x="13332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5" name="Line"/>
            <p:cNvSpPr/>
            <p:nvPr/>
          </p:nvSpPr>
          <p:spPr>
            <a:xfrm>
              <a:off x="4455512" y="742357"/>
              <a:ext cx="164978" cy="270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497" fill="norm" stroke="1" extrusionOk="0">
                  <a:moveTo>
                    <a:pt x="20660" y="0"/>
                  </a:moveTo>
                  <a:cubicBezTo>
                    <a:pt x="17701" y="0"/>
                    <a:pt x="14742" y="0"/>
                    <a:pt x="11636" y="462"/>
                  </a:cubicBezTo>
                  <a:cubicBezTo>
                    <a:pt x="8529" y="923"/>
                    <a:pt x="5274" y="1846"/>
                    <a:pt x="3499" y="2769"/>
                  </a:cubicBezTo>
                  <a:cubicBezTo>
                    <a:pt x="1723" y="3692"/>
                    <a:pt x="1427" y="4615"/>
                    <a:pt x="3055" y="5815"/>
                  </a:cubicBezTo>
                  <a:cubicBezTo>
                    <a:pt x="4682" y="7015"/>
                    <a:pt x="8233" y="8492"/>
                    <a:pt x="11488" y="9969"/>
                  </a:cubicBezTo>
                  <a:cubicBezTo>
                    <a:pt x="14742" y="11446"/>
                    <a:pt x="17701" y="12923"/>
                    <a:pt x="19329" y="14123"/>
                  </a:cubicBezTo>
                  <a:cubicBezTo>
                    <a:pt x="20956" y="15323"/>
                    <a:pt x="21252" y="16246"/>
                    <a:pt x="20808" y="17077"/>
                  </a:cubicBezTo>
                  <a:cubicBezTo>
                    <a:pt x="20364" y="17908"/>
                    <a:pt x="19181" y="18646"/>
                    <a:pt x="16370" y="19385"/>
                  </a:cubicBezTo>
                  <a:cubicBezTo>
                    <a:pt x="13559" y="20123"/>
                    <a:pt x="9120" y="20862"/>
                    <a:pt x="5866" y="21231"/>
                  </a:cubicBezTo>
                  <a:cubicBezTo>
                    <a:pt x="2611" y="21600"/>
                    <a:pt x="540" y="21600"/>
                    <a:pt x="96" y="21138"/>
                  </a:cubicBezTo>
                  <a:cubicBezTo>
                    <a:pt x="-348" y="20677"/>
                    <a:pt x="836" y="19754"/>
                    <a:pt x="2019" y="1883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6" name="Line"/>
            <p:cNvSpPr/>
            <p:nvPr/>
          </p:nvSpPr>
          <p:spPr>
            <a:xfrm>
              <a:off x="4611984" y="734041"/>
              <a:ext cx="234969" cy="29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395" fill="norm" stroke="1" extrusionOk="0">
                  <a:moveTo>
                    <a:pt x="17053" y="3160"/>
                  </a:moveTo>
                  <a:cubicBezTo>
                    <a:pt x="17688" y="2479"/>
                    <a:pt x="18324" y="1799"/>
                    <a:pt x="18218" y="1204"/>
                  </a:cubicBezTo>
                  <a:cubicBezTo>
                    <a:pt x="18112" y="608"/>
                    <a:pt x="17265" y="98"/>
                    <a:pt x="15782" y="13"/>
                  </a:cubicBezTo>
                  <a:cubicBezTo>
                    <a:pt x="14300" y="-72"/>
                    <a:pt x="12182" y="268"/>
                    <a:pt x="10700" y="778"/>
                  </a:cubicBezTo>
                  <a:cubicBezTo>
                    <a:pt x="9218" y="1289"/>
                    <a:pt x="8371" y="1969"/>
                    <a:pt x="8053" y="2734"/>
                  </a:cubicBezTo>
                  <a:cubicBezTo>
                    <a:pt x="7735" y="3500"/>
                    <a:pt x="7947" y="4350"/>
                    <a:pt x="9959" y="5626"/>
                  </a:cubicBezTo>
                  <a:cubicBezTo>
                    <a:pt x="11971" y="6901"/>
                    <a:pt x="15782" y="8602"/>
                    <a:pt x="18006" y="9793"/>
                  </a:cubicBezTo>
                  <a:cubicBezTo>
                    <a:pt x="20229" y="10983"/>
                    <a:pt x="20865" y="11663"/>
                    <a:pt x="21182" y="12599"/>
                  </a:cubicBezTo>
                  <a:cubicBezTo>
                    <a:pt x="21500" y="13534"/>
                    <a:pt x="21500" y="14725"/>
                    <a:pt x="20971" y="15575"/>
                  </a:cubicBezTo>
                  <a:cubicBezTo>
                    <a:pt x="20441" y="16426"/>
                    <a:pt x="19382" y="16936"/>
                    <a:pt x="16206" y="17871"/>
                  </a:cubicBezTo>
                  <a:cubicBezTo>
                    <a:pt x="13029" y="18807"/>
                    <a:pt x="7735" y="20167"/>
                    <a:pt x="4453" y="20848"/>
                  </a:cubicBezTo>
                  <a:cubicBezTo>
                    <a:pt x="1171" y="21528"/>
                    <a:pt x="-100" y="21528"/>
                    <a:pt x="6" y="21103"/>
                  </a:cubicBezTo>
                  <a:cubicBezTo>
                    <a:pt x="112" y="20678"/>
                    <a:pt x="1594" y="19827"/>
                    <a:pt x="3076" y="1897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7" name="Line"/>
            <p:cNvSpPr/>
            <p:nvPr/>
          </p:nvSpPr>
          <p:spPr>
            <a:xfrm>
              <a:off x="4848060" y="805138"/>
              <a:ext cx="208174" cy="15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382" fill="norm" stroke="1" extrusionOk="0">
                  <a:moveTo>
                    <a:pt x="7200" y="0"/>
                  </a:moveTo>
                  <a:cubicBezTo>
                    <a:pt x="5760" y="3273"/>
                    <a:pt x="4320" y="6545"/>
                    <a:pt x="4200" y="10145"/>
                  </a:cubicBezTo>
                  <a:cubicBezTo>
                    <a:pt x="4080" y="13745"/>
                    <a:pt x="5280" y="17673"/>
                    <a:pt x="7800" y="19636"/>
                  </a:cubicBezTo>
                  <a:cubicBezTo>
                    <a:pt x="10320" y="21600"/>
                    <a:pt x="14160" y="21600"/>
                    <a:pt x="16920" y="21109"/>
                  </a:cubicBezTo>
                  <a:cubicBezTo>
                    <a:pt x="19680" y="20618"/>
                    <a:pt x="21360" y="19636"/>
                    <a:pt x="21480" y="16527"/>
                  </a:cubicBezTo>
                  <a:cubicBezTo>
                    <a:pt x="21600" y="13418"/>
                    <a:pt x="20160" y="8182"/>
                    <a:pt x="16920" y="5073"/>
                  </a:cubicBezTo>
                  <a:cubicBezTo>
                    <a:pt x="13680" y="1964"/>
                    <a:pt x="8640" y="982"/>
                    <a:pt x="5520" y="2782"/>
                  </a:cubicBezTo>
                  <a:cubicBezTo>
                    <a:pt x="2400" y="4582"/>
                    <a:pt x="1200" y="9164"/>
                    <a:pt x="0" y="1374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8" name="Line"/>
            <p:cNvSpPr/>
            <p:nvPr/>
          </p:nvSpPr>
          <p:spPr>
            <a:xfrm>
              <a:off x="5099182" y="755337"/>
              <a:ext cx="163126" cy="245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281" fill="norm" stroke="1" extrusionOk="0">
                  <a:moveTo>
                    <a:pt x="0" y="1296"/>
                  </a:moveTo>
                  <a:cubicBezTo>
                    <a:pt x="608" y="4930"/>
                    <a:pt x="1217" y="8563"/>
                    <a:pt x="1369" y="11188"/>
                  </a:cubicBezTo>
                  <a:cubicBezTo>
                    <a:pt x="1521" y="13812"/>
                    <a:pt x="1217" y="15427"/>
                    <a:pt x="913" y="15730"/>
                  </a:cubicBezTo>
                  <a:cubicBezTo>
                    <a:pt x="608" y="16032"/>
                    <a:pt x="304" y="15023"/>
                    <a:pt x="1369" y="12601"/>
                  </a:cubicBezTo>
                  <a:cubicBezTo>
                    <a:pt x="2434" y="10178"/>
                    <a:pt x="4868" y="6343"/>
                    <a:pt x="6997" y="4021"/>
                  </a:cubicBezTo>
                  <a:cubicBezTo>
                    <a:pt x="9127" y="1700"/>
                    <a:pt x="10952" y="892"/>
                    <a:pt x="12625" y="388"/>
                  </a:cubicBezTo>
                  <a:cubicBezTo>
                    <a:pt x="14299" y="-117"/>
                    <a:pt x="15820" y="-319"/>
                    <a:pt x="17493" y="993"/>
                  </a:cubicBezTo>
                  <a:cubicBezTo>
                    <a:pt x="19166" y="2305"/>
                    <a:pt x="20992" y="5131"/>
                    <a:pt x="21296" y="8260"/>
                  </a:cubicBezTo>
                  <a:cubicBezTo>
                    <a:pt x="21600" y="11389"/>
                    <a:pt x="20383" y="14821"/>
                    <a:pt x="19014" y="17042"/>
                  </a:cubicBezTo>
                  <a:cubicBezTo>
                    <a:pt x="17645" y="19262"/>
                    <a:pt x="16124" y="20272"/>
                    <a:pt x="14603" y="2128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9" name="Line"/>
            <p:cNvSpPr/>
            <p:nvPr/>
          </p:nvSpPr>
          <p:spPr>
            <a:xfrm>
              <a:off x="5564126" y="420078"/>
              <a:ext cx="225645" cy="60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484" fill="norm" stroke="1" extrusionOk="0">
                  <a:moveTo>
                    <a:pt x="17246" y="1296"/>
                  </a:moveTo>
                  <a:cubicBezTo>
                    <a:pt x="17246" y="798"/>
                    <a:pt x="17246" y="299"/>
                    <a:pt x="16700" y="92"/>
                  </a:cubicBezTo>
                  <a:cubicBezTo>
                    <a:pt x="16155" y="-116"/>
                    <a:pt x="15064" y="-33"/>
                    <a:pt x="13100" y="1006"/>
                  </a:cubicBezTo>
                  <a:cubicBezTo>
                    <a:pt x="11137" y="2044"/>
                    <a:pt x="8300" y="4038"/>
                    <a:pt x="5682" y="6406"/>
                  </a:cubicBezTo>
                  <a:cubicBezTo>
                    <a:pt x="3064" y="8773"/>
                    <a:pt x="664" y="11515"/>
                    <a:pt x="118" y="13716"/>
                  </a:cubicBezTo>
                  <a:cubicBezTo>
                    <a:pt x="-427" y="15918"/>
                    <a:pt x="882" y="17579"/>
                    <a:pt x="4700" y="18784"/>
                  </a:cubicBezTo>
                  <a:cubicBezTo>
                    <a:pt x="8518" y="19989"/>
                    <a:pt x="14846" y="20736"/>
                    <a:pt x="21173" y="2148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40" name="Line"/>
            <p:cNvSpPr/>
            <p:nvPr/>
          </p:nvSpPr>
          <p:spPr>
            <a:xfrm>
              <a:off x="5841989" y="547556"/>
              <a:ext cx="366319" cy="306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564" fill="norm" stroke="1" extrusionOk="0">
                  <a:moveTo>
                    <a:pt x="2671" y="455"/>
                  </a:moveTo>
                  <a:cubicBezTo>
                    <a:pt x="4859" y="291"/>
                    <a:pt x="7046" y="128"/>
                    <a:pt x="8550" y="46"/>
                  </a:cubicBezTo>
                  <a:cubicBezTo>
                    <a:pt x="10053" y="-36"/>
                    <a:pt x="10874" y="-36"/>
                    <a:pt x="11489" y="291"/>
                  </a:cubicBezTo>
                  <a:cubicBezTo>
                    <a:pt x="12104" y="619"/>
                    <a:pt x="12514" y="1273"/>
                    <a:pt x="12583" y="2009"/>
                  </a:cubicBezTo>
                  <a:cubicBezTo>
                    <a:pt x="12651" y="2746"/>
                    <a:pt x="12378" y="3564"/>
                    <a:pt x="10942" y="5691"/>
                  </a:cubicBezTo>
                  <a:cubicBezTo>
                    <a:pt x="9507" y="7819"/>
                    <a:pt x="6909" y="11255"/>
                    <a:pt x="5064" y="13546"/>
                  </a:cubicBezTo>
                  <a:cubicBezTo>
                    <a:pt x="3218" y="15837"/>
                    <a:pt x="2124" y="16982"/>
                    <a:pt x="1304" y="18046"/>
                  </a:cubicBezTo>
                  <a:cubicBezTo>
                    <a:pt x="484" y="19109"/>
                    <a:pt x="-63" y="20091"/>
                    <a:pt x="5" y="20664"/>
                  </a:cubicBezTo>
                  <a:cubicBezTo>
                    <a:pt x="74" y="21237"/>
                    <a:pt x="757" y="21400"/>
                    <a:pt x="2261" y="20500"/>
                  </a:cubicBezTo>
                  <a:cubicBezTo>
                    <a:pt x="3765" y="19600"/>
                    <a:pt x="6089" y="17637"/>
                    <a:pt x="7729" y="15591"/>
                  </a:cubicBezTo>
                  <a:cubicBezTo>
                    <a:pt x="9370" y="13546"/>
                    <a:pt x="10327" y="11419"/>
                    <a:pt x="10874" y="9946"/>
                  </a:cubicBezTo>
                  <a:cubicBezTo>
                    <a:pt x="11421" y="8473"/>
                    <a:pt x="11557" y="7655"/>
                    <a:pt x="11694" y="7737"/>
                  </a:cubicBezTo>
                  <a:cubicBezTo>
                    <a:pt x="11831" y="7819"/>
                    <a:pt x="11967" y="8800"/>
                    <a:pt x="13266" y="11173"/>
                  </a:cubicBezTo>
                  <a:cubicBezTo>
                    <a:pt x="14565" y="13546"/>
                    <a:pt x="17026" y="17309"/>
                    <a:pt x="18598" y="19273"/>
                  </a:cubicBezTo>
                  <a:cubicBezTo>
                    <a:pt x="20170" y="21237"/>
                    <a:pt x="20853" y="21400"/>
                    <a:pt x="21537" y="2156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41" name="Line"/>
            <p:cNvSpPr/>
            <p:nvPr/>
          </p:nvSpPr>
          <p:spPr>
            <a:xfrm>
              <a:off x="6194356" y="449381"/>
              <a:ext cx="188349" cy="488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0" y="0"/>
                  </a:moveTo>
                  <a:cubicBezTo>
                    <a:pt x="1301" y="0"/>
                    <a:pt x="2602" y="0"/>
                    <a:pt x="5595" y="977"/>
                  </a:cubicBezTo>
                  <a:cubicBezTo>
                    <a:pt x="8588" y="1954"/>
                    <a:pt x="13272" y="3909"/>
                    <a:pt x="16525" y="6377"/>
                  </a:cubicBezTo>
                  <a:cubicBezTo>
                    <a:pt x="19778" y="8846"/>
                    <a:pt x="21600" y="11829"/>
                    <a:pt x="20949" y="14297"/>
                  </a:cubicBezTo>
                  <a:cubicBezTo>
                    <a:pt x="20299" y="16766"/>
                    <a:pt x="17176" y="18720"/>
                    <a:pt x="14964" y="19851"/>
                  </a:cubicBezTo>
                  <a:cubicBezTo>
                    <a:pt x="12752" y="20983"/>
                    <a:pt x="11451" y="21291"/>
                    <a:pt x="10670" y="21446"/>
                  </a:cubicBezTo>
                  <a:cubicBezTo>
                    <a:pt x="9889" y="21600"/>
                    <a:pt x="9629" y="21600"/>
                    <a:pt x="9369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42" name="Line"/>
            <p:cNvSpPr/>
            <p:nvPr/>
          </p:nvSpPr>
          <p:spPr>
            <a:xfrm>
              <a:off x="6578016" y="798162"/>
              <a:ext cx="104635" cy="19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40" y="3086"/>
                    <a:pt x="19680" y="6171"/>
                    <a:pt x="16080" y="9771"/>
                  </a:cubicBezTo>
                  <a:cubicBezTo>
                    <a:pt x="12480" y="13371"/>
                    <a:pt x="6240" y="17486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43" name="Line"/>
            <p:cNvSpPr/>
            <p:nvPr/>
          </p:nvSpPr>
          <p:spPr>
            <a:xfrm>
              <a:off x="7101188" y="351117"/>
              <a:ext cx="376685" cy="34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2" fill="norm" stroke="1" extrusionOk="0">
                  <a:moveTo>
                    <a:pt x="0" y="1351"/>
                  </a:moveTo>
                  <a:cubicBezTo>
                    <a:pt x="400" y="768"/>
                    <a:pt x="800" y="184"/>
                    <a:pt x="2933" y="38"/>
                  </a:cubicBezTo>
                  <a:cubicBezTo>
                    <a:pt x="5067" y="-108"/>
                    <a:pt x="8933" y="184"/>
                    <a:pt x="11067" y="622"/>
                  </a:cubicBezTo>
                  <a:cubicBezTo>
                    <a:pt x="13200" y="1060"/>
                    <a:pt x="13600" y="1643"/>
                    <a:pt x="13533" y="2373"/>
                  </a:cubicBezTo>
                  <a:cubicBezTo>
                    <a:pt x="13467" y="3103"/>
                    <a:pt x="12933" y="3978"/>
                    <a:pt x="11400" y="6095"/>
                  </a:cubicBezTo>
                  <a:cubicBezTo>
                    <a:pt x="9867" y="8211"/>
                    <a:pt x="7333" y="11568"/>
                    <a:pt x="5867" y="13611"/>
                  </a:cubicBezTo>
                  <a:cubicBezTo>
                    <a:pt x="4400" y="15654"/>
                    <a:pt x="4000" y="16384"/>
                    <a:pt x="3733" y="17114"/>
                  </a:cubicBezTo>
                  <a:cubicBezTo>
                    <a:pt x="3467" y="17843"/>
                    <a:pt x="3333" y="18573"/>
                    <a:pt x="3467" y="19230"/>
                  </a:cubicBezTo>
                  <a:cubicBezTo>
                    <a:pt x="3600" y="19887"/>
                    <a:pt x="4000" y="20470"/>
                    <a:pt x="4533" y="20616"/>
                  </a:cubicBezTo>
                  <a:cubicBezTo>
                    <a:pt x="5067" y="20762"/>
                    <a:pt x="5733" y="20470"/>
                    <a:pt x="6533" y="19230"/>
                  </a:cubicBezTo>
                  <a:cubicBezTo>
                    <a:pt x="7333" y="17989"/>
                    <a:pt x="8267" y="15800"/>
                    <a:pt x="9067" y="13611"/>
                  </a:cubicBezTo>
                  <a:cubicBezTo>
                    <a:pt x="9867" y="11422"/>
                    <a:pt x="10533" y="9233"/>
                    <a:pt x="11067" y="7700"/>
                  </a:cubicBezTo>
                  <a:cubicBezTo>
                    <a:pt x="11600" y="6168"/>
                    <a:pt x="12000" y="5292"/>
                    <a:pt x="12467" y="5219"/>
                  </a:cubicBezTo>
                  <a:cubicBezTo>
                    <a:pt x="12933" y="5146"/>
                    <a:pt x="13467" y="5876"/>
                    <a:pt x="14600" y="7992"/>
                  </a:cubicBezTo>
                  <a:cubicBezTo>
                    <a:pt x="15733" y="10108"/>
                    <a:pt x="17467" y="13611"/>
                    <a:pt x="18733" y="16092"/>
                  </a:cubicBezTo>
                  <a:cubicBezTo>
                    <a:pt x="20000" y="18573"/>
                    <a:pt x="20800" y="20033"/>
                    <a:pt x="21600" y="2149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44" name="Line"/>
            <p:cNvSpPr/>
            <p:nvPr/>
          </p:nvSpPr>
          <p:spPr>
            <a:xfrm>
              <a:off x="7700791" y="331830"/>
              <a:ext cx="225105" cy="350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417" fill="norm" stroke="1" extrusionOk="0">
                  <a:moveTo>
                    <a:pt x="28" y="790"/>
                  </a:moveTo>
                  <a:cubicBezTo>
                    <a:pt x="2404" y="363"/>
                    <a:pt x="4780" y="-63"/>
                    <a:pt x="8128" y="8"/>
                  </a:cubicBezTo>
                  <a:cubicBezTo>
                    <a:pt x="11476" y="79"/>
                    <a:pt x="15796" y="648"/>
                    <a:pt x="18280" y="1216"/>
                  </a:cubicBezTo>
                  <a:cubicBezTo>
                    <a:pt x="20764" y="1784"/>
                    <a:pt x="21412" y="2353"/>
                    <a:pt x="20548" y="3632"/>
                  </a:cubicBezTo>
                  <a:cubicBezTo>
                    <a:pt x="19684" y="4911"/>
                    <a:pt x="17308" y="6900"/>
                    <a:pt x="14392" y="9600"/>
                  </a:cubicBezTo>
                  <a:cubicBezTo>
                    <a:pt x="11476" y="12300"/>
                    <a:pt x="8020" y="15711"/>
                    <a:pt x="5860" y="17629"/>
                  </a:cubicBezTo>
                  <a:cubicBezTo>
                    <a:pt x="3700" y="19548"/>
                    <a:pt x="2836" y="19974"/>
                    <a:pt x="1864" y="20471"/>
                  </a:cubicBezTo>
                  <a:cubicBezTo>
                    <a:pt x="892" y="20969"/>
                    <a:pt x="-188" y="21537"/>
                    <a:pt x="28" y="21395"/>
                  </a:cubicBezTo>
                  <a:cubicBezTo>
                    <a:pt x="244" y="21253"/>
                    <a:pt x="1756" y="20400"/>
                    <a:pt x="3268" y="19548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45" name="Line"/>
            <p:cNvSpPr/>
            <p:nvPr/>
          </p:nvSpPr>
          <p:spPr>
            <a:xfrm>
              <a:off x="8280069" y="228879"/>
              <a:ext cx="123654" cy="36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302" fill="norm" stroke="1" extrusionOk="0">
                  <a:moveTo>
                    <a:pt x="0" y="8094"/>
                  </a:moveTo>
                  <a:cubicBezTo>
                    <a:pt x="400" y="7406"/>
                    <a:pt x="800" y="6719"/>
                    <a:pt x="2600" y="5962"/>
                  </a:cubicBezTo>
                  <a:cubicBezTo>
                    <a:pt x="4400" y="5205"/>
                    <a:pt x="7600" y="4380"/>
                    <a:pt x="11000" y="3210"/>
                  </a:cubicBezTo>
                  <a:cubicBezTo>
                    <a:pt x="14400" y="2041"/>
                    <a:pt x="18000" y="527"/>
                    <a:pt x="19800" y="115"/>
                  </a:cubicBezTo>
                  <a:cubicBezTo>
                    <a:pt x="21600" y="-298"/>
                    <a:pt x="21600" y="390"/>
                    <a:pt x="20600" y="2454"/>
                  </a:cubicBezTo>
                  <a:cubicBezTo>
                    <a:pt x="19600" y="4517"/>
                    <a:pt x="17600" y="7957"/>
                    <a:pt x="16600" y="11052"/>
                  </a:cubicBezTo>
                  <a:cubicBezTo>
                    <a:pt x="15600" y="14148"/>
                    <a:pt x="15600" y="16899"/>
                    <a:pt x="16400" y="18550"/>
                  </a:cubicBezTo>
                  <a:cubicBezTo>
                    <a:pt x="17200" y="20201"/>
                    <a:pt x="18800" y="20752"/>
                    <a:pt x="20400" y="2130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46" name="Line"/>
            <p:cNvSpPr/>
            <p:nvPr/>
          </p:nvSpPr>
          <p:spPr>
            <a:xfrm>
              <a:off x="8175434" y="609820"/>
              <a:ext cx="299953" cy="4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023" y="17486"/>
                    <a:pt x="10047" y="13371"/>
                    <a:pt x="13647" y="9771"/>
                  </a:cubicBezTo>
                  <a:cubicBezTo>
                    <a:pt x="17247" y="6171"/>
                    <a:pt x="19423" y="308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47" name="Line"/>
            <p:cNvSpPr/>
            <p:nvPr/>
          </p:nvSpPr>
          <p:spPr>
            <a:xfrm>
              <a:off x="8733484" y="569002"/>
              <a:ext cx="42454" cy="54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6" h="21199" fill="norm" stroke="1" extrusionOk="0">
                  <a:moveTo>
                    <a:pt x="10231" y="10399"/>
                  </a:moveTo>
                  <a:cubicBezTo>
                    <a:pt x="6821" y="13999"/>
                    <a:pt x="3410" y="17599"/>
                    <a:pt x="4547" y="18949"/>
                  </a:cubicBezTo>
                  <a:cubicBezTo>
                    <a:pt x="5684" y="20299"/>
                    <a:pt x="11368" y="19399"/>
                    <a:pt x="15347" y="16699"/>
                  </a:cubicBezTo>
                  <a:cubicBezTo>
                    <a:pt x="19326" y="13999"/>
                    <a:pt x="21600" y="9499"/>
                    <a:pt x="20463" y="5899"/>
                  </a:cubicBezTo>
                  <a:cubicBezTo>
                    <a:pt x="19326" y="2299"/>
                    <a:pt x="14779" y="-401"/>
                    <a:pt x="10800" y="49"/>
                  </a:cubicBezTo>
                  <a:cubicBezTo>
                    <a:pt x="6821" y="499"/>
                    <a:pt x="3410" y="4099"/>
                    <a:pt x="1705" y="8149"/>
                  </a:cubicBezTo>
                  <a:cubicBezTo>
                    <a:pt x="0" y="12199"/>
                    <a:pt x="0" y="16699"/>
                    <a:pt x="0" y="2119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774" name="Drawing"/>
          <p:cNvGrpSpPr/>
          <p:nvPr/>
        </p:nvGrpSpPr>
        <p:grpSpPr>
          <a:xfrm>
            <a:off x="2971616" y="3294569"/>
            <a:ext cx="7832334" cy="1931417"/>
            <a:chOff x="1699492" y="0"/>
            <a:chExt cx="7832332" cy="1931416"/>
          </a:xfrm>
        </p:grpSpPr>
        <p:sp>
          <p:nvSpPr>
            <p:cNvPr id="5749" name="Line"/>
            <p:cNvSpPr/>
            <p:nvPr/>
          </p:nvSpPr>
          <p:spPr>
            <a:xfrm>
              <a:off x="2128784" y="676887"/>
              <a:ext cx="268272" cy="388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05" fill="norm" stroke="1" extrusionOk="0">
                  <a:moveTo>
                    <a:pt x="5284" y="1800"/>
                  </a:moveTo>
                  <a:cubicBezTo>
                    <a:pt x="5098" y="900"/>
                    <a:pt x="4912" y="0"/>
                    <a:pt x="4539" y="0"/>
                  </a:cubicBezTo>
                  <a:cubicBezTo>
                    <a:pt x="4167" y="0"/>
                    <a:pt x="3608" y="900"/>
                    <a:pt x="2863" y="3214"/>
                  </a:cubicBezTo>
                  <a:cubicBezTo>
                    <a:pt x="2118" y="5529"/>
                    <a:pt x="1187" y="9257"/>
                    <a:pt x="629" y="12150"/>
                  </a:cubicBezTo>
                  <a:cubicBezTo>
                    <a:pt x="70" y="15043"/>
                    <a:pt x="-116" y="17100"/>
                    <a:pt x="70" y="18450"/>
                  </a:cubicBezTo>
                  <a:cubicBezTo>
                    <a:pt x="256" y="19800"/>
                    <a:pt x="815" y="20443"/>
                    <a:pt x="2118" y="20893"/>
                  </a:cubicBezTo>
                  <a:cubicBezTo>
                    <a:pt x="3422" y="21343"/>
                    <a:pt x="5470" y="21600"/>
                    <a:pt x="8822" y="21471"/>
                  </a:cubicBezTo>
                  <a:cubicBezTo>
                    <a:pt x="12174" y="21343"/>
                    <a:pt x="16829" y="20829"/>
                    <a:pt x="21484" y="2031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0" name="Line"/>
            <p:cNvSpPr/>
            <p:nvPr/>
          </p:nvSpPr>
          <p:spPr>
            <a:xfrm>
              <a:off x="2483088" y="646659"/>
              <a:ext cx="4651" cy="404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3848"/>
                    <a:pt x="0" y="7697"/>
                    <a:pt x="0" y="11297"/>
                  </a:cubicBezTo>
                  <a:cubicBezTo>
                    <a:pt x="0" y="14897"/>
                    <a:pt x="10800" y="1824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1" name="Line"/>
            <p:cNvSpPr/>
            <p:nvPr/>
          </p:nvSpPr>
          <p:spPr>
            <a:xfrm>
              <a:off x="2352876" y="793147"/>
              <a:ext cx="218570" cy="2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45" y="21600"/>
                  </a:moveTo>
                  <a:cubicBezTo>
                    <a:pt x="4596" y="19800"/>
                    <a:pt x="3447" y="18000"/>
                    <a:pt x="2298" y="17100"/>
                  </a:cubicBezTo>
                  <a:cubicBezTo>
                    <a:pt x="1149" y="16200"/>
                    <a:pt x="0" y="16200"/>
                    <a:pt x="0" y="16200"/>
                  </a:cubicBezTo>
                  <a:cubicBezTo>
                    <a:pt x="0" y="16200"/>
                    <a:pt x="1149" y="16200"/>
                    <a:pt x="4940" y="13500"/>
                  </a:cubicBezTo>
                  <a:cubicBezTo>
                    <a:pt x="8732" y="10800"/>
                    <a:pt x="15166" y="5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2" name="Line"/>
            <p:cNvSpPr/>
            <p:nvPr/>
          </p:nvSpPr>
          <p:spPr>
            <a:xfrm>
              <a:off x="1699492" y="1202237"/>
              <a:ext cx="299953" cy="29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42" fill="norm" stroke="1" extrusionOk="0">
                  <a:moveTo>
                    <a:pt x="0" y="8028"/>
                  </a:moveTo>
                  <a:cubicBezTo>
                    <a:pt x="0" y="7210"/>
                    <a:pt x="0" y="6392"/>
                    <a:pt x="502" y="5738"/>
                  </a:cubicBezTo>
                  <a:cubicBezTo>
                    <a:pt x="1005" y="5083"/>
                    <a:pt x="2009" y="4592"/>
                    <a:pt x="3265" y="4592"/>
                  </a:cubicBezTo>
                  <a:cubicBezTo>
                    <a:pt x="4521" y="4592"/>
                    <a:pt x="6028" y="5083"/>
                    <a:pt x="7451" y="7210"/>
                  </a:cubicBezTo>
                  <a:cubicBezTo>
                    <a:pt x="8874" y="9338"/>
                    <a:pt x="10214" y="13101"/>
                    <a:pt x="10800" y="15801"/>
                  </a:cubicBezTo>
                  <a:cubicBezTo>
                    <a:pt x="11386" y="18501"/>
                    <a:pt x="11219" y="20138"/>
                    <a:pt x="10800" y="20710"/>
                  </a:cubicBezTo>
                  <a:cubicBezTo>
                    <a:pt x="10381" y="21283"/>
                    <a:pt x="9712" y="20792"/>
                    <a:pt x="9293" y="19238"/>
                  </a:cubicBezTo>
                  <a:cubicBezTo>
                    <a:pt x="8874" y="17683"/>
                    <a:pt x="8707" y="15065"/>
                    <a:pt x="9712" y="11792"/>
                  </a:cubicBezTo>
                  <a:cubicBezTo>
                    <a:pt x="10716" y="8519"/>
                    <a:pt x="12893" y="4592"/>
                    <a:pt x="14400" y="2383"/>
                  </a:cubicBezTo>
                  <a:cubicBezTo>
                    <a:pt x="15907" y="174"/>
                    <a:pt x="16744" y="-317"/>
                    <a:pt x="17833" y="174"/>
                  </a:cubicBezTo>
                  <a:cubicBezTo>
                    <a:pt x="18921" y="665"/>
                    <a:pt x="20260" y="2138"/>
                    <a:pt x="21600" y="361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3" name="Line"/>
            <p:cNvSpPr/>
            <p:nvPr/>
          </p:nvSpPr>
          <p:spPr>
            <a:xfrm>
              <a:off x="2041298" y="1365149"/>
              <a:ext cx="251123" cy="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000" y="18514"/>
                    <a:pt x="10000" y="15429"/>
                    <a:pt x="13600" y="11829"/>
                  </a:cubicBezTo>
                  <a:cubicBezTo>
                    <a:pt x="17200" y="8229"/>
                    <a:pt x="19400" y="411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4" name="Line"/>
            <p:cNvSpPr/>
            <p:nvPr/>
          </p:nvSpPr>
          <p:spPr>
            <a:xfrm>
              <a:off x="2187786" y="1295392"/>
              <a:ext cx="164001" cy="27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0" y="0"/>
                  </a:moveTo>
                  <a:cubicBezTo>
                    <a:pt x="4200" y="1477"/>
                    <a:pt x="8400" y="2954"/>
                    <a:pt x="12000" y="4154"/>
                  </a:cubicBezTo>
                  <a:cubicBezTo>
                    <a:pt x="15600" y="5354"/>
                    <a:pt x="18600" y="6277"/>
                    <a:pt x="20100" y="7385"/>
                  </a:cubicBezTo>
                  <a:cubicBezTo>
                    <a:pt x="21600" y="8492"/>
                    <a:pt x="21600" y="9785"/>
                    <a:pt x="19500" y="12185"/>
                  </a:cubicBezTo>
                  <a:cubicBezTo>
                    <a:pt x="17400" y="14585"/>
                    <a:pt x="13200" y="18092"/>
                    <a:pt x="900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5" name="Line"/>
            <p:cNvSpPr/>
            <p:nvPr/>
          </p:nvSpPr>
          <p:spPr>
            <a:xfrm>
              <a:off x="2433441" y="1288417"/>
              <a:ext cx="267152" cy="19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450" fill="norm" stroke="1" extrusionOk="0">
                  <a:moveTo>
                    <a:pt x="16638" y="0"/>
                  </a:moveTo>
                  <a:cubicBezTo>
                    <a:pt x="16079" y="3265"/>
                    <a:pt x="15520" y="6530"/>
                    <a:pt x="14124" y="9795"/>
                  </a:cubicBezTo>
                  <a:cubicBezTo>
                    <a:pt x="12727" y="13060"/>
                    <a:pt x="10493" y="16326"/>
                    <a:pt x="8817" y="18209"/>
                  </a:cubicBezTo>
                  <a:cubicBezTo>
                    <a:pt x="7141" y="20093"/>
                    <a:pt x="6024" y="20595"/>
                    <a:pt x="5000" y="20972"/>
                  </a:cubicBezTo>
                  <a:cubicBezTo>
                    <a:pt x="3976" y="21349"/>
                    <a:pt x="3045" y="21600"/>
                    <a:pt x="2207" y="21349"/>
                  </a:cubicBezTo>
                  <a:cubicBezTo>
                    <a:pt x="1369" y="21098"/>
                    <a:pt x="624" y="20344"/>
                    <a:pt x="251" y="19088"/>
                  </a:cubicBezTo>
                  <a:cubicBezTo>
                    <a:pt x="-121" y="17833"/>
                    <a:pt x="-121" y="16074"/>
                    <a:pt x="531" y="14191"/>
                  </a:cubicBezTo>
                  <a:cubicBezTo>
                    <a:pt x="1182" y="12307"/>
                    <a:pt x="2486" y="10298"/>
                    <a:pt x="3603" y="9167"/>
                  </a:cubicBezTo>
                  <a:cubicBezTo>
                    <a:pt x="4720" y="8037"/>
                    <a:pt x="5651" y="7786"/>
                    <a:pt x="6303" y="8288"/>
                  </a:cubicBezTo>
                  <a:cubicBezTo>
                    <a:pt x="6955" y="8791"/>
                    <a:pt x="7327" y="10047"/>
                    <a:pt x="8072" y="12181"/>
                  </a:cubicBezTo>
                  <a:cubicBezTo>
                    <a:pt x="8817" y="14316"/>
                    <a:pt x="9934" y="17330"/>
                    <a:pt x="10958" y="19088"/>
                  </a:cubicBezTo>
                  <a:cubicBezTo>
                    <a:pt x="11982" y="20847"/>
                    <a:pt x="12913" y="21349"/>
                    <a:pt x="14403" y="21223"/>
                  </a:cubicBezTo>
                  <a:cubicBezTo>
                    <a:pt x="15893" y="21098"/>
                    <a:pt x="17941" y="20344"/>
                    <a:pt x="19338" y="18837"/>
                  </a:cubicBezTo>
                  <a:cubicBezTo>
                    <a:pt x="20734" y="17330"/>
                    <a:pt x="21479" y="15070"/>
                    <a:pt x="21386" y="12181"/>
                  </a:cubicBezTo>
                  <a:cubicBezTo>
                    <a:pt x="21293" y="9293"/>
                    <a:pt x="20362" y="5777"/>
                    <a:pt x="18407" y="3642"/>
                  </a:cubicBezTo>
                  <a:cubicBezTo>
                    <a:pt x="16451" y="1507"/>
                    <a:pt x="13472" y="753"/>
                    <a:pt x="11610" y="753"/>
                  </a:cubicBezTo>
                  <a:cubicBezTo>
                    <a:pt x="9748" y="753"/>
                    <a:pt x="9003" y="1507"/>
                    <a:pt x="8258" y="226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6" name="Line"/>
            <p:cNvSpPr/>
            <p:nvPr/>
          </p:nvSpPr>
          <p:spPr>
            <a:xfrm>
              <a:off x="3513155" y="439460"/>
              <a:ext cx="308272" cy="492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388" fill="norm" stroke="1" extrusionOk="0">
                  <a:moveTo>
                    <a:pt x="0" y="1424"/>
                  </a:moveTo>
                  <a:cubicBezTo>
                    <a:pt x="1462" y="4250"/>
                    <a:pt x="2923" y="7076"/>
                    <a:pt x="4466" y="10155"/>
                  </a:cubicBezTo>
                  <a:cubicBezTo>
                    <a:pt x="6009" y="13233"/>
                    <a:pt x="7633" y="16564"/>
                    <a:pt x="8608" y="18532"/>
                  </a:cubicBezTo>
                  <a:cubicBezTo>
                    <a:pt x="9582" y="20501"/>
                    <a:pt x="9907" y="21106"/>
                    <a:pt x="10475" y="21308"/>
                  </a:cubicBezTo>
                  <a:cubicBezTo>
                    <a:pt x="11044" y="21510"/>
                    <a:pt x="11856" y="21308"/>
                    <a:pt x="12343" y="20955"/>
                  </a:cubicBezTo>
                  <a:cubicBezTo>
                    <a:pt x="12830" y="20602"/>
                    <a:pt x="12992" y="20097"/>
                    <a:pt x="13398" y="18532"/>
                  </a:cubicBezTo>
                  <a:cubicBezTo>
                    <a:pt x="13805" y="16968"/>
                    <a:pt x="14454" y="14344"/>
                    <a:pt x="15429" y="11568"/>
                  </a:cubicBezTo>
                  <a:cubicBezTo>
                    <a:pt x="16403" y="8792"/>
                    <a:pt x="17702" y="5865"/>
                    <a:pt x="18595" y="4099"/>
                  </a:cubicBezTo>
                  <a:cubicBezTo>
                    <a:pt x="19489" y="2332"/>
                    <a:pt x="19976" y="1727"/>
                    <a:pt x="20463" y="1121"/>
                  </a:cubicBezTo>
                  <a:cubicBezTo>
                    <a:pt x="20950" y="516"/>
                    <a:pt x="21438" y="-90"/>
                    <a:pt x="21519" y="11"/>
                  </a:cubicBezTo>
                  <a:cubicBezTo>
                    <a:pt x="21600" y="112"/>
                    <a:pt x="21275" y="919"/>
                    <a:pt x="20950" y="172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7" name="Line"/>
            <p:cNvSpPr/>
            <p:nvPr/>
          </p:nvSpPr>
          <p:spPr>
            <a:xfrm>
              <a:off x="3836918" y="633744"/>
              <a:ext cx="534240" cy="29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271" fill="norm" stroke="1" extrusionOk="0">
                  <a:moveTo>
                    <a:pt x="3811" y="13088"/>
                  </a:moveTo>
                  <a:cubicBezTo>
                    <a:pt x="3905" y="9881"/>
                    <a:pt x="3998" y="6675"/>
                    <a:pt x="3998" y="4650"/>
                  </a:cubicBezTo>
                  <a:cubicBezTo>
                    <a:pt x="3998" y="2625"/>
                    <a:pt x="3905" y="1781"/>
                    <a:pt x="3624" y="1612"/>
                  </a:cubicBezTo>
                  <a:cubicBezTo>
                    <a:pt x="3344" y="1444"/>
                    <a:pt x="2876" y="1950"/>
                    <a:pt x="2222" y="3722"/>
                  </a:cubicBezTo>
                  <a:cubicBezTo>
                    <a:pt x="1567" y="5494"/>
                    <a:pt x="726" y="8531"/>
                    <a:pt x="305" y="11063"/>
                  </a:cubicBezTo>
                  <a:cubicBezTo>
                    <a:pt x="-116" y="13594"/>
                    <a:pt x="-116" y="15619"/>
                    <a:pt x="398" y="17222"/>
                  </a:cubicBezTo>
                  <a:cubicBezTo>
                    <a:pt x="913" y="18825"/>
                    <a:pt x="1941" y="20006"/>
                    <a:pt x="2596" y="20259"/>
                  </a:cubicBezTo>
                  <a:cubicBezTo>
                    <a:pt x="3250" y="20513"/>
                    <a:pt x="3531" y="19838"/>
                    <a:pt x="3811" y="17728"/>
                  </a:cubicBezTo>
                  <a:cubicBezTo>
                    <a:pt x="4092" y="15619"/>
                    <a:pt x="4372" y="12075"/>
                    <a:pt x="4513" y="9797"/>
                  </a:cubicBezTo>
                  <a:cubicBezTo>
                    <a:pt x="4653" y="7519"/>
                    <a:pt x="4653" y="6506"/>
                    <a:pt x="4653" y="6506"/>
                  </a:cubicBezTo>
                  <a:cubicBezTo>
                    <a:pt x="4653" y="6506"/>
                    <a:pt x="4653" y="7519"/>
                    <a:pt x="4700" y="9628"/>
                  </a:cubicBezTo>
                  <a:cubicBezTo>
                    <a:pt x="4746" y="11738"/>
                    <a:pt x="4840" y="14944"/>
                    <a:pt x="5214" y="17222"/>
                  </a:cubicBezTo>
                  <a:cubicBezTo>
                    <a:pt x="5588" y="19500"/>
                    <a:pt x="6242" y="20850"/>
                    <a:pt x="7178" y="21188"/>
                  </a:cubicBezTo>
                  <a:cubicBezTo>
                    <a:pt x="8113" y="21525"/>
                    <a:pt x="9328" y="20850"/>
                    <a:pt x="10170" y="19078"/>
                  </a:cubicBezTo>
                  <a:cubicBezTo>
                    <a:pt x="11011" y="17306"/>
                    <a:pt x="11479" y="14438"/>
                    <a:pt x="11759" y="11738"/>
                  </a:cubicBezTo>
                  <a:cubicBezTo>
                    <a:pt x="12040" y="9038"/>
                    <a:pt x="12133" y="6506"/>
                    <a:pt x="12133" y="4734"/>
                  </a:cubicBezTo>
                  <a:cubicBezTo>
                    <a:pt x="12133" y="2963"/>
                    <a:pt x="12040" y="1950"/>
                    <a:pt x="11806" y="1191"/>
                  </a:cubicBezTo>
                  <a:cubicBezTo>
                    <a:pt x="11572" y="431"/>
                    <a:pt x="11198" y="-75"/>
                    <a:pt x="10871" y="9"/>
                  </a:cubicBezTo>
                  <a:cubicBezTo>
                    <a:pt x="10544" y="94"/>
                    <a:pt x="10263" y="769"/>
                    <a:pt x="10076" y="2372"/>
                  </a:cubicBezTo>
                  <a:cubicBezTo>
                    <a:pt x="9889" y="3975"/>
                    <a:pt x="9796" y="6506"/>
                    <a:pt x="9889" y="8109"/>
                  </a:cubicBezTo>
                  <a:cubicBezTo>
                    <a:pt x="9983" y="9713"/>
                    <a:pt x="10263" y="10388"/>
                    <a:pt x="10637" y="10978"/>
                  </a:cubicBezTo>
                  <a:cubicBezTo>
                    <a:pt x="11011" y="11569"/>
                    <a:pt x="11479" y="12075"/>
                    <a:pt x="11946" y="12244"/>
                  </a:cubicBezTo>
                  <a:cubicBezTo>
                    <a:pt x="12414" y="12412"/>
                    <a:pt x="12881" y="12244"/>
                    <a:pt x="13255" y="11822"/>
                  </a:cubicBezTo>
                  <a:cubicBezTo>
                    <a:pt x="13629" y="11400"/>
                    <a:pt x="13910" y="10725"/>
                    <a:pt x="14190" y="9881"/>
                  </a:cubicBezTo>
                  <a:cubicBezTo>
                    <a:pt x="14471" y="9037"/>
                    <a:pt x="14752" y="8025"/>
                    <a:pt x="15032" y="6759"/>
                  </a:cubicBezTo>
                  <a:cubicBezTo>
                    <a:pt x="15313" y="5494"/>
                    <a:pt x="15593" y="3975"/>
                    <a:pt x="15733" y="3891"/>
                  </a:cubicBezTo>
                  <a:cubicBezTo>
                    <a:pt x="15874" y="3806"/>
                    <a:pt x="15874" y="5156"/>
                    <a:pt x="15827" y="7181"/>
                  </a:cubicBezTo>
                  <a:cubicBezTo>
                    <a:pt x="15780" y="9206"/>
                    <a:pt x="15687" y="11906"/>
                    <a:pt x="15687" y="13678"/>
                  </a:cubicBezTo>
                  <a:cubicBezTo>
                    <a:pt x="15687" y="15450"/>
                    <a:pt x="15780" y="16294"/>
                    <a:pt x="16014" y="17053"/>
                  </a:cubicBezTo>
                  <a:cubicBezTo>
                    <a:pt x="16248" y="17812"/>
                    <a:pt x="16622" y="18487"/>
                    <a:pt x="17557" y="18234"/>
                  </a:cubicBezTo>
                  <a:cubicBezTo>
                    <a:pt x="18492" y="17981"/>
                    <a:pt x="19988" y="16800"/>
                    <a:pt x="21484" y="1561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8" name="Line"/>
            <p:cNvSpPr/>
            <p:nvPr/>
          </p:nvSpPr>
          <p:spPr>
            <a:xfrm>
              <a:off x="4694361" y="250367"/>
              <a:ext cx="192994" cy="71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fill="norm" stroke="1" extrusionOk="0">
                  <a:moveTo>
                    <a:pt x="20039" y="1215"/>
                  </a:moveTo>
                  <a:cubicBezTo>
                    <a:pt x="19518" y="727"/>
                    <a:pt x="18998" y="239"/>
                    <a:pt x="18087" y="65"/>
                  </a:cubicBezTo>
                  <a:cubicBezTo>
                    <a:pt x="17176" y="-109"/>
                    <a:pt x="15875" y="30"/>
                    <a:pt x="13402" y="936"/>
                  </a:cubicBezTo>
                  <a:cubicBezTo>
                    <a:pt x="10930" y="1842"/>
                    <a:pt x="7287" y="3514"/>
                    <a:pt x="4554" y="5570"/>
                  </a:cubicBezTo>
                  <a:cubicBezTo>
                    <a:pt x="1822" y="7625"/>
                    <a:pt x="0" y="10064"/>
                    <a:pt x="0" y="12224"/>
                  </a:cubicBezTo>
                  <a:cubicBezTo>
                    <a:pt x="0" y="14384"/>
                    <a:pt x="1822" y="16265"/>
                    <a:pt x="4684" y="17728"/>
                  </a:cubicBezTo>
                  <a:cubicBezTo>
                    <a:pt x="7547" y="19192"/>
                    <a:pt x="11451" y="20237"/>
                    <a:pt x="14443" y="20794"/>
                  </a:cubicBezTo>
                  <a:cubicBezTo>
                    <a:pt x="17436" y="21352"/>
                    <a:pt x="19518" y="21421"/>
                    <a:pt x="21600" y="2149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9" name="Line"/>
            <p:cNvSpPr/>
            <p:nvPr/>
          </p:nvSpPr>
          <p:spPr>
            <a:xfrm>
              <a:off x="5040817" y="325780"/>
              <a:ext cx="472469" cy="38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427" fill="norm" stroke="1" extrusionOk="0">
                  <a:moveTo>
                    <a:pt x="0" y="12417"/>
                  </a:moveTo>
                  <a:cubicBezTo>
                    <a:pt x="318" y="10218"/>
                    <a:pt x="635" y="8019"/>
                    <a:pt x="1059" y="6532"/>
                  </a:cubicBezTo>
                  <a:cubicBezTo>
                    <a:pt x="1482" y="5044"/>
                    <a:pt x="2012" y="4268"/>
                    <a:pt x="2488" y="3686"/>
                  </a:cubicBezTo>
                  <a:cubicBezTo>
                    <a:pt x="2965" y="3104"/>
                    <a:pt x="3388" y="2716"/>
                    <a:pt x="3759" y="2781"/>
                  </a:cubicBezTo>
                  <a:cubicBezTo>
                    <a:pt x="4129" y="2846"/>
                    <a:pt x="4447" y="3363"/>
                    <a:pt x="4606" y="5497"/>
                  </a:cubicBezTo>
                  <a:cubicBezTo>
                    <a:pt x="4765" y="7631"/>
                    <a:pt x="4765" y="11382"/>
                    <a:pt x="4976" y="13904"/>
                  </a:cubicBezTo>
                  <a:cubicBezTo>
                    <a:pt x="5188" y="16426"/>
                    <a:pt x="5612" y="17720"/>
                    <a:pt x="6247" y="18819"/>
                  </a:cubicBezTo>
                  <a:cubicBezTo>
                    <a:pt x="6882" y="19919"/>
                    <a:pt x="7729" y="20824"/>
                    <a:pt x="8788" y="21212"/>
                  </a:cubicBezTo>
                  <a:cubicBezTo>
                    <a:pt x="9847" y="21600"/>
                    <a:pt x="11118" y="21471"/>
                    <a:pt x="12176" y="20759"/>
                  </a:cubicBezTo>
                  <a:cubicBezTo>
                    <a:pt x="13235" y="20048"/>
                    <a:pt x="14082" y="18754"/>
                    <a:pt x="14559" y="17008"/>
                  </a:cubicBezTo>
                  <a:cubicBezTo>
                    <a:pt x="15035" y="15262"/>
                    <a:pt x="15141" y="13063"/>
                    <a:pt x="15353" y="10347"/>
                  </a:cubicBezTo>
                  <a:cubicBezTo>
                    <a:pt x="15565" y="7631"/>
                    <a:pt x="15882" y="4398"/>
                    <a:pt x="16253" y="2587"/>
                  </a:cubicBezTo>
                  <a:cubicBezTo>
                    <a:pt x="16624" y="776"/>
                    <a:pt x="17047" y="388"/>
                    <a:pt x="17576" y="194"/>
                  </a:cubicBezTo>
                  <a:cubicBezTo>
                    <a:pt x="18106" y="0"/>
                    <a:pt x="18741" y="0"/>
                    <a:pt x="19324" y="0"/>
                  </a:cubicBezTo>
                  <a:cubicBezTo>
                    <a:pt x="19906" y="0"/>
                    <a:pt x="20435" y="0"/>
                    <a:pt x="20859" y="259"/>
                  </a:cubicBezTo>
                  <a:cubicBezTo>
                    <a:pt x="21282" y="517"/>
                    <a:pt x="21600" y="1035"/>
                    <a:pt x="21494" y="1681"/>
                  </a:cubicBezTo>
                  <a:cubicBezTo>
                    <a:pt x="21388" y="2328"/>
                    <a:pt x="20859" y="3104"/>
                    <a:pt x="20329" y="388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0" name="Line"/>
            <p:cNvSpPr/>
            <p:nvPr/>
          </p:nvSpPr>
          <p:spPr>
            <a:xfrm>
              <a:off x="5257062" y="479244"/>
              <a:ext cx="41854" cy="39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4168"/>
                    <a:pt x="0" y="8337"/>
                    <a:pt x="1200" y="11747"/>
                  </a:cubicBezTo>
                  <a:cubicBezTo>
                    <a:pt x="2400" y="15158"/>
                    <a:pt x="4800" y="17811"/>
                    <a:pt x="8400" y="19326"/>
                  </a:cubicBezTo>
                  <a:cubicBezTo>
                    <a:pt x="12000" y="20842"/>
                    <a:pt x="16800" y="2122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1" name="Line"/>
            <p:cNvSpPr/>
            <p:nvPr/>
          </p:nvSpPr>
          <p:spPr>
            <a:xfrm>
              <a:off x="5396574" y="781747"/>
              <a:ext cx="169308" cy="177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0588" fill="norm" stroke="1" extrusionOk="0">
                  <a:moveTo>
                    <a:pt x="11384" y="514"/>
                  </a:moveTo>
                  <a:cubicBezTo>
                    <a:pt x="9924" y="514"/>
                    <a:pt x="8465" y="514"/>
                    <a:pt x="7589" y="1324"/>
                  </a:cubicBezTo>
                  <a:cubicBezTo>
                    <a:pt x="6713" y="2134"/>
                    <a:pt x="6422" y="3754"/>
                    <a:pt x="6130" y="6184"/>
                  </a:cubicBezTo>
                  <a:cubicBezTo>
                    <a:pt x="5838" y="8614"/>
                    <a:pt x="5546" y="11854"/>
                    <a:pt x="6276" y="14554"/>
                  </a:cubicBezTo>
                  <a:cubicBezTo>
                    <a:pt x="7005" y="17254"/>
                    <a:pt x="8757" y="19414"/>
                    <a:pt x="11092" y="20224"/>
                  </a:cubicBezTo>
                  <a:cubicBezTo>
                    <a:pt x="13427" y="21034"/>
                    <a:pt x="16346" y="20494"/>
                    <a:pt x="18389" y="18604"/>
                  </a:cubicBezTo>
                  <a:cubicBezTo>
                    <a:pt x="20432" y="16714"/>
                    <a:pt x="21600" y="13474"/>
                    <a:pt x="21162" y="10234"/>
                  </a:cubicBezTo>
                  <a:cubicBezTo>
                    <a:pt x="20724" y="6994"/>
                    <a:pt x="18681" y="3754"/>
                    <a:pt x="16200" y="1864"/>
                  </a:cubicBezTo>
                  <a:cubicBezTo>
                    <a:pt x="13719" y="-26"/>
                    <a:pt x="10800" y="-566"/>
                    <a:pt x="8027" y="649"/>
                  </a:cubicBezTo>
                  <a:cubicBezTo>
                    <a:pt x="5254" y="1864"/>
                    <a:pt x="2627" y="4834"/>
                    <a:pt x="0" y="780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2" name="Line"/>
            <p:cNvSpPr/>
            <p:nvPr/>
          </p:nvSpPr>
          <p:spPr>
            <a:xfrm>
              <a:off x="5752832" y="295552"/>
              <a:ext cx="166915" cy="429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463" fill="norm" stroke="1" extrusionOk="0">
                  <a:moveTo>
                    <a:pt x="15026" y="465"/>
                  </a:moveTo>
                  <a:cubicBezTo>
                    <a:pt x="13547" y="232"/>
                    <a:pt x="12067" y="0"/>
                    <a:pt x="10588" y="0"/>
                  </a:cubicBezTo>
                  <a:cubicBezTo>
                    <a:pt x="9108" y="0"/>
                    <a:pt x="7629" y="232"/>
                    <a:pt x="6002" y="1219"/>
                  </a:cubicBezTo>
                  <a:cubicBezTo>
                    <a:pt x="4374" y="2206"/>
                    <a:pt x="2599" y="3948"/>
                    <a:pt x="1415" y="6852"/>
                  </a:cubicBezTo>
                  <a:cubicBezTo>
                    <a:pt x="232" y="9755"/>
                    <a:pt x="-360" y="13819"/>
                    <a:pt x="232" y="16490"/>
                  </a:cubicBezTo>
                  <a:cubicBezTo>
                    <a:pt x="824" y="19161"/>
                    <a:pt x="2599" y="20439"/>
                    <a:pt x="6298" y="21019"/>
                  </a:cubicBezTo>
                  <a:cubicBezTo>
                    <a:pt x="9996" y="21600"/>
                    <a:pt x="15618" y="21484"/>
                    <a:pt x="21240" y="21368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3" name="Line"/>
            <p:cNvSpPr/>
            <p:nvPr/>
          </p:nvSpPr>
          <p:spPr>
            <a:xfrm>
              <a:off x="5899691" y="358239"/>
              <a:ext cx="236300" cy="27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45" fill="norm" stroke="1" extrusionOk="0">
                  <a:moveTo>
                    <a:pt x="1192" y="11527"/>
                  </a:moveTo>
                  <a:cubicBezTo>
                    <a:pt x="768" y="10627"/>
                    <a:pt x="345" y="9727"/>
                    <a:pt x="133" y="8737"/>
                  </a:cubicBezTo>
                  <a:cubicBezTo>
                    <a:pt x="-79" y="7747"/>
                    <a:pt x="-79" y="6667"/>
                    <a:pt x="450" y="6037"/>
                  </a:cubicBezTo>
                  <a:cubicBezTo>
                    <a:pt x="980" y="5407"/>
                    <a:pt x="2039" y="5227"/>
                    <a:pt x="3309" y="5767"/>
                  </a:cubicBezTo>
                  <a:cubicBezTo>
                    <a:pt x="4580" y="6307"/>
                    <a:pt x="6062" y="7567"/>
                    <a:pt x="7227" y="9637"/>
                  </a:cubicBezTo>
                  <a:cubicBezTo>
                    <a:pt x="8392" y="11707"/>
                    <a:pt x="9239" y="14587"/>
                    <a:pt x="9556" y="16837"/>
                  </a:cubicBezTo>
                  <a:cubicBezTo>
                    <a:pt x="9874" y="19087"/>
                    <a:pt x="9662" y="20707"/>
                    <a:pt x="9239" y="21067"/>
                  </a:cubicBezTo>
                  <a:cubicBezTo>
                    <a:pt x="8815" y="21427"/>
                    <a:pt x="8180" y="20527"/>
                    <a:pt x="7862" y="18637"/>
                  </a:cubicBezTo>
                  <a:cubicBezTo>
                    <a:pt x="7545" y="16747"/>
                    <a:pt x="7545" y="13867"/>
                    <a:pt x="8603" y="11077"/>
                  </a:cubicBezTo>
                  <a:cubicBezTo>
                    <a:pt x="9662" y="8287"/>
                    <a:pt x="11780" y="5587"/>
                    <a:pt x="13474" y="3787"/>
                  </a:cubicBezTo>
                  <a:cubicBezTo>
                    <a:pt x="15168" y="1987"/>
                    <a:pt x="16439" y="1087"/>
                    <a:pt x="17709" y="547"/>
                  </a:cubicBezTo>
                  <a:cubicBezTo>
                    <a:pt x="18980" y="7"/>
                    <a:pt x="20250" y="-173"/>
                    <a:pt x="20886" y="187"/>
                  </a:cubicBezTo>
                  <a:cubicBezTo>
                    <a:pt x="21521" y="547"/>
                    <a:pt x="21521" y="1447"/>
                    <a:pt x="21521" y="234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4" name="Line"/>
            <p:cNvSpPr/>
            <p:nvPr/>
          </p:nvSpPr>
          <p:spPr>
            <a:xfrm>
              <a:off x="6275503" y="269687"/>
              <a:ext cx="334831" cy="375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7" fill="norm" stroke="1" extrusionOk="0">
                  <a:moveTo>
                    <a:pt x="0" y="4363"/>
                  </a:moveTo>
                  <a:cubicBezTo>
                    <a:pt x="0" y="3573"/>
                    <a:pt x="0" y="2783"/>
                    <a:pt x="0" y="2783"/>
                  </a:cubicBezTo>
                  <a:cubicBezTo>
                    <a:pt x="0" y="2783"/>
                    <a:pt x="0" y="3573"/>
                    <a:pt x="225" y="6009"/>
                  </a:cubicBezTo>
                  <a:cubicBezTo>
                    <a:pt x="450" y="8446"/>
                    <a:pt x="900" y="12529"/>
                    <a:pt x="1200" y="14900"/>
                  </a:cubicBezTo>
                  <a:cubicBezTo>
                    <a:pt x="1500" y="17270"/>
                    <a:pt x="1650" y="17929"/>
                    <a:pt x="1875" y="18851"/>
                  </a:cubicBezTo>
                  <a:cubicBezTo>
                    <a:pt x="2100" y="19773"/>
                    <a:pt x="2400" y="20958"/>
                    <a:pt x="2775" y="21222"/>
                  </a:cubicBezTo>
                  <a:cubicBezTo>
                    <a:pt x="3150" y="21485"/>
                    <a:pt x="3600" y="20826"/>
                    <a:pt x="4275" y="19114"/>
                  </a:cubicBezTo>
                  <a:cubicBezTo>
                    <a:pt x="4950" y="17402"/>
                    <a:pt x="5850" y="14636"/>
                    <a:pt x="6450" y="12924"/>
                  </a:cubicBezTo>
                  <a:cubicBezTo>
                    <a:pt x="7050" y="11212"/>
                    <a:pt x="7350" y="10553"/>
                    <a:pt x="7800" y="10422"/>
                  </a:cubicBezTo>
                  <a:cubicBezTo>
                    <a:pt x="8250" y="10290"/>
                    <a:pt x="8850" y="10685"/>
                    <a:pt x="9750" y="11870"/>
                  </a:cubicBezTo>
                  <a:cubicBezTo>
                    <a:pt x="10650" y="13056"/>
                    <a:pt x="11850" y="15031"/>
                    <a:pt x="12675" y="16283"/>
                  </a:cubicBezTo>
                  <a:cubicBezTo>
                    <a:pt x="13500" y="17534"/>
                    <a:pt x="13950" y="18061"/>
                    <a:pt x="14550" y="18522"/>
                  </a:cubicBezTo>
                  <a:cubicBezTo>
                    <a:pt x="15150" y="18983"/>
                    <a:pt x="15900" y="19378"/>
                    <a:pt x="16650" y="19575"/>
                  </a:cubicBezTo>
                  <a:cubicBezTo>
                    <a:pt x="17400" y="19773"/>
                    <a:pt x="18150" y="19773"/>
                    <a:pt x="18675" y="19444"/>
                  </a:cubicBezTo>
                  <a:cubicBezTo>
                    <a:pt x="19200" y="19114"/>
                    <a:pt x="19500" y="18456"/>
                    <a:pt x="19725" y="16744"/>
                  </a:cubicBezTo>
                  <a:cubicBezTo>
                    <a:pt x="19950" y="15031"/>
                    <a:pt x="20100" y="12265"/>
                    <a:pt x="20400" y="9500"/>
                  </a:cubicBezTo>
                  <a:cubicBezTo>
                    <a:pt x="20700" y="6734"/>
                    <a:pt x="21150" y="3968"/>
                    <a:pt x="21375" y="2256"/>
                  </a:cubicBezTo>
                  <a:cubicBezTo>
                    <a:pt x="21600" y="544"/>
                    <a:pt x="21600" y="-115"/>
                    <a:pt x="21600" y="17"/>
                  </a:cubicBezTo>
                  <a:cubicBezTo>
                    <a:pt x="21600" y="148"/>
                    <a:pt x="21600" y="1070"/>
                    <a:pt x="21600" y="199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5" name="Line"/>
            <p:cNvSpPr/>
            <p:nvPr/>
          </p:nvSpPr>
          <p:spPr>
            <a:xfrm>
              <a:off x="6657251" y="181617"/>
              <a:ext cx="203642" cy="50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9" h="21556" fill="norm" stroke="1" extrusionOk="0">
                  <a:moveTo>
                    <a:pt x="10997" y="793"/>
                  </a:moveTo>
                  <a:cubicBezTo>
                    <a:pt x="11957" y="396"/>
                    <a:pt x="12917" y="0"/>
                    <a:pt x="13877" y="0"/>
                  </a:cubicBezTo>
                  <a:cubicBezTo>
                    <a:pt x="14837" y="0"/>
                    <a:pt x="15797" y="396"/>
                    <a:pt x="17237" y="1635"/>
                  </a:cubicBezTo>
                  <a:cubicBezTo>
                    <a:pt x="18677" y="2873"/>
                    <a:pt x="20597" y="4954"/>
                    <a:pt x="20957" y="7134"/>
                  </a:cubicBezTo>
                  <a:cubicBezTo>
                    <a:pt x="21317" y="9314"/>
                    <a:pt x="20117" y="11593"/>
                    <a:pt x="16997" y="13872"/>
                  </a:cubicBezTo>
                  <a:cubicBezTo>
                    <a:pt x="13877" y="16150"/>
                    <a:pt x="8837" y="18429"/>
                    <a:pt x="5477" y="19767"/>
                  </a:cubicBezTo>
                  <a:cubicBezTo>
                    <a:pt x="2117" y="21105"/>
                    <a:pt x="437" y="21501"/>
                    <a:pt x="77" y="21550"/>
                  </a:cubicBezTo>
                  <a:cubicBezTo>
                    <a:pt x="-283" y="21600"/>
                    <a:pt x="677" y="21303"/>
                    <a:pt x="1637" y="21006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6" name="Line"/>
            <p:cNvSpPr/>
            <p:nvPr/>
          </p:nvSpPr>
          <p:spPr>
            <a:xfrm>
              <a:off x="7056773" y="0"/>
              <a:ext cx="389551" cy="80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545" fill="norm" stroke="1" extrusionOk="0">
                  <a:moveTo>
                    <a:pt x="3812" y="1807"/>
                  </a:moveTo>
                  <a:cubicBezTo>
                    <a:pt x="3939" y="1497"/>
                    <a:pt x="4066" y="1186"/>
                    <a:pt x="4320" y="876"/>
                  </a:cubicBezTo>
                  <a:cubicBezTo>
                    <a:pt x="4574" y="566"/>
                    <a:pt x="4955" y="255"/>
                    <a:pt x="5527" y="100"/>
                  </a:cubicBezTo>
                  <a:cubicBezTo>
                    <a:pt x="6099" y="-55"/>
                    <a:pt x="6861" y="-55"/>
                    <a:pt x="8386" y="286"/>
                  </a:cubicBezTo>
                  <a:cubicBezTo>
                    <a:pt x="9911" y="628"/>
                    <a:pt x="12198" y="1311"/>
                    <a:pt x="14358" y="2304"/>
                  </a:cubicBezTo>
                  <a:cubicBezTo>
                    <a:pt x="16518" y="3297"/>
                    <a:pt x="18551" y="4600"/>
                    <a:pt x="19821" y="6276"/>
                  </a:cubicBezTo>
                  <a:cubicBezTo>
                    <a:pt x="21092" y="7952"/>
                    <a:pt x="21600" y="10000"/>
                    <a:pt x="21092" y="11862"/>
                  </a:cubicBezTo>
                  <a:cubicBezTo>
                    <a:pt x="20584" y="13724"/>
                    <a:pt x="19059" y="15400"/>
                    <a:pt x="16772" y="16859"/>
                  </a:cubicBezTo>
                  <a:cubicBezTo>
                    <a:pt x="14485" y="18317"/>
                    <a:pt x="11435" y="19559"/>
                    <a:pt x="8513" y="20304"/>
                  </a:cubicBezTo>
                  <a:cubicBezTo>
                    <a:pt x="5591" y="21048"/>
                    <a:pt x="2795" y="21297"/>
                    <a:pt x="0" y="2154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7" name="Line"/>
            <p:cNvSpPr/>
            <p:nvPr/>
          </p:nvSpPr>
          <p:spPr>
            <a:xfrm>
              <a:off x="3541057" y="936347"/>
              <a:ext cx="3738938" cy="40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7" fill="norm" stroke="1" extrusionOk="0">
                  <a:moveTo>
                    <a:pt x="0" y="21527"/>
                  </a:moveTo>
                  <a:cubicBezTo>
                    <a:pt x="309" y="21277"/>
                    <a:pt x="618" y="21028"/>
                    <a:pt x="954" y="20591"/>
                  </a:cubicBezTo>
                  <a:cubicBezTo>
                    <a:pt x="1290" y="20154"/>
                    <a:pt x="1652" y="19529"/>
                    <a:pt x="2082" y="18905"/>
                  </a:cubicBezTo>
                  <a:cubicBezTo>
                    <a:pt x="2512" y="18281"/>
                    <a:pt x="3009" y="17656"/>
                    <a:pt x="3506" y="17095"/>
                  </a:cubicBezTo>
                  <a:cubicBezTo>
                    <a:pt x="4003" y="16533"/>
                    <a:pt x="4500" y="16033"/>
                    <a:pt x="4977" y="15534"/>
                  </a:cubicBezTo>
                  <a:cubicBezTo>
                    <a:pt x="5454" y="15035"/>
                    <a:pt x="5910" y="14535"/>
                    <a:pt x="6401" y="14036"/>
                  </a:cubicBezTo>
                  <a:cubicBezTo>
                    <a:pt x="6891" y="13536"/>
                    <a:pt x="7415" y="13037"/>
                    <a:pt x="7919" y="12600"/>
                  </a:cubicBezTo>
                  <a:cubicBezTo>
                    <a:pt x="8422" y="12163"/>
                    <a:pt x="8906" y="11788"/>
                    <a:pt x="9376" y="11351"/>
                  </a:cubicBezTo>
                  <a:cubicBezTo>
                    <a:pt x="9846" y="10914"/>
                    <a:pt x="10303" y="10415"/>
                    <a:pt x="10740" y="9915"/>
                  </a:cubicBezTo>
                  <a:cubicBezTo>
                    <a:pt x="11176" y="9416"/>
                    <a:pt x="11593" y="8917"/>
                    <a:pt x="12022" y="8417"/>
                  </a:cubicBezTo>
                  <a:cubicBezTo>
                    <a:pt x="12452" y="7918"/>
                    <a:pt x="12896" y="7418"/>
                    <a:pt x="13332" y="6981"/>
                  </a:cubicBezTo>
                  <a:cubicBezTo>
                    <a:pt x="13769" y="6544"/>
                    <a:pt x="14199" y="6170"/>
                    <a:pt x="14642" y="5795"/>
                  </a:cubicBezTo>
                  <a:cubicBezTo>
                    <a:pt x="15085" y="5421"/>
                    <a:pt x="15542" y="5046"/>
                    <a:pt x="16012" y="4609"/>
                  </a:cubicBezTo>
                  <a:cubicBezTo>
                    <a:pt x="16482" y="4172"/>
                    <a:pt x="16966" y="3673"/>
                    <a:pt x="17463" y="3236"/>
                  </a:cubicBezTo>
                  <a:cubicBezTo>
                    <a:pt x="17960" y="2799"/>
                    <a:pt x="18470" y="2424"/>
                    <a:pt x="18913" y="2050"/>
                  </a:cubicBezTo>
                  <a:cubicBezTo>
                    <a:pt x="19357" y="1675"/>
                    <a:pt x="19733" y="1300"/>
                    <a:pt x="20122" y="926"/>
                  </a:cubicBezTo>
                  <a:cubicBezTo>
                    <a:pt x="20512" y="551"/>
                    <a:pt x="20915" y="177"/>
                    <a:pt x="21163" y="52"/>
                  </a:cubicBezTo>
                  <a:cubicBezTo>
                    <a:pt x="21412" y="-73"/>
                    <a:pt x="21506" y="52"/>
                    <a:pt x="21600" y="17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8" name="Line"/>
            <p:cNvSpPr/>
            <p:nvPr/>
          </p:nvSpPr>
          <p:spPr>
            <a:xfrm>
              <a:off x="4482758" y="1638395"/>
              <a:ext cx="299962" cy="293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433" fill="norm" stroke="1" extrusionOk="0">
                  <a:moveTo>
                    <a:pt x="2991" y="11137"/>
                  </a:moveTo>
                  <a:cubicBezTo>
                    <a:pt x="2160" y="10967"/>
                    <a:pt x="1329" y="10797"/>
                    <a:pt x="748" y="10287"/>
                  </a:cubicBezTo>
                  <a:cubicBezTo>
                    <a:pt x="166" y="9777"/>
                    <a:pt x="-166" y="8926"/>
                    <a:pt x="83" y="7651"/>
                  </a:cubicBezTo>
                  <a:cubicBezTo>
                    <a:pt x="332" y="6375"/>
                    <a:pt x="1163" y="4674"/>
                    <a:pt x="1994" y="3739"/>
                  </a:cubicBezTo>
                  <a:cubicBezTo>
                    <a:pt x="2825" y="2803"/>
                    <a:pt x="3656" y="2633"/>
                    <a:pt x="5068" y="3994"/>
                  </a:cubicBezTo>
                  <a:cubicBezTo>
                    <a:pt x="6480" y="5355"/>
                    <a:pt x="8474" y="8246"/>
                    <a:pt x="9637" y="11137"/>
                  </a:cubicBezTo>
                  <a:cubicBezTo>
                    <a:pt x="10800" y="14029"/>
                    <a:pt x="11132" y="16920"/>
                    <a:pt x="11216" y="18791"/>
                  </a:cubicBezTo>
                  <a:cubicBezTo>
                    <a:pt x="11299" y="20662"/>
                    <a:pt x="11132" y="21512"/>
                    <a:pt x="10966" y="21427"/>
                  </a:cubicBezTo>
                  <a:cubicBezTo>
                    <a:pt x="10800" y="21342"/>
                    <a:pt x="10634" y="20321"/>
                    <a:pt x="10551" y="18110"/>
                  </a:cubicBezTo>
                  <a:cubicBezTo>
                    <a:pt x="10468" y="15899"/>
                    <a:pt x="10468" y="12498"/>
                    <a:pt x="11299" y="9521"/>
                  </a:cubicBezTo>
                  <a:cubicBezTo>
                    <a:pt x="12129" y="6545"/>
                    <a:pt x="13791" y="3994"/>
                    <a:pt x="14954" y="2463"/>
                  </a:cubicBezTo>
                  <a:cubicBezTo>
                    <a:pt x="16117" y="932"/>
                    <a:pt x="16782" y="422"/>
                    <a:pt x="17529" y="167"/>
                  </a:cubicBezTo>
                  <a:cubicBezTo>
                    <a:pt x="18277" y="-88"/>
                    <a:pt x="19108" y="-88"/>
                    <a:pt x="19772" y="422"/>
                  </a:cubicBezTo>
                  <a:cubicBezTo>
                    <a:pt x="20437" y="932"/>
                    <a:pt x="20936" y="1953"/>
                    <a:pt x="21434" y="2973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9" name="Line"/>
            <p:cNvSpPr/>
            <p:nvPr/>
          </p:nvSpPr>
          <p:spPr>
            <a:xfrm>
              <a:off x="4862025" y="1394326"/>
              <a:ext cx="269476" cy="308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215" fill="norm" stroke="1" extrusionOk="0">
                  <a:moveTo>
                    <a:pt x="7550" y="12392"/>
                  </a:moveTo>
                  <a:cubicBezTo>
                    <a:pt x="7550" y="11592"/>
                    <a:pt x="7550" y="10792"/>
                    <a:pt x="7181" y="10152"/>
                  </a:cubicBezTo>
                  <a:cubicBezTo>
                    <a:pt x="6811" y="9512"/>
                    <a:pt x="6073" y="9032"/>
                    <a:pt x="5242" y="8952"/>
                  </a:cubicBezTo>
                  <a:cubicBezTo>
                    <a:pt x="4411" y="8872"/>
                    <a:pt x="3488" y="9192"/>
                    <a:pt x="2473" y="10552"/>
                  </a:cubicBezTo>
                  <a:cubicBezTo>
                    <a:pt x="1458" y="11912"/>
                    <a:pt x="350" y="14312"/>
                    <a:pt x="73" y="16232"/>
                  </a:cubicBezTo>
                  <a:cubicBezTo>
                    <a:pt x="-204" y="18152"/>
                    <a:pt x="350" y="19592"/>
                    <a:pt x="1088" y="20392"/>
                  </a:cubicBezTo>
                  <a:cubicBezTo>
                    <a:pt x="1827" y="21192"/>
                    <a:pt x="2750" y="21352"/>
                    <a:pt x="3488" y="21112"/>
                  </a:cubicBezTo>
                  <a:cubicBezTo>
                    <a:pt x="4227" y="20872"/>
                    <a:pt x="4781" y="20232"/>
                    <a:pt x="5611" y="17272"/>
                  </a:cubicBezTo>
                  <a:cubicBezTo>
                    <a:pt x="6442" y="14312"/>
                    <a:pt x="7550" y="9032"/>
                    <a:pt x="8104" y="5992"/>
                  </a:cubicBezTo>
                  <a:cubicBezTo>
                    <a:pt x="8658" y="2952"/>
                    <a:pt x="8658" y="2152"/>
                    <a:pt x="8750" y="1352"/>
                  </a:cubicBezTo>
                  <a:cubicBezTo>
                    <a:pt x="8842" y="552"/>
                    <a:pt x="9027" y="-248"/>
                    <a:pt x="8934" y="72"/>
                  </a:cubicBezTo>
                  <a:cubicBezTo>
                    <a:pt x="8842" y="392"/>
                    <a:pt x="8473" y="1832"/>
                    <a:pt x="8381" y="4392"/>
                  </a:cubicBezTo>
                  <a:cubicBezTo>
                    <a:pt x="8288" y="6952"/>
                    <a:pt x="8473" y="10632"/>
                    <a:pt x="9027" y="13272"/>
                  </a:cubicBezTo>
                  <a:cubicBezTo>
                    <a:pt x="9581" y="15912"/>
                    <a:pt x="10504" y="17512"/>
                    <a:pt x="12627" y="18312"/>
                  </a:cubicBezTo>
                  <a:cubicBezTo>
                    <a:pt x="14750" y="19112"/>
                    <a:pt x="18073" y="19112"/>
                    <a:pt x="21396" y="1911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70" name="Line"/>
            <p:cNvSpPr/>
            <p:nvPr/>
          </p:nvSpPr>
          <p:spPr>
            <a:xfrm>
              <a:off x="7998483" y="723391"/>
              <a:ext cx="362733" cy="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015" y="16457"/>
                    <a:pt x="8031" y="11314"/>
                    <a:pt x="11631" y="7714"/>
                  </a:cubicBezTo>
                  <a:cubicBezTo>
                    <a:pt x="15231" y="4114"/>
                    <a:pt x="18415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71" name="Line"/>
            <p:cNvSpPr/>
            <p:nvPr/>
          </p:nvSpPr>
          <p:spPr>
            <a:xfrm>
              <a:off x="8027482" y="835001"/>
              <a:ext cx="347687" cy="2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0982" fill="norm" stroke="1" extrusionOk="0">
                  <a:moveTo>
                    <a:pt x="2092" y="10800"/>
                  </a:moveTo>
                  <a:cubicBezTo>
                    <a:pt x="1084" y="14400"/>
                    <a:pt x="76" y="18000"/>
                    <a:pt x="4" y="19800"/>
                  </a:cubicBezTo>
                  <a:cubicBezTo>
                    <a:pt x="-68" y="21600"/>
                    <a:pt x="796" y="21600"/>
                    <a:pt x="3532" y="18000"/>
                  </a:cubicBezTo>
                  <a:cubicBezTo>
                    <a:pt x="6268" y="14400"/>
                    <a:pt x="10876" y="7200"/>
                    <a:pt x="14188" y="3600"/>
                  </a:cubicBezTo>
                  <a:cubicBezTo>
                    <a:pt x="17500" y="0"/>
                    <a:pt x="19516" y="0"/>
                    <a:pt x="21532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72" name="Line"/>
            <p:cNvSpPr/>
            <p:nvPr/>
          </p:nvSpPr>
          <p:spPr>
            <a:xfrm>
              <a:off x="8971002" y="481207"/>
              <a:ext cx="287856" cy="353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168" fill="norm" stroke="1" extrusionOk="0">
                  <a:moveTo>
                    <a:pt x="10586" y="1555"/>
                  </a:moveTo>
                  <a:cubicBezTo>
                    <a:pt x="8700" y="1973"/>
                    <a:pt x="6815" y="2391"/>
                    <a:pt x="5015" y="3993"/>
                  </a:cubicBezTo>
                  <a:cubicBezTo>
                    <a:pt x="3215" y="5596"/>
                    <a:pt x="1500" y="8383"/>
                    <a:pt x="643" y="10613"/>
                  </a:cubicBezTo>
                  <a:cubicBezTo>
                    <a:pt x="-214" y="12842"/>
                    <a:pt x="-214" y="14515"/>
                    <a:pt x="643" y="16117"/>
                  </a:cubicBezTo>
                  <a:cubicBezTo>
                    <a:pt x="1500" y="17720"/>
                    <a:pt x="3215" y="19253"/>
                    <a:pt x="5529" y="20158"/>
                  </a:cubicBezTo>
                  <a:cubicBezTo>
                    <a:pt x="7843" y="21064"/>
                    <a:pt x="10757" y="21343"/>
                    <a:pt x="12986" y="21064"/>
                  </a:cubicBezTo>
                  <a:cubicBezTo>
                    <a:pt x="15215" y="20786"/>
                    <a:pt x="16757" y="19949"/>
                    <a:pt x="18043" y="18347"/>
                  </a:cubicBezTo>
                  <a:cubicBezTo>
                    <a:pt x="19329" y="16744"/>
                    <a:pt x="20357" y="14375"/>
                    <a:pt x="20872" y="11728"/>
                  </a:cubicBezTo>
                  <a:cubicBezTo>
                    <a:pt x="21386" y="9080"/>
                    <a:pt x="21386" y="6153"/>
                    <a:pt x="20529" y="3993"/>
                  </a:cubicBezTo>
                  <a:cubicBezTo>
                    <a:pt x="19672" y="1833"/>
                    <a:pt x="17957" y="440"/>
                    <a:pt x="15386" y="91"/>
                  </a:cubicBezTo>
                  <a:cubicBezTo>
                    <a:pt x="12815" y="-257"/>
                    <a:pt x="9386" y="440"/>
                    <a:pt x="7072" y="1346"/>
                  </a:cubicBezTo>
                  <a:cubicBezTo>
                    <a:pt x="4757" y="2251"/>
                    <a:pt x="3557" y="3366"/>
                    <a:pt x="2357" y="448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73" name="Line"/>
            <p:cNvSpPr/>
            <p:nvPr/>
          </p:nvSpPr>
          <p:spPr>
            <a:xfrm>
              <a:off x="9498243" y="745412"/>
              <a:ext cx="33583" cy="45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8" h="20284" fill="norm" stroke="1" extrusionOk="0">
                  <a:moveTo>
                    <a:pt x="8640" y="8773"/>
                  </a:moveTo>
                  <a:cubicBezTo>
                    <a:pt x="7200" y="13916"/>
                    <a:pt x="5760" y="19059"/>
                    <a:pt x="7920" y="20087"/>
                  </a:cubicBezTo>
                  <a:cubicBezTo>
                    <a:pt x="10080" y="21116"/>
                    <a:pt x="15840" y="18030"/>
                    <a:pt x="18720" y="12887"/>
                  </a:cubicBezTo>
                  <a:cubicBezTo>
                    <a:pt x="21600" y="7745"/>
                    <a:pt x="21600" y="545"/>
                    <a:pt x="18000" y="30"/>
                  </a:cubicBezTo>
                  <a:cubicBezTo>
                    <a:pt x="14400" y="-484"/>
                    <a:pt x="7200" y="5687"/>
                    <a:pt x="0" y="1185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813" name="Drawing"/>
          <p:cNvGrpSpPr/>
          <p:nvPr/>
        </p:nvGrpSpPr>
        <p:grpSpPr>
          <a:xfrm>
            <a:off x="5384746" y="4773744"/>
            <a:ext cx="7658154" cy="1392450"/>
            <a:chOff x="2404583" y="-38100"/>
            <a:chExt cx="7658153" cy="1392449"/>
          </a:xfrm>
        </p:grpSpPr>
        <p:pic>
          <p:nvPicPr>
            <p:cNvPr id="5775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2404583" y="469252"/>
              <a:ext cx="428185" cy="882141"/>
            </a:xfrm>
            <a:prstGeom prst="rect">
              <a:avLst/>
            </a:prstGeom>
            <a:effectLst/>
          </p:spPr>
        </p:pic>
        <p:pic>
          <p:nvPicPr>
            <p:cNvPr id="5777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2953138" y="662241"/>
              <a:ext cx="123780" cy="508698"/>
            </a:xfrm>
            <a:prstGeom prst="rect">
              <a:avLst/>
            </a:prstGeom>
            <a:effectLst/>
          </p:spPr>
        </p:pic>
        <p:pic>
          <p:nvPicPr>
            <p:cNvPr id="5779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3147191" y="607818"/>
              <a:ext cx="103605" cy="549176"/>
            </a:xfrm>
            <a:prstGeom prst="rect">
              <a:avLst/>
            </a:prstGeom>
            <a:effectLst/>
          </p:spPr>
        </p:pic>
        <p:pic>
          <p:nvPicPr>
            <p:cNvPr id="5781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2951873" y="850583"/>
              <a:ext cx="285483" cy="111092"/>
            </a:xfrm>
            <a:prstGeom prst="rect">
              <a:avLst/>
            </a:prstGeom>
            <a:effectLst/>
          </p:spPr>
        </p:pic>
        <p:pic>
          <p:nvPicPr>
            <p:cNvPr id="5783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3287361" y="768465"/>
              <a:ext cx="295582" cy="585885"/>
            </a:xfrm>
            <a:prstGeom prst="rect">
              <a:avLst/>
            </a:prstGeom>
            <a:effectLst/>
          </p:spPr>
        </p:pic>
        <p:pic>
          <p:nvPicPr>
            <p:cNvPr id="5785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3712221" y="564136"/>
              <a:ext cx="132020" cy="676563"/>
            </a:xfrm>
            <a:prstGeom prst="rect">
              <a:avLst/>
            </a:prstGeom>
            <a:effectLst/>
          </p:spPr>
        </p:pic>
        <p:pic>
          <p:nvPicPr>
            <p:cNvPr id="5787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3741730" y="723847"/>
              <a:ext cx="356675" cy="309900"/>
            </a:xfrm>
            <a:prstGeom prst="rect">
              <a:avLst/>
            </a:prstGeom>
            <a:effectLst/>
          </p:spPr>
        </p:pic>
        <p:pic>
          <p:nvPicPr>
            <p:cNvPr id="5789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4086569" y="649290"/>
              <a:ext cx="713331" cy="382643"/>
            </a:xfrm>
            <a:prstGeom prst="rect">
              <a:avLst/>
            </a:prstGeom>
            <a:effectLst/>
          </p:spPr>
        </p:pic>
        <p:pic>
          <p:nvPicPr>
            <p:cNvPr id="5791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4928908" y="571172"/>
              <a:ext cx="370905" cy="374062"/>
            </a:xfrm>
            <a:prstGeom prst="rect">
              <a:avLst/>
            </a:prstGeom>
            <a:effectLst/>
          </p:spPr>
        </p:pic>
        <p:pic>
          <p:nvPicPr>
            <p:cNvPr id="5793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5372872" y="554096"/>
              <a:ext cx="710543" cy="345275"/>
            </a:xfrm>
            <a:prstGeom prst="rect">
              <a:avLst/>
            </a:prstGeom>
            <a:effectLst/>
          </p:spPr>
        </p:pic>
        <p:pic>
          <p:nvPicPr>
            <p:cNvPr id="5795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5783984" y="297186"/>
              <a:ext cx="145960" cy="157993"/>
            </a:xfrm>
            <a:prstGeom prst="rect">
              <a:avLst/>
            </a:prstGeom>
            <a:effectLst/>
          </p:spPr>
        </p:pic>
        <p:pic>
          <p:nvPicPr>
            <p:cNvPr id="5797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6038430" y="320438"/>
              <a:ext cx="1237812" cy="791987"/>
            </a:xfrm>
            <a:prstGeom prst="rect">
              <a:avLst/>
            </a:prstGeom>
            <a:effectLst/>
          </p:spPr>
        </p:pic>
        <p:pic>
          <p:nvPicPr>
            <p:cNvPr id="5799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7213984" y="338858"/>
              <a:ext cx="976074" cy="370505"/>
            </a:xfrm>
            <a:prstGeom prst="rect">
              <a:avLst/>
            </a:prstGeom>
            <a:effectLst/>
          </p:spPr>
        </p:pic>
        <p:pic>
          <p:nvPicPr>
            <p:cNvPr id="5801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7841798" y="1220"/>
              <a:ext cx="178899" cy="188628"/>
            </a:xfrm>
            <a:prstGeom prst="rect">
              <a:avLst/>
            </a:prstGeom>
            <a:effectLst/>
          </p:spPr>
        </p:pic>
        <p:pic>
          <p:nvPicPr>
            <p:cNvPr id="5803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8309455" y="4996"/>
              <a:ext cx="103824" cy="607890"/>
            </a:xfrm>
            <a:prstGeom prst="rect">
              <a:avLst/>
            </a:prstGeom>
            <a:effectLst/>
          </p:spPr>
        </p:pic>
        <p:pic>
          <p:nvPicPr>
            <p:cNvPr id="5805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8099894" y="225912"/>
              <a:ext cx="466838" cy="114925"/>
            </a:xfrm>
            <a:prstGeom prst="rect">
              <a:avLst/>
            </a:prstGeom>
            <a:effectLst/>
          </p:spPr>
        </p:pic>
        <p:pic>
          <p:nvPicPr>
            <p:cNvPr id="5807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8525407" y="257852"/>
              <a:ext cx="442471" cy="537738"/>
            </a:xfrm>
            <a:prstGeom prst="rect">
              <a:avLst/>
            </a:prstGeom>
            <a:effectLst/>
          </p:spPr>
        </p:pic>
        <p:pic>
          <p:nvPicPr>
            <p:cNvPr id="5809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9107012" y="-38101"/>
              <a:ext cx="541684" cy="936695"/>
            </a:xfrm>
            <a:prstGeom prst="rect">
              <a:avLst/>
            </a:prstGeom>
            <a:effectLst/>
          </p:spPr>
        </p:pic>
        <p:pic>
          <p:nvPicPr>
            <p:cNvPr id="5811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9910336" y="662244"/>
              <a:ext cx="152401" cy="76201"/>
            </a:xfrm>
            <a:prstGeom prst="rect">
              <a:avLst/>
            </a:prstGeom>
            <a:effectLst/>
          </p:spPr>
        </p:pic>
      </p:grpSp>
      <p:grpSp>
        <p:nvGrpSpPr>
          <p:cNvPr id="5844" name="Drawing"/>
          <p:cNvGrpSpPr/>
          <p:nvPr/>
        </p:nvGrpSpPr>
        <p:grpSpPr>
          <a:xfrm>
            <a:off x="291082" y="6684913"/>
            <a:ext cx="4348607" cy="778991"/>
            <a:chOff x="-112868" y="-227931"/>
            <a:chExt cx="4348605" cy="778989"/>
          </a:xfrm>
        </p:grpSpPr>
        <p:pic>
          <p:nvPicPr>
            <p:cNvPr id="5814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-72350" y="-38102"/>
              <a:ext cx="111087" cy="404064"/>
            </a:xfrm>
            <a:prstGeom prst="rect">
              <a:avLst/>
            </a:prstGeom>
            <a:effectLst/>
          </p:spPr>
        </p:pic>
        <p:pic>
          <p:nvPicPr>
            <p:cNvPr id="5816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-112869" y="-138084"/>
              <a:ext cx="270193" cy="450921"/>
            </a:xfrm>
            <a:prstGeom prst="rect">
              <a:avLst/>
            </a:prstGeom>
            <a:effectLst/>
          </p:spPr>
        </p:pic>
        <p:pic>
          <p:nvPicPr>
            <p:cNvPr id="5818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125179" y="31655"/>
              <a:ext cx="235655" cy="293386"/>
            </a:xfrm>
            <a:prstGeom prst="rect">
              <a:avLst/>
            </a:prstGeom>
            <a:effectLst/>
          </p:spPr>
        </p:pic>
        <p:pic>
          <p:nvPicPr>
            <p:cNvPr id="5820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392185" y="-198544"/>
              <a:ext cx="99972" cy="543578"/>
            </a:xfrm>
            <a:prstGeom prst="rect">
              <a:avLst/>
            </a:prstGeom>
            <a:effectLst/>
          </p:spPr>
        </p:pic>
        <p:pic>
          <p:nvPicPr>
            <p:cNvPr id="5822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287066" y="-52058"/>
              <a:ext cx="288799" cy="103554"/>
            </a:xfrm>
            <a:prstGeom prst="rect">
              <a:avLst/>
            </a:prstGeom>
            <a:effectLst/>
          </p:spPr>
        </p:pic>
        <p:pic>
          <p:nvPicPr>
            <p:cNvPr id="5824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872669" y="-162405"/>
              <a:ext cx="247291" cy="486508"/>
            </a:xfrm>
            <a:prstGeom prst="rect">
              <a:avLst/>
            </a:prstGeom>
            <a:effectLst/>
          </p:spPr>
        </p:pic>
        <p:pic>
          <p:nvPicPr>
            <p:cNvPr id="5826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1013683" y="10726"/>
              <a:ext cx="319342" cy="540332"/>
            </a:xfrm>
            <a:prstGeom prst="rect">
              <a:avLst/>
            </a:prstGeom>
            <a:effectLst/>
          </p:spPr>
        </p:pic>
        <p:pic>
          <p:nvPicPr>
            <p:cNvPr id="5828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1329757" y="-113936"/>
              <a:ext cx="111079" cy="598476"/>
            </a:xfrm>
            <a:prstGeom prst="rect">
              <a:avLst/>
            </a:prstGeom>
            <a:effectLst/>
          </p:spPr>
        </p:pic>
        <p:pic>
          <p:nvPicPr>
            <p:cNvPr id="5830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1322772" y="54471"/>
              <a:ext cx="330883" cy="276616"/>
            </a:xfrm>
            <a:prstGeom prst="rect">
              <a:avLst/>
            </a:prstGeom>
            <a:effectLst/>
          </p:spPr>
        </p:pic>
        <p:pic>
          <p:nvPicPr>
            <p:cNvPr id="5832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1664895" y="-99856"/>
              <a:ext cx="571168" cy="424740"/>
            </a:xfrm>
            <a:prstGeom prst="rect">
              <a:avLst/>
            </a:prstGeom>
            <a:effectLst/>
          </p:spPr>
        </p:pic>
        <p:pic>
          <p:nvPicPr>
            <p:cNvPr id="5834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2187321" y="-31134"/>
              <a:ext cx="290280" cy="374058"/>
            </a:xfrm>
            <a:prstGeom prst="rect">
              <a:avLst/>
            </a:prstGeom>
            <a:effectLst/>
          </p:spPr>
        </p:pic>
        <p:pic>
          <p:nvPicPr>
            <p:cNvPr id="5836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2466784" y="-19528"/>
              <a:ext cx="627286" cy="358922"/>
            </a:xfrm>
            <a:prstGeom prst="rect">
              <a:avLst/>
            </a:prstGeom>
            <a:effectLst/>
          </p:spPr>
        </p:pic>
        <p:pic>
          <p:nvPicPr>
            <p:cNvPr id="5838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2829517" y="-227932"/>
              <a:ext cx="179382" cy="231819"/>
            </a:xfrm>
            <a:prstGeom prst="rect">
              <a:avLst/>
            </a:prstGeom>
            <a:effectLst/>
          </p:spPr>
        </p:pic>
        <p:pic>
          <p:nvPicPr>
            <p:cNvPr id="5840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2977119" y="-151069"/>
              <a:ext cx="758704" cy="630959"/>
            </a:xfrm>
            <a:prstGeom prst="rect">
              <a:avLst/>
            </a:prstGeom>
            <a:effectLst/>
          </p:spPr>
        </p:pic>
        <p:pic>
          <p:nvPicPr>
            <p:cNvPr id="5842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3743314" y="-88530"/>
              <a:ext cx="492424" cy="36220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74" grpId="4"/>
      <p:bldP build="whole" bldLvl="1" animBg="1" rev="0" advAuto="0" spid="5601" grpId="7"/>
      <p:bldP build="whole" bldLvl="1" animBg="1" rev="0" advAuto="0" spid="5696" grpId="2"/>
      <p:bldP build="whole" bldLvl="1" animBg="1" rev="0" advAuto="0" spid="5844" grpId="6"/>
      <p:bldP build="whole" bldLvl="1" animBg="1" rev="0" advAuto="0" spid="5813" grpId="5"/>
      <p:bldP build="whole" bldLvl="1" animBg="1" rev="0" advAuto="0" spid="5748" grpId="3"/>
      <p:bldP build="whole" bldLvl="1" animBg="1" rev="0" advAuto="0" spid="564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Drawing"/>
          <p:cNvGrpSpPr/>
          <p:nvPr/>
        </p:nvGrpSpPr>
        <p:grpSpPr>
          <a:xfrm>
            <a:off x="1596066" y="321533"/>
            <a:ext cx="11200247" cy="3116873"/>
            <a:chOff x="-1619062" y="-417882"/>
            <a:chExt cx="11200246" cy="3116871"/>
          </a:xfrm>
        </p:grpSpPr>
        <p:pic>
          <p:nvPicPr>
            <p:cNvPr id="429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405308" y="-57152"/>
              <a:ext cx="463095" cy="604389"/>
            </a:xfrm>
            <a:prstGeom prst="rect">
              <a:avLst/>
            </a:prstGeom>
            <a:effectLst/>
          </p:spPr>
        </p:pic>
        <p:pic>
          <p:nvPicPr>
            <p:cNvPr id="431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22934" y="-224566"/>
              <a:ext cx="228601" cy="114301"/>
            </a:xfrm>
            <a:prstGeom prst="rect">
              <a:avLst/>
            </a:prstGeom>
            <a:effectLst/>
          </p:spPr>
        </p:pic>
        <p:pic>
          <p:nvPicPr>
            <p:cNvPr id="433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894" y="-9350"/>
              <a:ext cx="316537" cy="483211"/>
            </a:xfrm>
            <a:prstGeom prst="rect">
              <a:avLst/>
            </a:prstGeom>
            <a:effectLst/>
          </p:spPr>
        </p:pic>
        <p:pic>
          <p:nvPicPr>
            <p:cNvPr id="435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4459" y="-22273"/>
              <a:ext cx="145587" cy="532854"/>
            </a:xfrm>
            <a:prstGeom prst="rect">
              <a:avLst/>
            </a:prstGeom>
            <a:effectLst/>
          </p:spPr>
        </p:pic>
        <p:pic>
          <p:nvPicPr>
            <p:cNvPr id="437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26097" y="-246919"/>
              <a:ext cx="161850" cy="213401"/>
            </a:xfrm>
            <a:prstGeom prst="rect">
              <a:avLst/>
            </a:prstGeom>
            <a:effectLst/>
          </p:spPr>
        </p:pic>
        <p:pic>
          <p:nvPicPr>
            <p:cNvPr id="439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06167" y="-363146"/>
              <a:ext cx="790949" cy="776570"/>
            </a:xfrm>
            <a:prstGeom prst="rect">
              <a:avLst/>
            </a:prstGeom>
            <a:effectLst/>
          </p:spPr>
        </p:pic>
        <p:pic>
          <p:nvPicPr>
            <p:cNvPr id="441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50384" y="-133883"/>
              <a:ext cx="586235" cy="211969"/>
            </a:xfrm>
            <a:prstGeom prst="rect">
              <a:avLst/>
            </a:prstGeom>
            <a:effectLst/>
          </p:spPr>
        </p:pic>
        <p:pic>
          <p:nvPicPr>
            <p:cNvPr id="443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939503" y="-182302"/>
              <a:ext cx="579274" cy="599095"/>
            </a:xfrm>
            <a:prstGeom prst="rect">
              <a:avLst/>
            </a:prstGeom>
            <a:effectLst/>
          </p:spPr>
        </p:pic>
        <p:pic>
          <p:nvPicPr>
            <p:cNvPr id="445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543767" y="-57730"/>
              <a:ext cx="382673" cy="477360"/>
            </a:xfrm>
            <a:prstGeom prst="rect">
              <a:avLst/>
            </a:prstGeom>
            <a:effectLst/>
          </p:spPr>
        </p:pic>
        <p:pic>
          <p:nvPicPr>
            <p:cNvPr id="447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901136" y="-146902"/>
              <a:ext cx="358478" cy="551558"/>
            </a:xfrm>
            <a:prstGeom prst="rect">
              <a:avLst/>
            </a:prstGeom>
            <a:effectLst/>
          </p:spPr>
        </p:pic>
        <p:pic>
          <p:nvPicPr>
            <p:cNvPr id="449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187135" y="-295569"/>
              <a:ext cx="148491" cy="722428"/>
            </a:xfrm>
            <a:prstGeom prst="rect">
              <a:avLst/>
            </a:prstGeom>
            <a:effectLst/>
          </p:spPr>
        </p:pic>
        <p:pic>
          <p:nvPicPr>
            <p:cNvPr id="451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172437" y="-66451"/>
              <a:ext cx="470834" cy="507274"/>
            </a:xfrm>
            <a:prstGeom prst="rect">
              <a:avLst/>
            </a:prstGeom>
            <a:effectLst/>
          </p:spPr>
        </p:pic>
        <p:pic>
          <p:nvPicPr>
            <p:cNvPr id="453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213601" y="-175791"/>
              <a:ext cx="636441" cy="508371"/>
            </a:xfrm>
            <a:prstGeom prst="rect">
              <a:avLst/>
            </a:prstGeom>
            <a:effectLst/>
          </p:spPr>
        </p:pic>
        <p:pic>
          <p:nvPicPr>
            <p:cNvPr id="455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882200" y="-135225"/>
              <a:ext cx="218978" cy="481015"/>
            </a:xfrm>
            <a:prstGeom prst="rect">
              <a:avLst/>
            </a:prstGeom>
            <a:effectLst/>
          </p:spPr>
        </p:pic>
        <p:pic>
          <p:nvPicPr>
            <p:cNvPr id="457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855914" y="-417883"/>
              <a:ext cx="258406" cy="237827"/>
            </a:xfrm>
            <a:prstGeom prst="rect">
              <a:avLst/>
            </a:prstGeom>
            <a:effectLst/>
          </p:spPr>
        </p:pic>
        <p:pic>
          <p:nvPicPr>
            <p:cNvPr id="459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5249031" y="-273395"/>
              <a:ext cx="138137" cy="651428"/>
            </a:xfrm>
            <a:prstGeom prst="rect">
              <a:avLst/>
            </a:prstGeom>
            <a:effectLst/>
          </p:spPr>
        </p:pic>
        <p:pic>
          <p:nvPicPr>
            <p:cNvPr id="461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5112417" y="-356903"/>
              <a:ext cx="793519" cy="755872"/>
            </a:xfrm>
            <a:prstGeom prst="rect">
              <a:avLst/>
            </a:prstGeom>
            <a:effectLst/>
          </p:spPr>
        </p:pic>
        <p:pic>
          <p:nvPicPr>
            <p:cNvPr id="463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-1619056" y="1010120"/>
              <a:ext cx="156164" cy="560751"/>
            </a:xfrm>
            <a:prstGeom prst="rect">
              <a:avLst/>
            </a:prstGeom>
            <a:effectLst/>
          </p:spPr>
        </p:pic>
        <p:pic>
          <p:nvPicPr>
            <p:cNvPr id="465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-1619063" y="867832"/>
              <a:ext cx="888611" cy="734679"/>
            </a:xfrm>
            <a:prstGeom prst="rect">
              <a:avLst/>
            </a:prstGeom>
            <a:effectLst/>
          </p:spPr>
        </p:pic>
        <p:pic>
          <p:nvPicPr>
            <p:cNvPr id="467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-991260" y="914953"/>
              <a:ext cx="237129" cy="279659"/>
            </a:xfrm>
            <a:prstGeom prst="rect">
              <a:avLst/>
            </a:prstGeom>
            <a:effectLst/>
          </p:spPr>
        </p:pic>
        <p:pic>
          <p:nvPicPr>
            <p:cNvPr id="469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-719911" y="1076157"/>
              <a:ext cx="498672" cy="546929"/>
            </a:xfrm>
            <a:prstGeom prst="rect">
              <a:avLst/>
            </a:prstGeom>
            <a:effectLst/>
          </p:spPr>
        </p:pic>
        <p:pic>
          <p:nvPicPr>
            <p:cNvPr id="471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-352382" y="919432"/>
              <a:ext cx="452021" cy="665381"/>
            </a:xfrm>
            <a:prstGeom prst="rect">
              <a:avLst/>
            </a:prstGeom>
            <a:effectLst/>
          </p:spPr>
        </p:pic>
        <p:pic>
          <p:nvPicPr>
            <p:cNvPr id="473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-27081" y="1119764"/>
              <a:ext cx="440637" cy="416233"/>
            </a:xfrm>
            <a:prstGeom prst="rect">
              <a:avLst/>
            </a:prstGeom>
            <a:effectLst/>
          </p:spPr>
        </p:pic>
        <p:pic>
          <p:nvPicPr>
            <p:cNvPr id="475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344377" y="1062210"/>
              <a:ext cx="445862" cy="461326"/>
            </a:xfrm>
            <a:prstGeom prst="rect">
              <a:avLst/>
            </a:prstGeom>
            <a:effectLst/>
          </p:spPr>
        </p:pic>
        <p:pic>
          <p:nvPicPr>
            <p:cNvPr id="477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761958" y="841326"/>
              <a:ext cx="146869" cy="687740"/>
            </a:xfrm>
            <a:prstGeom prst="rect">
              <a:avLst/>
            </a:prstGeom>
            <a:effectLst/>
          </p:spPr>
        </p:pic>
        <p:pic>
          <p:nvPicPr>
            <p:cNvPr id="479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443235" y="883255"/>
              <a:ext cx="406824" cy="548448"/>
            </a:xfrm>
            <a:prstGeom prst="rect">
              <a:avLst/>
            </a:prstGeom>
            <a:effectLst/>
          </p:spPr>
        </p:pic>
        <p:pic>
          <p:nvPicPr>
            <p:cNvPr id="481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1506014" y="1123799"/>
              <a:ext cx="407294" cy="272678"/>
            </a:xfrm>
            <a:prstGeom prst="rect">
              <a:avLst/>
            </a:prstGeom>
            <a:effectLst/>
          </p:spPr>
        </p:pic>
        <p:pic>
          <p:nvPicPr>
            <p:cNvPr id="483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1833870" y="732435"/>
              <a:ext cx="232896" cy="671011"/>
            </a:xfrm>
            <a:prstGeom prst="rect">
              <a:avLst/>
            </a:prstGeom>
            <a:effectLst/>
          </p:spPr>
        </p:pic>
        <p:pic>
          <p:nvPicPr>
            <p:cNvPr id="485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2037206" y="1022877"/>
              <a:ext cx="434162" cy="377756"/>
            </a:xfrm>
            <a:prstGeom prst="rect">
              <a:avLst/>
            </a:prstGeom>
            <a:effectLst/>
          </p:spPr>
        </p:pic>
        <p:pic>
          <p:nvPicPr>
            <p:cNvPr id="487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2449582" y="842792"/>
              <a:ext cx="157003" cy="567640"/>
            </a:xfrm>
            <a:prstGeom prst="rect">
              <a:avLst/>
            </a:prstGeom>
            <a:effectLst/>
          </p:spPr>
        </p:pic>
        <p:pic>
          <p:nvPicPr>
            <p:cNvPr id="489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2327890" y="982210"/>
              <a:ext cx="464349" cy="135248"/>
            </a:xfrm>
            <a:prstGeom prst="rect">
              <a:avLst/>
            </a:prstGeom>
            <a:effectLst/>
          </p:spPr>
        </p:pic>
        <p:pic>
          <p:nvPicPr>
            <p:cNvPr id="491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2826743" y="731586"/>
              <a:ext cx="181732" cy="692787"/>
            </a:xfrm>
            <a:prstGeom prst="rect">
              <a:avLst/>
            </a:prstGeom>
            <a:effectLst/>
          </p:spPr>
        </p:pic>
        <p:pic>
          <p:nvPicPr>
            <p:cNvPr id="493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2752905" y="919975"/>
              <a:ext cx="509400" cy="183528"/>
            </a:xfrm>
            <a:prstGeom prst="rect">
              <a:avLst/>
            </a:prstGeom>
            <a:effectLst/>
          </p:spPr>
        </p:pic>
        <p:pic>
          <p:nvPicPr>
            <p:cNvPr id="495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4530253" y="671938"/>
              <a:ext cx="570926" cy="773378"/>
            </a:xfrm>
            <a:prstGeom prst="rect">
              <a:avLst/>
            </a:prstGeom>
            <a:effectLst/>
          </p:spPr>
        </p:pic>
        <p:pic>
          <p:nvPicPr>
            <p:cNvPr id="497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5131506" y="933373"/>
              <a:ext cx="380438" cy="450477"/>
            </a:xfrm>
            <a:prstGeom prst="rect">
              <a:avLst/>
            </a:prstGeom>
            <a:effectLst/>
          </p:spPr>
        </p:pic>
        <p:pic>
          <p:nvPicPr>
            <p:cNvPr id="499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5433905" y="992626"/>
              <a:ext cx="518300" cy="419600"/>
            </a:xfrm>
            <a:prstGeom prst="rect">
              <a:avLst/>
            </a:prstGeom>
            <a:effectLst/>
          </p:spPr>
        </p:pic>
        <p:pic>
          <p:nvPicPr>
            <p:cNvPr id="501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5861211" y="937709"/>
              <a:ext cx="439776" cy="464640"/>
            </a:xfrm>
            <a:prstGeom prst="rect">
              <a:avLst/>
            </a:prstGeom>
            <a:effectLst/>
          </p:spPr>
        </p:pic>
        <p:pic>
          <p:nvPicPr>
            <p:cNvPr id="503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6412215" y="556700"/>
              <a:ext cx="167792" cy="846757"/>
            </a:xfrm>
            <a:prstGeom prst="rect">
              <a:avLst/>
            </a:prstGeom>
            <a:effectLst/>
          </p:spPr>
        </p:pic>
        <p:pic>
          <p:nvPicPr>
            <p:cNvPr id="505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6256411" y="738943"/>
              <a:ext cx="514252" cy="218079"/>
            </a:xfrm>
            <a:prstGeom prst="rect">
              <a:avLst/>
            </a:prstGeom>
            <a:effectLst/>
          </p:spPr>
        </p:pic>
        <p:pic>
          <p:nvPicPr>
            <p:cNvPr id="507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6630418" y="802766"/>
              <a:ext cx="828522" cy="527512"/>
            </a:xfrm>
            <a:prstGeom prst="rect">
              <a:avLst/>
            </a:prstGeom>
            <a:effectLst/>
          </p:spPr>
        </p:pic>
        <p:pic>
          <p:nvPicPr>
            <p:cNvPr id="509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7823849" y="483403"/>
              <a:ext cx="500054" cy="918930"/>
            </a:xfrm>
            <a:prstGeom prst="rect">
              <a:avLst/>
            </a:prstGeom>
            <a:effectLst/>
          </p:spPr>
        </p:pic>
        <p:pic>
          <p:nvPicPr>
            <p:cNvPr id="511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8169634" y="861667"/>
              <a:ext cx="433295" cy="474348"/>
            </a:xfrm>
            <a:prstGeom prst="rect">
              <a:avLst/>
            </a:prstGeom>
            <a:effectLst/>
          </p:spPr>
        </p:pic>
        <p:pic>
          <p:nvPicPr>
            <p:cNvPr id="513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8528436" y="782275"/>
              <a:ext cx="320964" cy="592764"/>
            </a:xfrm>
            <a:prstGeom prst="rect">
              <a:avLst/>
            </a:prstGeom>
            <a:effectLst/>
          </p:spPr>
        </p:pic>
        <p:pic>
          <p:nvPicPr>
            <p:cNvPr id="515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8946693" y="446309"/>
              <a:ext cx="444496" cy="876689"/>
            </a:xfrm>
            <a:prstGeom prst="rect">
              <a:avLst/>
            </a:prstGeom>
            <a:effectLst/>
          </p:spPr>
        </p:pic>
        <p:pic>
          <p:nvPicPr>
            <p:cNvPr id="517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8861420" y="717594"/>
              <a:ext cx="501860" cy="148729"/>
            </a:xfrm>
            <a:prstGeom prst="rect">
              <a:avLst/>
            </a:prstGeom>
            <a:effectLst/>
          </p:spPr>
        </p:pic>
        <p:pic>
          <p:nvPicPr>
            <p:cNvPr id="519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-1529692" y="1854411"/>
              <a:ext cx="445361" cy="823019"/>
            </a:xfrm>
            <a:prstGeom prst="rect">
              <a:avLst/>
            </a:prstGeom>
            <a:effectLst/>
          </p:spPr>
        </p:pic>
        <p:pic>
          <p:nvPicPr>
            <p:cNvPr id="521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-1021038" y="2026683"/>
              <a:ext cx="104115" cy="564506"/>
            </a:xfrm>
            <a:prstGeom prst="rect">
              <a:avLst/>
            </a:prstGeom>
            <a:effectLst/>
          </p:spPr>
        </p:pic>
        <p:pic>
          <p:nvPicPr>
            <p:cNvPr id="523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-1149227" y="1985536"/>
              <a:ext cx="453143" cy="375458"/>
            </a:xfrm>
            <a:prstGeom prst="rect">
              <a:avLst/>
            </a:prstGeom>
            <a:effectLst/>
          </p:spPr>
        </p:pic>
        <p:pic>
          <p:nvPicPr>
            <p:cNvPr id="525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-737982" y="2168074"/>
              <a:ext cx="323306" cy="430743"/>
            </a:xfrm>
            <a:prstGeom prst="rect">
              <a:avLst/>
            </a:prstGeom>
            <a:effectLst/>
          </p:spPr>
        </p:pic>
        <p:pic>
          <p:nvPicPr>
            <p:cNvPr id="527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-323467" y="2166196"/>
              <a:ext cx="208739" cy="430562"/>
            </a:xfrm>
            <a:prstGeom prst="rect">
              <a:avLst/>
            </a:prstGeom>
            <a:effectLst/>
          </p:spPr>
        </p:pic>
        <p:pic>
          <p:nvPicPr>
            <p:cNvPr id="529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-386253" y="1967692"/>
              <a:ext cx="238972" cy="207106"/>
            </a:xfrm>
            <a:prstGeom prst="rect">
              <a:avLst/>
            </a:prstGeom>
            <a:effectLst/>
          </p:spPr>
        </p:pic>
        <p:pic>
          <p:nvPicPr>
            <p:cNvPr id="531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-128149" y="2159012"/>
              <a:ext cx="336456" cy="418221"/>
            </a:xfrm>
            <a:prstGeom prst="rect">
              <a:avLst/>
            </a:prstGeom>
            <a:effectLst/>
          </p:spPr>
        </p:pic>
        <p:pic>
          <p:nvPicPr>
            <p:cNvPr id="533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205901" y="2054035"/>
              <a:ext cx="390894" cy="563358"/>
            </a:xfrm>
            <a:prstGeom prst="rect">
              <a:avLst/>
            </a:prstGeom>
            <a:effectLst/>
          </p:spPr>
        </p:pic>
        <p:pic>
          <p:nvPicPr>
            <p:cNvPr id="535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509073" y="2217561"/>
              <a:ext cx="457421" cy="367253"/>
            </a:xfrm>
            <a:prstGeom prst="rect">
              <a:avLst/>
            </a:prstGeom>
            <a:effectLst/>
          </p:spPr>
        </p:pic>
        <p:pic>
          <p:nvPicPr>
            <p:cNvPr id="537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994918" y="1936002"/>
              <a:ext cx="132019" cy="627284"/>
            </a:xfrm>
            <a:prstGeom prst="rect">
              <a:avLst/>
            </a:prstGeom>
            <a:effectLst/>
          </p:spPr>
        </p:pic>
        <p:pic>
          <p:nvPicPr>
            <p:cNvPr id="539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883307" y="2082484"/>
              <a:ext cx="397096" cy="166900"/>
            </a:xfrm>
            <a:prstGeom prst="rect">
              <a:avLst/>
            </a:prstGeom>
            <a:effectLst/>
          </p:spPr>
        </p:pic>
        <p:pic>
          <p:nvPicPr>
            <p:cNvPr id="541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1214101" y="2144798"/>
              <a:ext cx="324417" cy="380684"/>
            </a:xfrm>
            <a:prstGeom prst="rect">
              <a:avLst/>
            </a:prstGeom>
            <a:effectLst/>
          </p:spPr>
        </p:pic>
        <p:pic>
          <p:nvPicPr>
            <p:cNvPr id="543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1566928" y="2086570"/>
              <a:ext cx="327324" cy="407253"/>
            </a:xfrm>
            <a:prstGeom prst="rect">
              <a:avLst/>
            </a:prstGeom>
            <a:effectLst/>
          </p:spPr>
        </p:pic>
        <p:pic>
          <p:nvPicPr>
            <p:cNvPr id="545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1972221" y="1889398"/>
              <a:ext cx="326611" cy="809591"/>
            </a:xfrm>
            <a:prstGeom prst="rect">
              <a:avLst/>
            </a:prstGeom>
            <a:effectLst/>
          </p:spPr>
        </p:pic>
        <p:pic>
          <p:nvPicPr>
            <p:cNvPr id="547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4919622" y="1736034"/>
              <a:ext cx="385722" cy="801990"/>
            </a:xfrm>
            <a:prstGeom prst="rect">
              <a:avLst/>
            </a:prstGeom>
            <a:effectLst/>
          </p:spPr>
        </p:pic>
        <p:pic>
          <p:nvPicPr>
            <p:cNvPr id="549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5312840" y="1810439"/>
              <a:ext cx="393978" cy="564774"/>
            </a:xfrm>
            <a:prstGeom prst="rect">
              <a:avLst/>
            </a:prstGeom>
            <a:effectLst/>
          </p:spPr>
        </p:pic>
        <p:pic>
          <p:nvPicPr>
            <p:cNvPr id="551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5277960" y="2082489"/>
              <a:ext cx="445918" cy="286947"/>
            </a:xfrm>
            <a:prstGeom prst="rect">
              <a:avLst/>
            </a:prstGeom>
            <a:effectLst/>
          </p:spPr>
        </p:pic>
        <p:pic>
          <p:nvPicPr>
            <p:cNvPr id="553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5555772" y="1999231"/>
              <a:ext cx="816836" cy="416523"/>
            </a:xfrm>
            <a:prstGeom prst="rect">
              <a:avLst/>
            </a:prstGeom>
            <a:effectLst/>
          </p:spPr>
        </p:pic>
        <p:pic>
          <p:nvPicPr>
            <p:cNvPr id="555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6456840" y="1677900"/>
              <a:ext cx="118061" cy="717966"/>
            </a:xfrm>
            <a:prstGeom prst="rect">
              <a:avLst/>
            </a:prstGeom>
            <a:effectLst/>
          </p:spPr>
        </p:pic>
        <p:pic>
          <p:nvPicPr>
            <p:cNvPr id="557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6618431" y="1955431"/>
              <a:ext cx="307817" cy="412059"/>
            </a:xfrm>
            <a:prstGeom prst="rect">
              <a:avLst/>
            </a:prstGeom>
            <a:effectLst/>
          </p:spPr>
        </p:pic>
        <p:pic>
          <p:nvPicPr>
            <p:cNvPr id="559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6910259" y="1926701"/>
              <a:ext cx="313382" cy="427000"/>
            </a:xfrm>
            <a:prstGeom prst="rect">
              <a:avLst/>
            </a:prstGeom>
            <a:effectLst/>
          </p:spPr>
        </p:pic>
        <p:pic>
          <p:nvPicPr>
            <p:cNvPr id="561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7223078" y="1936001"/>
              <a:ext cx="310849" cy="401653"/>
            </a:xfrm>
            <a:prstGeom prst="rect">
              <a:avLst/>
            </a:prstGeom>
            <a:effectLst/>
          </p:spPr>
        </p:pic>
        <p:pic>
          <p:nvPicPr>
            <p:cNvPr id="563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7587946" y="1752910"/>
              <a:ext cx="856429" cy="530177"/>
            </a:xfrm>
            <a:prstGeom prst="rect">
              <a:avLst/>
            </a:prstGeom>
            <a:effectLst/>
          </p:spPr>
        </p:pic>
        <p:pic>
          <p:nvPicPr>
            <p:cNvPr id="565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8270497" y="1710266"/>
              <a:ext cx="426593" cy="748385"/>
            </a:xfrm>
            <a:prstGeom prst="rect">
              <a:avLst/>
            </a:prstGeom>
            <a:effectLst/>
          </p:spPr>
        </p:pic>
        <p:sp>
          <p:nvSpPr>
            <p:cNvPr id="567" name="Line"/>
            <p:cNvSpPr/>
            <p:nvPr/>
          </p:nvSpPr>
          <p:spPr>
            <a:xfrm>
              <a:off x="6308201" y="-383084"/>
              <a:ext cx="228596" cy="585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493" fill="norm" stroke="1" extrusionOk="0">
                  <a:moveTo>
                    <a:pt x="5683" y="2796"/>
                  </a:moveTo>
                  <a:cubicBezTo>
                    <a:pt x="6115" y="2369"/>
                    <a:pt x="6547" y="1942"/>
                    <a:pt x="6871" y="1387"/>
                  </a:cubicBezTo>
                  <a:cubicBezTo>
                    <a:pt x="7195" y="832"/>
                    <a:pt x="7411" y="149"/>
                    <a:pt x="6979" y="21"/>
                  </a:cubicBezTo>
                  <a:cubicBezTo>
                    <a:pt x="6547" y="-107"/>
                    <a:pt x="5467" y="320"/>
                    <a:pt x="4063" y="1729"/>
                  </a:cubicBezTo>
                  <a:cubicBezTo>
                    <a:pt x="2659" y="3137"/>
                    <a:pt x="931" y="5528"/>
                    <a:pt x="283" y="8132"/>
                  </a:cubicBezTo>
                  <a:cubicBezTo>
                    <a:pt x="-365" y="10736"/>
                    <a:pt x="67" y="13553"/>
                    <a:pt x="1903" y="15645"/>
                  </a:cubicBezTo>
                  <a:cubicBezTo>
                    <a:pt x="3739" y="17736"/>
                    <a:pt x="6979" y="19102"/>
                    <a:pt x="10435" y="19956"/>
                  </a:cubicBezTo>
                  <a:cubicBezTo>
                    <a:pt x="13891" y="20810"/>
                    <a:pt x="17563" y="21151"/>
                    <a:pt x="21235" y="2149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8" name="Line"/>
            <p:cNvSpPr/>
            <p:nvPr/>
          </p:nvSpPr>
          <p:spPr>
            <a:xfrm>
              <a:off x="6541099" y="-146489"/>
              <a:ext cx="288675" cy="247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3" h="21327" fill="norm" stroke="1" extrusionOk="0">
                  <a:moveTo>
                    <a:pt x="9969" y="3000"/>
                  </a:moveTo>
                  <a:cubicBezTo>
                    <a:pt x="9283" y="2400"/>
                    <a:pt x="8597" y="1800"/>
                    <a:pt x="7912" y="1200"/>
                  </a:cubicBezTo>
                  <a:cubicBezTo>
                    <a:pt x="7226" y="600"/>
                    <a:pt x="6540" y="0"/>
                    <a:pt x="5854" y="0"/>
                  </a:cubicBezTo>
                  <a:cubicBezTo>
                    <a:pt x="5169" y="0"/>
                    <a:pt x="4483" y="600"/>
                    <a:pt x="3369" y="3100"/>
                  </a:cubicBezTo>
                  <a:cubicBezTo>
                    <a:pt x="2254" y="5600"/>
                    <a:pt x="712" y="10000"/>
                    <a:pt x="197" y="13100"/>
                  </a:cubicBezTo>
                  <a:cubicBezTo>
                    <a:pt x="-317" y="16200"/>
                    <a:pt x="197" y="18000"/>
                    <a:pt x="1483" y="19000"/>
                  </a:cubicBezTo>
                  <a:cubicBezTo>
                    <a:pt x="2769" y="20000"/>
                    <a:pt x="4826" y="20200"/>
                    <a:pt x="6454" y="19400"/>
                  </a:cubicBezTo>
                  <a:cubicBezTo>
                    <a:pt x="8083" y="18600"/>
                    <a:pt x="9283" y="16800"/>
                    <a:pt x="9969" y="14800"/>
                  </a:cubicBezTo>
                  <a:cubicBezTo>
                    <a:pt x="10654" y="12800"/>
                    <a:pt x="10826" y="10600"/>
                    <a:pt x="10826" y="8900"/>
                  </a:cubicBezTo>
                  <a:cubicBezTo>
                    <a:pt x="10826" y="7200"/>
                    <a:pt x="10654" y="6000"/>
                    <a:pt x="10740" y="6000"/>
                  </a:cubicBezTo>
                  <a:cubicBezTo>
                    <a:pt x="10826" y="6000"/>
                    <a:pt x="11169" y="7200"/>
                    <a:pt x="11512" y="9300"/>
                  </a:cubicBezTo>
                  <a:cubicBezTo>
                    <a:pt x="11854" y="11400"/>
                    <a:pt x="12197" y="14400"/>
                    <a:pt x="12454" y="16400"/>
                  </a:cubicBezTo>
                  <a:cubicBezTo>
                    <a:pt x="12712" y="18400"/>
                    <a:pt x="12883" y="19400"/>
                    <a:pt x="13312" y="20200"/>
                  </a:cubicBezTo>
                  <a:cubicBezTo>
                    <a:pt x="13740" y="21000"/>
                    <a:pt x="14426" y="21600"/>
                    <a:pt x="15797" y="21200"/>
                  </a:cubicBezTo>
                  <a:cubicBezTo>
                    <a:pt x="17169" y="20800"/>
                    <a:pt x="19226" y="19400"/>
                    <a:pt x="21283" y="180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69" name="Line"/>
            <p:cNvSpPr/>
            <p:nvPr/>
          </p:nvSpPr>
          <p:spPr>
            <a:xfrm>
              <a:off x="6780944" y="-104635"/>
              <a:ext cx="216245" cy="232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61" y="0"/>
                    <a:pt x="2323" y="0"/>
                    <a:pt x="3600" y="1080"/>
                  </a:cubicBezTo>
                  <a:cubicBezTo>
                    <a:pt x="4877" y="2160"/>
                    <a:pt x="6271" y="4320"/>
                    <a:pt x="7316" y="7020"/>
                  </a:cubicBezTo>
                  <a:cubicBezTo>
                    <a:pt x="8361" y="9720"/>
                    <a:pt x="9058" y="12960"/>
                    <a:pt x="9523" y="15120"/>
                  </a:cubicBezTo>
                  <a:cubicBezTo>
                    <a:pt x="9987" y="17280"/>
                    <a:pt x="10219" y="18360"/>
                    <a:pt x="9987" y="19440"/>
                  </a:cubicBezTo>
                  <a:cubicBezTo>
                    <a:pt x="9755" y="20520"/>
                    <a:pt x="9058" y="21600"/>
                    <a:pt x="8594" y="21600"/>
                  </a:cubicBezTo>
                  <a:cubicBezTo>
                    <a:pt x="8129" y="21600"/>
                    <a:pt x="7897" y="20520"/>
                    <a:pt x="8594" y="17820"/>
                  </a:cubicBezTo>
                  <a:cubicBezTo>
                    <a:pt x="9290" y="15120"/>
                    <a:pt x="10916" y="10800"/>
                    <a:pt x="12077" y="8208"/>
                  </a:cubicBezTo>
                  <a:cubicBezTo>
                    <a:pt x="13239" y="5616"/>
                    <a:pt x="13935" y="4752"/>
                    <a:pt x="15445" y="4320"/>
                  </a:cubicBezTo>
                  <a:cubicBezTo>
                    <a:pt x="16955" y="3888"/>
                    <a:pt x="19277" y="3888"/>
                    <a:pt x="21600" y="388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0" name="Line"/>
            <p:cNvSpPr/>
            <p:nvPr/>
          </p:nvSpPr>
          <p:spPr>
            <a:xfrm>
              <a:off x="7052993" y="-237982"/>
              <a:ext cx="118642" cy="386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388" fill="norm" stroke="1" extrusionOk="0">
                  <a:moveTo>
                    <a:pt x="17446" y="3517"/>
                  </a:moveTo>
                  <a:cubicBezTo>
                    <a:pt x="18277" y="2874"/>
                    <a:pt x="19108" y="2231"/>
                    <a:pt x="19938" y="1459"/>
                  </a:cubicBezTo>
                  <a:cubicBezTo>
                    <a:pt x="20769" y="688"/>
                    <a:pt x="21600" y="-212"/>
                    <a:pt x="20977" y="45"/>
                  </a:cubicBezTo>
                  <a:cubicBezTo>
                    <a:pt x="20354" y="302"/>
                    <a:pt x="18277" y="1717"/>
                    <a:pt x="14746" y="4802"/>
                  </a:cubicBezTo>
                  <a:cubicBezTo>
                    <a:pt x="11215" y="7888"/>
                    <a:pt x="6231" y="12645"/>
                    <a:pt x="3531" y="15474"/>
                  </a:cubicBezTo>
                  <a:cubicBezTo>
                    <a:pt x="831" y="18302"/>
                    <a:pt x="415" y="19202"/>
                    <a:pt x="208" y="19974"/>
                  </a:cubicBezTo>
                  <a:cubicBezTo>
                    <a:pt x="0" y="20745"/>
                    <a:pt x="0" y="21388"/>
                    <a:pt x="0" y="21388"/>
                  </a:cubicBezTo>
                  <a:cubicBezTo>
                    <a:pt x="0" y="21388"/>
                    <a:pt x="0" y="20745"/>
                    <a:pt x="0" y="2010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1" name="Line"/>
            <p:cNvSpPr/>
            <p:nvPr/>
          </p:nvSpPr>
          <p:spPr>
            <a:xfrm>
              <a:off x="7030084" y="-167416"/>
              <a:ext cx="134520" cy="320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12" y="0"/>
                  </a:moveTo>
                  <a:cubicBezTo>
                    <a:pt x="-54" y="1409"/>
                    <a:pt x="-420" y="2817"/>
                    <a:pt x="1227" y="4461"/>
                  </a:cubicBezTo>
                  <a:cubicBezTo>
                    <a:pt x="2875" y="6104"/>
                    <a:pt x="6536" y="7983"/>
                    <a:pt x="10197" y="10330"/>
                  </a:cubicBezTo>
                  <a:cubicBezTo>
                    <a:pt x="13858" y="12678"/>
                    <a:pt x="17519" y="15496"/>
                    <a:pt x="19349" y="17452"/>
                  </a:cubicBezTo>
                  <a:cubicBezTo>
                    <a:pt x="21180" y="19409"/>
                    <a:pt x="21180" y="20504"/>
                    <a:pt x="2118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2" name="Line"/>
            <p:cNvSpPr/>
            <p:nvPr/>
          </p:nvSpPr>
          <p:spPr>
            <a:xfrm>
              <a:off x="7255286" y="-48830"/>
              <a:ext cx="34880" cy="16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80" y="5700"/>
                    <a:pt x="5760" y="11400"/>
                    <a:pt x="9360" y="15000"/>
                  </a:cubicBezTo>
                  <a:cubicBezTo>
                    <a:pt x="12960" y="18600"/>
                    <a:pt x="17280" y="201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3" name="Line"/>
            <p:cNvSpPr/>
            <p:nvPr/>
          </p:nvSpPr>
          <p:spPr>
            <a:xfrm>
              <a:off x="7273033" y="-165602"/>
              <a:ext cx="47405" cy="60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6" h="20976" fill="norm" stroke="1" extrusionOk="0">
                  <a:moveTo>
                    <a:pt x="16070" y="8976"/>
                  </a:moveTo>
                  <a:cubicBezTo>
                    <a:pt x="13125" y="12176"/>
                    <a:pt x="10179" y="15376"/>
                    <a:pt x="11161" y="16976"/>
                  </a:cubicBezTo>
                  <a:cubicBezTo>
                    <a:pt x="12143" y="18576"/>
                    <a:pt x="17052" y="18576"/>
                    <a:pt x="19015" y="15376"/>
                  </a:cubicBezTo>
                  <a:cubicBezTo>
                    <a:pt x="20979" y="12176"/>
                    <a:pt x="19997" y="5776"/>
                    <a:pt x="16561" y="2576"/>
                  </a:cubicBezTo>
                  <a:cubicBezTo>
                    <a:pt x="13125" y="-624"/>
                    <a:pt x="7234" y="-624"/>
                    <a:pt x="3797" y="1376"/>
                  </a:cubicBezTo>
                  <a:cubicBezTo>
                    <a:pt x="361" y="3376"/>
                    <a:pt x="-621" y="7376"/>
                    <a:pt x="361" y="10976"/>
                  </a:cubicBezTo>
                  <a:cubicBezTo>
                    <a:pt x="1343" y="14576"/>
                    <a:pt x="4288" y="17776"/>
                    <a:pt x="7234" y="2097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4" name="Line"/>
            <p:cNvSpPr/>
            <p:nvPr/>
          </p:nvSpPr>
          <p:spPr>
            <a:xfrm>
              <a:off x="7394799" y="-104635"/>
              <a:ext cx="90684" cy="186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2" fill="norm" stroke="1" extrusionOk="0">
                  <a:moveTo>
                    <a:pt x="0" y="4000"/>
                  </a:moveTo>
                  <a:cubicBezTo>
                    <a:pt x="1662" y="8267"/>
                    <a:pt x="3323" y="12533"/>
                    <a:pt x="5262" y="15733"/>
                  </a:cubicBezTo>
                  <a:cubicBezTo>
                    <a:pt x="7200" y="18933"/>
                    <a:pt x="9415" y="21067"/>
                    <a:pt x="10800" y="21333"/>
                  </a:cubicBezTo>
                  <a:cubicBezTo>
                    <a:pt x="12185" y="21600"/>
                    <a:pt x="12738" y="20000"/>
                    <a:pt x="14400" y="16133"/>
                  </a:cubicBezTo>
                  <a:cubicBezTo>
                    <a:pt x="16062" y="12267"/>
                    <a:pt x="18831" y="613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5" name="Line"/>
            <p:cNvSpPr/>
            <p:nvPr/>
          </p:nvSpPr>
          <p:spPr>
            <a:xfrm>
              <a:off x="7622575" y="-158565"/>
              <a:ext cx="37298" cy="4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1" h="19942" fill="norm" stroke="1" extrusionOk="0">
                  <a:moveTo>
                    <a:pt x="20381" y="4878"/>
                  </a:moveTo>
                  <a:cubicBezTo>
                    <a:pt x="14028" y="5817"/>
                    <a:pt x="7675" y="6756"/>
                    <a:pt x="3863" y="9573"/>
                  </a:cubicBezTo>
                  <a:cubicBezTo>
                    <a:pt x="52" y="12391"/>
                    <a:pt x="-1219" y="17086"/>
                    <a:pt x="1322" y="18965"/>
                  </a:cubicBezTo>
                  <a:cubicBezTo>
                    <a:pt x="3863" y="20843"/>
                    <a:pt x="10216" y="19904"/>
                    <a:pt x="13393" y="17086"/>
                  </a:cubicBezTo>
                  <a:cubicBezTo>
                    <a:pt x="16569" y="14269"/>
                    <a:pt x="16569" y="9573"/>
                    <a:pt x="14028" y="5817"/>
                  </a:cubicBezTo>
                  <a:cubicBezTo>
                    <a:pt x="11487" y="2060"/>
                    <a:pt x="6405" y="-757"/>
                    <a:pt x="4499" y="182"/>
                  </a:cubicBezTo>
                  <a:cubicBezTo>
                    <a:pt x="2593" y="1121"/>
                    <a:pt x="3863" y="5817"/>
                    <a:pt x="5134" y="9573"/>
                  </a:cubicBezTo>
                  <a:cubicBezTo>
                    <a:pt x="6405" y="13330"/>
                    <a:pt x="7675" y="16147"/>
                    <a:pt x="8946" y="1896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6" name="Line"/>
            <p:cNvSpPr/>
            <p:nvPr/>
          </p:nvSpPr>
          <p:spPr>
            <a:xfrm>
              <a:off x="7640820" y="15658"/>
              <a:ext cx="46083" cy="75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5" h="21119" fill="norm" stroke="1" extrusionOk="0">
                  <a:moveTo>
                    <a:pt x="5342" y="7374"/>
                  </a:moveTo>
                  <a:cubicBezTo>
                    <a:pt x="4314" y="10646"/>
                    <a:pt x="3285" y="13919"/>
                    <a:pt x="4828" y="16537"/>
                  </a:cubicBezTo>
                  <a:cubicBezTo>
                    <a:pt x="6371" y="19155"/>
                    <a:pt x="10485" y="21119"/>
                    <a:pt x="13571" y="20464"/>
                  </a:cubicBezTo>
                  <a:cubicBezTo>
                    <a:pt x="16657" y="19810"/>
                    <a:pt x="18714" y="16537"/>
                    <a:pt x="19742" y="12610"/>
                  </a:cubicBezTo>
                  <a:cubicBezTo>
                    <a:pt x="20771" y="8683"/>
                    <a:pt x="20771" y="4101"/>
                    <a:pt x="18200" y="1810"/>
                  </a:cubicBezTo>
                  <a:cubicBezTo>
                    <a:pt x="15628" y="-481"/>
                    <a:pt x="10485" y="-481"/>
                    <a:pt x="6371" y="1155"/>
                  </a:cubicBezTo>
                  <a:cubicBezTo>
                    <a:pt x="2257" y="2792"/>
                    <a:pt x="-829" y="6064"/>
                    <a:pt x="200" y="9664"/>
                  </a:cubicBezTo>
                  <a:cubicBezTo>
                    <a:pt x="1228" y="13264"/>
                    <a:pt x="6371" y="17192"/>
                    <a:pt x="11514" y="2111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7" name="Line"/>
            <p:cNvSpPr/>
            <p:nvPr/>
          </p:nvSpPr>
          <p:spPr>
            <a:xfrm>
              <a:off x="7859679" y="-238415"/>
              <a:ext cx="79220" cy="37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6" h="21537" fill="norm" stroke="1" extrusionOk="0">
                  <a:moveTo>
                    <a:pt x="8066" y="1287"/>
                  </a:moveTo>
                  <a:cubicBezTo>
                    <a:pt x="5597" y="612"/>
                    <a:pt x="3129" y="-63"/>
                    <a:pt x="1895" y="5"/>
                  </a:cubicBezTo>
                  <a:cubicBezTo>
                    <a:pt x="660" y="72"/>
                    <a:pt x="660" y="882"/>
                    <a:pt x="352" y="3177"/>
                  </a:cubicBezTo>
                  <a:cubicBezTo>
                    <a:pt x="43" y="5472"/>
                    <a:pt x="-574" y="9252"/>
                    <a:pt x="1277" y="12492"/>
                  </a:cubicBezTo>
                  <a:cubicBezTo>
                    <a:pt x="3129" y="15732"/>
                    <a:pt x="7449" y="18432"/>
                    <a:pt x="11152" y="19850"/>
                  </a:cubicBezTo>
                  <a:cubicBezTo>
                    <a:pt x="14854" y="21267"/>
                    <a:pt x="17940" y="21402"/>
                    <a:pt x="21026" y="2153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8" name="Line"/>
            <p:cNvSpPr/>
            <p:nvPr/>
          </p:nvSpPr>
          <p:spPr>
            <a:xfrm>
              <a:off x="7942288" y="-181367"/>
              <a:ext cx="135670" cy="31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504" fill="norm" stroke="1" extrusionOk="0">
                  <a:moveTo>
                    <a:pt x="9195" y="0"/>
                  </a:moveTo>
                  <a:cubicBezTo>
                    <a:pt x="7395" y="158"/>
                    <a:pt x="5595" y="315"/>
                    <a:pt x="3795" y="1577"/>
                  </a:cubicBezTo>
                  <a:cubicBezTo>
                    <a:pt x="1995" y="2838"/>
                    <a:pt x="195" y="5203"/>
                    <a:pt x="15" y="6622"/>
                  </a:cubicBezTo>
                  <a:cubicBezTo>
                    <a:pt x="-165" y="8041"/>
                    <a:pt x="1275" y="8514"/>
                    <a:pt x="4155" y="9145"/>
                  </a:cubicBezTo>
                  <a:cubicBezTo>
                    <a:pt x="7035" y="9775"/>
                    <a:pt x="11355" y="10564"/>
                    <a:pt x="14595" y="11588"/>
                  </a:cubicBezTo>
                  <a:cubicBezTo>
                    <a:pt x="17835" y="12613"/>
                    <a:pt x="19995" y="13874"/>
                    <a:pt x="20715" y="15293"/>
                  </a:cubicBezTo>
                  <a:cubicBezTo>
                    <a:pt x="21435" y="16712"/>
                    <a:pt x="20715" y="18289"/>
                    <a:pt x="19635" y="19314"/>
                  </a:cubicBezTo>
                  <a:cubicBezTo>
                    <a:pt x="18555" y="20339"/>
                    <a:pt x="17115" y="20812"/>
                    <a:pt x="15495" y="21127"/>
                  </a:cubicBezTo>
                  <a:cubicBezTo>
                    <a:pt x="13875" y="21442"/>
                    <a:pt x="12075" y="21600"/>
                    <a:pt x="10455" y="21442"/>
                  </a:cubicBezTo>
                  <a:cubicBezTo>
                    <a:pt x="8835" y="21285"/>
                    <a:pt x="7395" y="20812"/>
                    <a:pt x="6675" y="20102"/>
                  </a:cubicBezTo>
                  <a:cubicBezTo>
                    <a:pt x="5955" y="19393"/>
                    <a:pt x="5955" y="18447"/>
                    <a:pt x="7755" y="16712"/>
                  </a:cubicBezTo>
                  <a:cubicBezTo>
                    <a:pt x="9555" y="14978"/>
                    <a:pt x="13155" y="12455"/>
                    <a:pt x="15135" y="10091"/>
                  </a:cubicBezTo>
                  <a:cubicBezTo>
                    <a:pt x="17115" y="7726"/>
                    <a:pt x="17475" y="5518"/>
                    <a:pt x="16755" y="4099"/>
                  </a:cubicBezTo>
                  <a:cubicBezTo>
                    <a:pt x="16035" y="2680"/>
                    <a:pt x="14235" y="2050"/>
                    <a:pt x="12435" y="1577"/>
                  </a:cubicBezTo>
                  <a:cubicBezTo>
                    <a:pt x="10635" y="1104"/>
                    <a:pt x="8835" y="788"/>
                    <a:pt x="7575" y="867"/>
                  </a:cubicBezTo>
                  <a:cubicBezTo>
                    <a:pt x="6315" y="946"/>
                    <a:pt x="5595" y="1419"/>
                    <a:pt x="4875" y="189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79" name="Line"/>
            <p:cNvSpPr/>
            <p:nvPr/>
          </p:nvSpPr>
          <p:spPr>
            <a:xfrm>
              <a:off x="8117323" y="-202294"/>
              <a:ext cx="23869" cy="34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fill="norm" stroke="1" extrusionOk="0">
                  <a:moveTo>
                    <a:pt x="20157" y="0"/>
                  </a:moveTo>
                  <a:cubicBezTo>
                    <a:pt x="12302" y="432"/>
                    <a:pt x="4448" y="864"/>
                    <a:pt x="1502" y="1800"/>
                  </a:cubicBezTo>
                  <a:cubicBezTo>
                    <a:pt x="-1443" y="2736"/>
                    <a:pt x="521" y="4176"/>
                    <a:pt x="2485" y="7560"/>
                  </a:cubicBezTo>
                  <a:cubicBezTo>
                    <a:pt x="4448" y="10944"/>
                    <a:pt x="6412" y="16272"/>
                    <a:pt x="8375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0" name="Line"/>
            <p:cNvSpPr/>
            <p:nvPr/>
          </p:nvSpPr>
          <p:spPr>
            <a:xfrm>
              <a:off x="8204973" y="-195318"/>
              <a:ext cx="194774" cy="305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182" fill="norm" stroke="1" extrusionOk="0">
                  <a:moveTo>
                    <a:pt x="2906" y="1934"/>
                  </a:moveTo>
                  <a:cubicBezTo>
                    <a:pt x="1901" y="2579"/>
                    <a:pt x="897" y="3224"/>
                    <a:pt x="394" y="5481"/>
                  </a:cubicBezTo>
                  <a:cubicBezTo>
                    <a:pt x="-108" y="7737"/>
                    <a:pt x="-108" y="11606"/>
                    <a:pt x="269" y="14346"/>
                  </a:cubicBezTo>
                  <a:cubicBezTo>
                    <a:pt x="645" y="17087"/>
                    <a:pt x="1399" y="18699"/>
                    <a:pt x="3157" y="19827"/>
                  </a:cubicBezTo>
                  <a:cubicBezTo>
                    <a:pt x="4915" y="20955"/>
                    <a:pt x="7678" y="21600"/>
                    <a:pt x="10818" y="20875"/>
                  </a:cubicBezTo>
                  <a:cubicBezTo>
                    <a:pt x="13957" y="20149"/>
                    <a:pt x="17473" y="18054"/>
                    <a:pt x="19357" y="15716"/>
                  </a:cubicBezTo>
                  <a:cubicBezTo>
                    <a:pt x="21241" y="13379"/>
                    <a:pt x="21492" y="10800"/>
                    <a:pt x="20362" y="8301"/>
                  </a:cubicBezTo>
                  <a:cubicBezTo>
                    <a:pt x="19232" y="5803"/>
                    <a:pt x="16720" y="3385"/>
                    <a:pt x="13957" y="1934"/>
                  </a:cubicBezTo>
                  <a:cubicBezTo>
                    <a:pt x="11194" y="484"/>
                    <a:pt x="8180" y="0"/>
                    <a:pt x="6171" y="0"/>
                  </a:cubicBezTo>
                  <a:cubicBezTo>
                    <a:pt x="4162" y="0"/>
                    <a:pt x="3157" y="484"/>
                    <a:pt x="2655" y="1612"/>
                  </a:cubicBezTo>
                  <a:cubicBezTo>
                    <a:pt x="2152" y="2740"/>
                    <a:pt x="2152" y="4513"/>
                    <a:pt x="2152" y="628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1" name="Line"/>
            <p:cNvSpPr/>
            <p:nvPr/>
          </p:nvSpPr>
          <p:spPr>
            <a:xfrm>
              <a:off x="8494183" y="-35178"/>
              <a:ext cx="37644" cy="4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0" h="19951" fill="norm" stroke="1" extrusionOk="0">
                  <a:moveTo>
                    <a:pt x="20570" y="14854"/>
                  </a:moveTo>
                  <a:cubicBezTo>
                    <a:pt x="14217" y="12890"/>
                    <a:pt x="7864" y="10927"/>
                    <a:pt x="4052" y="12400"/>
                  </a:cubicBezTo>
                  <a:cubicBezTo>
                    <a:pt x="241" y="13872"/>
                    <a:pt x="-1030" y="18781"/>
                    <a:pt x="876" y="19763"/>
                  </a:cubicBezTo>
                  <a:cubicBezTo>
                    <a:pt x="2782" y="20745"/>
                    <a:pt x="7864" y="17800"/>
                    <a:pt x="9770" y="12890"/>
                  </a:cubicBezTo>
                  <a:cubicBezTo>
                    <a:pt x="11676" y="7981"/>
                    <a:pt x="10405" y="1109"/>
                    <a:pt x="9770" y="127"/>
                  </a:cubicBezTo>
                  <a:cubicBezTo>
                    <a:pt x="9135" y="-855"/>
                    <a:pt x="9135" y="4054"/>
                    <a:pt x="9135" y="896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2" name="Line"/>
            <p:cNvSpPr/>
            <p:nvPr/>
          </p:nvSpPr>
          <p:spPr>
            <a:xfrm>
              <a:off x="8650913" y="-146489"/>
              <a:ext cx="123765" cy="206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1" h="21279" fill="norm" stroke="1" extrusionOk="0">
                  <a:moveTo>
                    <a:pt x="8017" y="0"/>
                  </a:moveTo>
                  <a:cubicBezTo>
                    <a:pt x="5702" y="2160"/>
                    <a:pt x="3388" y="4320"/>
                    <a:pt x="1845" y="6960"/>
                  </a:cubicBezTo>
                  <a:cubicBezTo>
                    <a:pt x="302" y="9600"/>
                    <a:pt x="-469" y="12720"/>
                    <a:pt x="302" y="15240"/>
                  </a:cubicBezTo>
                  <a:cubicBezTo>
                    <a:pt x="1074" y="17760"/>
                    <a:pt x="3388" y="19680"/>
                    <a:pt x="6474" y="20640"/>
                  </a:cubicBezTo>
                  <a:cubicBezTo>
                    <a:pt x="9560" y="21600"/>
                    <a:pt x="13417" y="21600"/>
                    <a:pt x="16310" y="19800"/>
                  </a:cubicBezTo>
                  <a:cubicBezTo>
                    <a:pt x="19202" y="18000"/>
                    <a:pt x="21131" y="14400"/>
                    <a:pt x="20360" y="10920"/>
                  </a:cubicBezTo>
                  <a:cubicBezTo>
                    <a:pt x="19588" y="7440"/>
                    <a:pt x="16117" y="4080"/>
                    <a:pt x="12838" y="2280"/>
                  </a:cubicBezTo>
                  <a:cubicBezTo>
                    <a:pt x="9560" y="480"/>
                    <a:pt x="6474" y="240"/>
                    <a:pt x="4738" y="720"/>
                  </a:cubicBezTo>
                  <a:cubicBezTo>
                    <a:pt x="3002" y="1200"/>
                    <a:pt x="2617" y="2400"/>
                    <a:pt x="2424" y="4320"/>
                  </a:cubicBezTo>
                  <a:cubicBezTo>
                    <a:pt x="2231" y="6240"/>
                    <a:pt x="2231" y="8880"/>
                    <a:pt x="2231" y="1152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3" name="Line"/>
            <p:cNvSpPr/>
            <p:nvPr/>
          </p:nvSpPr>
          <p:spPr>
            <a:xfrm>
              <a:off x="8821033" y="-182170"/>
              <a:ext cx="111989" cy="24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911" fill="norm" stroke="1" extrusionOk="0">
                  <a:moveTo>
                    <a:pt x="8649" y="1835"/>
                  </a:moveTo>
                  <a:cubicBezTo>
                    <a:pt x="6004" y="5174"/>
                    <a:pt x="3360" y="8512"/>
                    <a:pt x="1817" y="11261"/>
                  </a:cubicBezTo>
                  <a:cubicBezTo>
                    <a:pt x="274" y="14010"/>
                    <a:pt x="-167" y="16170"/>
                    <a:pt x="53" y="17839"/>
                  </a:cubicBezTo>
                  <a:cubicBezTo>
                    <a:pt x="274" y="19508"/>
                    <a:pt x="1156" y="20686"/>
                    <a:pt x="4241" y="20883"/>
                  </a:cubicBezTo>
                  <a:cubicBezTo>
                    <a:pt x="7327" y="21079"/>
                    <a:pt x="12617" y="20294"/>
                    <a:pt x="16143" y="17839"/>
                  </a:cubicBezTo>
                  <a:cubicBezTo>
                    <a:pt x="19670" y="15384"/>
                    <a:pt x="21433" y="11261"/>
                    <a:pt x="21213" y="8119"/>
                  </a:cubicBezTo>
                  <a:cubicBezTo>
                    <a:pt x="20992" y="4977"/>
                    <a:pt x="18788" y="2817"/>
                    <a:pt x="16804" y="1443"/>
                  </a:cubicBezTo>
                  <a:cubicBezTo>
                    <a:pt x="14821" y="68"/>
                    <a:pt x="13058" y="-521"/>
                    <a:pt x="10853" y="559"/>
                  </a:cubicBezTo>
                  <a:cubicBezTo>
                    <a:pt x="8649" y="1639"/>
                    <a:pt x="6004" y="4388"/>
                    <a:pt x="3360" y="713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4" name="Line"/>
            <p:cNvSpPr/>
            <p:nvPr/>
          </p:nvSpPr>
          <p:spPr>
            <a:xfrm>
              <a:off x="8986275" y="-239550"/>
              <a:ext cx="131504" cy="293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300" fill="norm" stroke="1" extrusionOk="0">
                  <a:moveTo>
                    <a:pt x="4379" y="3716"/>
                  </a:moveTo>
                  <a:cubicBezTo>
                    <a:pt x="4758" y="2873"/>
                    <a:pt x="5137" y="2029"/>
                    <a:pt x="6274" y="1438"/>
                  </a:cubicBezTo>
                  <a:cubicBezTo>
                    <a:pt x="7411" y="848"/>
                    <a:pt x="9306" y="510"/>
                    <a:pt x="11390" y="257"/>
                  </a:cubicBezTo>
                  <a:cubicBezTo>
                    <a:pt x="13474" y="4"/>
                    <a:pt x="15748" y="-165"/>
                    <a:pt x="17074" y="257"/>
                  </a:cubicBezTo>
                  <a:cubicBezTo>
                    <a:pt x="18400" y="679"/>
                    <a:pt x="18779" y="1691"/>
                    <a:pt x="16316" y="3632"/>
                  </a:cubicBezTo>
                  <a:cubicBezTo>
                    <a:pt x="13853" y="5572"/>
                    <a:pt x="8548" y="8441"/>
                    <a:pt x="5137" y="10129"/>
                  </a:cubicBezTo>
                  <a:cubicBezTo>
                    <a:pt x="1727" y="11816"/>
                    <a:pt x="211" y="12323"/>
                    <a:pt x="21" y="12913"/>
                  </a:cubicBezTo>
                  <a:cubicBezTo>
                    <a:pt x="-168" y="13504"/>
                    <a:pt x="969" y="14179"/>
                    <a:pt x="1537" y="15276"/>
                  </a:cubicBezTo>
                  <a:cubicBezTo>
                    <a:pt x="2106" y="16373"/>
                    <a:pt x="2106" y="17891"/>
                    <a:pt x="2106" y="19072"/>
                  </a:cubicBezTo>
                  <a:cubicBezTo>
                    <a:pt x="2106" y="20254"/>
                    <a:pt x="2106" y="21097"/>
                    <a:pt x="2864" y="21266"/>
                  </a:cubicBezTo>
                  <a:cubicBezTo>
                    <a:pt x="3621" y="21435"/>
                    <a:pt x="5137" y="20929"/>
                    <a:pt x="8358" y="20676"/>
                  </a:cubicBezTo>
                  <a:cubicBezTo>
                    <a:pt x="11579" y="20423"/>
                    <a:pt x="16506" y="20423"/>
                    <a:pt x="21432" y="2042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" name="Line"/>
            <p:cNvSpPr/>
            <p:nvPr/>
          </p:nvSpPr>
          <p:spPr>
            <a:xfrm>
              <a:off x="9149891" y="-265074"/>
              <a:ext cx="96292" cy="31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2" h="21600" fill="norm" stroke="1" extrusionOk="0">
                  <a:moveTo>
                    <a:pt x="17174" y="0"/>
                  </a:moveTo>
                  <a:cubicBezTo>
                    <a:pt x="13156" y="2859"/>
                    <a:pt x="9137" y="5718"/>
                    <a:pt x="6123" y="8815"/>
                  </a:cubicBezTo>
                  <a:cubicBezTo>
                    <a:pt x="3109" y="11912"/>
                    <a:pt x="1100" y="15247"/>
                    <a:pt x="347" y="17312"/>
                  </a:cubicBezTo>
                  <a:cubicBezTo>
                    <a:pt x="-407" y="19376"/>
                    <a:pt x="95" y="20171"/>
                    <a:pt x="1602" y="20726"/>
                  </a:cubicBezTo>
                  <a:cubicBezTo>
                    <a:pt x="3109" y="21282"/>
                    <a:pt x="5621" y="21600"/>
                    <a:pt x="8133" y="21600"/>
                  </a:cubicBezTo>
                  <a:cubicBezTo>
                    <a:pt x="10644" y="21600"/>
                    <a:pt x="13156" y="21282"/>
                    <a:pt x="15165" y="20171"/>
                  </a:cubicBezTo>
                  <a:cubicBezTo>
                    <a:pt x="17174" y="19059"/>
                    <a:pt x="18681" y="17153"/>
                    <a:pt x="19686" y="15803"/>
                  </a:cubicBezTo>
                  <a:cubicBezTo>
                    <a:pt x="20691" y="14453"/>
                    <a:pt x="21193" y="13659"/>
                    <a:pt x="20440" y="13024"/>
                  </a:cubicBezTo>
                  <a:cubicBezTo>
                    <a:pt x="19686" y="12388"/>
                    <a:pt x="17677" y="11912"/>
                    <a:pt x="15667" y="11991"/>
                  </a:cubicBezTo>
                  <a:cubicBezTo>
                    <a:pt x="13658" y="12071"/>
                    <a:pt x="11649" y="12706"/>
                    <a:pt x="10142" y="13421"/>
                  </a:cubicBezTo>
                  <a:cubicBezTo>
                    <a:pt x="8635" y="14135"/>
                    <a:pt x="7630" y="14929"/>
                    <a:pt x="6626" y="1572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" name="Line"/>
            <p:cNvSpPr/>
            <p:nvPr/>
          </p:nvSpPr>
          <p:spPr>
            <a:xfrm>
              <a:off x="9292170" y="-244563"/>
              <a:ext cx="125562" cy="31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5" fill="norm" stroke="1" extrusionOk="0">
                  <a:moveTo>
                    <a:pt x="21600" y="1893"/>
                  </a:moveTo>
                  <a:cubicBezTo>
                    <a:pt x="20000" y="1271"/>
                    <a:pt x="18400" y="649"/>
                    <a:pt x="15800" y="261"/>
                  </a:cubicBezTo>
                  <a:cubicBezTo>
                    <a:pt x="13200" y="-128"/>
                    <a:pt x="9600" y="-283"/>
                    <a:pt x="7000" y="1271"/>
                  </a:cubicBezTo>
                  <a:cubicBezTo>
                    <a:pt x="4400" y="2825"/>
                    <a:pt x="2800" y="6088"/>
                    <a:pt x="2000" y="8108"/>
                  </a:cubicBezTo>
                  <a:cubicBezTo>
                    <a:pt x="1200" y="10129"/>
                    <a:pt x="1200" y="10905"/>
                    <a:pt x="1200" y="11682"/>
                  </a:cubicBezTo>
                  <a:cubicBezTo>
                    <a:pt x="1200" y="12459"/>
                    <a:pt x="1200" y="13236"/>
                    <a:pt x="1800" y="13236"/>
                  </a:cubicBezTo>
                  <a:cubicBezTo>
                    <a:pt x="2400" y="13236"/>
                    <a:pt x="3600" y="12459"/>
                    <a:pt x="5000" y="11838"/>
                  </a:cubicBezTo>
                  <a:cubicBezTo>
                    <a:pt x="6400" y="11216"/>
                    <a:pt x="8000" y="10750"/>
                    <a:pt x="9800" y="10439"/>
                  </a:cubicBezTo>
                  <a:cubicBezTo>
                    <a:pt x="11600" y="10129"/>
                    <a:pt x="13600" y="9973"/>
                    <a:pt x="15000" y="10362"/>
                  </a:cubicBezTo>
                  <a:cubicBezTo>
                    <a:pt x="16400" y="10750"/>
                    <a:pt x="17200" y="11682"/>
                    <a:pt x="17800" y="12926"/>
                  </a:cubicBezTo>
                  <a:cubicBezTo>
                    <a:pt x="18400" y="14169"/>
                    <a:pt x="18800" y="15723"/>
                    <a:pt x="18200" y="17199"/>
                  </a:cubicBezTo>
                  <a:cubicBezTo>
                    <a:pt x="17600" y="18675"/>
                    <a:pt x="16000" y="20074"/>
                    <a:pt x="12800" y="20695"/>
                  </a:cubicBezTo>
                  <a:cubicBezTo>
                    <a:pt x="9600" y="21317"/>
                    <a:pt x="4800" y="21162"/>
                    <a:pt x="0" y="2100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" name="Line"/>
            <p:cNvSpPr/>
            <p:nvPr/>
          </p:nvSpPr>
          <p:spPr>
            <a:xfrm>
              <a:off x="9424706" y="-309613"/>
              <a:ext cx="156478" cy="407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496" fill="norm" stroke="1" extrusionOk="0">
                  <a:moveTo>
                    <a:pt x="11435" y="141"/>
                  </a:moveTo>
                  <a:cubicBezTo>
                    <a:pt x="13024" y="19"/>
                    <a:pt x="14612" y="-104"/>
                    <a:pt x="15882" y="141"/>
                  </a:cubicBezTo>
                  <a:cubicBezTo>
                    <a:pt x="17153" y="387"/>
                    <a:pt x="18106" y="1001"/>
                    <a:pt x="19059" y="2964"/>
                  </a:cubicBezTo>
                  <a:cubicBezTo>
                    <a:pt x="20012" y="4928"/>
                    <a:pt x="20965" y="8241"/>
                    <a:pt x="21282" y="10573"/>
                  </a:cubicBezTo>
                  <a:cubicBezTo>
                    <a:pt x="21600" y="12905"/>
                    <a:pt x="21282" y="14255"/>
                    <a:pt x="17629" y="15912"/>
                  </a:cubicBezTo>
                  <a:cubicBezTo>
                    <a:pt x="13976" y="17569"/>
                    <a:pt x="6988" y="19532"/>
                    <a:pt x="0" y="2149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589" name="E8493616-B414-4F20-BCD7-63D954CB5E3F-L0-001.jpeg" descr="E8493616-B414-4F20-BCD7-63D954CB5E3F-L0-001.jpeg"/>
          <p:cNvPicPr>
            <a:picLocks noChangeAspect="1"/>
          </p:cNvPicPr>
          <p:nvPr/>
        </p:nvPicPr>
        <p:blipFill>
          <a:blip r:embed="rId71">
            <a:extLst/>
          </a:blip>
          <a:stretch>
            <a:fillRect/>
          </a:stretch>
        </p:blipFill>
        <p:spPr>
          <a:xfrm>
            <a:off x="1653223" y="3619879"/>
            <a:ext cx="4274200" cy="5698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8488CEFA-6C88-4F95-9801-814F221E6D72-L0-001.jpeg" descr="8488CEFA-6C88-4F95-9801-814F221E6D72-L0-001.jpeg"/>
          <p:cNvPicPr>
            <a:picLocks noChangeAspect="1"/>
          </p:cNvPicPr>
          <p:nvPr/>
        </p:nvPicPr>
        <p:blipFill>
          <a:blip r:embed="rId72">
            <a:extLst/>
          </a:blip>
          <a:stretch>
            <a:fillRect/>
          </a:stretch>
        </p:blipFill>
        <p:spPr>
          <a:xfrm>
            <a:off x="7802891" y="3575585"/>
            <a:ext cx="4746261" cy="5742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1" name="Drawing"/>
          <p:cNvGrpSpPr/>
          <p:nvPr/>
        </p:nvGrpSpPr>
        <p:grpSpPr>
          <a:xfrm>
            <a:off x="534798" y="262581"/>
            <a:ext cx="11409382" cy="5457433"/>
            <a:chOff x="-158483" y="-227455"/>
            <a:chExt cx="11409381" cy="5457432"/>
          </a:xfrm>
        </p:grpSpPr>
        <p:sp>
          <p:nvSpPr>
            <p:cNvPr id="5846" name="Line"/>
            <p:cNvSpPr/>
            <p:nvPr/>
          </p:nvSpPr>
          <p:spPr>
            <a:xfrm>
              <a:off x="-119844" y="-50005"/>
              <a:ext cx="161378" cy="40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24" y="2670"/>
                  </a:moveTo>
                  <a:cubicBezTo>
                    <a:pt x="11561" y="5218"/>
                    <a:pt x="6997" y="7766"/>
                    <a:pt x="4107" y="9344"/>
                  </a:cubicBezTo>
                  <a:cubicBezTo>
                    <a:pt x="1217" y="10921"/>
                    <a:pt x="0" y="11528"/>
                    <a:pt x="0" y="11589"/>
                  </a:cubicBezTo>
                  <a:cubicBezTo>
                    <a:pt x="0" y="11649"/>
                    <a:pt x="1217" y="11164"/>
                    <a:pt x="3803" y="9344"/>
                  </a:cubicBezTo>
                  <a:cubicBezTo>
                    <a:pt x="6389" y="7524"/>
                    <a:pt x="10344" y="4369"/>
                    <a:pt x="12625" y="2488"/>
                  </a:cubicBezTo>
                  <a:cubicBezTo>
                    <a:pt x="14907" y="607"/>
                    <a:pt x="15515" y="0"/>
                    <a:pt x="15972" y="0"/>
                  </a:cubicBezTo>
                  <a:cubicBezTo>
                    <a:pt x="16428" y="0"/>
                    <a:pt x="16732" y="607"/>
                    <a:pt x="17037" y="2973"/>
                  </a:cubicBezTo>
                  <a:cubicBezTo>
                    <a:pt x="17341" y="5339"/>
                    <a:pt x="17645" y="9465"/>
                    <a:pt x="18406" y="12863"/>
                  </a:cubicBezTo>
                  <a:cubicBezTo>
                    <a:pt x="19166" y="16261"/>
                    <a:pt x="20383" y="18930"/>
                    <a:pt x="21600" y="2160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47" name="Line"/>
            <p:cNvSpPr/>
            <p:nvPr/>
          </p:nvSpPr>
          <p:spPr>
            <a:xfrm>
              <a:off x="-158484" y="340937"/>
              <a:ext cx="240930" cy="2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9" fill="norm" stroke="1" extrusionOk="0">
                  <a:moveTo>
                    <a:pt x="2038" y="11782"/>
                  </a:moveTo>
                  <a:cubicBezTo>
                    <a:pt x="1019" y="13745"/>
                    <a:pt x="0" y="15709"/>
                    <a:pt x="0" y="17673"/>
                  </a:cubicBezTo>
                  <a:cubicBezTo>
                    <a:pt x="0" y="19636"/>
                    <a:pt x="1019" y="21600"/>
                    <a:pt x="3770" y="20618"/>
                  </a:cubicBezTo>
                  <a:cubicBezTo>
                    <a:pt x="6521" y="19636"/>
                    <a:pt x="11004" y="15709"/>
                    <a:pt x="14264" y="11782"/>
                  </a:cubicBezTo>
                  <a:cubicBezTo>
                    <a:pt x="17525" y="7855"/>
                    <a:pt x="19562" y="3927"/>
                    <a:pt x="21600" y="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48" name="Line"/>
            <p:cNvSpPr/>
            <p:nvPr/>
          </p:nvSpPr>
          <p:spPr>
            <a:xfrm>
              <a:off x="260585" y="263306"/>
              <a:ext cx="55933" cy="6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0279" fill="norm" stroke="1" extrusionOk="0">
                  <a:moveTo>
                    <a:pt x="17134" y="831"/>
                  </a:moveTo>
                  <a:cubicBezTo>
                    <a:pt x="12980" y="831"/>
                    <a:pt x="8826" y="831"/>
                    <a:pt x="5919" y="2631"/>
                  </a:cubicBezTo>
                  <a:cubicBezTo>
                    <a:pt x="3011" y="4431"/>
                    <a:pt x="1350" y="8031"/>
                    <a:pt x="519" y="11631"/>
                  </a:cubicBezTo>
                  <a:cubicBezTo>
                    <a:pt x="-312" y="15231"/>
                    <a:pt x="-312" y="18831"/>
                    <a:pt x="1765" y="19911"/>
                  </a:cubicBezTo>
                  <a:cubicBezTo>
                    <a:pt x="3842" y="20991"/>
                    <a:pt x="7996" y="19551"/>
                    <a:pt x="11319" y="17391"/>
                  </a:cubicBezTo>
                  <a:cubicBezTo>
                    <a:pt x="14642" y="15231"/>
                    <a:pt x="17134" y="12351"/>
                    <a:pt x="18796" y="9111"/>
                  </a:cubicBezTo>
                  <a:cubicBezTo>
                    <a:pt x="20457" y="5871"/>
                    <a:pt x="21288" y="2271"/>
                    <a:pt x="19211" y="831"/>
                  </a:cubicBezTo>
                  <a:cubicBezTo>
                    <a:pt x="17134" y="-609"/>
                    <a:pt x="12150" y="111"/>
                    <a:pt x="7165" y="831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49" name="Line"/>
            <p:cNvSpPr/>
            <p:nvPr/>
          </p:nvSpPr>
          <p:spPr>
            <a:xfrm>
              <a:off x="1064345" y="-54550"/>
              <a:ext cx="27276" cy="3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3476"/>
                    <a:pt x="7200" y="6952"/>
                    <a:pt x="3600" y="10552"/>
                  </a:cubicBezTo>
                  <a:cubicBezTo>
                    <a:pt x="0" y="14152"/>
                    <a:pt x="0" y="17876"/>
                    <a:pt x="0" y="2160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0" name="Line"/>
            <p:cNvSpPr/>
            <p:nvPr/>
          </p:nvSpPr>
          <p:spPr>
            <a:xfrm>
              <a:off x="900418" y="-95463"/>
              <a:ext cx="313940" cy="68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2350" y="21600"/>
                  </a:moveTo>
                  <a:cubicBezTo>
                    <a:pt x="1263" y="19440"/>
                    <a:pt x="175" y="17280"/>
                    <a:pt x="19" y="16200"/>
                  </a:cubicBezTo>
                  <a:cubicBezTo>
                    <a:pt x="-136" y="15120"/>
                    <a:pt x="641" y="15120"/>
                    <a:pt x="3283" y="12600"/>
                  </a:cubicBezTo>
                  <a:cubicBezTo>
                    <a:pt x="5924" y="10080"/>
                    <a:pt x="10431" y="5040"/>
                    <a:pt x="13772" y="2520"/>
                  </a:cubicBezTo>
                  <a:cubicBezTo>
                    <a:pt x="17113" y="0"/>
                    <a:pt x="19288" y="0"/>
                    <a:pt x="21464" y="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1" name="Line"/>
            <p:cNvSpPr/>
            <p:nvPr/>
          </p:nvSpPr>
          <p:spPr>
            <a:xfrm>
              <a:off x="1303001" y="-109100"/>
              <a:ext cx="13638" cy="46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fill="norm" stroke="1" extrusionOk="0">
                  <a:moveTo>
                    <a:pt x="21600" y="0"/>
                  </a:moveTo>
                  <a:cubicBezTo>
                    <a:pt x="14400" y="3477"/>
                    <a:pt x="7200" y="6954"/>
                    <a:pt x="3600" y="10379"/>
                  </a:cubicBezTo>
                  <a:cubicBezTo>
                    <a:pt x="0" y="13803"/>
                    <a:pt x="0" y="17175"/>
                    <a:pt x="0" y="19124"/>
                  </a:cubicBezTo>
                  <a:cubicBezTo>
                    <a:pt x="0" y="21073"/>
                    <a:pt x="0" y="21600"/>
                    <a:pt x="1800" y="21547"/>
                  </a:cubicBezTo>
                  <a:cubicBezTo>
                    <a:pt x="3600" y="21495"/>
                    <a:pt x="7200" y="20862"/>
                    <a:pt x="10800" y="2023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2" name="Line"/>
            <p:cNvSpPr/>
            <p:nvPr/>
          </p:nvSpPr>
          <p:spPr>
            <a:xfrm>
              <a:off x="1428845" y="-88644"/>
              <a:ext cx="10531" cy="42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fill="norm" stroke="1" extrusionOk="0">
                  <a:moveTo>
                    <a:pt x="7055" y="0"/>
                  </a:moveTo>
                  <a:cubicBezTo>
                    <a:pt x="2735" y="4645"/>
                    <a:pt x="-1585" y="9290"/>
                    <a:pt x="575" y="12890"/>
                  </a:cubicBezTo>
                  <a:cubicBezTo>
                    <a:pt x="2735" y="16490"/>
                    <a:pt x="11375" y="19045"/>
                    <a:pt x="20015" y="2160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3" name="Line"/>
            <p:cNvSpPr/>
            <p:nvPr/>
          </p:nvSpPr>
          <p:spPr>
            <a:xfrm>
              <a:off x="1289363" y="54549"/>
              <a:ext cx="231838" cy="95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329" y="18000"/>
                    <a:pt x="4659" y="14400"/>
                    <a:pt x="8259" y="10800"/>
                  </a:cubicBezTo>
                  <a:cubicBezTo>
                    <a:pt x="11859" y="7200"/>
                    <a:pt x="16729" y="3600"/>
                    <a:pt x="21600" y="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4" name="Line"/>
            <p:cNvSpPr/>
            <p:nvPr/>
          </p:nvSpPr>
          <p:spPr>
            <a:xfrm>
              <a:off x="1579381" y="-34094"/>
              <a:ext cx="50920" cy="293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21039" y="0"/>
                  </a:moveTo>
                  <a:cubicBezTo>
                    <a:pt x="16343" y="502"/>
                    <a:pt x="11648" y="1005"/>
                    <a:pt x="8361" y="2763"/>
                  </a:cubicBezTo>
                  <a:cubicBezTo>
                    <a:pt x="5074" y="4521"/>
                    <a:pt x="3196" y="7535"/>
                    <a:pt x="1787" y="10549"/>
                  </a:cubicBezTo>
                  <a:cubicBezTo>
                    <a:pt x="378" y="13563"/>
                    <a:pt x="-561" y="16577"/>
                    <a:pt x="378" y="18419"/>
                  </a:cubicBezTo>
                  <a:cubicBezTo>
                    <a:pt x="1317" y="20260"/>
                    <a:pt x="4135" y="20930"/>
                    <a:pt x="6952" y="2160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5" name="Line"/>
            <p:cNvSpPr/>
            <p:nvPr/>
          </p:nvSpPr>
          <p:spPr>
            <a:xfrm>
              <a:off x="1623482" y="-75007"/>
              <a:ext cx="184107" cy="40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fill="norm" stroke="1" extrusionOk="0">
                  <a:moveTo>
                    <a:pt x="0" y="5400"/>
                  </a:moveTo>
                  <a:cubicBezTo>
                    <a:pt x="0" y="4800"/>
                    <a:pt x="0" y="4200"/>
                    <a:pt x="0" y="3480"/>
                  </a:cubicBezTo>
                  <a:cubicBezTo>
                    <a:pt x="0" y="2760"/>
                    <a:pt x="0" y="1920"/>
                    <a:pt x="267" y="1860"/>
                  </a:cubicBezTo>
                  <a:cubicBezTo>
                    <a:pt x="533" y="1800"/>
                    <a:pt x="1067" y="2520"/>
                    <a:pt x="2267" y="3900"/>
                  </a:cubicBezTo>
                  <a:cubicBezTo>
                    <a:pt x="3467" y="5280"/>
                    <a:pt x="5333" y="7320"/>
                    <a:pt x="6667" y="8640"/>
                  </a:cubicBezTo>
                  <a:cubicBezTo>
                    <a:pt x="8000" y="9960"/>
                    <a:pt x="8800" y="10560"/>
                    <a:pt x="9733" y="10680"/>
                  </a:cubicBezTo>
                  <a:cubicBezTo>
                    <a:pt x="10667" y="10800"/>
                    <a:pt x="11733" y="10440"/>
                    <a:pt x="12800" y="9300"/>
                  </a:cubicBezTo>
                  <a:cubicBezTo>
                    <a:pt x="13867" y="8160"/>
                    <a:pt x="14933" y="6240"/>
                    <a:pt x="15600" y="4800"/>
                  </a:cubicBezTo>
                  <a:cubicBezTo>
                    <a:pt x="16267" y="3360"/>
                    <a:pt x="16533" y="2400"/>
                    <a:pt x="17067" y="1560"/>
                  </a:cubicBezTo>
                  <a:cubicBezTo>
                    <a:pt x="17600" y="720"/>
                    <a:pt x="18400" y="0"/>
                    <a:pt x="18800" y="0"/>
                  </a:cubicBezTo>
                  <a:cubicBezTo>
                    <a:pt x="19200" y="0"/>
                    <a:pt x="19200" y="720"/>
                    <a:pt x="19067" y="3060"/>
                  </a:cubicBezTo>
                  <a:cubicBezTo>
                    <a:pt x="18933" y="5400"/>
                    <a:pt x="18667" y="9360"/>
                    <a:pt x="18400" y="12360"/>
                  </a:cubicBezTo>
                  <a:cubicBezTo>
                    <a:pt x="18133" y="15360"/>
                    <a:pt x="17867" y="17400"/>
                    <a:pt x="17867" y="18840"/>
                  </a:cubicBezTo>
                  <a:cubicBezTo>
                    <a:pt x="17867" y="20280"/>
                    <a:pt x="18133" y="21120"/>
                    <a:pt x="18800" y="21360"/>
                  </a:cubicBezTo>
                  <a:cubicBezTo>
                    <a:pt x="19467" y="21600"/>
                    <a:pt x="20533" y="21240"/>
                    <a:pt x="21600" y="2088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6" name="Line"/>
            <p:cNvSpPr/>
            <p:nvPr/>
          </p:nvSpPr>
          <p:spPr>
            <a:xfrm>
              <a:off x="2121250" y="-77241"/>
              <a:ext cx="298169" cy="427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392" fill="norm" stroke="1" extrusionOk="0">
                  <a:moveTo>
                    <a:pt x="4909" y="2499"/>
                  </a:moveTo>
                  <a:cubicBezTo>
                    <a:pt x="6545" y="2044"/>
                    <a:pt x="8182" y="1589"/>
                    <a:pt x="10636" y="1191"/>
                  </a:cubicBezTo>
                  <a:cubicBezTo>
                    <a:pt x="13091" y="793"/>
                    <a:pt x="16364" y="452"/>
                    <a:pt x="18409" y="225"/>
                  </a:cubicBezTo>
                  <a:cubicBezTo>
                    <a:pt x="20455" y="-2"/>
                    <a:pt x="21273" y="-116"/>
                    <a:pt x="21436" y="168"/>
                  </a:cubicBezTo>
                  <a:cubicBezTo>
                    <a:pt x="21600" y="452"/>
                    <a:pt x="21109" y="1135"/>
                    <a:pt x="19555" y="2385"/>
                  </a:cubicBezTo>
                  <a:cubicBezTo>
                    <a:pt x="18000" y="3636"/>
                    <a:pt x="15382" y="5455"/>
                    <a:pt x="13745" y="6591"/>
                  </a:cubicBezTo>
                  <a:cubicBezTo>
                    <a:pt x="12109" y="7728"/>
                    <a:pt x="11455" y="8183"/>
                    <a:pt x="10800" y="8751"/>
                  </a:cubicBezTo>
                  <a:cubicBezTo>
                    <a:pt x="10145" y="9320"/>
                    <a:pt x="9491" y="10002"/>
                    <a:pt x="9655" y="10229"/>
                  </a:cubicBezTo>
                  <a:cubicBezTo>
                    <a:pt x="9818" y="10457"/>
                    <a:pt x="10800" y="10229"/>
                    <a:pt x="11700" y="9945"/>
                  </a:cubicBezTo>
                  <a:cubicBezTo>
                    <a:pt x="12600" y="9661"/>
                    <a:pt x="13418" y="9320"/>
                    <a:pt x="14400" y="9149"/>
                  </a:cubicBezTo>
                  <a:cubicBezTo>
                    <a:pt x="15382" y="8979"/>
                    <a:pt x="16527" y="8979"/>
                    <a:pt x="17345" y="9263"/>
                  </a:cubicBezTo>
                  <a:cubicBezTo>
                    <a:pt x="18164" y="9547"/>
                    <a:pt x="18655" y="10116"/>
                    <a:pt x="19064" y="11423"/>
                  </a:cubicBezTo>
                  <a:cubicBezTo>
                    <a:pt x="19473" y="12730"/>
                    <a:pt x="19800" y="14777"/>
                    <a:pt x="19555" y="16368"/>
                  </a:cubicBezTo>
                  <a:cubicBezTo>
                    <a:pt x="19309" y="17960"/>
                    <a:pt x="18491" y="19097"/>
                    <a:pt x="16200" y="19892"/>
                  </a:cubicBezTo>
                  <a:cubicBezTo>
                    <a:pt x="13909" y="20688"/>
                    <a:pt x="10145" y="21143"/>
                    <a:pt x="7364" y="21313"/>
                  </a:cubicBezTo>
                  <a:cubicBezTo>
                    <a:pt x="4582" y="21484"/>
                    <a:pt x="2782" y="21370"/>
                    <a:pt x="1636" y="21029"/>
                  </a:cubicBezTo>
                  <a:cubicBezTo>
                    <a:pt x="491" y="20688"/>
                    <a:pt x="0" y="20120"/>
                    <a:pt x="0" y="19608"/>
                  </a:cubicBezTo>
                  <a:cubicBezTo>
                    <a:pt x="0" y="19097"/>
                    <a:pt x="491" y="18642"/>
                    <a:pt x="982" y="1818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7" name="Line"/>
            <p:cNvSpPr/>
            <p:nvPr/>
          </p:nvSpPr>
          <p:spPr>
            <a:xfrm>
              <a:off x="3198612" y="-122738"/>
              <a:ext cx="205168" cy="43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600" fill="norm" stroke="1" extrusionOk="0">
                  <a:moveTo>
                    <a:pt x="0" y="0"/>
                  </a:moveTo>
                  <a:cubicBezTo>
                    <a:pt x="237" y="4612"/>
                    <a:pt x="475" y="9225"/>
                    <a:pt x="593" y="12094"/>
                  </a:cubicBezTo>
                  <a:cubicBezTo>
                    <a:pt x="712" y="14962"/>
                    <a:pt x="712" y="16087"/>
                    <a:pt x="2136" y="15412"/>
                  </a:cubicBezTo>
                  <a:cubicBezTo>
                    <a:pt x="3560" y="14737"/>
                    <a:pt x="6409" y="12262"/>
                    <a:pt x="8901" y="10800"/>
                  </a:cubicBezTo>
                  <a:cubicBezTo>
                    <a:pt x="11393" y="9337"/>
                    <a:pt x="13530" y="8887"/>
                    <a:pt x="15191" y="8719"/>
                  </a:cubicBezTo>
                  <a:cubicBezTo>
                    <a:pt x="16853" y="8550"/>
                    <a:pt x="18040" y="8662"/>
                    <a:pt x="19108" y="9562"/>
                  </a:cubicBezTo>
                  <a:cubicBezTo>
                    <a:pt x="20176" y="10462"/>
                    <a:pt x="21125" y="12150"/>
                    <a:pt x="21363" y="14287"/>
                  </a:cubicBezTo>
                  <a:cubicBezTo>
                    <a:pt x="21600" y="16425"/>
                    <a:pt x="21125" y="19013"/>
                    <a:pt x="20651" y="2160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8" name="Line"/>
            <p:cNvSpPr/>
            <p:nvPr/>
          </p:nvSpPr>
          <p:spPr>
            <a:xfrm>
              <a:off x="3463945" y="60596"/>
              <a:ext cx="119111" cy="22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0839" fill="norm" stroke="1" extrusionOk="0">
                  <a:moveTo>
                    <a:pt x="9529" y="4564"/>
                  </a:moveTo>
                  <a:cubicBezTo>
                    <a:pt x="7958" y="3922"/>
                    <a:pt x="6387" y="3281"/>
                    <a:pt x="5013" y="3922"/>
                  </a:cubicBezTo>
                  <a:cubicBezTo>
                    <a:pt x="3638" y="4564"/>
                    <a:pt x="2460" y="6489"/>
                    <a:pt x="1478" y="8734"/>
                  </a:cubicBezTo>
                  <a:cubicBezTo>
                    <a:pt x="496" y="10980"/>
                    <a:pt x="-289" y="13546"/>
                    <a:pt x="104" y="15792"/>
                  </a:cubicBezTo>
                  <a:cubicBezTo>
                    <a:pt x="496" y="18037"/>
                    <a:pt x="2067" y="19962"/>
                    <a:pt x="5406" y="20603"/>
                  </a:cubicBezTo>
                  <a:cubicBezTo>
                    <a:pt x="8744" y="21245"/>
                    <a:pt x="13849" y="20603"/>
                    <a:pt x="16991" y="18358"/>
                  </a:cubicBezTo>
                  <a:cubicBezTo>
                    <a:pt x="20133" y="16112"/>
                    <a:pt x="21311" y="12263"/>
                    <a:pt x="20133" y="8948"/>
                  </a:cubicBezTo>
                  <a:cubicBezTo>
                    <a:pt x="18955" y="5633"/>
                    <a:pt x="15420" y="2853"/>
                    <a:pt x="12671" y="1356"/>
                  </a:cubicBezTo>
                  <a:cubicBezTo>
                    <a:pt x="9922" y="-141"/>
                    <a:pt x="7958" y="-355"/>
                    <a:pt x="5798" y="500"/>
                  </a:cubicBezTo>
                  <a:cubicBezTo>
                    <a:pt x="3638" y="1356"/>
                    <a:pt x="1282" y="3281"/>
                    <a:pt x="1675" y="5419"/>
                  </a:cubicBezTo>
                  <a:cubicBezTo>
                    <a:pt x="2067" y="7558"/>
                    <a:pt x="5209" y="9910"/>
                    <a:pt x="8351" y="12263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59" name="Line"/>
            <p:cNvSpPr/>
            <p:nvPr/>
          </p:nvSpPr>
          <p:spPr>
            <a:xfrm>
              <a:off x="3621374" y="-84098"/>
              <a:ext cx="47732" cy="384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263"/>
                  </a:moveTo>
                  <a:cubicBezTo>
                    <a:pt x="2057" y="4601"/>
                    <a:pt x="4114" y="2940"/>
                    <a:pt x="5657" y="1789"/>
                  </a:cubicBezTo>
                  <a:cubicBezTo>
                    <a:pt x="7200" y="639"/>
                    <a:pt x="8229" y="0"/>
                    <a:pt x="9257" y="0"/>
                  </a:cubicBezTo>
                  <a:cubicBezTo>
                    <a:pt x="10286" y="0"/>
                    <a:pt x="11314" y="639"/>
                    <a:pt x="12343" y="2428"/>
                  </a:cubicBezTo>
                  <a:cubicBezTo>
                    <a:pt x="13371" y="4218"/>
                    <a:pt x="14400" y="7157"/>
                    <a:pt x="13886" y="10033"/>
                  </a:cubicBezTo>
                  <a:cubicBezTo>
                    <a:pt x="13371" y="12909"/>
                    <a:pt x="11314" y="15721"/>
                    <a:pt x="12343" y="17638"/>
                  </a:cubicBezTo>
                  <a:cubicBezTo>
                    <a:pt x="13371" y="19555"/>
                    <a:pt x="17486" y="20578"/>
                    <a:pt x="21600" y="2160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0" name="Line"/>
            <p:cNvSpPr/>
            <p:nvPr/>
          </p:nvSpPr>
          <p:spPr>
            <a:xfrm>
              <a:off x="3717533" y="-123021"/>
              <a:ext cx="190229" cy="39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401" fill="norm" stroke="1" extrusionOk="0">
                  <a:moveTo>
                    <a:pt x="17664" y="12605"/>
                  </a:moveTo>
                  <a:cubicBezTo>
                    <a:pt x="17150" y="11988"/>
                    <a:pt x="16635" y="11371"/>
                    <a:pt x="15350" y="11001"/>
                  </a:cubicBezTo>
                  <a:cubicBezTo>
                    <a:pt x="14064" y="10630"/>
                    <a:pt x="12007" y="10507"/>
                    <a:pt x="9307" y="11618"/>
                  </a:cubicBezTo>
                  <a:cubicBezTo>
                    <a:pt x="6607" y="12729"/>
                    <a:pt x="3264" y="15074"/>
                    <a:pt x="1592" y="16617"/>
                  </a:cubicBezTo>
                  <a:cubicBezTo>
                    <a:pt x="-79" y="18159"/>
                    <a:pt x="-79" y="18900"/>
                    <a:pt x="50" y="19579"/>
                  </a:cubicBezTo>
                  <a:cubicBezTo>
                    <a:pt x="178" y="20258"/>
                    <a:pt x="435" y="20875"/>
                    <a:pt x="1207" y="21183"/>
                  </a:cubicBezTo>
                  <a:cubicBezTo>
                    <a:pt x="1978" y="21492"/>
                    <a:pt x="3264" y="21492"/>
                    <a:pt x="5450" y="21060"/>
                  </a:cubicBezTo>
                  <a:cubicBezTo>
                    <a:pt x="7635" y="20628"/>
                    <a:pt x="10721" y="19764"/>
                    <a:pt x="12907" y="17542"/>
                  </a:cubicBezTo>
                  <a:cubicBezTo>
                    <a:pt x="15092" y="15321"/>
                    <a:pt x="16378" y="11741"/>
                    <a:pt x="17407" y="8779"/>
                  </a:cubicBezTo>
                  <a:cubicBezTo>
                    <a:pt x="18435" y="5817"/>
                    <a:pt x="19207" y="3471"/>
                    <a:pt x="19592" y="1990"/>
                  </a:cubicBezTo>
                  <a:cubicBezTo>
                    <a:pt x="19978" y="509"/>
                    <a:pt x="19978" y="-108"/>
                    <a:pt x="19850" y="15"/>
                  </a:cubicBezTo>
                  <a:cubicBezTo>
                    <a:pt x="19721" y="139"/>
                    <a:pt x="19464" y="1003"/>
                    <a:pt x="18950" y="3471"/>
                  </a:cubicBezTo>
                  <a:cubicBezTo>
                    <a:pt x="18435" y="5940"/>
                    <a:pt x="17664" y="10013"/>
                    <a:pt x="17535" y="12975"/>
                  </a:cubicBezTo>
                  <a:cubicBezTo>
                    <a:pt x="17407" y="15938"/>
                    <a:pt x="17921" y="17789"/>
                    <a:pt x="18692" y="18900"/>
                  </a:cubicBezTo>
                  <a:cubicBezTo>
                    <a:pt x="19464" y="20011"/>
                    <a:pt x="20492" y="20381"/>
                    <a:pt x="21521" y="20751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1" name="Line"/>
            <p:cNvSpPr/>
            <p:nvPr/>
          </p:nvSpPr>
          <p:spPr>
            <a:xfrm>
              <a:off x="3918774" y="24648"/>
              <a:ext cx="190390" cy="267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21374" fill="norm" stroke="1" extrusionOk="0">
                  <a:moveTo>
                    <a:pt x="19352" y="1299"/>
                  </a:moveTo>
                  <a:cubicBezTo>
                    <a:pt x="18590" y="573"/>
                    <a:pt x="17827" y="-153"/>
                    <a:pt x="15921" y="29"/>
                  </a:cubicBezTo>
                  <a:cubicBezTo>
                    <a:pt x="14016" y="210"/>
                    <a:pt x="10966" y="1299"/>
                    <a:pt x="9060" y="2297"/>
                  </a:cubicBezTo>
                  <a:cubicBezTo>
                    <a:pt x="7154" y="3296"/>
                    <a:pt x="6392" y="4203"/>
                    <a:pt x="7027" y="5383"/>
                  </a:cubicBezTo>
                  <a:cubicBezTo>
                    <a:pt x="7663" y="6563"/>
                    <a:pt x="9696" y="8015"/>
                    <a:pt x="12110" y="9195"/>
                  </a:cubicBezTo>
                  <a:cubicBezTo>
                    <a:pt x="14524" y="10375"/>
                    <a:pt x="17319" y="11282"/>
                    <a:pt x="18971" y="12190"/>
                  </a:cubicBezTo>
                  <a:cubicBezTo>
                    <a:pt x="20623" y="13097"/>
                    <a:pt x="21131" y="14005"/>
                    <a:pt x="21258" y="15003"/>
                  </a:cubicBezTo>
                  <a:cubicBezTo>
                    <a:pt x="21385" y="16002"/>
                    <a:pt x="21131" y="17091"/>
                    <a:pt x="19352" y="18180"/>
                  </a:cubicBezTo>
                  <a:cubicBezTo>
                    <a:pt x="17573" y="19269"/>
                    <a:pt x="14270" y="20358"/>
                    <a:pt x="11347" y="20902"/>
                  </a:cubicBezTo>
                  <a:cubicBezTo>
                    <a:pt x="8425" y="21447"/>
                    <a:pt x="5884" y="21447"/>
                    <a:pt x="3978" y="21265"/>
                  </a:cubicBezTo>
                  <a:cubicBezTo>
                    <a:pt x="2072" y="21084"/>
                    <a:pt x="801" y="20721"/>
                    <a:pt x="293" y="20086"/>
                  </a:cubicBezTo>
                  <a:cubicBezTo>
                    <a:pt x="-215" y="19450"/>
                    <a:pt x="39" y="18543"/>
                    <a:pt x="293" y="17635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2" name="Line"/>
            <p:cNvSpPr/>
            <p:nvPr/>
          </p:nvSpPr>
          <p:spPr>
            <a:xfrm>
              <a:off x="4865434" y="-144406"/>
              <a:ext cx="665190" cy="596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454" fill="norm" stroke="1" extrusionOk="0">
                  <a:moveTo>
                    <a:pt x="122" y="12071"/>
                  </a:moveTo>
                  <a:cubicBezTo>
                    <a:pt x="927" y="12071"/>
                    <a:pt x="1733" y="12071"/>
                    <a:pt x="2502" y="11539"/>
                  </a:cubicBezTo>
                  <a:cubicBezTo>
                    <a:pt x="3270" y="11007"/>
                    <a:pt x="4003" y="9944"/>
                    <a:pt x="4442" y="8307"/>
                  </a:cubicBezTo>
                  <a:cubicBezTo>
                    <a:pt x="4881" y="6671"/>
                    <a:pt x="5028" y="4462"/>
                    <a:pt x="5101" y="3153"/>
                  </a:cubicBezTo>
                  <a:cubicBezTo>
                    <a:pt x="5174" y="1844"/>
                    <a:pt x="5174" y="1435"/>
                    <a:pt x="5064" y="985"/>
                  </a:cubicBezTo>
                  <a:cubicBezTo>
                    <a:pt x="4954" y="535"/>
                    <a:pt x="4735" y="44"/>
                    <a:pt x="4588" y="3"/>
                  </a:cubicBezTo>
                  <a:cubicBezTo>
                    <a:pt x="4442" y="-38"/>
                    <a:pt x="4369" y="371"/>
                    <a:pt x="4332" y="2212"/>
                  </a:cubicBezTo>
                  <a:cubicBezTo>
                    <a:pt x="4295" y="4053"/>
                    <a:pt x="4295" y="7326"/>
                    <a:pt x="4259" y="10394"/>
                  </a:cubicBezTo>
                  <a:cubicBezTo>
                    <a:pt x="4222" y="13462"/>
                    <a:pt x="4149" y="16326"/>
                    <a:pt x="3929" y="18126"/>
                  </a:cubicBezTo>
                  <a:cubicBezTo>
                    <a:pt x="3710" y="19926"/>
                    <a:pt x="3344" y="20662"/>
                    <a:pt x="2941" y="21071"/>
                  </a:cubicBezTo>
                  <a:cubicBezTo>
                    <a:pt x="2538" y="21480"/>
                    <a:pt x="2099" y="21562"/>
                    <a:pt x="1623" y="21317"/>
                  </a:cubicBezTo>
                  <a:cubicBezTo>
                    <a:pt x="1147" y="21071"/>
                    <a:pt x="634" y="20498"/>
                    <a:pt x="305" y="19598"/>
                  </a:cubicBezTo>
                  <a:cubicBezTo>
                    <a:pt x="-25" y="18698"/>
                    <a:pt x="-171" y="17471"/>
                    <a:pt x="305" y="15917"/>
                  </a:cubicBezTo>
                  <a:cubicBezTo>
                    <a:pt x="781" y="14362"/>
                    <a:pt x="1879" y="12480"/>
                    <a:pt x="3197" y="10967"/>
                  </a:cubicBezTo>
                  <a:cubicBezTo>
                    <a:pt x="4515" y="9453"/>
                    <a:pt x="6053" y="8307"/>
                    <a:pt x="7005" y="7653"/>
                  </a:cubicBezTo>
                  <a:cubicBezTo>
                    <a:pt x="7956" y="6998"/>
                    <a:pt x="8323" y="6835"/>
                    <a:pt x="8249" y="7203"/>
                  </a:cubicBezTo>
                  <a:cubicBezTo>
                    <a:pt x="8176" y="7571"/>
                    <a:pt x="7664" y="8471"/>
                    <a:pt x="7297" y="9330"/>
                  </a:cubicBezTo>
                  <a:cubicBezTo>
                    <a:pt x="6931" y="10189"/>
                    <a:pt x="6712" y="11007"/>
                    <a:pt x="6638" y="11662"/>
                  </a:cubicBezTo>
                  <a:cubicBezTo>
                    <a:pt x="6565" y="12317"/>
                    <a:pt x="6638" y="12807"/>
                    <a:pt x="6895" y="13257"/>
                  </a:cubicBezTo>
                  <a:cubicBezTo>
                    <a:pt x="7151" y="13707"/>
                    <a:pt x="7590" y="14117"/>
                    <a:pt x="8286" y="14239"/>
                  </a:cubicBezTo>
                  <a:cubicBezTo>
                    <a:pt x="8982" y="14362"/>
                    <a:pt x="9933" y="14198"/>
                    <a:pt x="10629" y="13667"/>
                  </a:cubicBezTo>
                  <a:cubicBezTo>
                    <a:pt x="11325" y="13135"/>
                    <a:pt x="11764" y="12235"/>
                    <a:pt x="11947" y="10926"/>
                  </a:cubicBezTo>
                  <a:cubicBezTo>
                    <a:pt x="12130" y="9617"/>
                    <a:pt x="12057" y="7898"/>
                    <a:pt x="11764" y="6753"/>
                  </a:cubicBezTo>
                  <a:cubicBezTo>
                    <a:pt x="11471" y="5607"/>
                    <a:pt x="10958" y="5035"/>
                    <a:pt x="10446" y="4748"/>
                  </a:cubicBezTo>
                  <a:cubicBezTo>
                    <a:pt x="9933" y="4462"/>
                    <a:pt x="9421" y="4462"/>
                    <a:pt x="8945" y="4871"/>
                  </a:cubicBezTo>
                  <a:cubicBezTo>
                    <a:pt x="8469" y="5280"/>
                    <a:pt x="8030" y="6098"/>
                    <a:pt x="7847" y="6917"/>
                  </a:cubicBezTo>
                  <a:cubicBezTo>
                    <a:pt x="7664" y="7735"/>
                    <a:pt x="7737" y="8553"/>
                    <a:pt x="8103" y="9167"/>
                  </a:cubicBezTo>
                  <a:cubicBezTo>
                    <a:pt x="8469" y="9780"/>
                    <a:pt x="9128" y="10189"/>
                    <a:pt x="10043" y="10312"/>
                  </a:cubicBezTo>
                  <a:cubicBezTo>
                    <a:pt x="10958" y="10435"/>
                    <a:pt x="12130" y="10271"/>
                    <a:pt x="13118" y="9535"/>
                  </a:cubicBezTo>
                  <a:cubicBezTo>
                    <a:pt x="14107" y="8798"/>
                    <a:pt x="14912" y="7489"/>
                    <a:pt x="15352" y="6548"/>
                  </a:cubicBezTo>
                  <a:cubicBezTo>
                    <a:pt x="15791" y="5607"/>
                    <a:pt x="15864" y="5035"/>
                    <a:pt x="15791" y="4912"/>
                  </a:cubicBezTo>
                  <a:cubicBezTo>
                    <a:pt x="15718" y="4789"/>
                    <a:pt x="15498" y="5117"/>
                    <a:pt x="15498" y="5444"/>
                  </a:cubicBezTo>
                  <a:cubicBezTo>
                    <a:pt x="15498" y="5771"/>
                    <a:pt x="15718" y="6098"/>
                    <a:pt x="16011" y="6262"/>
                  </a:cubicBezTo>
                  <a:cubicBezTo>
                    <a:pt x="16304" y="6426"/>
                    <a:pt x="16670" y="6426"/>
                    <a:pt x="17072" y="6303"/>
                  </a:cubicBezTo>
                  <a:cubicBezTo>
                    <a:pt x="17475" y="6180"/>
                    <a:pt x="17914" y="5935"/>
                    <a:pt x="18354" y="5526"/>
                  </a:cubicBezTo>
                  <a:cubicBezTo>
                    <a:pt x="18793" y="5117"/>
                    <a:pt x="19232" y="4544"/>
                    <a:pt x="19415" y="4503"/>
                  </a:cubicBezTo>
                  <a:cubicBezTo>
                    <a:pt x="19598" y="4462"/>
                    <a:pt x="19525" y="4953"/>
                    <a:pt x="19269" y="6221"/>
                  </a:cubicBezTo>
                  <a:cubicBezTo>
                    <a:pt x="19013" y="7489"/>
                    <a:pt x="18573" y="9535"/>
                    <a:pt x="18317" y="10926"/>
                  </a:cubicBezTo>
                  <a:cubicBezTo>
                    <a:pt x="18061" y="12317"/>
                    <a:pt x="17988" y="13053"/>
                    <a:pt x="17988" y="13626"/>
                  </a:cubicBezTo>
                  <a:cubicBezTo>
                    <a:pt x="17988" y="14198"/>
                    <a:pt x="18061" y="14607"/>
                    <a:pt x="18281" y="14853"/>
                  </a:cubicBezTo>
                  <a:cubicBezTo>
                    <a:pt x="18500" y="15098"/>
                    <a:pt x="18866" y="15180"/>
                    <a:pt x="19415" y="15057"/>
                  </a:cubicBezTo>
                  <a:cubicBezTo>
                    <a:pt x="19965" y="14935"/>
                    <a:pt x="20697" y="14607"/>
                    <a:pt x="21429" y="1428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3" name="Line"/>
            <p:cNvSpPr/>
            <p:nvPr/>
          </p:nvSpPr>
          <p:spPr>
            <a:xfrm>
              <a:off x="6103397" y="-148672"/>
              <a:ext cx="24162" cy="414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413" fill="norm" stroke="1" extrusionOk="0">
                  <a:moveTo>
                    <a:pt x="0" y="2396"/>
                  </a:moveTo>
                  <a:cubicBezTo>
                    <a:pt x="1964" y="1339"/>
                    <a:pt x="3927" y="283"/>
                    <a:pt x="6873" y="48"/>
                  </a:cubicBezTo>
                  <a:cubicBezTo>
                    <a:pt x="9818" y="-187"/>
                    <a:pt x="13745" y="400"/>
                    <a:pt x="16691" y="2630"/>
                  </a:cubicBezTo>
                  <a:cubicBezTo>
                    <a:pt x="19636" y="4861"/>
                    <a:pt x="21600" y="8735"/>
                    <a:pt x="20618" y="12139"/>
                  </a:cubicBezTo>
                  <a:cubicBezTo>
                    <a:pt x="19636" y="15543"/>
                    <a:pt x="15709" y="18478"/>
                    <a:pt x="11782" y="21413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4" name="Line"/>
            <p:cNvSpPr/>
            <p:nvPr/>
          </p:nvSpPr>
          <p:spPr>
            <a:xfrm>
              <a:off x="6031707" y="-143868"/>
              <a:ext cx="299138" cy="43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364" fill="norm" stroke="1" extrusionOk="0">
                  <a:moveTo>
                    <a:pt x="2200" y="3688"/>
                  </a:moveTo>
                  <a:cubicBezTo>
                    <a:pt x="2687" y="2469"/>
                    <a:pt x="3174" y="1251"/>
                    <a:pt x="3824" y="586"/>
                  </a:cubicBezTo>
                  <a:cubicBezTo>
                    <a:pt x="4473" y="-78"/>
                    <a:pt x="5285" y="-189"/>
                    <a:pt x="7721" y="309"/>
                  </a:cubicBezTo>
                  <a:cubicBezTo>
                    <a:pt x="10158" y="808"/>
                    <a:pt x="14218" y="1916"/>
                    <a:pt x="17060" y="3909"/>
                  </a:cubicBezTo>
                  <a:cubicBezTo>
                    <a:pt x="19902" y="5903"/>
                    <a:pt x="21526" y="8783"/>
                    <a:pt x="21364" y="11276"/>
                  </a:cubicBezTo>
                  <a:cubicBezTo>
                    <a:pt x="21201" y="13768"/>
                    <a:pt x="19252" y="15873"/>
                    <a:pt x="16979" y="17423"/>
                  </a:cubicBezTo>
                  <a:cubicBezTo>
                    <a:pt x="14705" y="18974"/>
                    <a:pt x="12106" y="19971"/>
                    <a:pt x="9427" y="20580"/>
                  </a:cubicBezTo>
                  <a:cubicBezTo>
                    <a:pt x="6747" y="21189"/>
                    <a:pt x="3986" y="21411"/>
                    <a:pt x="2281" y="21356"/>
                  </a:cubicBezTo>
                  <a:cubicBezTo>
                    <a:pt x="576" y="21300"/>
                    <a:pt x="-74" y="20968"/>
                    <a:pt x="7" y="20580"/>
                  </a:cubicBezTo>
                  <a:cubicBezTo>
                    <a:pt x="88" y="20193"/>
                    <a:pt x="900" y="19749"/>
                    <a:pt x="2200" y="19196"/>
                  </a:cubicBezTo>
                  <a:cubicBezTo>
                    <a:pt x="3499" y="18642"/>
                    <a:pt x="5285" y="17977"/>
                    <a:pt x="7072" y="17313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5" name="Line"/>
            <p:cNvSpPr/>
            <p:nvPr/>
          </p:nvSpPr>
          <p:spPr>
            <a:xfrm>
              <a:off x="6451153" y="-106221"/>
              <a:ext cx="17358" cy="39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8" h="21445" fill="norm" stroke="1" extrusionOk="0">
                  <a:moveTo>
                    <a:pt x="16200" y="3506"/>
                  </a:moveTo>
                  <a:cubicBezTo>
                    <a:pt x="16200" y="2774"/>
                    <a:pt x="16200" y="2042"/>
                    <a:pt x="16200" y="1309"/>
                  </a:cubicBezTo>
                  <a:cubicBezTo>
                    <a:pt x="16200" y="577"/>
                    <a:pt x="16200" y="-155"/>
                    <a:pt x="17550" y="28"/>
                  </a:cubicBezTo>
                  <a:cubicBezTo>
                    <a:pt x="18900" y="211"/>
                    <a:pt x="21600" y="1309"/>
                    <a:pt x="20250" y="4055"/>
                  </a:cubicBezTo>
                  <a:cubicBezTo>
                    <a:pt x="18900" y="6801"/>
                    <a:pt x="13500" y="11194"/>
                    <a:pt x="9450" y="14367"/>
                  </a:cubicBezTo>
                  <a:cubicBezTo>
                    <a:pt x="5400" y="17540"/>
                    <a:pt x="2700" y="19492"/>
                    <a:pt x="0" y="21445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6" name="Line"/>
            <p:cNvSpPr/>
            <p:nvPr/>
          </p:nvSpPr>
          <p:spPr>
            <a:xfrm>
              <a:off x="6424947" y="-117134"/>
              <a:ext cx="240056" cy="27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388" fill="norm" stroke="1" extrusionOk="0">
                  <a:moveTo>
                    <a:pt x="496" y="8062"/>
                  </a:moveTo>
                  <a:cubicBezTo>
                    <a:pt x="104" y="5938"/>
                    <a:pt x="-289" y="3813"/>
                    <a:pt x="300" y="2308"/>
                  </a:cubicBezTo>
                  <a:cubicBezTo>
                    <a:pt x="889" y="803"/>
                    <a:pt x="2460" y="-82"/>
                    <a:pt x="5798" y="7"/>
                  </a:cubicBezTo>
                  <a:cubicBezTo>
                    <a:pt x="9136" y="95"/>
                    <a:pt x="14242" y="1157"/>
                    <a:pt x="17286" y="3016"/>
                  </a:cubicBezTo>
                  <a:cubicBezTo>
                    <a:pt x="20329" y="4875"/>
                    <a:pt x="21311" y="7531"/>
                    <a:pt x="20427" y="9921"/>
                  </a:cubicBezTo>
                  <a:cubicBezTo>
                    <a:pt x="19544" y="12311"/>
                    <a:pt x="16795" y="14436"/>
                    <a:pt x="14046" y="16029"/>
                  </a:cubicBezTo>
                  <a:cubicBezTo>
                    <a:pt x="11296" y="17623"/>
                    <a:pt x="8547" y="18685"/>
                    <a:pt x="5995" y="19570"/>
                  </a:cubicBezTo>
                  <a:cubicBezTo>
                    <a:pt x="3442" y="20456"/>
                    <a:pt x="1086" y="21164"/>
                    <a:pt x="595" y="21341"/>
                  </a:cubicBezTo>
                  <a:cubicBezTo>
                    <a:pt x="104" y="21518"/>
                    <a:pt x="1478" y="21164"/>
                    <a:pt x="2853" y="2081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7" name="Line"/>
            <p:cNvSpPr/>
            <p:nvPr/>
          </p:nvSpPr>
          <p:spPr>
            <a:xfrm>
              <a:off x="6710265" y="-75280"/>
              <a:ext cx="78720" cy="41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97" fill="norm" stroke="1" extrusionOk="0">
                  <a:moveTo>
                    <a:pt x="20366" y="1775"/>
                  </a:moveTo>
                  <a:cubicBezTo>
                    <a:pt x="20983" y="954"/>
                    <a:pt x="21600" y="132"/>
                    <a:pt x="21291" y="14"/>
                  </a:cubicBezTo>
                  <a:cubicBezTo>
                    <a:pt x="20983" y="-103"/>
                    <a:pt x="19749" y="484"/>
                    <a:pt x="16663" y="2832"/>
                  </a:cubicBezTo>
                  <a:cubicBezTo>
                    <a:pt x="13577" y="5180"/>
                    <a:pt x="8640" y="9288"/>
                    <a:pt x="5554" y="12693"/>
                  </a:cubicBezTo>
                  <a:cubicBezTo>
                    <a:pt x="2469" y="16097"/>
                    <a:pt x="1234" y="18797"/>
                    <a:pt x="0" y="2149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8" name="Line"/>
            <p:cNvSpPr/>
            <p:nvPr/>
          </p:nvSpPr>
          <p:spPr>
            <a:xfrm>
              <a:off x="6689809" y="-136960"/>
              <a:ext cx="300230" cy="280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4" h="21471" fill="norm" stroke="1" extrusionOk="0">
                  <a:moveTo>
                    <a:pt x="960" y="6316"/>
                  </a:moveTo>
                  <a:cubicBezTo>
                    <a:pt x="960" y="5271"/>
                    <a:pt x="960" y="4226"/>
                    <a:pt x="960" y="3268"/>
                  </a:cubicBezTo>
                  <a:cubicBezTo>
                    <a:pt x="960" y="2310"/>
                    <a:pt x="960" y="1439"/>
                    <a:pt x="1360" y="829"/>
                  </a:cubicBezTo>
                  <a:cubicBezTo>
                    <a:pt x="1760" y="219"/>
                    <a:pt x="2560" y="-129"/>
                    <a:pt x="4960" y="45"/>
                  </a:cubicBezTo>
                  <a:cubicBezTo>
                    <a:pt x="7360" y="219"/>
                    <a:pt x="11360" y="916"/>
                    <a:pt x="14480" y="2223"/>
                  </a:cubicBezTo>
                  <a:cubicBezTo>
                    <a:pt x="17600" y="3529"/>
                    <a:pt x="19840" y="5445"/>
                    <a:pt x="20720" y="7536"/>
                  </a:cubicBezTo>
                  <a:cubicBezTo>
                    <a:pt x="21600" y="9626"/>
                    <a:pt x="21120" y="11890"/>
                    <a:pt x="18880" y="14242"/>
                  </a:cubicBezTo>
                  <a:cubicBezTo>
                    <a:pt x="16640" y="16594"/>
                    <a:pt x="12640" y="19032"/>
                    <a:pt x="9200" y="20252"/>
                  </a:cubicBezTo>
                  <a:cubicBezTo>
                    <a:pt x="5760" y="21471"/>
                    <a:pt x="2880" y="21471"/>
                    <a:pt x="0" y="21471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69" name="Line"/>
            <p:cNvSpPr/>
            <p:nvPr/>
          </p:nvSpPr>
          <p:spPr>
            <a:xfrm>
              <a:off x="7671709" y="-7112"/>
              <a:ext cx="265932" cy="244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5" fill="norm" stroke="1" extrusionOk="0">
                  <a:moveTo>
                    <a:pt x="554" y="1809"/>
                  </a:moveTo>
                  <a:cubicBezTo>
                    <a:pt x="738" y="818"/>
                    <a:pt x="923" y="-173"/>
                    <a:pt x="831" y="25"/>
                  </a:cubicBezTo>
                  <a:cubicBezTo>
                    <a:pt x="738" y="223"/>
                    <a:pt x="369" y="1610"/>
                    <a:pt x="185" y="4385"/>
                  </a:cubicBezTo>
                  <a:cubicBezTo>
                    <a:pt x="0" y="7159"/>
                    <a:pt x="0" y="11321"/>
                    <a:pt x="0" y="13897"/>
                  </a:cubicBezTo>
                  <a:cubicBezTo>
                    <a:pt x="0" y="16473"/>
                    <a:pt x="0" y="17464"/>
                    <a:pt x="277" y="18355"/>
                  </a:cubicBezTo>
                  <a:cubicBezTo>
                    <a:pt x="554" y="19247"/>
                    <a:pt x="1108" y="20040"/>
                    <a:pt x="1846" y="20238"/>
                  </a:cubicBezTo>
                  <a:cubicBezTo>
                    <a:pt x="2585" y="20436"/>
                    <a:pt x="3508" y="20040"/>
                    <a:pt x="4615" y="18256"/>
                  </a:cubicBezTo>
                  <a:cubicBezTo>
                    <a:pt x="5723" y="16473"/>
                    <a:pt x="7015" y="13302"/>
                    <a:pt x="7846" y="11221"/>
                  </a:cubicBezTo>
                  <a:cubicBezTo>
                    <a:pt x="8677" y="9141"/>
                    <a:pt x="9046" y="8150"/>
                    <a:pt x="9415" y="8249"/>
                  </a:cubicBezTo>
                  <a:cubicBezTo>
                    <a:pt x="9785" y="8348"/>
                    <a:pt x="10154" y="9537"/>
                    <a:pt x="10892" y="11618"/>
                  </a:cubicBezTo>
                  <a:cubicBezTo>
                    <a:pt x="11631" y="13699"/>
                    <a:pt x="12738" y="16671"/>
                    <a:pt x="13662" y="18455"/>
                  </a:cubicBezTo>
                  <a:cubicBezTo>
                    <a:pt x="14585" y="20238"/>
                    <a:pt x="15323" y="20833"/>
                    <a:pt x="16338" y="21130"/>
                  </a:cubicBezTo>
                  <a:cubicBezTo>
                    <a:pt x="17354" y="21427"/>
                    <a:pt x="18646" y="21427"/>
                    <a:pt x="19385" y="20833"/>
                  </a:cubicBezTo>
                  <a:cubicBezTo>
                    <a:pt x="20123" y="20238"/>
                    <a:pt x="20308" y="19049"/>
                    <a:pt x="20215" y="16572"/>
                  </a:cubicBezTo>
                  <a:cubicBezTo>
                    <a:pt x="20123" y="14095"/>
                    <a:pt x="19754" y="10330"/>
                    <a:pt x="19385" y="7258"/>
                  </a:cubicBezTo>
                  <a:cubicBezTo>
                    <a:pt x="19015" y="4187"/>
                    <a:pt x="18646" y="1809"/>
                    <a:pt x="19015" y="1115"/>
                  </a:cubicBezTo>
                  <a:cubicBezTo>
                    <a:pt x="19385" y="421"/>
                    <a:pt x="20492" y="1412"/>
                    <a:pt x="21600" y="2403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0" name="Line"/>
            <p:cNvSpPr/>
            <p:nvPr/>
          </p:nvSpPr>
          <p:spPr>
            <a:xfrm>
              <a:off x="8033791" y="13637"/>
              <a:ext cx="19769" cy="20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368" fill="norm" stroke="1" extrusionOk="0">
                  <a:moveTo>
                    <a:pt x="20873" y="0"/>
                  </a:moveTo>
                  <a:cubicBezTo>
                    <a:pt x="13673" y="2136"/>
                    <a:pt x="6473" y="4273"/>
                    <a:pt x="2873" y="7358"/>
                  </a:cubicBezTo>
                  <a:cubicBezTo>
                    <a:pt x="-727" y="10444"/>
                    <a:pt x="-727" y="14479"/>
                    <a:pt x="1673" y="17090"/>
                  </a:cubicBezTo>
                  <a:cubicBezTo>
                    <a:pt x="4073" y="19701"/>
                    <a:pt x="8873" y="20888"/>
                    <a:pt x="11273" y="21244"/>
                  </a:cubicBezTo>
                  <a:cubicBezTo>
                    <a:pt x="13673" y="21600"/>
                    <a:pt x="13673" y="21125"/>
                    <a:pt x="13673" y="20651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1" name="Line"/>
            <p:cNvSpPr/>
            <p:nvPr/>
          </p:nvSpPr>
          <p:spPr>
            <a:xfrm>
              <a:off x="8039920" y="-152286"/>
              <a:ext cx="1" cy="70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21600"/>
                  </a:moveTo>
                  <a:cubicBezTo>
                    <a:pt x="21600" y="18116"/>
                    <a:pt x="21600" y="14632"/>
                    <a:pt x="0" y="10103"/>
                  </a:cubicBezTo>
                  <a:cubicBezTo>
                    <a:pt x="21600" y="5574"/>
                    <a:pt x="21600" y="0"/>
                    <a:pt x="0" y="0"/>
                  </a:cubicBezTo>
                  <a:cubicBezTo>
                    <a:pt x="21600" y="0"/>
                    <a:pt x="21600" y="5574"/>
                    <a:pt x="0" y="11148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2" name="Line"/>
            <p:cNvSpPr/>
            <p:nvPr/>
          </p:nvSpPr>
          <p:spPr>
            <a:xfrm>
              <a:off x="8196752" y="-81825"/>
              <a:ext cx="20457" cy="306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4640"/>
                    <a:pt x="12000" y="9280"/>
                    <a:pt x="8400" y="12880"/>
                  </a:cubicBezTo>
                  <a:cubicBezTo>
                    <a:pt x="4800" y="16480"/>
                    <a:pt x="2400" y="19040"/>
                    <a:pt x="0" y="2160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3" name="Line"/>
            <p:cNvSpPr/>
            <p:nvPr/>
          </p:nvSpPr>
          <p:spPr>
            <a:xfrm>
              <a:off x="8135383" y="-147418"/>
              <a:ext cx="380678" cy="38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456" fill="norm" stroke="1" extrusionOk="0">
                  <a:moveTo>
                    <a:pt x="0" y="11982"/>
                  </a:moveTo>
                  <a:cubicBezTo>
                    <a:pt x="0" y="11351"/>
                    <a:pt x="0" y="10719"/>
                    <a:pt x="1022" y="10340"/>
                  </a:cubicBezTo>
                  <a:cubicBezTo>
                    <a:pt x="2045" y="9961"/>
                    <a:pt x="4090" y="9835"/>
                    <a:pt x="5815" y="9645"/>
                  </a:cubicBezTo>
                  <a:cubicBezTo>
                    <a:pt x="7541" y="9456"/>
                    <a:pt x="8947" y="9203"/>
                    <a:pt x="9905" y="8888"/>
                  </a:cubicBezTo>
                  <a:cubicBezTo>
                    <a:pt x="10864" y="8572"/>
                    <a:pt x="11375" y="8193"/>
                    <a:pt x="11759" y="6993"/>
                  </a:cubicBezTo>
                  <a:cubicBezTo>
                    <a:pt x="12142" y="5793"/>
                    <a:pt x="12398" y="3772"/>
                    <a:pt x="12462" y="2382"/>
                  </a:cubicBezTo>
                  <a:cubicBezTo>
                    <a:pt x="12525" y="993"/>
                    <a:pt x="12398" y="235"/>
                    <a:pt x="12078" y="45"/>
                  </a:cubicBezTo>
                  <a:cubicBezTo>
                    <a:pt x="11759" y="-144"/>
                    <a:pt x="11247" y="235"/>
                    <a:pt x="10864" y="1688"/>
                  </a:cubicBezTo>
                  <a:cubicBezTo>
                    <a:pt x="10480" y="3140"/>
                    <a:pt x="10225" y="5667"/>
                    <a:pt x="10225" y="8256"/>
                  </a:cubicBezTo>
                  <a:cubicBezTo>
                    <a:pt x="10225" y="10845"/>
                    <a:pt x="10480" y="13498"/>
                    <a:pt x="10736" y="15267"/>
                  </a:cubicBezTo>
                  <a:cubicBezTo>
                    <a:pt x="10992" y="17035"/>
                    <a:pt x="11247" y="17919"/>
                    <a:pt x="11375" y="17982"/>
                  </a:cubicBezTo>
                  <a:cubicBezTo>
                    <a:pt x="11503" y="18045"/>
                    <a:pt x="11503" y="17288"/>
                    <a:pt x="12142" y="15772"/>
                  </a:cubicBezTo>
                  <a:cubicBezTo>
                    <a:pt x="12781" y="14256"/>
                    <a:pt x="14059" y="11982"/>
                    <a:pt x="15401" y="10593"/>
                  </a:cubicBezTo>
                  <a:cubicBezTo>
                    <a:pt x="16743" y="9203"/>
                    <a:pt x="18149" y="8698"/>
                    <a:pt x="19108" y="8635"/>
                  </a:cubicBezTo>
                  <a:cubicBezTo>
                    <a:pt x="20066" y="8572"/>
                    <a:pt x="20578" y="8951"/>
                    <a:pt x="20961" y="10277"/>
                  </a:cubicBezTo>
                  <a:cubicBezTo>
                    <a:pt x="21344" y="11603"/>
                    <a:pt x="21600" y="13877"/>
                    <a:pt x="21217" y="15898"/>
                  </a:cubicBezTo>
                  <a:cubicBezTo>
                    <a:pt x="20833" y="17919"/>
                    <a:pt x="19811" y="19688"/>
                    <a:pt x="18788" y="21456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4" name="Line"/>
            <p:cNvSpPr/>
            <p:nvPr/>
          </p:nvSpPr>
          <p:spPr>
            <a:xfrm>
              <a:off x="9355939" y="-118192"/>
              <a:ext cx="286388" cy="30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35"/>
                  </a:moveTo>
                  <a:cubicBezTo>
                    <a:pt x="3771" y="318"/>
                    <a:pt x="7543" y="0"/>
                    <a:pt x="9943" y="0"/>
                  </a:cubicBezTo>
                  <a:cubicBezTo>
                    <a:pt x="12343" y="0"/>
                    <a:pt x="13371" y="318"/>
                    <a:pt x="13971" y="874"/>
                  </a:cubicBezTo>
                  <a:cubicBezTo>
                    <a:pt x="14571" y="1429"/>
                    <a:pt x="14743" y="2224"/>
                    <a:pt x="14229" y="3335"/>
                  </a:cubicBezTo>
                  <a:cubicBezTo>
                    <a:pt x="13714" y="4447"/>
                    <a:pt x="12514" y="5876"/>
                    <a:pt x="10371" y="8179"/>
                  </a:cubicBezTo>
                  <a:cubicBezTo>
                    <a:pt x="8229" y="10482"/>
                    <a:pt x="5143" y="13659"/>
                    <a:pt x="3429" y="15644"/>
                  </a:cubicBezTo>
                  <a:cubicBezTo>
                    <a:pt x="1714" y="17629"/>
                    <a:pt x="1371" y="18424"/>
                    <a:pt x="1629" y="18741"/>
                  </a:cubicBezTo>
                  <a:cubicBezTo>
                    <a:pt x="1886" y="19059"/>
                    <a:pt x="2743" y="18900"/>
                    <a:pt x="3943" y="17788"/>
                  </a:cubicBezTo>
                  <a:cubicBezTo>
                    <a:pt x="5143" y="16676"/>
                    <a:pt x="6686" y="14612"/>
                    <a:pt x="7800" y="12626"/>
                  </a:cubicBezTo>
                  <a:cubicBezTo>
                    <a:pt x="8914" y="10641"/>
                    <a:pt x="9600" y="8735"/>
                    <a:pt x="10200" y="7385"/>
                  </a:cubicBezTo>
                  <a:cubicBezTo>
                    <a:pt x="10800" y="6035"/>
                    <a:pt x="11314" y="5241"/>
                    <a:pt x="11829" y="5162"/>
                  </a:cubicBezTo>
                  <a:cubicBezTo>
                    <a:pt x="12343" y="5082"/>
                    <a:pt x="12857" y="5718"/>
                    <a:pt x="13971" y="7782"/>
                  </a:cubicBezTo>
                  <a:cubicBezTo>
                    <a:pt x="15086" y="9847"/>
                    <a:pt x="16800" y="13341"/>
                    <a:pt x="18171" y="15882"/>
                  </a:cubicBezTo>
                  <a:cubicBezTo>
                    <a:pt x="19543" y="18424"/>
                    <a:pt x="20571" y="20012"/>
                    <a:pt x="21600" y="2160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5" name="Line"/>
            <p:cNvSpPr/>
            <p:nvPr/>
          </p:nvSpPr>
          <p:spPr>
            <a:xfrm>
              <a:off x="9891117" y="-88644"/>
              <a:ext cx="170262" cy="26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459" fill="norm" stroke="1" extrusionOk="0">
                  <a:moveTo>
                    <a:pt x="1291" y="1089"/>
                  </a:moveTo>
                  <a:cubicBezTo>
                    <a:pt x="2428" y="545"/>
                    <a:pt x="3565" y="0"/>
                    <a:pt x="5981" y="0"/>
                  </a:cubicBezTo>
                  <a:cubicBezTo>
                    <a:pt x="8396" y="0"/>
                    <a:pt x="12091" y="545"/>
                    <a:pt x="14791" y="998"/>
                  </a:cubicBezTo>
                  <a:cubicBezTo>
                    <a:pt x="17491" y="1452"/>
                    <a:pt x="19196" y="1815"/>
                    <a:pt x="20191" y="2450"/>
                  </a:cubicBezTo>
                  <a:cubicBezTo>
                    <a:pt x="21186" y="3086"/>
                    <a:pt x="21470" y="3993"/>
                    <a:pt x="21186" y="4810"/>
                  </a:cubicBezTo>
                  <a:cubicBezTo>
                    <a:pt x="20902" y="5627"/>
                    <a:pt x="20049" y="6353"/>
                    <a:pt x="16781" y="8803"/>
                  </a:cubicBezTo>
                  <a:cubicBezTo>
                    <a:pt x="13512" y="11254"/>
                    <a:pt x="7828" y="15429"/>
                    <a:pt x="4417" y="17879"/>
                  </a:cubicBezTo>
                  <a:cubicBezTo>
                    <a:pt x="1007" y="20329"/>
                    <a:pt x="-130" y="21055"/>
                    <a:pt x="12" y="21328"/>
                  </a:cubicBezTo>
                  <a:cubicBezTo>
                    <a:pt x="154" y="21600"/>
                    <a:pt x="1575" y="21418"/>
                    <a:pt x="3138" y="21055"/>
                  </a:cubicBezTo>
                  <a:cubicBezTo>
                    <a:pt x="4702" y="20692"/>
                    <a:pt x="6407" y="20148"/>
                    <a:pt x="8112" y="19603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6" name="Line"/>
            <p:cNvSpPr/>
            <p:nvPr/>
          </p:nvSpPr>
          <p:spPr>
            <a:xfrm>
              <a:off x="10269651" y="-156264"/>
              <a:ext cx="27276" cy="367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1" fill="norm" stroke="1" extrusionOk="0">
                  <a:moveTo>
                    <a:pt x="0" y="2337"/>
                  </a:moveTo>
                  <a:cubicBezTo>
                    <a:pt x="0" y="1284"/>
                    <a:pt x="0" y="230"/>
                    <a:pt x="900" y="33"/>
                  </a:cubicBezTo>
                  <a:cubicBezTo>
                    <a:pt x="1800" y="-165"/>
                    <a:pt x="3600" y="494"/>
                    <a:pt x="3600" y="2864"/>
                  </a:cubicBezTo>
                  <a:cubicBezTo>
                    <a:pt x="3600" y="5235"/>
                    <a:pt x="1800" y="9318"/>
                    <a:pt x="900" y="12347"/>
                  </a:cubicBezTo>
                  <a:cubicBezTo>
                    <a:pt x="0" y="15376"/>
                    <a:pt x="0" y="17352"/>
                    <a:pt x="900" y="18801"/>
                  </a:cubicBezTo>
                  <a:cubicBezTo>
                    <a:pt x="1800" y="20250"/>
                    <a:pt x="3600" y="21172"/>
                    <a:pt x="7200" y="21303"/>
                  </a:cubicBezTo>
                  <a:cubicBezTo>
                    <a:pt x="10800" y="21435"/>
                    <a:pt x="16200" y="20776"/>
                    <a:pt x="21600" y="20118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7" name="Line"/>
            <p:cNvSpPr/>
            <p:nvPr/>
          </p:nvSpPr>
          <p:spPr>
            <a:xfrm>
              <a:off x="2141706" y="781882"/>
              <a:ext cx="655832" cy="58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521" fill="norm" stroke="1" extrusionOk="0">
                  <a:moveTo>
                    <a:pt x="0" y="11092"/>
                  </a:moveTo>
                  <a:cubicBezTo>
                    <a:pt x="1415" y="10508"/>
                    <a:pt x="2830" y="9924"/>
                    <a:pt x="3910" y="8798"/>
                  </a:cubicBezTo>
                  <a:cubicBezTo>
                    <a:pt x="4990" y="7673"/>
                    <a:pt x="5735" y="6005"/>
                    <a:pt x="6108" y="4587"/>
                  </a:cubicBezTo>
                  <a:cubicBezTo>
                    <a:pt x="6480" y="3169"/>
                    <a:pt x="6480" y="2002"/>
                    <a:pt x="6331" y="1209"/>
                  </a:cubicBezTo>
                  <a:cubicBezTo>
                    <a:pt x="6182" y="417"/>
                    <a:pt x="5884" y="0"/>
                    <a:pt x="5623" y="0"/>
                  </a:cubicBezTo>
                  <a:cubicBezTo>
                    <a:pt x="5363" y="0"/>
                    <a:pt x="5139" y="417"/>
                    <a:pt x="5028" y="1876"/>
                  </a:cubicBezTo>
                  <a:cubicBezTo>
                    <a:pt x="4916" y="3336"/>
                    <a:pt x="4916" y="5838"/>
                    <a:pt x="5102" y="8632"/>
                  </a:cubicBezTo>
                  <a:cubicBezTo>
                    <a:pt x="5288" y="11425"/>
                    <a:pt x="5661" y="14511"/>
                    <a:pt x="5884" y="16513"/>
                  </a:cubicBezTo>
                  <a:cubicBezTo>
                    <a:pt x="6108" y="18514"/>
                    <a:pt x="6182" y="19432"/>
                    <a:pt x="6219" y="20099"/>
                  </a:cubicBezTo>
                  <a:cubicBezTo>
                    <a:pt x="6257" y="20766"/>
                    <a:pt x="6257" y="21183"/>
                    <a:pt x="5996" y="21392"/>
                  </a:cubicBezTo>
                  <a:cubicBezTo>
                    <a:pt x="5735" y="21600"/>
                    <a:pt x="5214" y="21600"/>
                    <a:pt x="4506" y="21058"/>
                  </a:cubicBezTo>
                  <a:cubicBezTo>
                    <a:pt x="3799" y="20516"/>
                    <a:pt x="2905" y="19432"/>
                    <a:pt x="2495" y="18139"/>
                  </a:cubicBezTo>
                  <a:cubicBezTo>
                    <a:pt x="2086" y="16846"/>
                    <a:pt x="2160" y="15345"/>
                    <a:pt x="3017" y="13969"/>
                  </a:cubicBezTo>
                  <a:cubicBezTo>
                    <a:pt x="3873" y="12593"/>
                    <a:pt x="5512" y="11342"/>
                    <a:pt x="6703" y="10508"/>
                  </a:cubicBezTo>
                  <a:cubicBezTo>
                    <a:pt x="7895" y="9674"/>
                    <a:pt x="8640" y="9257"/>
                    <a:pt x="9310" y="8798"/>
                  </a:cubicBezTo>
                  <a:cubicBezTo>
                    <a:pt x="9981" y="8340"/>
                    <a:pt x="10577" y="7839"/>
                    <a:pt x="10949" y="7381"/>
                  </a:cubicBezTo>
                  <a:cubicBezTo>
                    <a:pt x="11321" y="6922"/>
                    <a:pt x="11470" y="6505"/>
                    <a:pt x="11247" y="6255"/>
                  </a:cubicBezTo>
                  <a:cubicBezTo>
                    <a:pt x="11023" y="6005"/>
                    <a:pt x="10428" y="5921"/>
                    <a:pt x="10018" y="6088"/>
                  </a:cubicBezTo>
                  <a:cubicBezTo>
                    <a:pt x="9608" y="6255"/>
                    <a:pt x="9385" y="6672"/>
                    <a:pt x="9199" y="7464"/>
                  </a:cubicBezTo>
                  <a:cubicBezTo>
                    <a:pt x="9012" y="8256"/>
                    <a:pt x="8863" y="9424"/>
                    <a:pt x="8789" y="10216"/>
                  </a:cubicBezTo>
                  <a:cubicBezTo>
                    <a:pt x="8714" y="11008"/>
                    <a:pt x="8714" y="11425"/>
                    <a:pt x="8789" y="11842"/>
                  </a:cubicBezTo>
                  <a:cubicBezTo>
                    <a:pt x="8863" y="12259"/>
                    <a:pt x="9012" y="12676"/>
                    <a:pt x="9273" y="12885"/>
                  </a:cubicBezTo>
                  <a:cubicBezTo>
                    <a:pt x="9534" y="13093"/>
                    <a:pt x="9906" y="13093"/>
                    <a:pt x="10316" y="12718"/>
                  </a:cubicBezTo>
                  <a:cubicBezTo>
                    <a:pt x="10726" y="12343"/>
                    <a:pt x="11172" y="11592"/>
                    <a:pt x="11508" y="10842"/>
                  </a:cubicBezTo>
                  <a:cubicBezTo>
                    <a:pt x="11843" y="10091"/>
                    <a:pt x="12066" y="9341"/>
                    <a:pt x="12178" y="8715"/>
                  </a:cubicBezTo>
                  <a:cubicBezTo>
                    <a:pt x="12290" y="8090"/>
                    <a:pt x="12290" y="7589"/>
                    <a:pt x="12290" y="7131"/>
                  </a:cubicBezTo>
                  <a:cubicBezTo>
                    <a:pt x="12290" y="6672"/>
                    <a:pt x="12290" y="6255"/>
                    <a:pt x="12252" y="6297"/>
                  </a:cubicBezTo>
                  <a:cubicBezTo>
                    <a:pt x="12215" y="6338"/>
                    <a:pt x="12141" y="6839"/>
                    <a:pt x="12252" y="7839"/>
                  </a:cubicBezTo>
                  <a:cubicBezTo>
                    <a:pt x="12364" y="8840"/>
                    <a:pt x="12662" y="10341"/>
                    <a:pt x="13072" y="11425"/>
                  </a:cubicBezTo>
                  <a:cubicBezTo>
                    <a:pt x="13481" y="12510"/>
                    <a:pt x="14003" y="13177"/>
                    <a:pt x="14524" y="13510"/>
                  </a:cubicBezTo>
                  <a:cubicBezTo>
                    <a:pt x="15046" y="13844"/>
                    <a:pt x="15567" y="13844"/>
                    <a:pt x="16163" y="13219"/>
                  </a:cubicBezTo>
                  <a:cubicBezTo>
                    <a:pt x="16759" y="12593"/>
                    <a:pt x="17429" y="11342"/>
                    <a:pt x="17876" y="9966"/>
                  </a:cubicBezTo>
                  <a:cubicBezTo>
                    <a:pt x="18323" y="8590"/>
                    <a:pt x="18546" y="7089"/>
                    <a:pt x="18621" y="6130"/>
                  </a:cubicBezTo>
                  <a:cubicBezTo>
                    <a:pt x="18695" y="5171"/>
                    <a:pt x="18621" y="4754"/>
                    <a:pt x="18397" y="4503"/>
                  </a:cubicBezTo>
                  <a:cubicBezTo>
                    <a:pt x="18174" y="4253"/>
                    <a:pt x="17801" y="4170"/>
                    <a:pt x="17503" y="4295"/>
                  </a:cubicBezTo>
                  <a:cubicBezTo>
                    <a:pt x="17206" y="4420"/>
                    <a:pt x="16982" y="4754"/>
                    <a:pt x="16870" y="5212"/>
                  </a:cubicBezTo>
                  <a:cubicBezTo>
                    <a:pt x="16759" y="5671"/>
                    <a:pt x="16759" y="6255"/>
                    <a:pt x="17168" y="6880"/>
                  </a:cubicBezTo>
                  <a:cubicBezTo>
                    <a:pt x="17578" y="7506"/>
                    <a:pt x="18397" y="8173"/>
                    <a:pt x="19179" y="8882"/>
                  </a:cubicBezTo>
                  <a:cubicBezTo>
                    <a:pt x="19961" y="9591"/>
                    <a:pt x="20706" y="10341"/>
                    <a:pt x="21116" y="10925"/>
                  </a:cubicBezTo>
                  <a:cubicBezTo>
                    <a:pt x="21526" y="11509"/>
                    <a:pt x="21600" y="11926"/>
                    <a:pt x="21339" y="12426"/>
                  </a:cubicBezTo>
                  <a:cubicBezTo>
                    <a:pt x="21079" y="12927"/>
                    <a:pt x="20483" y="13510"/>
                    <a:pt x="19812" y="13844"/>
                  </a:cubicBezTo>
                  <a:cubicBezTo>
                    <a:pt x="19142" y="14178"/>
                    <a:pt x="18397" y="14261"/>
                    <a:pt x="18286" y="14094"/>
                  </a:cubicBezTo>
                  <a:cubicBezTo>
                    <a:pt x="18174" y="13927"/>
                    <a:pt x="18695" y="13510"/>
                    <a:pt x="19217" y="13093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8" name="Line"/>
            <p:cNvSpPr/>
            <p:nvPr/>
          </p:nvSpPr>
          <p:spPr>
            <a:xfrm>
              <a:off x="2948591" y="744575"/>
              <a:ext cx="11366" cy="407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1" fill="norm" stroke="1" extrusionOk="0">
                  <a:moveTo>
                    <a:pt x="21600" y="2436"/>
                  </a:moveTo>
                  <a:cubicBezTo>
                    <a:pt x="17280" y="1362"/>
                    <a:pt x="12960" y="288"/>
                    <a:pt x="8640" y="50"/>
                  </a:cubicBezTo>
                  <a:cubicBezTo>
                    <a:pt x="4320" y="-189"/>
                    <a:pt x="0" y="408"/>
                    <a:pt x="0" y="2496"/>
                  </a:cubicBezTo>
                  <a:cubicBezTo>
                    <a:pt x="0" y="4584"/>
                    <a:pt x="4320" y="8165"/>
                    <a:pt x="8640" y="11566"/>
                  </a:cubicBezTo>
                  <a:cubicBezTo>
                    <a:pt x="12960" y="14967"/>
                    <a:pt x="17280" y="18189"/>
                    <a:pt x="21600" y="21411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79" name="Line"/>
            <p:cNvSpPr/>
            <p:nvPr/>
          </p:nvSpPr>
          <p:spPr>
            <a:xfrm>
              <a:off x="2805148" y="859161"/>
              <a:ext cx="243452" cy="5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600" fill="norm" stroke="1" extrusionOk="0">
                  <a:moveTo>
                    <a:pt x="2222" y="21600"/>
                  </a:moveTo>
                  <a:cubicBezTo>
                    <a:pt x="1022" y="18900"/>
                    <a:pt x="-178" y="16200"/>
                    <a:pt x="22" y="14400"/>
                  </a:cubicBezTo>
                  <a:cubicBezTo>
                    <a:pt x="222" y="12600"/>
                    <a:pt x="1822" y="11700"/>
                    <a:pt x="5622" y="9450"/>
                  </a:cubicBezTo>
                  <a:cubicBezTo>
                    <a:pt x="9422" y="7200"/>
                    <a:pt x="15422" y="3600"/>
                    <a:pt x="21422" y="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0" name="Line"/>
            <p:cNvSpPr/>
            <p:nvPr/>
          </p:nvSpPr>
          <p:spPr>
            <a:xfrm>
              <a:off x="3075874" y="1002355"/>
              <a:ext cx="143195" cy="20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1" name="Line"/>
            <p:cNvSpPr/>
            <p:nvPr/>
          </p:nvSpPr>
          <p:spPr>
            <a:xfrm>
              <a:off x="3492198" y="776122"/>
              <a:ext cx="490571" cy="36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298" fill="norm" stroke="1" extrusionOk="0">
                  <a:moveTo>
                    <a:pt x="7414" y="9495"/>
                  </a:moveTo>
                  <a:cubicBezTo>
                    <a:pt x="7117" y="8710"/>
                    <a:pt x="6820" y="7924"/>
                    <a:pt x="6027" y="7663"/>
                  </a:cubicBezTo>
                  <a:cubicBezTo>
                    <a:pt x="5235" y="7401"/>
                    <a:pt x="3946" y="7663"/>
                    <a:pt x="2757" y="9364"/>
                  </a:cubicBezTo>
                  <a:cubicBezTo>
                    <a:pt x="1568" y="11066"/>
                    <a:pt x="479" y="14208"/>
                    <a:pt x="132" y="16434"/>
                  </a:cubicBezTo>
                  <a:cubicBezTo>
                    <a:pt x="-215" y="18659"/>
                    <a:pt x="181" y="19968"/>
                    <a:pt x="627" y="20688"/>
                  </a:cubicBezTo>
                  <a:cubicBezTo>
                    <a:pt x="1073" y="21408"/>
                    <a:pt x="1568" y="21539"/>
                    <a:pt x="2411" y="20819"/>
                  </a:cubicBezTo>
                  <a:cubicBezTo>
                    <a:pt x="3253" y="20099"/>
                    <a:pt x="4442" y="18528"/>
                    <a:pt x="5383" y="15779"/>
                  </a:cubicBezTo>
                  <a:cubicBezTo>
                    <a:pt x="6324" y="13030"/>
                    <a:pt x="7018" y="9103"/>
                    <a:pt x="7414" y="6484"/>
                  </a:cubicBezTo>
                  <a:cubicBezTo>
                    <a:pt x="7811" y="3866"/>
                    <a:pt x="7910" y="2557"/>
                    <a:pt x="7910" y="1575"/>
                  </a:cubicBezTo>
                  <a:cubicBezTo>
                    <a:pt x="7910" y="594"/>
                    <a:pt x="7811" y="-61"/>
                    <a:pt x="7613" y="4"/>
                  </a:cubicBezTo>
                  <a:cubicBezTo>
                    <a:pt x="7414" y="70"/>
                    <a:pt x="7117" y="855"/>
                    <a:pt x="6968" y="3343"/>
                  </a:cubicBezTo>
                  <a:cubicBezTo>
                    <a:pt x="6820" y="5830"/>
                    <a:pt x="6820" y="10019"/>
                    <a:pt x="7068" y="12768"/>
                  </a:cubicBezTo>
                  <a:cubicBezTo>
                    <a:pt x="7315" y="15517"/>
                    <a:pt x="7811" y="16826"/>
                    <a:pt x="8950" y="17481"/>
                  </a:cubicBezTo>
                  <a:cubicBezTo>
                    <a:pt x="10090" y="18135"/>
                    <a:pt x="11873" y="18135"/>
                    <a:pt x="13161" y="17415"/>
                  </a:cubicBezTo>
                  <a:cubicBezTo>
                    <a:pt x="14449" y="16695"/>
                    <a:pt x="15242" y="15255"/>
                    <a:pt x="15688" y="13815"/>
                  </a:cubicBezTo>
                  <a:cubicBezTo>
                    <a:pt x="16134" y="12375"/>
                    <a:pt x="16233" y="10935"/>
                    <a:pt x="15985" y="9626"/>
                  </a:cubicBezTo>
                  <a:cubicBezTo>
                    <a:pt x="15737" y="8317"/>
                    <a:pt x="15143" y="7139"/>
                    <a:pt x="14647" y="6746"/>
                  </a:cubicBezTo>
                  <a:cubicBezTo>
                    <a:pt x="14152" y="6354"/>
                    <a:pt x="13756" y="6746"/>
                    <a:pt x="13310" y="7924"/>
                  </a:cubicBezTo>
                  <a:cubicBezTo>
                    <a:pt x="12864" y="9103"/>
                    <a:pt x="12368" y="11066"/>
                    <a:pt x="12319" y="13030"/>
                  </a:cubicBezTo>
                  <a:cubicBezTo>
                    <a:pt x="12269" y="14994"/>
                    <a:pt x="12666" y="16957"/>
                    <a:pt x="14003" y="17939"/>
                  </a:cubicBezTo>
                  <a:cubicBezTo>
                    <a:pt x="15341" y="18921"/>
                    <a:pt x="17620" y="18921"/>
                    <a:pt x="19007" y="18724"/>
                  </a:cubicBezTo>
                  <a:cubicBezTo>
                    <a:pt x="20394" y="18528"/>
                    <a:pt x="20890" y="18135"/>
                    <a:pt x="21385" y="17743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2" name="Line"/>
            <p:cNvSpPr/>
            <p:nvPr/>
          </p:nvSpPr>
          <p:spPr>
            <a:xfrm>
              <a:off x="3999601" y="864577"/>
              <a:ext cx="221823" cy="232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215" fill="norm" stroke="1" extrusionOk="0">
                  <a:moveTo>
                    <a:pt x="12656" y="128"/>
                  </a:moveTo>
                  <a:cubicBezTo>
                    <a:pt x="10712" y="-79"/>
                    <a:pt x="8768" y="-287"/>
                    <a:pt x="6500" y="1686"/>
                  </a:cubicBezTo>
                  <a:cubicBezTo>
                    <a:pt x="4232" y="3659"/>
                    <a:pt x="1640" y="7813"/>
                    <a:pt x="560" y="11032"/>
                  </a:cubicBezTo>
                  <a:cubicBezTo>
                    <a:pt x="-520" y="14251"/>
                    <a:pt x="-88" y="16536"/>
                    <a:pt x="2288" y="18301"/>
                  </a:cubicBezTo>
                  <a:cubicBezTo>
                    <a:pt x="4664" y="20067"/>
                    <a:pt x="8984" y="21313"/>
                    <a:pt x="12440" y="21209"/>
                  </a:cubicBezTo>
                  <a:cubicBezTo>
                    <a:pt x="15896" y="21105"/>
                    <a:pt x="18488" y="19651"/>
                    <a:pt x="21080" y="18198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3" name="Line"/>
            <p:cNvSpPr/>
            <p:nvPr/>
          </p:nvSpPr>
          <p:spPr>
            <a:xfrm>
              <a:off x="4235061" y="798965"/>
              <a:ext cx="225020" cy="28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6" fill="norm" stroke="1" extrusionOk="0">
                  <a:moveTo>
                    <a:pt x="0" y="2444"/>
                  </a:moveTo>
                  <a:cubicBezTo>
                    <a:pt x="1964" y="6157"/>
                    <a:pt x="3927" y="9869"/>
                    <a:pt x="5236" y="12653"/>
                  </a:cubicBezTo>
                  <a:cubicBezTo>
                    <a:pt x="6545" y="15438"/>
                    <a:pt x="7200" y="17294"/>
                    <a:pt x="7527" y="18728"/>
                  </a:cubicBezTo>
                  <a:cubicBezTo>
                    <a:pt x="7855" y="20163"/>
                    <a:pt x="7855" y="21175"/>
                    <a:pt x="7636" y="21260"/>
                  </a:cubicBezTo>
                  <a:cubicBezTo>
                    <a:pt x="7418" y="21344"/>
                    <a:pt x="6982" y="20500"/>
                    <a:pt x="6982" y="18560"/>
                  </a:cubicBezTo>
                  <a:cubicBezTo>
                    <a:pt x="6982" y="16619"/>
                    <a:pt x="7418" y="13582"/>
                    <a:pt x="8509" y="10713"/>
                  </a:cubicBezTo>
                  <a:cubicBezTo>
                    <a:pt x="9600" y="7844"/>
                    <a:pt x="11345" y="5144"/>
                    <a:pt x="12764" y="3457"/>
                  </a:cubicBezTo>
                  <a:cubicBezTo>
                    <a:pt x="14182" y="1769"/>
                    <a:pt x="15273" y="1094"/>
                    <a:pt x="16364" y="588"/>
                  </a:cubicBezTo>
                  <a:cubicBezTo>
                    <a:pt x="17455" y="81"/>
                    <a:pt x="18545" y="-256"/>
                    <a:pt x="19418" y="250"/>
                  </a:cubicBezTo>
                  <a:cubicBezTo>
                    <a:pt x="20291" y="757"/>
                    <a:pt x="20945" y="2107"/>
                    <a:pt x="21600" y="345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4" name="Line"/>
            <p:cNvSpPr/>
            <p:nvPr/>
          </p:nvSpPr>
          <p:spPr>
            <a:xfrm>
              <a:off x="4488416" y="879541"/>
              <a:ext cx="230777" cy="24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0975" fill="norm" stroke="1" extrusionOk="0">
                  <a:moveTo>
                    <a:pt x="526" y="14869"/>
                  </a:moveTo>
                  <a:cubicBezTo>
                    <a:pt x="1150" y="14076"/>
                    <a:pt x="1773" y="13283"/>
                    <a:pt x="3642" y="11797"/>
                  </a:cubicBezTo>
                  <a:cubicBezTo>
                    <a:pt x="5511" y="10311"/>
                    <a:pt x="8626" y="8131"/>
                    <a:pt x="10288" y="6546"/>
                  </a:cubicBezTo>
                  <a:cubicBezTo>
                    <a:pt x="11950" y="4960"/>
                    <a:pt x="12157" y="3970"/>
                    <a:pt x="12261" y="2979"/>
                  </a:cubicBezTo>
                  <a:cubicBezTo>
                    <a:pt x="12365" y="1988"/>
                    <a:pt x="12365" y="997"/>
                    <a:pt x="11326" y="403"/>
                  </a:cubicBezTo>
                  <a:cubicBezTo>
                    <a:pt x="10288" y="-192"/>
                    <a:pt x="8211" y="-390"/>
                    <a:pt x="5926" y="1691"/>
                  </a:cubicBezTo>
                  <a:cubicBezTo>
                    <a:pt x="3642" y="3771"/>
                    <a:pt x="1150" y="8131"/>
                    <a:pt x="319" y="11500"/>
                  </a:cubicBezTo>
                  <a:cubicBezTo>
                    <a:pt x="-512" y="14869"/>
                    <a:pt x="319" y="17247"/>
                    <a:pt x="2396" y="18832"/>
                  </a:cubicBezTo>
                  <a:cubicBezTo>
                    <a:pt x="4473" y="20417"/>
                    <a:pt x="7796" y="21210"/>
                    <a:pt x="11119" y="20913"/>
                  </a:cubicBezTo>
                  <a:cubicBezTo>
                    <a:pt x="14442" y="20616"/>
                    <a:pt x="17765" y="19228"/>
                    <a:pt x="21088" y="17841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5" name="Line"/>
            <p:cNvSpPr/>
            <p:nvPr/>
          </p:nvSpPr>
          <p:spPr>
            <a:xfrm>
              <a:off x="4800796" y="807020"/>
              <a:ext cx="702553" cy="314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344" fill="norm" stroke="1" extrusionOk="0">
                  <a:moveTo>
                    <a:pt x="5614" y="7242"/>
                  </a:moveTo>
                  <a:cubicBezTo>
                    <a:pt x="5199" y="5853"/>
                    <a:pt x="4784" y="4465"/>
                    <a:pt x="4334" y="3770"/>
                  </a:cubicBezTo>
                  <a:cubicBezTo>
                    <a:pt x="3884" y="3076"/>
                    <a:pt x="3399" y="3076"/>
                    <a:pt x="2603" y="4850"/>
                  </a:cubicBezTo>
                  <a:cubicBezTo>
                    <a:pt x="1807" y="6625"/>
                    <a:pt x="699" y="10173"/>
                    <a:pt x="249" y="12873"/>
                  </a:cubicBezTo>
                  <a:cubicBezTo>
                    <a:pt x="-201" y="15573"/>
                    <a:pt x="7" y="17425"/>
                    <a:pt x="491" y="18505"/>
                  </a:cubicBezTo>
                  <a:cubicBezTo>
                    <a:pt x="976" y="19585"/>
                    <a:pt x="1737" y="19893"/>
                    <a:pt x="2568" y="19122"/>
                  </a:cubicBezTo>
                  <a:cubicBezTo>
                    <a:pt x="3399" y="18350"/>
                    <a:pt x="4299" y="16499"/>
                    <a:pt x="4749" y="15187"/>
                  </a:cubicBezTo>
                  <a:cubicBezTo>
                    <a:pt x="5199" y="13876"/>
                    <a:pt x="5199" y="13105"/>
                    <a:pt x="5199" y="11793"/>
                  </a:cubicBezTo>
                  <a:cubicBezTo>
                    <a:pt x="5199" y="10482"/>
                    <a:pt x="5199" y="8630"/>
                    <a:pt x="5234" y="8167"/>
                  </a:cubicBezTo>
                  <a:cubicBezTo>
                    <a:pt x="5268" y="7705"/>
                    <a:pt x="5337" y="8630"/>
                    <a:pt x="5511" y="10327"/>
                  </a:cubicBezTo>
                  <a:cubicBezTo>
                    <a:pt x="5684" y="12025"/>
                    <a:pt x="5961" y="14493"/>
                    <a:pt x="6237" y="16036"/>
                  </a:cubicBezTo>
                  <a:cubicBezTo>
                    <a:pt x="6514" y="17579"/>
                    <a:pt x="6791" y="18196"/>
                    <a:pt x="7587" y="17116"/>
                  </a:cubicBezTo>
                  <a:cubicBezTo>
                    <a:pt x="8384" y="16036"/>
                    <a:pt x="9699" y="13259"/>
                    <a:pt x="10530" y="10713"/>
                  </a:cubicBezTo>
                  <a:cubicBezTo>
                    <a:pt x="11361" y="8167"/>
                    <a:pt x="11707" y="5853"/>
                    <a:pt x="11914" y="4079"/>
                  </a:cubicBezTo>
                  <a:cubicBezTo>
                    <a:pt x="12122" y="2305"/>
                    <a:pt x="12191" y="1070"/>
                    <a:pt x="12053" y="453"/>
                  </a:cubicBezTo>
                  <a:cubicBezTo>
                    <a:pt x="11914" y="-164"/>
                    <a:pt x="11568" y="-164"/>
                    <a:pt x="11153" y="530"/>
                  </a:cubicBezTo>
                  <a:cubicBezTo>
                    <a:pt x="10737" y="1225"/>
                    <a:pt x="10253" y="2613"/>
                    <a:pt x="10114" y="4079"/>
                  </a:cubicBezTo>
                  <a:cubicBezTo>
                    <a:pt x="9976" y="5545"/>
                    <a:pt x="10184" y="7087"/>
                    <a:pt x="10737" y="8707"/>
                  </a:cubicBezTo>
                  <a:cubicBezTo>
                    <a:pt x="11291" y="10327"/>
                    <a:pt x="12191" y="12025"/>
                    <a:pt x="12745" y="13336"/>
                  </a:cubicBezTo>
                  <a:cubicBezTo>
                    <a:pt x="13299" y="14647"/>
                    <a:pt x="13507" y="15573"/>
                    <a:pt x="13576" y="16499"/>
                  </a:cubicBezTo>
                  <a:cubicBezTo>
                    <a:pt x="13645" y="17425"/>
                    <a:pt x="13576" y="18350"/>
                    <a:pt x="13368" y="18967"/>
                  </a:cubicBezTo>
                  <a:cubicBezTo>
                    <a:pt x="13161" y="19585"/>
                    <a:pt x="12814" y="19893"/>
                    <a:pt x="12468" y="20202"/>
                  </a:cubicBezTo>
                  <a:cubicBezTo>
                    <a:pt x="12122" y="20510"/>
                    <a:pt x="11776" y="20819"/>
                    <a:pt x="11430" y="21050"/>
                  </a:cubicBezTo>
                  <a:cubicBezTo>
                    <a:pt x="11084" y="21282"/>
                    <a:pt x="10737" y="21436"/>
                    <a:pt x="10737" y="21282"/>
                  </a:cubicBezTo>
                  <a:cubicBezTo>
                    <a:pt x="10737" y="21127"/>
                    <a:pt x="11084" y="20665"/>
                    <a:pt x="12018" y="19585"/>
                  </a:cubicBezTo>
                  <a:cubicBezTo>
                    <a:pt x="12953" y="18505"/>
                    <a:pt x="14476" y="16807"/>
                    <a:pt x="15514" y="14802"/>
                  </a:cubicBezTo>
                  <a:cubicBezTo>
                    <a:pt x="16553" y="12796"/>
                    <a:pt x="17107" y="10482"/>
                    <a:pt x="17418" y="8630"/>
                  </a:cubicBezTo>
                  <a:cubicBezTo>
                    <a:pt x="17730" y="6779"/>
                    <a:pt x="17799" y="5390"/>
                    <a:pt x="17799" y="5082"/>
                  </a:cubicBezTo>
                  <a:cubicBezTo>
                    <a:pt x="17799" y="4773"/>
                    <a:pt x="17730" y="5545"/>
                    <a:pt x="17661" y="7319"/>
                  </a:cubicBezTo>
                  <a:cubicBezTo>
                    <a:pt x="17591" y="9093"/>
                    <a:pt x="17522" y="11870"/>
                    <a:pt x="17522" y="13645"/>
                  </a:cubicBezTo>
                  <a:cubicBezTo>
                    <a:pt x="17522" y="15419"/>
                    <a:pt x="17591" y="16190"/>
                    <a:pt x="17764" y="17039"/>
                  </a:cubicBezTo>
                  <a:cubicBezTo>
                    <a:pt x="17937" y="17887"/>
                    <a:pt x="18214" y="18813"/>
                    <a:pt x="18837" y="18967"/>
                  </a:cubicBezTo>
                  <a:cubicBezTo>
                    <a:pt x="19461" y="19122"/>
                    <a:pt x="20430" y="18505"/>
                    <a:pt x="21399" y="1788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6" name="Line"/>
            <p:cNvSpPr/>
            <p:nvPr/>
          </p:nvSpPr>
          <p:spPr>
            <a:xfrm>
              <a:off x="5441956" y="700468"/>
              <a:ext cx="54574" cy="88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5" h="20546" fill="norm" stroke="1" extrusionOk="0">
                  <a:moveTo>
                    <a:pt x="20745" y="19398"/>
                  </a:moveTo>
                  <a:cubicBezTo>
                    <a:pt x="18153" y="16763"/>
                    <a:pt x="15561" y="14129"/>
                    <a:pt x="12537" y="12022"/>
                  </a:cubicBezTo>
                  <a:cubicBezTo>
                    <a:pt x="9513" y="9915"/>
                    <a:pt x="6057" y="8334"/>
                    <a:pt x="3465" y="9915"/>
                  </a:cubicBezTo>
                  <a:cubicBezTo>
                    <a:pt x="873" y="11495"/>
                    <a:pt x="-855" y="16237"/>
                    <a:pt x="441" y="18607"/>
                  </a:cubicBezTo>
                  <a:cubicBezTo>
                    <a:pt x="1737" y="20978"/>
                    <a:pt x="6057" y="20978"/>
                    <a:pt x="9081" y="19661"/>
                  </a:cubicBezTo>
                  <a:cubicBezTo>
                    <a:pt x="12105" y="18344"/>
                    <a:pt x="13833" y="15710"/>
                    <a:pt x="14697" y="12812"/>
                  </a:cubicBezTo>
                  <a:cubicBezTo>
                    <a:pt x="15561" y="9915"/>
                    <a:pt x="15561" y="6754"/>
                    <a:pt x="13833" y="4119"/>
                  </a:cubicBezTo>
                  <a:cubicBezTo>
                    <a:pt x="12105" y="1485"/>
                    <a:pt x="8649" y="-622"/>
                    <a:pt x="6057" y="168"/>
                  </a:cubicBezTo>
                  <a:cubicBezTo>
                    <a:pt x="3465" y="958"/>
                    <a:pt x="1737" y="4646"/>
                    <a:pt x="9" y="8334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7" name="Line"/>
            <p:cNvSpPr/>
            <p:nvPr/>
          </p:nvSpPr>
          <p:spPr>
            <a:xfrm>
              <a:off x="5555651" y="845528"/>
              <a:ext cx="179535" cy="21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377" fill="norm" stroke="1" extrusionOk="0">
                  <a:moveTo>
                    <a:pt x="1887" y="6012"/>
                  </a:moveTo>
                  <a:cubicBezTo>
                    <a:pt x="1347" y="9575"/>
                    <a:pt x="807" y="13138"/>
                    <a:pt x="537" y="15810"/>
                  </a:cubicBezTo>
                  <a:cubicBezTo>
                    <a:pt x="267" y="18482"/>
                    <a:pt x="267" y="20264"/>
                    <a:pt x="132" y="20375"/>
                  </a:cubicBezTo>
                  <a:cubicBezTo>
                    <a:pt x="-3" y="20486"/>
                    <a:pt x="-273" y="18928"/>
                    <a:pt x="807" y="16033"/>
                  </a:cubicBezTo>
                  <a:cubicBezTo>
                    <a:pt x="1887" y="13138"/>
                    <a:pt x="4317" y="8907"/>
                    <a:pt x="6477" y="6123"/>
                  </a:cubicBezTo>
                  <a:cubicBezTo>
                    <a:pt x="8637" y="3340"/>
                    <a:pt x="10527" y="2004"/>
                    <a:pt x="12147" y="1113"/>
                  </a:cubicBezTo>
                  <a:cubicBezTo>
                    <a:pt x="13767" y="222"/>
                    <a:pt x="15117" y="-223"/>
                    <a:pt x="16062" y="111"/>
                  </a:cubicBezTo>
                  <a:cubicBezTo>
                    <a:pt x="17007" y="445"/>
                    <a:pt x="17547" y="1558"/>
                    <a:pt x="18357" y="5233"/>
                  </a:cubicBezTo>
                  <a:cubicBezTo>
                    <a:pt x="19167" y="8907"/>
                    <a:pt x="20247" y="15142"/>
                    <a:pt x="21327" y="2137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8" name="Line"/>
            <p:cNvSpPr/>
            <p:nvPr/>
          </p:nvSpPr>
          <p:spPr>
            <a:xfrm>
              <a:off x="5655941" y="877748"/>
              <a:ext cx="321600" cy="42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1371" fill="norm" stroke="1" extrusionOk="0">
                  <a:moveTo>
                    <a:pt x="20530" y="784"/>
                  </a:moveTo>
                  <a:cubicBezTo>
                    <a:pt x="20080" y="325"/>
                    <a:pt x="19630" y="-135"/>
                    <a:pt x="17905" y="37"/>
                  </a:cubicBezTo>
                  <a:cubicBezTo>
                    <a:pt x="16180" y="210"/>
                    <a:pt x="13180" y="1014"/>
                    <a:pt x="11380" y="1991"/>
                  </a:cubicBezTo>
                  <a:cubicBezTo>
                    <a:pt x="9580" y="2967"/>
                    <a:pt x="8980" y="4116"/>
                    <a:pt x="9055" y="5208"/>
                  </a:cubicBezTo>
                  <a:cubicBezTo>
                    <a:pt x="9130" y="6299"/>
                    <a:pt x="9880" y="7333"/>
                    <a:pt x="11230" y="7908"/>
                  </a:cubicBezTo>
                  <a:cubicBezTo>
                    <a:pt x="12580" y="8482"/>
                    <a:pt x="14530" y="8597"/>
                    <a:pt x="16030" y="8195"/>
                  </a:cubicBezTo>
                  <a:cubicBezTo>
                    <a:pt x="17530" y="7793"/>
                    <a:pt x="18580" y="6874"/>
                    <a:pt x="19330" y="5782"/>
                  </a:cubicBezTo>
                  <a:cubicBezTo>
                    <a:pt x="20080" y="4691"/>
                    <a:pt x="20530" y="3427"/>
                    <a:pt x="20830" y="2450"/>
                  </a:cubicBezTo>
                  <a:cubicBezTo>
                    <a:pt x="21130" y="1474"/>
                    <a:pt x="21280" y="784"/>
                    <a:pt x="21205" y="784"/>
                  </a:cubicBezTo>
                  <a:cubicBezTo>
                    <a:pt x="21130" y="784"/>
                    <a:pt x="20830" y="1474"/>
                    <a:pt x="20455" y="3484"/>
                  </a:cubicBezTo>
                  <a:cubicBezTo>
                    <a:pt x="20080" y="5495"/>
                    <a:pt x="19630" y="8827"/>
                    <a:pt x="18805" y="11814"/>
                  </a:cubicBezTo>
                  <a:cubicBezTo>
                    <a:pt x="17980" y="14801"/>
                    <a:pt x="16780" y="17444"/>
                    <a:pt x="14905" y="19052"/>
                  </a:cubicBezTo>
                  <a:cubicBezTo>
                    <a:pt x="13030" y="20661"/>
                    <a:pt x="10480" y="21235"/>
                    <a:pt x="8080" y="21350"/>
                  </a:cubicBezTo>
                  <a:cubicBezTo>
                    <a:pt x="5680" y="21465"/>
                    <a:pt x="3430" y="21120"/>
                    <a:pt x="1930" y="20259"/>
                  </a:cubicBezTo>
                  <a:cubicBezTo>
                    <a:pt x="430" y="19397"/>
                    <a:pt x="-320" y="18018"/>
                    <a:pt x="130" y="16754"/>
                  </a:cubicBezTo>
                  <a:cubicBezTo>
                    <a:pt x="580" y="15491"/>
                    <a:pt x="2230" y="14342"/>
                    <a:pt x="3880" y="13193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89" name="Line"/>
            <p:cNvSpPr/>
            <p:nvPr/>
          </p:nvSpPr>
          <p:spPr>
            <a:xfrm>
              <a:off x="6642078" y="680659"/>
              <a:ext cx="20458" cy="396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3" fill="norm" stroke="1" extrusionOk="0">
                  <a:moveTo>
                    <a:pt x="21600" y="1177"/>
                  </a:moveTo>
                  <a:cubicBezTo>
                    <a:pt x="21600" y="560"/>
                    <a:pt x="21600" y="-57"/>
                    <a:pt x="20400" y="5"/>
                  </a:cubicBezTo>
                  <a:cubicBezTo>
                    <a:pt x="19200" y="66"/>
                    <a:pt x="16800" y="807"/>
                    <a:pt x="14400" y="3029"/>
                  </a:cubicBezTo>
                  <a:cubicBezTo>
                    <a:pt x="12000" y="5250"/>
                    <a:pt x="9600" y="8953"/>
                    <a:pt x="7200" y="12286"/>
                  </a:cubicBezTo>
                  <a:cubicBezTo>
                    <a:pt x="4800" y="15618"/>
                    <a:pt x="2400" y="18581"/>
                    <a:pt x="0" y="21543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0" name="Line"/>
            <p:cNvSpPr/>
            <p:nvPr/>
          </p:nvSpPr>
          <p:spPr>
            <a:xfrm>
              <a:off x="6580709" y="740699"/>
              <a:ext cx="831888" cy="301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8" fill="norm" stroke="1" extrusionOk="0">
                  <a:moveTo>
                    <a:pt x="0" y="9852"/>
                  </a:moveTo>
                  <a:cubicBezTo>
                    <a:pt x="472" y="8079"/>
                    <a:pt x="944" y="6306"/>
                    <a:pt x="1889" y="5097"/>
                  </a:cubicBezTo>
                  <a:cubicBezTo>
                    <a:pt x="2833" y="3888"/>
                    <a:pt x="4249" y="3243"/>
                    <a:pt x="5341" y="3404"/>
                  </a:cubicBezTo>
                  <a:cubicBezTo>
                    <a:pt x="6433" y="3565"/>
                    <a:pt x="7200" y="4533"/>
                    <a:pt x="7584" y="5580"/>
                  </a:cubicBezTo>
                  <a:cubicBezTo>
                    <a:pt x="7967" y="6628"/>
                    <a:pt x="7967" y="7757"/>
                    <a:pt x="7466" y="9046"/>
                  </a:cubicBezTo>
                  <a:cubicBezTo>
                    <a:pt x="6964" y="10336"/>
                    <a:pt x="5961" y="11786"/>
                    <a:pt x="5134" y="12834"/>
                  </a:cubicBezTo>
                  <a:cubicBezTo>
                    <a:pt x="4308" y="13882"/>
                    <a:pt x="3659" y="14527"/>
                    <a:pt x="3157" y="14930"/>
                  </a:cubicBezTo>
                  <a:cubicBezTo>
                    <a:pt x="2656" y="15333"/>
                    <a:pt x="2302" y="15494"/>
                    <a:pt x="1918" y="15494"/>
                  </a:cubicBezTo>
                  <a:cubicBezTo>
                    <a:pt x="1534" y="15494"/>
                    <a:pt x="1121" y="15333"/>
                    <a:pt x="1062" y="15010"/>
                  </a:cubicBezTo>
                  <a:cubicBezTo>
                    <a:pt x="1003" y="14688"/>
                    <a:pt x="1298" y="14204"/>
                    <a:pt x="1800" y="13801"/>
                  </a:cubicBezTo>
                  <a:cubicBezTo>
                    <a:pt x="2302" y="13398"/>
                    <a:pt x="3010" y="13076"/>
                    <a:pt x="3452" y="13237"/>
                  </a:cubicBezTo>
                  <a:cubicBezTo>
                    <a:pt x="3895" y="13398"/>
                    <a:pt x="4072" y="14043"/>
                    <a:pt x="4308" y="15171"/>
                  </a:cubicBezTo>
                  <a:cubicBezTo>
                    <a:pt x="4544" y="16300"/>
                    <a:pt x="4839" y="17912"/>
                    <a:pt x="5252" y="19040"/>
                  </a:cubicBezTo>
                  <a:cubicBezTo>
                    <a:pt x="5666" y="20168"/>
                    <a:pt x="6197" y="20813"/>
                    <a:pt x="6964" y="21136"/>
                  </a:cubicBezTo>
                  <a:cubicBezTo>
                    <a:pt x="7731" y="21458"/>
                    <a:pt x="8734" y="21458"/>
                    <a:pt x="9531" y="21055"/>
                  </a:cubicBezTo>
                  <a:cubicBezTo>
                    <a:pt x="10328" y="20652"/>
                    <a:pt x="10918" y="19846"/>
                    <a:pt x="11361" y="18557"/>
                  </a:cubicBezTo>
                  <a:cubicBezTo>
                    <a:pt x="11803" y="17267"/>
                    <a:pt x="12098" y="15494"/>
                    <a:pt x="12246" y="13962"/>
                  </a:cubicBezTo>
                  <a:cubicBezTo>
                    <a:pt x="12393" y="12431"/>
                    <a:pt x="12393" y="11142"/>
                    <a:pt x="12275" y="10255"/>
                  </a:cubicBezTo>
                  <a:cubicBezTo>
                    <a:pt x="12157" y="9368"/>
                    <a:pt x="11921" y="8885"/>
                    <a:pt x="11656" y="8562"/>
                  </a:cubicBezTo>
                  <a:cubicBezTo>
                    <a:pt x="11390" y="8240"/>
                    <a:pt x="11095" y="8079"/>
                    <a:pt x="10830" y="8240"/>
                  </a:cubicBezTo>
                  <a:cubicBezTo>
                    <a:pt x="10564" y="8401"/>
                    <a:pt x="10328" y="8885"/>
                    <a:pt x="10180" y="10013"/>
                  </a:cubicBezTo>
                  <a:cubicBezTo>
                    <a:pt x="10033" y="11142"/>
                    <a:pt x="9974" y="12915"/>
                    <a:pt x="10121" y="14768"/>
                  </a:cubicBezTo>
                  <a:cubicBezTo>
                    <a:pt x="10269" y="16622"/>
                    <a:pt x="10623" y="18557"/>
                    <a:pt x="11184" y="19524"/>
                  </a:cubicBezTo>
                  <a:cubicBezTo>
                    <a:pt x="11744" y="20491"/>
                    <a:pt x="12511" y="20491"/>
                    <a:pt x="13279" y="19282"/>
                  </a:cubicBezTo>
                  <a:cubicBezTo>
                    <a:pt x="14046" y="18073"/>
                    <a:pt x="14813" y="15655"/>
                    <a:pt x="15285" y="12915"/>
                  </a:cubicBezTo>
                  <a:cubicBezTo>
                    <a:pt x="15757" y="10174"/>
                    <a:pt x="15934" y="7112"/>
                    <a:pt x="16023" y="5177"/>
                  </a:cubicBezTo>
                  <a:cubicBezTo>
                    <a:pt x="16111" y="3243"/>
                    <a:pt x="16111" y="2437"/>
                    <a:pt x="15993" y="1712"/>
                  </a:cubicBezTo>
                  <a:cubicBezTo>
                    <a:pt x="15875" y="986"/>
                    <a:pt x="15639" y="342"/>
                    <a:pt x="15374" y="100"/>
                  </a:cubicBezTo>
                  <a:cubicBezTo>
                    <a:pt x="15108" y="-142"/>
                    <a:pt x="14813" y="19"/>
                    <a:pt x="14548" y="986"/>
                  </a:cubicBezTo>
                  <a:cubicBezTo>
                    <a:pt x="14282" y="1954"/>
                    <a:pt x="14046" y="3727"/>
                    <a:pt x="13957" y="5500"/>
                  </a:cubicBezTo>
                  <a:cubicBezTo>
                    <a:pt x="13869" y="7273"/>
                    <a:pt x="13928" y="9046"/>
                    <a:pt x="14075" y="10174"/>
                  </a:cubicBezTo>
                  <a:cubicBezTo>
                    <a:pt x="14223" y="11303"/>
                    <a:pt x="14459" y="11786"/>
                    <a:pt x="14725" y="12109"/>
                  </a:cubicBezTo>
                  <a:cubicBezTo>
                    <a:pt x="14990" y="12431"/>
                    <a:pt x="15285" y="12592"/>
                    <a:pt x="15580" y="12512"/>
                  </a:cubicBezTo>
                  <a:cubicBezTo>
                    <a:pt x="15875" y="12431"/>
                    <a:pt x="16170" y="12109"/>
                    <a:pt x="16495" y="10819"/>
                  </a:cubicBezTo>
                  <a:cubicBezTo>
                    <a:pt x="16820" y="9530"/>
                    <a:pt x="17174" y="7273"/>
                    <a:pt x="17380" y="5742"/>
                  </a:cubicBezTo>
                  <a:cubicBezTo>
                    <a:pt x="17587" y="4210"/>
                    <a:pt x="17646" y="3404"/>
                    <a:pt x="17675" y="3485"/>
                  </a:cubicBezTo>
                  <a:cubicBezTo>
                    <a:pt x="17705" y="3565"/>
                    <a:pt x="17705" y="4533"/>
                    <a:pt x="17646" y="6870"/>
                  </a:cubicBezTo>
                  <a:cubicBezTo>
                    <a:pt x="17587" y="9207"/>
                    <a:pt x="17469" y="12915"/>
                    <a:pt x="17498" y="15252"/>
                  </a:cubicBezTo>
                  <a:cubicBezTo>
                    <a:pt x="17528" y="17589"/>
                    <a:pt x="17705" y="18557"/>
                    <a:pt x="18413" y="18879"/>
                  </a:cubicBezTo>
                  <a:cubicBezTo>
                    <a:pt x="19121" y="19201"/>
                    <a:pt x="20361" y="18879"/>
                    <a:pt x="21600" y="1855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1" name="Line"/>
            <p:cNvSpPr/>
            <p:nvPr/>
          </p:nvSpPr>
          <p:spPr>
            <a:xfrm>
              <a:off x="7409408" y="630642"/>
              <a:ext cx="575964" cy="388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464" fill="norm" stroke="1" extrusionOk="0">
                  <a:moveTo>
                    <a:pt x="629" y="9235"/>
                  </a:moveTo>
                  <a:cubicBezTo>
                    <a:pt x="459" y="11747"/>
                    <a:pt x="289" y="14258"/>
                    <a:pt x="162" y="16142"/>
                  </a:cubicBezTo>
                  <a:cubicBezTo>
                    <a:pt x="34" y="18026"/>
                    <a:pt x="-51" y="19282"/>
                    <a:pt x="34" y="19595"/>
                  </a:cubicBezTo>
                  <a:cubicBezTo>
                    <a:pt x="119" y="19909"/>
                    <a:pt x="374" y="19282"/>
                    <a:pt x="672" y="18026"/>
                  </a:cubicBezTo>
                  <a:cubicBezTo>
                    <a:pt x="969" y="16770"/>
                    <a:pt x="1310" y="14886"/>
                    <a:pt x="1777" y="13254"/>
                  </a:cubicBezTo>
                  <a:cubicBezTo>
                    <a:pt x="2245" y="11621"/>
                    <a:pt x="2840" y="10240"/>
                    <a:pt x="3308" y="9361"/>
                  </a:cubicBezTo>
                  <a:cubicBezTo>
                    <a:pt x="3776" y="8482"/>
                    <a:pt x="4116" y="8105"/>
                    <a:pt x="4371" y="8419"/>
                  </a:cubicBezTo>
                  <a:cubicBezTo>
                    <a:pt x="4626" y="8733"/>
                    <a:pt x="4796" y="9737"/>
                    <a:pt x="4839" y="11244"/>
                  </a:cubicBezTo>
                  <a:cubicBezTo>
                    <a:pt x="4881" y="12751"/>
                    <a:pt x="4796" y="14761"/>
                    <a:pt x="4754" y="16205"/>
                  </a:cubicBezTo>
                  <a:cubicBezTo>
                    <a:pt x="4711" y="17649"/>
                    <a:pt x="4711" y="18528"/>
                    <a:pt x="4881" y="19282"/>
                  </a:cubicBezTo>
                  <a:cubicBezTo>
                    <a:pt x="5051" y="20035"/>
                    <a:pt x="5392" y="20663"/>
                    <a:pt x="5774" y="21040"/>
                  </a:cubicBezTo>
                  <a:cubicBezTo>
                    <a:pt x="6157" y="21416"/>
                    <a:pt x="6582" y="21542"/>
                    <a:pt x="7262" y="21416"/>
                  </a:cubicBezTo>
                  <a:cubicBezTo>
                    <a:pt x="7943" y="21291"/>
                    <a:pt x="8878" y="20914"/>
                    <a:pt x="9814" y="19847"/>
                  </a:cubicBezTo>
                  <a:cubicBezTo>
                    <a:pt x="10749" y="18779"/>
                    <a:pt x="11684" y="17021"/>
                    <a:pt x="12237" y="15765"/>
                  </a:cubicBezTo>
                  <a:cubicBezTo>
                    <a:pt x="12790" y="14509"/>
                    <a:pt x="12960" y="13756"/>
                    <a:pt x="13045" y="13002"/>
                  </a:cubicBezTo>
                  <a:cubicBezTo>
                    <a:pt x="13130" y="12249"/>
                    <a:pt x="13130" y="11495"/>
                    <a:pt x="12960" y="10930"/>
                  </a:cubicBezTo>
                  <a:cubicBezTo>
                    <a:pt x="12790" y="10365"/>
                    <a:pt x="12450" y="9989"/>
                    <a:pt x="12025" y="9926"/>
                  </a:cubicBezTo>
                  <a:cubicBezTo>
                    <a:pt x="11599" y="9863"/>
                    <a:pt x="11089" y="10114"/>
                    <a:pt x="10664" y="10805"/>
                  </a:cubicBezTo>
                  <a:cubicBezTo>
                    <a:pt x="10239" y="11495"/>
                    <a:pt x="9899" y="12626"/>
                    <a:pt x="9814" y="13944"/>
                  </a:cubicBezTo>
                  <a:cubicBezTo>
                    <a:pt x="9729" y="15263"/>
                    <a:pt x="9899" y="16770"/>
                    <a:pt x="10111" y="17775"/>
                  </a:cubicBezTo>
                  <a:cubicBezTo>
                    <a:pt x="10324" y="18779"/>
                    <a:pt x="10579" y="19282"/>
                    <a:pt x="10919" y="19595"/>
                  </a:cubicBezTo>
                  <a:cubicBezTo>
                    <a:pt x="11259" y="19909"/>
                    <a:pt x="11684" y="20035"/>
                    <a:pt x="12322" y="19972"/>
                  </a:cubicBezTo>
                  <a:cubicBezTo>
                    <a:pt x="12960" y="19909"/>
                    <a:pt x="13810" y="19658"/>
                    <a:pt x="14661" y="18654"/>
                  </a:cubicBezTo>
                  <a:cubicBezTo>
                    <a:pt x="15511" y="17649"/>
                    <a:pt x="16362" y="15891"/>
                    <a:pt x="16957" y="13568"/>
                  </a:cubicBezTo>
                  <a:cubicBezTo>
                    <a:pt x="17552" y="11244"/>
                    <a:pt x="17892" y="8356"/>
                    <a:pt x="18105" y="6221"/>
                  </a:cubicBezTo>
                  <a:cubicBezTo>
                    <a:pt x="18317" y="4086"/>
                    <a:pt x="18403" y="2705"/>
                    <a:pt x="18445" y="1700"/>
                  </a:cubicBezTo>
                  <a:cubicBezTo>
                    <a:pt x="18488" y="695"/>
                    <a:pt x="18488" y="68"/>
                    <a:pt x="18360" y="5"/>
                  </a:cubicBezTo>
                  <a:cubicBezTo>
                    <a:pt x="18232" y="-58"/>
                    <a:pt x="17977" y="444"/>
                    <a:pt x="17722" y="2579"/>
                  </a:cubicBezTo>
                  <a:cubicBezTo>
                    <a:pt x="17467" y="4714"/>
                    <a:pt x="17212" y="8482"/>
                    <a:pt x="17169" y="11182"/>
                  </a:cubicBezTo>
                  <a:cubicBezTo>
                    <a:pt x="17127" y="13882"/>
                    <a:pt x="17297" y="15514"/>
                    <a:pt x="17552" y="16644"/>
                  </a:cubicBezTo>
                  <a:cubicBezTo>
                    <a:pt x="17807" y="17775"/>
                    <a:pt x="18147" y="18402"/>
                    <a:pt x="18828" y="18591"/>
                  </a:cubicBezTo>
                  <a:cubicBezTo>
                    <a:pt x="19508" y="18779"/>
                    <a:pt x="20529" y="18528"/>
                    <a:pt x="21549" y="1827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2" name="Line"/>
            <p:cNvSpPr/>
            <p:nvPr/>
          </p:nvSpPr>
          <p:spPr>
            <a:xfrm>
              <a:off x="8108108" y="968261"/>
              <a:ext cx="6820" cy="1"/>
            </a:xfrm>
            <a:prstGeom prst="ellipse">
              <a:avLst/>
            </a:pr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3" name="Line"/>
            <p:cNvSpPr/>
            <p:nvPr/>
          </p:nvSpPr>
          <p:spPr>
            <a:xfrm>
              <a:off x="10892951" y="-227456"/>
              <a:ext cx="357948" cy="438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497" fill="norm" stroke="1" extrusionOk="0">
                  <a:moveTo>
                    <a:pt x="17544" y="8804"/>
                  </a:moveTo>
                  <a:cubicBezTo>
                    <a:pt x="17947" y="9361"/>
                    <a:pt x="18349" y="9918"/>
                    <a:pt x="17746" y="11198"/>
                  </a:cubicBezTo>
                  <a:cubicBezTo>
                    <a:pt x="17142" y="12478"/>
                    <a:pt x="15532" y="14483"/>
                    <a:pt x="13184" y="16041"/>
                  </a:cubicBezTo>
                  <a:cubicBezTo>
                    <a:pt x="10836" y="17600"/>
                    <a:pt x="7751" y="18713"/>
                    <a:pt x="5805" y="19270"/>
                  </a:cubicBezTo>
                  <a:cubicBezTo>
                    <a:pt x="3860" y="19827"/>
                    <a:pt x="3055" y="19827"/>
                    <a:pt x="2250" y="19716"/>
                  </a:cubicBezTo>
                  <a:cubicBezTo>
                    <a:pt x="1445" y="19604"/>
                    <a:pt x="640" y="19382"/>
                    <a:pt x="237" y="18936"/>
                  </a:cubicBezTo>
                  <a:cubicBezTo>
                    <a:pt x="-165" y="18491"/>
                    <a:pt x="-165" y="17823"/>
                    <a:pt x="1110" y="16598"/>
                  </a:cubicBezTo>
                  <a:cubicBezTo>
                    <a:pt x="2384" y="15373"/>
                    <a:pt x="4933" y="13592"/>
                    <a:pt x="7415" y="11866"/>
                  </a:cubicBezTo>
                  <a:cubicBezTo>
                    <a:pt x="9897" y="10140"/>
                    <a:pt x="12312" y="8470"/>
                    <a:pt x="13855" y="7023"/>
                  </a:cubicBezTo>
                  <a:cubicBezTo>
                    <a:pt x="15398" y="5575"/>
                    <a:pt x="16069" y="4351"/>
                    <a:pt x="16404" y="3404"/>
                  </a:cubicBezTo>
                  <a:cubicBezTo>
                    <a:pt x="16739" y="2458"/>
                    <a:pt x="16739" y="1790"/>
                    <a:pt x="16337" y="1233"/>
                  </a:cubicBezTo>
                  <a:cubicBezTo>
                    <a:pt x="15934" y="676"/>
                    <a:pt x="15129" y="231"/>
                    <a:pt x="13452" y="64"/>
                  </a:cubicBezTo>
                  <a:cubicBezTo>
                    <a:pt x="11775" y="-103"/>
                    <a:pt x="9226" y="8"/>
                    <a:pt x="7348" y="1010"/>
                  </a:cubicBezTo>
                  <a:cubicBezTo>
                    <a:pt x="5470" y="2012"/>
                    <a:pt x="4262" y="3905"/>
                    <a:pt x="4195" y="6076"/>
                  </a:cubicBezTo>
                  <a:cubicBezTo>
                    <a:pt x="4128" y="8248"/>
                    <a:pt x="5201" y="10697"/>
                    <a:pt x="6610" y="12812"/>
                  </a:cubicBezTo>
                  <a:cubicBezTo>
                    <a:pt x="8019" y="14928"/>
                    <a:pt x="9763" y="16709"/>
                    <a:pt x="11574" y="17878"/>
                  </a:cubicBezTo>
                  <a:cubicBezTo>
                    <a:pt x="13385" y="19048"/>
                    <a:pt x="15264" y="19604"/>
                    <a:pt x="17075" y="20050"/>
                  </a:cubicBezTo>
                  <a:cubicBezTo>
                    <a:pt x="18886" y="20495"/>
                    <a:pt x="20630" y="20829"/>
                    <a:pt x="21033" y="21052"/>
                  </a:cubicBezTo>
                  <a:cubicBezTo>
                    <a:pt x="21435" y="21274"/>
                    <a:pt x="20496" y="21386"/>
                    <a:pt x="19557" y="2149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4" name="Line"/>
            <p:cNvSpPr/>
            <p:nvPr/>
          </p:nvSpPr>
          <p:spPr>
            <a:xfrm>
              <a:off x="1010805" y="722786"/>
              <a:ext cx="194207" cy="627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4309" y="939"/>
                  </a:moveTo>
                  <a:cubicBezTo>
                    <a:pt x="3327" y="470"/>
                    <a:pt x="2346" y="0"/>
                    <a:pt x="1732" y="0"/>
                  </a:cubicBezTo>
                  <a:cubicBezTo>
                    <a:pt x="1118" y="0"/>
                    <a:pt x="873" y="470"/>
                    <a:pt x="873" y="2270"/>
                  </a:cubicBezTo>
                  <a:cubicBezTo>
                    <a:pt x="873" y="4070"/>
                    <a:pt x="1118" y="7200"/>
                    <a:pt x="1118" y="10174"/>
                  </a:cubicBezTo>
                  <a:cubicBezTo>
                    <a:pt x="1118" y="13148"/>
                    <a:pt x="873" y="15965"/>
                    <a:pt x="750" y="17609"/>
                  </a:cubicBezTo>
                  <a:cubicBezTo>
                    <a:pt x="627" y="19252"/>
                    <a:pt x="627" y="19722"/>
                    <a:pt x="750" y="20309"/>
                  </a:cubicBezTo>
                  <a:cubicBezTo>
                    <a:pt x="873" y="20896"/>
                    <a:pt x="1118" y="21600"/>
                    <a:pt x="996" y="21600"/>
                  </a:cubicBezTo>
                  <a:cubicBezTo>
                    <a:pt x="873" y="21600"/>
                    <a:pt x="382" y="20896"/>
                    <a:pt x="136" y="19291"/>
                  </a:cubicBezTo>
                  <a:cubicBezTo>
                    <a:pt x="-109" y="17687"/>
                    <a:pt x="-109" y="15183"/>
                    <a:pt x="873" y="12913"/>
                  </a:cubicBezTo>
                  <a:cubicBezTo>
                    <a:pt x="1855" y="10643"/>
                    <a:pt x="3818" y="8609"/>
                    <a:pt x="5905" y="7435"/>
                  </a:cubicBezTo>
                  <a:cubicBezTo>
                    <a:pt x="7991" y="6261"/>
                    <a:pt x="10200" y="5948"/>
                    <a:pt x="12409" y="5987"/>
                  </a:cubicBezTo>
                  <a:cubicBezTo>
                    <a:pt x="14618" y="6026"/>
                    <a:pt x="16827" y="6417"/>
                    <a:pt x="18546" y="7357"/>
                  </a:cubicBezTo>
                  <a:cubicBezTo>
                    <a:pt x="20264" y="8296"/>
                    <a:pt x="21491" y="9783"/>
                    <a:pt x="20755" y="11035"/>
                  </a:cubicBezTo>
                  <a:cubicBezTo>
                    <a:pt x="20018" y="12287"/>
                    <a:pt x="17318" y="13304"/>
                    <a:pt x="14741" y="13930"/>
                  </a:cubicBezTo>
                  <a:cubicBezTo>
                    <a:pt x="12164" y="14557"/>
                    <a:pt x="9709" y="14791"/>
                    <a:pt x="7868" y="14909"/>
                  </a:cubicBezTo>
                  <a:cubicBezTo>
                    <a:pt x="6027" y="15026"/>
                    <a:pt x="4800" y="15026"/>
                    <a:pt x="4555" y="14791"/>
                  </a:cubicBezTo>
                  <a:cubicBezTo>
                    <a:pt x="4309" y="14557"/>
                    <a:pt x="5046" y="14087"/>
                    <a:pt x="5782" y="1361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5" name="Line"/>
            <p:cNvSpPr/>
            <p:nvPr/>
          </p:nvSpPr>
          <p:spPr>
            <a:xfrm>
              <a:off x="1218060" y="859747"/>
              <a:ext cx="150084" cy="27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0839" fill="norm" stroke="1" extrusionOk="0">
                  <a:moveTo>
                    <a:pt x="6903" y="2527"/>
                  </a:moveTo>
                  <a:cubicBezTo>
                    <a:pt x="5360" y="2870"/>
                    <a:pt x="3817" y="3213"/>
                    <a:pt x="2737" y="4755"/>
                  </a:cubicBezTo>
                  <a:cubicBezTo>
                    <a:pt x="1657" y="6298"/>
                    <a:pt x="1040" y="9041"/>
                    <a:pt x="1348" y="11784"/>
                  </a:cubicBezTo>
                  <a:cubicBezTo>
                    <a:pt x="1657" y="14527"/>
                    <a:pt x="2891" y="17270"/>
                    <a:pt x="4280" y="18984"/>
                  </a:cubicBezTo>
                  <a:cubicBezTo>
                    <a:pt x="5668" y="20698"/>
                    <a:pt x="7211" y="21384"/>
                    <a:pt x="10143" y="20355"/>
                  </a:cubicBezTo>
                  <a:cubicBezTo>
                    <a:pt x="13074" y="19327"/>
                    <a:pt x="17394" y="16584"/>
                    <a:pt x="19246" y="13327"/>
                  </a:cubicBezTo>
                  <a:cubicBezTo>
                    <a:pt x="21097" y="10070"/>
                    <a:pt x="20480" y="6298"/>
                    <a:pt x="18783" y="3898"/>
                  </a:cubicBezTo>
                  <a:cubicBezTo>
                    <a:pt x="17086" y="1498"/>
                    <a:pt x="14308" y="470"/>
                    <a:pt x="11223" y="127"/>
                  </a:cubicBezTo>
                  <a:cubicBezTo>
                    <a:pt x="8137" y="-216"/>
                    <a:pt x="4743" y="127"/>
                    <a:pt x="2583" y="1241"/>
                  </a:cubicBezTo>
                  <a:cubicBezTo>
                    <a:pt x="423" y="2355"/>
                    <a:pt x="-503" y="4241"/>
                    <a:pt x="268" y="5784"/>
                  </a:cubicBezTo>
                  <a:cubicBezTo>
                    <a:pt x="1040" y="7327"/>
                    <a:pt x="3508" y="8527"/>
                    <a:pt x="5977" y="9727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6" name="Line"/>
            <p:cNvSpPr/>
            <p:nvPr/>
          </p:nvSpPr>
          <p:spPr>
            <a:xfrm>
              <a:off x="1391644" y="715968"/>
              <a:ext cx="34095" cy="391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fill="norm" stroke="1" extrusionOk="0">
                  <a:moveTo>
                    <a:pt x="0" y="6368"/>
                  </a:moveTo>
                  <a:cubicBezTo>
                    <a:pt x="0" y="4994"/>
                    <a:pt x="0" y="3621"/>
                    <a:pt x="720" y="2372"/>
                  </a:cubicBezTo>
                  <a:cubicBezTo>
                    <a:pt x="1440" y="1124"/>
                    <a:pt x="2880" y="0"/>
                    <a:pt x="3600" y="0"/>
                  </a:cubicBezTo>
                  <a:cubicBezTo>
                    <a:pt x="4320" y="0"/>
                    <a:pt x="4320" y="1124"/>
                    <a:pt x="4320" y="4120"/>
                  </a:cubicBezTo>
                  <a:cubicBezTo>
                    <a:pt x="4320" y="7117"/>
                    <a:pt x="4320" y="11986"/>
                    <a:pt x="4320" y="14858"/>
                  </a:cubicBezTo>
                  <a:cubicBezTo>
                    <a:pt x="4320" y="17729"/>
                    <a:pt x="4320" y="18603"/>
                    <a:pt x="5760" y="19415"/>
                  </a:cubicBezTo>
                  <a:cubicBezTo>
                    <a:pt x="7200" y="20227"/>
                    <a:pt x="10080" y="20976"/>
                    <a:pt x="12960" y="21288"/>
                  </a:cubicBezTo>
                  <a:cubicBezTo>
                    <a:pt x="15840" y="21600"/>
                    <a:pt x="18720" y="21475"/>
                    <a:pt x="21600" y="2135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7" name="Line"/>
            <p:cNvSpPr/>
            <p:nvPr/>
          </p:nvSpPr>
          <p:spPr>
            <a:xfrm>
              <a:off x="1420877" y="884567"/>
              <a:ext cx="154369" cy="436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397" fill="norm" stroke="1" extrusionOk="0">
                  <a:moveTo>
                    <a:pt x="6304" y="760"/>
                  </a:moveTo>
                  <a:cubicBezTo>
                    <a:pt x="5365" y="314"/>
                    <a:pt x="4426" y="-131"/>
                    <a:pt x="3956" y="36"/>
                  </a:cubicBezTo>
                  <a:cubicBezTo>
                    <a:pt x="3487" y="203"/>
                    <a:pt x="3487" y="982"/>
                    <a:pt x="3956" y="2374"/>
                  </a:cubicBezTo>
                  <a:cubicBezTo>
                    <a:pt x="4426" y="3766"/>
                    <a:pt x="5365" y="5770"/>
                    <a:pt x="6460" y="6939"/>
                  </a:cubicBezTo>
                  <a:cubicBezTo>
                    <a:pt x="7556" y="8108"/>
                    <a:pt x="8808" y="8442"/>
                    <a:pt x="10217" y="8554"/>
                  </a:cubicBezTo>
                  <a:cubicBezTo>
                    <a:pt x="11626" y="8665"/>
                    <a:pt x="13191" y="8554"/>
                    <a:pt x="14913" y="7551"/>
                  </a:cubicBezTo>
                  <a:cubicBezTo>
                    <a:pt x="16634" y="6549"/>
                    <a:pt x="18513" y="4657"/>
                    <a:pt x="19608" y="3265"/>
                  </a:cubicBezTo>
                  <a:cubicBezTo>
                    <a:pt x="20704" y="1873"/>
                    <a:pt x="21017" y="982"/>
                    <a:pt x="21173" y="815"/>
                  </a:cubicBezTo>
                  <a:cubicBezTo>
                    <a:pt x="21330" y="648"/>
                    <a:pt x="21330" y="1205"/>
                    <a:pt x="20704" y="3098"/>
                  </a:cubicBezTo>
                  <a:cubicBezTo>
                    <a:pt x="20078" y="4991"/>
                    <a:pt x="18826" y="8220"/>
                    <a:pt x="18043" y="11003"/>
                  </a:cubicBezTo>
                  <a:cubicBezTo>
                    <a:pt x="17260" y="13787"/>
                    <a:pt x="16947" y="16125"/>
                    <a:pt x="16791" y="17572"/>
                  </a:cubicBezTo>
                  <a:cubicBezTo>
                    <a:pt x="16634" y="19020"/>
                    <a:pt x="16634" y="19576"/>
                    <a:pt x="16008" y="20077"/>
                  </a:cubicBezTo>
                  <a:cubicBezTo>
                    <a:pt x="15382" y="20578"/>
                    <a:pt x="14130" y="21024"/>
                    <a:pt x="12565" y="21246"/>
                  </a:cubicBezTo>
                  <a:cubicBezTo>
                    <a:pt x="11000" y="21469"/>
                    <a:pt x="9121" y="21469"/>
                    <a:pt x="6930" y="21079"/>
                  </a:cubicBezTo>
                  <a:cubicBezTo>
                    <a:pt x="4739" y="20690"/>
                    <a:pt x="2234" y="19910"/>
                    <a:pt x="982" y="18797"/>
                  </a:cubicBezTo>
                  <a:cubicBezTo>
                    <a:pt x="-270" y="17683"/>
                    <a:pt x="-270" y="16236"/>
                    <a:pt x="669" y="15178"/>
                  </a:cubicBezTo>
                  <a:cubicBezTo>
                    <a:pt x="1608" y="14121"/>
                    <a:pt x="3487" y="13453"/>
                    <a:pt x="5365" y="12784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8" name="Line"/>
            <p:cNvSpPr/>
            <p:nvPr/>
          </p:nvSpPr>
          <p:spPr>
            <a:xfrm>
              <a:off x="1657575" y="1022811"/>
              <a:ext cx="34095" cy="40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899" name="Line"/>
            <p:cNvSpPr/>
            <p:nvPr/>
          </p:nvSpPr>
          <p:spPr>
            <a:xfrm>
              <a:off x="1631280" y="1022828"/>
              <a:ext cx="74036" cy="73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0448" fill="norm" stroke="1" extrusionOk="0">
                  <a:moveTo>
                    <a:pt x="14973" y="1901"/>
                  </a:moveTo>
                  <a:cubicBezTo>
                    <a:pt x="11797" y="1266"/>
                    <a:pt x="8620" y="631"/>
                    <a:pt x="6079" y="1584"/>
                  </a:cubicBezTo>
                  <a:cubicBezTo>
                    <a:pt x="3538" y="2536"/>
                    <a:pt x="1632" y="5078"/>
                    <a:pt x="679" y="7936"/>
                  </a:cubicBezTo>
                  <a:cubicBezTo>
                    <a:pt x="-274" y="10795"/>
                    <a:pt x="-274" y="13972"/>
                    <a:pt x="997" y="16513"/>
                  </a:cubicBezTo>
                  <a:cubicBezTo>
                    <a:pt x="2267" y="19054"/>
                    <a:pt x="4808" y="20960"/>
                    <a:pt x="7350" y="20325"/>
                  </a:cubicBezTo>
                  <a:cubicBezTo>
                    <a:pt x="9891" y="19689"/>
                    <a:pt x="12432" y="16513"/>
                    <a:pt x="13702" y="13336"/>
                  </a:cubicBezTo>
                  <a:cubicBezTo>
                    <a:pt x="14973" y="10160"/>
                    <a:pt x="14973" y="6984"/>
                    <a:pt x="14020" y="6666"/>
                  </a:cubicBezTo>
                  <a:cubicBezTo>
                    <a:pt x="13067" y="6348"/>
                    <a:pt x="11161" y="8889"/>
                    <a:pt x="11797" y="10795"/>
                  </a:cubicBezTo>
                  <a:cubicBezTo>
                    <a:pt x="12432" y="12701"/>
                    <a:pt x="15608" y="13972"/>
                    <a:pt x="17832" y="12384"/>
                  </a:cubicBezTo>
                  <a:cubicBezTo>
                    <a:pt x="20055" y="10795"/>
                    <a:pt x="21326" y="6348"/>
                    <a:pt x="20373" y="3489"/>
                  </a:cubicBezTo>
                  <a:cubicBezTo>
                    <a:pt x="19420" y="631"/>
                    <a:pt x="16244" y="-640"/>
                    <a:pt x="13702" y="313"/>
                  </a:cubicBezTo>
                  <a:cubicBezTo>
                    <a:pt x="11161" y="1266"/>
                    <a:pt x="9255" y="4442"/>
                    <a:pt x="7349" y="7619"/>
                  </a:cubicBezTo>
                </a:path>
              </a:pathLst>
            </a:cu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00" name="Line"/>
            <p:cNvSpPr/>
            <p:nvPr/>
          </p:nvSpPr>
          <p:spPr>
            <a:xfrm>
              <a:off x="7064840" y="5209521"/>
              <a:ext cx="1" cy="20457"/>
            </a:xfrm>
            <a:prstGeom prst="ellipse">
              <a:avLst/>
            </a:prstGeom>
            <a:noFill/>
            <a:ln w="24828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984" name="Drawing"/>
          <p:cNvGrpSpPr/>
          <p:nvPr/>
        </p:nvGrpSpPr>
        <p:grpSpPr>
          <a:xfrm>
            <a:off x="321915" y="2125146"/>
            <a:ext cx="12401628" cy="2937775"/>
            <a:chOff x="0" y="1862565"/>
            <a:chExt cx="12401626" cy="2937774"/>
          </a:xfrm>
        </p:grpSpPr>
        <p:sp>
          <p:nvSpPr>
            <p:cNvPr id="5902" name="Line"/>
            <p:cNvSpPr/>
            <p:nvPr/>
          </p:nvSpPr>
          <p:spPr>
            <a:xfrm>
              <a:off x="-1" y="2085403"/>
              <a:ext cx="229160" cy="480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41" fill="norm" stroke="1" extrusionOk="0">
                  <a:moveTo>
                    <a:pt x="9721" y="2617"/>
                  </a:moveTo>
                  <a:cubicBezTo>
                    <a:pt x="9067" y="2202"/>
                    <a:pt x="8412" y="1786"/>
                    <a:pt x="8412" y="1371"/>
                  </a:cubicBezTo>
                  <a:cubicBezTo>
                    <a:pt x="8412" y="955"/>
                    <a:pt x="9067" y="540"/>
                    <a:pt x="10048" y="280"/>
                  </a:cubicBezTo>
                  <a:cubicBezTo>
                    <a:pt x="11030" y="21"/>
                    <a:pt x="12339" y="-83"/>
                    <a:pt x="14194" y="73"/>
                  </a:cubicBezTo>
                  <a:cubicBezTo>
                    <a:pt x="16048" y="229"/>
                    <a:pt x="18448" y="644"/>
                    <a:pt x="19212" y="1942"/>
                  </a:cubicBezTo>
                  <a:cubicBezTo>
                    <a:pt x="19976" y="3240"/>
                    <a:pt x="19103" y="5421"/>
                    <a:pt x="16594" y="7030"/>
                  </a:cubicBezTo>
                  <a:cubicBezTo>
                    <a:pt x="14085" y="8640"/>
                    <a:pt x="9939" y="9679"/>
                    <a:pt x="7103" y="10250"/>
                  </a:cubicBezTo>
                  <a:cubicBezTo>
                    <a:pt x="4267" y="10821"/>
                    <a:pt x="2739" y="10925"/>
                    <a:pt x="1648" y="10769"/>
                  </a:cubicBezTo>
                  <a:cubicBezTo>
                    <a:pt x="558" y="10613"/>
                    <a:pt x="-97" y="10198"/>
                    <a:pt x="12" y="9834"/>
                  </a:cubicBezTo>
                  <a:cubicBezTo>
                    <a:pt x="121" y="9471"/>
                    <a:pt x="994" y="9159"/>
                    <a:pt x="1648" y="9367"/>
                  </a:cubicBezTo>
                  <a:cubicBezTo>
                    <a:pt x="2303" y="9575"/>
                    <a:pt x="2739" y="10302"/>
                    <a:pt x="3067" y="11704"/>
                  </a:cubicBezTo>
                  <a:cubicBezTo>
                    <a:pt x="3394" y="13105"/>
                    <a:pt x="3612" y="15182"/>
                    <a:pt x="3721" y="16480"/>
                  </a:cubicBezTo>
                  <a:cubicBezTo>
                    <a:pt x="3830" y="17779"/>
                    <a:pt x="3830" y="18298"/>
                    <a:pt x="3830" y="18817"/>
                  </a:cubicBezTo>
                  <a:cubicBezTo>
                    <a:pt x="3830" y="19336"/>
                    <a:pt x="3830" y="19855"/>
                    <a:pt x="5030" y="20323"/>
                  </a:cubicBezTo>
                  <a:cubicBezTo>
                    <a:pt x="6230" y="20790"/>
                    <a:pt x="8630" y="21205"/>
                    <a:pt x="11576" y="21361"/>
                  </a:cubicBezTo>
                  <a:cubicBezTo>
                    <a:pt x="14521" y="21517"/>
                    <a:pt x="18012" y="21413"/>
                    <a:pt x="21503" y="2130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03" name="Line"/>
            <p:cNvSpPr/>
            <p:nvPr/>
          </p:nvSpPr>
          <p:spPr>
            <a:xfrm>
              <a:off x="379937" y="2426232"/>
              <a:ext cx="64359" cy="6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0774" fill="norm" stroke="1" extrusionOk="0">
                  <a:moveTo>
                    <a:pt x="5329" y="9494"/>
                  </a:moveTo>
                  <a:cubicBezTo>
                    <a:pt x="4584" y="12978"/>
                    <a:pt x="3839" y="16462"/>
                    <a:pt x="5329" y="18552"/>
                  </a:cubicBezTo>
                  <a:cubicBezTo>
                    <a:pt x="6818" y="20642"/>
                    <a:pt x="10542" y="21339"/>
                    <a:pt x="13522" y="20294"/>
                  </a:cubicBezTo>
                  <a:cubicBezTo>
                    <a:pt x="16501" y="19249"/>
                    <a:pt x="18736" y="16462"/>
                    <a:pt x="19853" y="13326"/>
                  </a:cubicBezTo>
                  <a:cubicBezTo>
                    <a:pt x="20970" y="10191"/>
                    <a:pt x="20970" y="6707"/>
                    <a:pt x="19108" y="4268"/>
                  </a:cubicBezTo>
                  <a:cubicBezTo>
                    <a:pt x="17246" y="1829"/>
                    <a:pt x="13522" y="436"/>
                    <a:pt x="9798" y="87"/>
                  </a:cubicBezTo>
                  <a:cubicBezTo>
                    <a:pt x="6073" y="-261"/>
                    <a:pt x="2349" y="436"/>
                    <a:pt x="860" y="2178"/>
                  </a:cubicBezTo>
                  <a:cubicBezTo>
                    <a:pt x="-630" y="3920"/>
                    <a:pt x="115" y="6707"/>
                    <a:pt x="860" y="949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04" name="Line"/>
            <p:cNvSpPr/>
            <p:nvPr/>
          </p:nvSpPr>
          <p:spPr>
            <a:xfrm>
              <a:off x="1421991" y="2220741"/>
              <a:ext cx="13952" cy="32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4596"/>
                    <a:pt x="0" y="9191"/>
                    <a:pt x="0" y="12791"/>
                  </a:cubicBezTo>
                  <a:cubicBezTo>
                    <a:pt x="0" y="16391"/>
                    <a:pt x="10800" y="1899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05" name="Line"/>
            <p:cNvSpPr/>
            <p:nvPr/>
          </p:nvSpPr>
          <p:spPr>
            <a:xfrm>
              <a:off x="1224427" y="2117696"/>
              <a:ext cx="427760" cy="17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411" fill="norm" stroke="1" extrusionOk="0">
                  <a:moveTo>
                    <a:pt x="3265" y="21411"/>
                  </a:moveTo>
                  <a:cubicBezTo>
                    <a:pt x="2214" y="18088"/>
                    <a:pt x="1163" y="14765"/>
                    <a:pt x="580" y="12411"/>
                  </a:cubicBezTo>
                  <a:cubicBezTo>
                    <a:pt x="-4" y="10057"/>
                    <a:pt x="-121" y="8673"/>
                    <a:pt x="113" y="7565"/>
                  </a:cubicBezTo>
                  <a:cubicBezTo>
                    <a:pt x="346" y="6457"/>
                    <a:pt x="930" y="5626"/>
                    <a:pt x="3148" y="4380"/>
                  </a:cubicBezTo>
                  <a:cubicBezTo>
                    <a:pt x="5367" y="3134"/>
                    <a:pt x="9220" y="1473"/>
                    <a:pt x="12314" y="642"/>
                  </a:cubicBezTo>
                  <a:cubicBezTo>
                    <a:pt x="15408" y="-189"/>
                    <a:pt x="17743" y="-189"/>
                    <a:pt x="19144" y="503"/>
                  </a:cubicBezTo>
                  <a:cubicBezTo>
                    <a:pt x="20545" y="1196"/>
                    <a:pt x="21012" y="2580"/>
                    <a:pt x="21479" y="396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06" name="Line"/>
            <p:cNvSpPr/>
            <p:nvPr/>
          </p:nvSpPr>
          <p:spPr>
            <a:xfrm>
              <a:off x="1191795" y="2541620"/>
              <a:ext cx="432490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252" y="20700"/>
                    <a:pt x="6503" y="19800"/>
                    <a:pt x="9755" y="17550"/>
                  </a:cubicBezTo>
                  <a:cubicBezTo>
                    <a:pt x="13006" y="15300"/>
                    <a:pt x="16258" y="11700"/>
                    <a:pt x="18232" y="8550"/>
                  </a:cubicBezTo>
                  <a:cubicBezTo>
                    <a:pt x="20206" y="5400"/>
                    <a:pt x="20903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07" name="Line"/>
            <p:cNvSpPr/>
            <p:nvPr/>
          </p:nvSpPr>
          <p:spPr>
            <a:xfrm>
              <a:off x="1640560" y="2321111"/>
              <a:ext cx="201774" cy="32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271" fill="norm" stroke="1" extrusionOk="0">
                  <a:moveTo>
                    <a:pt x="1964" y="2105"/>
                  </a:moveTo>
                  <a:cubicBezTo>
                    <a:pt x="1473" y="1344"/>
                    <a:pt x="982" y="584"/>
                    <a:pt x="614" y="660"/>
                  </a:cubicBezTo>
                  <a:cubicBezTo>
                    <a:pt x="245" y="736"/>
                    <a:pt x="0" y="1648"/>
                    <a:pt x="0" y="3702"/>
                  </a:cubicBezTo>
                  <a:cubicBezTo>
                    <a:pt x="0" y="5756"/>
                    <a:pt x="245" y="8950"/>
                    <a:pt x="491" y="10927"/>
                  </a:cubicBezTo>
                  <a:cubicBezTo>
                    <a:pt x="736" y="12905"/>
                    <a:pt x="982" y="13665"/>
                    <a:pt x="982" y="13665"/>
                  </a:cubicBezTo>
                  <a:cubicBezTo>
                    <a:pt x="982" y="13665"/>
                    <a:pt x="736" y="12905"/>
                    <a:pt x="1841" y="10699"/>
                  </a:cubicBezTo>
                  <a:cubicBezTo>
                    <a:pt x="2945" y="8494"/>
                    <a:pt x="5400" y="4843"/>
                    <a:pt x="8100" y="2637"/>
                  </a:cubicBezTo>
                  <a:cubicBezTo>
                    <a:pt x="10800" y="432"/>
                    <a:pt x="13745" y="-329"/>
                    <a:pt x="16077" y="127"/>
                  </a:cubicBezTo>
                  <a:cubicBezTo>
                    <a:pt x="18409" y="584"/>
                    <a:pt x="20127" y="2257"/>
                    <a:pt x="20864" y="4767"/>
                  </a:cubicBezTo>
                  <a:cubicBezTo>
                    <a:pt x="21600" y="7277"/>
                    <a:pt x="21355" y="10623"/>
                    <a:pt x="20495" y="13513"/>
                  </a:cubicBezTo>
                  <a:cubicBezTo>
                    <a:pt x="19636" y="16403"/>
                    <a:pt x="18164" y="18837"/>
                    <a:pt x="16691" y="2127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08" name="Line"/>
            <p:cNvSpPr/>
            <p:nvPr/>
          </p:nvSpPr>
          <p:spPr>
            <a:xfrm>
              <a:off x="2525226" y="2218079"/>
              <a:ext cx="257013" cy="638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500" fill="norm" stroke="1" extrusionOk="0">
                  <a:moveTo>
                    <a:pt x="15967" y="6429"/>
                  </a:moveTo>
                  <a:cubicBezTo>
                    <a:pt x="15776" y="4472"/>
                    <a:pt x="15585" y="2516"/>
                    <a:pt x="15202" y="1381"/>
                  </a:cubicBezTo>
                  <a:cubicBezTo>
                    <a:pt x="14820" y="246"/>
                    <a:pt x="14247" y="-67"/>
                    <a:pt x="12622" y="11"/>
                  </a:cubicBezTo>
                  <a:cubicBezTo>
                    <a:pt x="10997" y="90"/>
                    <a:pt x="8321" y="559"/>
                    <a:pt x="5836" y="1968"/>
                  </a:cubicBezTo>
                  <a:cubicBezTo>
                    <a:pt x="3351" y="3376"/>
                    <a:pt x="1057" y="5724"/>
                    <a:pt x="293" y="7485"/>
                  </a:cubicBezTo>
                  <a:cubicBezTo>
                    <a:pt x="-472" y="9246"/>
                    <a:pt x="293" y="10420"/>
                    <a:pt x="2204" y="11203"/>
                  </a:cubicBezTo>
                  <a:cubicBezTo>
                    <a:pt x="4116" y="11985"/>
                    <a:pt x="7174" y="12376"/>
                    <a:pt x="10041" y="11281"/>
                  </a:cubicBezTo>
                  <a:cubicBezTo>
                    <a:pt x="12909" y="10185"/>
                    <a:pt x="15585" y="7603"/>
                    <a:pt x="16923" y="6076"/>
                  </a:cubicBezTo>
                  <a:cubicBezTo>
                    <a:pt x="18261" y="4550"/>
                    <a:pt x="18261" y="4081"/>
                    <a:pt x="18356" y="3572"/>
                  </a:cubicBezTo>
                  <a:cubicBezTo>
                    <a:pt x="18452" y="3063"/>
                    <a:pt x="18643" y="2516"/>
                    <a:pt x="18643" y="2476"/>
                  </a:cubicBezTo>
                  <a:cubicBezTo>
                    <a:pt x="18643" y="2437"/>
                    <a:pt x="18452" y="2907"/>
                    <a:pt x="18452" y="4629"/>
                  </a:cubicBezTo>
                  <a:cubicBezTo>
                    <a:pt x="18452" y="6350"/>
                    <a:pt x="18643" y="9324"/>
                    <a:pt x="18739" y="11790"/>
                  </a:cubicBezTo>
                  <a:cubicBezTo>
                    <a:pt x="18834" y="14255"/>
                    <a:pt x="18834" y="16211"/>
                    <a:pt x="18261" y="17659"/>
                  </a:cubicBezTo>
                  <a:cubicBezTo>
                    <a:pt x="17687" y="19107"/>
                    <a:pt x="16540" y="20046"/>
                    <a:pt x="15585" y="20633"/>
                  </a:cubicBezTo>
                  <a:cubicBezTo>
                    <a:pt x="14629" y="21220"/>
                    <a:pt x="13864" y="21455"/>
                    <a:pt x="12240" y="21494"/>
                  </a:cubicBezTo>
                  <a:cubicBezTo>
                    <a:pt x="10615" y="21533"/>
                    <a:pt x="8130" y="21376"/>
                    <a:pt x="5932" y="20711"/>
                  </a:cubicBezTo>
                  <a:cubicBezTo>
                    <a:pt x="3733" y="20046"/>
                    <a:pt x="1822" y="18872"/>
                    <a:pt x="1822" y="17385"/>
                  </a:cubicBezTo>
                  <a:cubicBezTo>
                    <a:pt x="1822" y="15898"/>
                    <a:pt x="3733" y="14098"/>
                    <a:pt x="7270" y="12611"/>
                  </a:cubicBezTo>
                  <a:cubicBezTo>
                    <a:pt x="10806" y="11124"/>
                    <a:pt x="15967" y="9950"/>
                    <a:pt x="21128" y="8776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09" name="Line"/>
            <p:cNvSpPr/>
            <p:nvPr/>
          </p:nvSpPr>
          <p:spPr>
            <a:xfrm>
              <a:off x="2865659" y="2250647"/>
              <a:ext cx="1123363" cy="33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316" fill="norm" stroke="1" extrusionOk="0">
                  <a:moveTo>
                    <a:pt x="1211" y="12921"/>
                  </a:moveTo>
                  <a:cubicBezTo>
                    <a:pt x="1657" y="11721"/>
                    <a:pt x="2103" y="10521"/>
                    <a:pt x="2326" y="9021"/>
                  </a:cubicBezTo>
                  <a:cubicBezTo>
                    <a:pt x="2549" y="7521"/>
                    <a:pt x="2549" y="5721"/>
                    <a:pt x="2460" y="4446"/>
                  </a:cubicBezTo>
                  <a:cubicBezTo>
                    <a:pt x="2371" y="3171"/>
                    <a:pt x="2192" y="2421"/>
                    <a:pt x="1880" y="2271"/>
                  </a:cubicBezTo>
                  <a:cubicBezTo>
                    <a:pt x="1568" y="2121"/>
                    <a:pt x="1121" y="2571"/>
                    <a:pt x="742" y="4821"/>
                  </a:cubicBezTo>
                  <a:cubicBezTo>
                    <a:pt x="363" y="7071"/>
                    <a:pt x="50" y="11121"/>
                    <a:pt x="6" y="13896"/>
                  </a:cubicBezTo>
                  <a:cubicBezTo>
                    <a:pt x="-39" y="16671"/>
                    <a:pt x="184" y="18171"/>
                    <a:pt x="809" y="18771"/>
                  </a:cubicBezTo>
                  <a:cubicBezTo>
                    <a:pt x="1434" y="19371"/>
                    <a:pt x="2460" y="19071"/>
                    <a:pt x="3308" y="17646"/>
                  </a:cubicBezTo>
                  <a:cubicBezTo>
                    <a:pt x="4156" y="16221"/>
                    <a:pt x="4825" y="13671"/>
                    <a:pt x="5205" y="10896"/>
                  </a:cubicBezTo>
                  <a:cubicBezTo>
                    <a:pt x="5584" y="8121"/>
                    <a:pt x="5673" y="5121"/>
                    <a:pt x="5673" y="3246"/>
                  </a:cubicBezTo>
                  <a:cubicBezTo>
                    <a:pt x="5673" y="1371"/>
                    <a:pt x="5584" y="621"/>
                    <a:pt x="5540" y="921"/>
                  </a:cubicBezTo>
                  <a:cubicBezTo>
                    <a:pt x="5495" y="1221"/>
                    <a:pt x="5495" y="2571"/>
                    <a:pt x="5450" y="5421"/>
                  </a:cubicBezTo>
                  <a:cubicBezTo>
                    <a:pt x="5406" y="8271"/>
                    <a:pt x="5316" y="12621"/>
                    <a:pt x="5249" y="15396"/>
                  </a:cubicBezTo>
                  <a:cubicBezTo>
                    <a:pt x="5182" y="18171"/>
                    <a:pt x="5138" y="19371"/>
                    <a:pt x="5205" y="18996"/>
                  </a:cubicBezTo>
                  <a:cubicBezTo>
                    <a:pt x="5272" y="18621"/>
                    <a:pt x="5450" y="16671"/>
                    <a:pt x="5785" y="14121"/>
                  </a:cubicBezTo>
                  <a:cubicBezTo>
                    <a:pt x="6120" y="11571"/>
                    <a:pt x="6611" y="8421"/>
                    <a:pt x="6945" y="6396"/>
                  </a:cubicBezTo>
                  <a:cubicBezTo>
                    <a:pt x="7280" y="4371"/>
                    <a:pt x="7459" y="3471"/>
                    <a:pt x="7659" y="2946"/>
                  </a:cubicBezTo>
                  <a:cubicBezTo>
                    <a:pt x="7860" y="2421"/>
                    <a:pt x="8083" y="2271"/>
                    <a:pt x="8262" y="2571"/>
                  </a:cubicBezTo>
                  <a:cubicBezTo>
                    <a:pt x="8440" y="2871"/>
                    <a:pt x="8574" y="3621"/>
                    <a:pt x="8663" y="6021"/>
                  </a:cubicBezTo>
                  <a:cubicBezTo>
                    <a:pt x="8753" y="8421"/>
                    <a:pt x="8797" y="12471"/>
                    <a:pt x="8820" y="14946"/>
                  </a:cubicBezTo>
                  <a:cubicBezTo>
                    <a:pt x="8842" y="17421"/>
                    <a:pt x="8842" y="18321"/>
                    <a:pt x="8864" y="19146"/>
                  </a:cubicBezTo>
                  <a:cubicBezTo>
                    <a:pt x="8887" y="19971"/>
                    <a:pt x="8931" y="20721"/>
                    <a:pt x="9110" y="21096"/>
                  </a:cubicBezTo>
                  <a:cubicBezTo>
                    <a:pt x="9288" y="21471"/>
                    <a:pt x="9601" y="21471"/>
                    <a:pt x="10181" y="20271"/>
                  </a:cubicBezTo>
                  <a:cubicBezTo>
                    <a:pt x="10761" y="19071"/>
                    <a:pt x="11609" y="16671"/>
                    <a:pt x="12122" y="14196"/>
                  </a:cubicBezTo>
                  <a:cubicBezTo>
                    <a:pt x="12635" y="11721"/>
                    <a:pt x="12814" y="9171"/>
                    <a:pt x="12881" y="7446"/>
                  </a:cubicBezTo>
                  <a:cubicBezTo>
                    <a:pt x="12948" y="5721"/>
                    <a:pt x="12903" y="4821"/>
                    <a:pt x="12792" y="4146"/>
                  </a:cubicBezTo>
                  <a:cubicBezTo>
                    <a:pt x="12680" y="3471"/>
                    <a:pt x="12501" y="3021"/>
                    <a:pt x="12301" y="2946"/>
                  </a:cubicBezTo>
                  <a:cubicBezTo>
                    <a:pt x="12100" y="2871"/>
                    <a:pt x="11877" y="3171"/>
                    <a:pt x="11631" y="4596"/>
                  </a:cubicBezTo>
                  <a:cubicBezTo>
                    <a:pt x="11386" y="6021"/>
                    <a:pt x="11118" y="8571"/>
                    <a:pt x="11006" y="11046"/>
                  </a:cubicBezTo>
                  <a:cubicBezTo>
                    <a:pt x="10895" y="13521"/>
                    <a:pt x="10940" y="15921"/>
                    <a:pt x="11185" y="17646"/>
                  </a:cubicBezTo>
                  <a:cubicBezTo>
                    <a:pt x="11430" y="19371"/>
                    <a:pt x="11877" y="20421"/>
                    <a:pt x="12524" y="20571"/>
                  </a:cubicBezTo>
                  <a:cubicBezTo>
                    <a:pt x="13171" y="20721"/>
                    <a:pt x="14019" y="19971"/>
                    <a:pt x="14778" y="18246"/>
                  </a:cubicBezTo>
                  <a:cubicBezTo>
                    <a:pt x="15536" y="16521"/>
                    <a:pt x="16206" y="13821"/>
                    <a:pt x="16607" y="11046"/>
                  </a:cubicBezTo>
                  <a:cubicBezTo>
                    <a:pt x="17009" y="8271"/>
                    <a:pt x="17143" y="5421"/>
                    <a:pt x="17098" y="3546"/>
                  </a:cubicBezTo>
                  <a:cubicBezTo>
                    <a:pt x="17054" y="1671"/>
                    <a:pt x="16830" y="771"/>
                    <a:pt x="16607" y="321"/>
                  </a:cubicBezTo>
                  <a:cubicBezTo>
                    <a:pt x="16384" y="-129"/>
                    <a:pt x="16161" y="-129"/>
                    <a:pt x="15916" y="471"/>
                  </a:cubicBezTo>
                  <a:cubicBezTo>
                    <a:pt x="15670" y="1071"/>
                    <a:pt x="15402" y="2271"/>
                    <a:pt x="15224" y="3846"/>
                  </a:cubicBezTo>
                  <a:cubicBezTo>
                    <a:pt x="15045" y="5421"/>
                    <a:pt x="14956" y="7371"/>
                    <a:pt x="14934" y="8721"/>
                  </a:cubicBezTo>
                  <a:cubicBezTo>
                    <a:pt x="14911" y="10071"/>
                    <a:pt x="14956" y="10821"/>
                    <a:pt x="15068" y="11496"/>
                  </a:cubicBezTo>
                  <a:cubicBezTo>
                    <a:pt x="15179" y="12171"/>
                    <a:pt x="15358" y="12771"/>
                    <a:pt x="15670" y="13071"/>
                  </a:cubicBezTo>
                  <a:cubicBezTo>
                    <a:pt x="15982" y="13371"/>
                    <a:pt x="16429" y="13371"/>
                    <a:pt x="16875" y="12321"/>
                  </a:cubicBezTo>
                  <a:cubicBezTo>
                    <a:pt x="17321" y="11271"/>
                    <a:pt x="17768" y="9171"/>
                    <a:pt x="18058" y="7671"/>
                  </a:cubicBezTo>
                  <a:cubicBezTo>
                    <a:pt x="18348" y="6171"/>
                    <a:pt x="18482" y="5271"/>
                    <a:pt x="18616" y="4296"/>
                  </a:cubicBezTo>
                  <a:cubicBezTo>
                    <a:pt x="18749" y="3321"/>
                    <a:pt x="18883" y="2271"/>
                    <a:pt x="18928" y="2346"/>
                  </a:cubicBezTo>
                  <a:cubicBezTo>
                    <a:pt x="18973" y="2421"/>
                    <a:pt x="18928" y="3621"/>
                    <a:pt x="18839" y="6021"/>
                  </a:cubicBezTo>
                  <a:cubicBezTo>
                    <a:pt x="18749" y="8421"/>
                    <a:pt x="18616" y="12021"/>
                    <a:pt x="18638" y="14646"/>
                  </a:cubicBezTo>
                  <a:cubicBezTo>
                    <a:pt x="18660" y="17271"/>
                    <a:pt x="18839" y="18921"/>
                    <a:pt x="19263" y="19746"/>
                  </a:cubicBezTo>
                  <a:cubicBezTo>
                    <a:pt x="19687" y="20571"/>
                    <a:pt x="20356" y="20571"/>
                    <a:pt x="20780" y="20271"/>
                  </a:cubicBezTo>
                  <a:cubicBezTo>
                    <a:pt x="21204" y="19971"/>
                    <a:pt x="21382" y="19371"/>
                    <a:pt x="21561" y="1877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0" name="Line"/>
            <p:cNvSpPr/>
            <p:nvPr/>
          </p:nvSpPr>
          <p:spPr>
            <a:xfrm>
              <a:off x="4011817" y="2047467"/>
              <a:ext cx="535255" cy="483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407" fill="norm" stroke="1" extrusionOk="0">
                  <a:moveTo>
                    <a:pt x="5535" y="17540"/>
                  </a:moveTo>
                  <a:cubicBezTo>
                    <a:pt x="5909" y="15997"/>
                    <a:pt x="6283" y="14454"/>
                    <a:pt x="6424" y="13425"/>
                  </a:cubicBezTo>
                  <a:cubicBezTo>
                    <a:pt x="6564" y="12397"/>
                    <a:pt x="6470" y="11882"/>
                    <a:pt x="5909" y="11574"/>
                  </a:cubicBezTo>
                  <a:cubicBezTo>
                    <a:pt x="5348" y="11265"/>
                    <a:pt x="4320" y="11162"/>
                    <a:pt x="3244" y="12191"/>
                  </a:cubicBezTo>
                  <a:cubicBezTo>
                    <a:pt x="2169" y="13220"/>
                    <a:pt x="1047" y="15380"/>
                    <a:pt x="486" y="17025"/>
                  </a:cubicBezTo>
                  <a:cubicBezTo>
                    <a:pt x="-75" y="18671"/>
                    <a:pt x="-75" y="19802"/>
                    <a:pt x="112" y="20522"/>
                  </a:cubicBezTo>
                  <a:cubicBezTo>
                    <a:pt x="299" y="21242"/>
                    <a:pt x="673" y="21551"/>
                    <a:pt x="1515" y="21345"/>
                  </a:cubicBezTo>
                  <a:cubicBezTo>
                    <a:pt x="2356" y="21140"/>
                    <a:pt x="3665" y="20420"/>
                    <a:pt x="4600" y="18980"/>
                  </a:cubicBezTo>
                  <a:cubicBezTo>
                    <a:pt x="5535" y="17540"/>
                    <a:pt x="6096" y="15380"/>
                    <a:pt x="6377" y="13991"/>
                  </a:cubicBezTo>
                  <a:cubicBezTo>
                    <a:pt x="6657" y="12602"/>
                    <a:pt x="6657" y="11985"/>
                    <a:pt x="6564" y="11985"/>
                  </a:cubicBezTo>
                  <a:cubicBezTo>
                    <a:pt x="6470" y="11985"/>
                    <a:pt x="6283" y="12602"/>
                    <a:pt x="6190" y="13682"/>
                  </a:cubicBezTo>
                  <a:cubicBezTo>
                    <a:pt x="6096" y="14762"/>
                    <a:pt x="6096" y="16305"/>
                    <a:pt x="6377" y="17591"/>
                  </a:cubicBezTo>
                  <a:cubicBezTo>
                    <a:pt x="6657" y="18877"/>
                    <a:pt x="7219" y="19905"/>
                    <a:pt x="8107" y="20317"/>
                  </a:cubicBezTo>
                  <a:cubicBezTo>
                    <a:pt x="8995" y="20728"/>
                    <a:pt x="10211" y="20522"/>
                    <a:pt x="11333" y="19597"/>
                  </a:cubicBezTo>
                  <a:cubicBezTo>
                    <a:pt x="12455" y="18671"/>
                    <a:pt x="13483" y="17025"/>
                    <a:pt x="14185" y="14557"/>
                  </a:cubicBezTo>
                  <a:cubicBezTo>
                    <a:pt x="14886" y="12088"/>
                    <a:pt x="15260" y="8797"/>
                    <a:pt x="15494" y="6534"/>
                  </a:cubicBezTo>
                  <a:cubicBezTo>
                    <a:pt x="15728" y="4271"/>
                    <a:pt x="15821" y="3037"/>
                    <a:pt x="15961" y="1957"/>
                  </a:cubicBezTo>
                  <a:cubicBezTo>
                    <a:pt x="16102" y="877"/>
                    <a:pt x="16289" y="-49"/>
                    <a:pt x="16382" y="2"/>
                  </a:cubicBezTo>
                  <a:cubicBezTo>
                    <a:pt x="16476" y="54"/>
                    <a:pt x="16476" y="1082"/>
                    <a:pt x="16335" y="3397"/>
                  </a:cubicBezTo>
                  <a:cubicBezTo>
                    <a:pt x="16195" y="5711"/>
                    <a:pt x="15915" y="9311"/>
                    <a:pt x="15868" y="11934"/>
                  </a:cubicBezTo>
                  <a:cubicBezTo>
                    <a:pt x="15821" y="14557"/>
                    <a:pt x="16008" y="16202"/>
                    <a:pt x="16289" y="17180"/>
                  </a:cubicBezTo>
                  <a:cubicBezTo>
                    <a:pt x="16569" y="18157"/>
                    <a:pt x="16943" y="18465"/>
                    <a:pt x="17831" y="18362"/>
                  </a:cubicBezTo>
                  <a:cubicBezTo>
                    <a:pt x="18720" y="18260"/>
                    <a:pt x="20122" y="17745"/>
                    <a:pt x="21525" y="1723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1" name="Line"/>
            <p:cNvSpPr/>
            <p:nvPr/>
          </p:nvSpPr>
          <p:spPr>
            <a:xfrm>
              <a:off x="4721462" y="2478839"/>
              <a:ext cx="160440" cy="223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17" y="5625"/>
                    <a:pt x="12835" y="11250"/>
                    <a:pt x="9548" y="14850"/>
                  </a:cubicBezTo>
                  <a:cubicBezTo>
                    <a:pt x="6261" y="18450"/>
                    <a:pt x="4070" y="20025"/>
                    <a:pt x="2661" y="20812"/>
                  </a:cubicBezTo>
                  <a:cubicBezTo>
                    <a:pt x="1252" y="21600"/>
                    <a:pt x="626" y="216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2" name="Line"/>
            <p:cNvSpPr/>
            <p:nvPr/>
          </p:nvSpPr>
          <p:spPr>
            <a:xfrm>
              <a:off x="5502762" y="2058170"/>
              <a:ext cx="300073" cy="446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479" fill="norm" stroke="1" extrusionOk="0">
                  <a:moveTo>
                    <a:pt x="19634" y="1782"/>
                  </a:moveTo>
                  <a:cubicBezTo>
                    <a:pt x="19307" y="1222"/>
                    <a:pt x="18979" y="662"/>
                    <a:pt x="18325" y="327"/>
                  </a:cubicBezTo>
                  <a:cubicBezTo>
                    <a:pt x="17670" y="-9"/>
                    <a:pt x="16689" y="-121"/>
                    <a:pt x="14316" y="159"/>
                  </a:cubicBezTo>
                  <a:cubicBezTo>
                    <a:pt x="11943" y="439"/>
                    <a:pt x="8179" y="1110"/>
                    <a:pt x="5643" y="1838"/>
                  </a:cubicBezTo>
                  <a:cubicBezTo>
                    <a:pt x="3107" y="2565"/>
                    <a:pt x="1798" y="3348"/>
                    <a:pt x="979" y="4020"/>
                  </a:cubicBezTo>
                  <a:cubicBezTo>
                    <a:pt x="161" y="4691"/>
                    <a:pt x="-166" y="5251"/>
                    <a:pt x="79" y="5699"/>
                  </a:cubicBezTo>
                  <a:cubicBezTo>
                    <a:pt x="325" y="6146"/>
                    <a:pt x="1143" y="6482"/>
                    <a:pt x="3679" y="7154"/>
                  </a:cubicBezTo>
                  <a:cubicBezTo>
                    <a:pt x="6216" y="7825"/>
                    <a:pt x="10470" y="8832"/>
                    <a:pt x="13743" y="10063"/>
                  </a:cubicBezTo>
                  <a:cubicBezTo>
                    <a:pt x="17016" y="11295"/>
                    <a:pt x="19307" y="12749"/>
                    <a:pt x="20370" y="14148"/>
                  </a:cubicBezTo>
                  <a:cubicBezTo>
                    <a:pt x="21434" y="15547"/>
                    <a:pt x="21270" y="16890"/>
                    <a:pt x="20452" y="17954"/>
                  </a:cubicBezTo>
                  <a:cubicBezTo>
                    <a:pt x="19634" y="19017"/>
                    <a:pt x="18161" y="19800"/>
                    <a:pt x="16034" y="20416"/>
                  </a:cubicBezTo>
                  <a:cubicBezTo>
                    <a:pt x="13907" y="21031"/>
                    <a:pt x="11125" y="21479"/>
                    <a:pt x="8998" y="21479"/>
                  </a:cubicBezTo>
                  <a:cubicBezTo>
                    <a:pt x="6870" y="21479"/>
                    <a:pt x="5398" y="21031"/>
                    <a:pt x="4498" y="20528"/>
                  </a:cubicBezTo>
                  <a:cubicBezTo>
                    <a:pt x="3598" y="20024"/>
                    <a:pt x="3270" y="19464"/>
                    <a:pt x="3761" y="18737"/>
                  </a:cubicBezTo>
                  <a:cubicBezTo>
                    <a:pt x="4252" y="18010"/>
                    <a:pt x="5561" y="17114"/>
                    <a:pt x="6870" y="1621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3" name="Line"/>
            <p:cNvSpPr/>
            <p:nvPr/>
          </p:nvSpPr>
          <p:spPr>
            <a:xfrm>
              <a:off x="5991026" y="2095180"/>
              <a:ext cx="20928" cy="383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3535"/>
                    <a:pt x="12000" y="7069"/>
                    <a:pt x="8400" y="10669"/>
                  </a:cubicBezTo>
                  <a:cubicBezTo>
                    <a:pt x="4800" y="14269"/>
                    <a:pt x="2400" y="1793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4" name="Line"/>
            <p:cNvSpPr/>
            <p:nvPr/>
          </p:nvSpPr>
          <p:spPr>
            <a:xfrm>
              <a:off x="5844538" y="2213766"/>
              <a:ext cx="292977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400" y="18000"/>
                    <a:pt x="4800" y="14400"/>
                    <a:pt x="8400" y="10800"/>
                  </a:cubicBezTo>
                  <a:cubicBezTo>
                    <a:pt x="12000" y="7200"/>
                    <a:pt x="16800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5" name="Line"/>
            <p:cNvSpPr/>
            <p:nvPr/>
          </p:nvSpPr>
          <p:spPr>
            <a:xfrm>
              <a:off x="6134573" y="2343086"/>
              <a:ext cx="74038" cy="64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0675" fill="norm" stroke="1" extrusionOk="0">
                  <a:moveTo>
                    <a:pt x="10646" y="9969"/>
                  </a:moveTo>
                  <a:cubicBezTo>
                    <a:pt x="9992" y="13693"/>
                    <a:pt x="9337" y="17417"/>
                    <a:pt x="10646" y="19279"/>
                  </a:cubicBezTo>
                  <a:cubicBezTo>
                    <a:pt x="11955" y="21141"/>
                    <a:pt x="15228" y="21141"/>
                    <a:pt x="17519" y="19279"/>
                  </a:cubicBezTo>
                  <a:cubicBezTo>
                    <a:pt x="19810" y="17417"/>
                    <a:pt x="21119" y="13693"/>
                    <a:pt x="20792" y="10341"/>
                  </a:cubicBezTo>
                  <a:cubicBezTo>
                    <a:pt x="20464" y="6989"/>
                    <a:pt x="18501" y="4010"/>
                    <a:pt x="15883" y="2148"/>
                  </a:cubicBezTo>
                  <a:cubicBezTo>
                    <a:pt x="13264" y="286"/>
                    <a:pt x="9992" y="-459"/>
                    <a:pt x="7046" y="286"/>
                  </a:cubicBezTo>
                  <a:cubicBezTo>
                    <a:pt x="4101" y="1031"/>
                    <a:pt x="1483" y="3265"/>
                    <a:pt x="501" y="6244"/>
                  </a:cubicBezTo>
                  <a:cubicBezTo>
                    <a:pt x="-481" y="9224"/>
                    <a:pt x="174" y="12948"/>
                    <a:pt x="828" y="1667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6" name="Line"/>
            <p:cNvSpPr/>
            <p:nvPr/>
          </p:nvSpPr>
          <p:spPr>
            <a:xfrm>
              <a:off x="6747572" y="2053326"/>
              <a:ext cx="10774" cy="411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fill="norm" stroke="1" extrusionOk="0">
                  <a:moveTo>
                    <a:pt x="20015" y="0"/>
                  </a:moveTo>
                  <a:cubicBezTo>
                    <a:pt x="11375" y="4637"/>
                    <a:pt x="2735" y="9275"/>
                    <a:pt x="575" y="12875"/>
                  </a:cubicBezTo>
                  <a:cubicBezTo>
                    <a:pt x="-1585" y="16475"/>
                    <a:pt x="2735" y="19037"/>
                    <a:pt x="7055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7" name="Line"/>
            <p:cNvSpPr/>
            <p:nvPr/>
          </p:nvSpPr>
          <p:spPr>
            <a:xfrm>
              <a:off x="6679421" y="2041615"/>
              <a:ext cx="281414" cy="24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149" fill="norm" stroke="1" extrusionOk="0">
                  <a:moveTo>
                    <a:pt x="165" y="12642"/>
                  </a:moveTo>
                  <a:cubicBezTo>
                    <a:pt x="-10" y="9992"/>
                    <a:pt x="-186" y="7343"/>
                    <a:pt x="429" y="5306"/>
                  </a:cubicBezTo>
                  <a:cubicBezTo>
                    <a:pt x="1043" y="3268"/>
                    <a:pt x="2448" y="1842"/>
                    <a:pt x="5434" y="925"/>
                  </a:cubicBezTo>
                  <a:cubicBezTo>
                    <a:pt x="8419" y="8"/>
                    <a:pt x="12985" y="-400"/>
                    <a:pt x="16146" y="517"/>
                  </a:cubicBezTo>
                  <a:cubicBezTo>
                    <a:pt x="19307" y="1434"/>
                    <a:pt x="21063" y="3675"/>
                    <a:pt x="21238" y="6223"/>
                  </a:cubicBezTo>
                  <a:cubicBezTo>
                    <a:pt x="21414" y="8770"/>
                    <a:pt x="20009" y="11623"/>
                    <a:pt x="17902" y="13966"/>
                  </a:cubicBezTo>
                  <a:cubicBezTo>
                    <a:pt x="15795" y="16309"/>
                    <a:pt x="12985" y="18143"/>
                    <a:pt x="10965" y="19264"/>
                  </a:cubicBezTo>
                  <a:cubicBezTo>
                    <a:pt x="8946" y="20385"/>
                    <a:pt x="7716" y="20792"/>
                    <a:pt x="6663" y="20996"/>
                  </a:cubicBezTo>
                  <a:cubicBezTo>
                    <a:pt x="5609" y="21200"/>
                    <a:pt x="4731" y="21200"/>
                    <a:pt x="4994" y="20996"/>
                  </a:cubicBezTo>
                  <a:cubicBezTo>
                    <a:pt x="5258" y="20792"/>
                    <a:pt x="6663" y="20385"/>
                    <a:pt x="8068" y="1997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8" name="Line"/>
            <p:cNvSpPr/>
            <p:nvPr/>
          </p:nvSpPr>
          <p:spPr>
            <a:xfrm>
              <a:off x="7030394" y="2053326"/>
              <a:ext cx="27904" cy="390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800" y="3729"/>
                    <a:pt x="18000" y="7457"/>
                    <a:pt x="14400" y="11057"/>
                  </a:cubicBezTo>
                  <a:cubicBezTo>
                    <a:pt x="10800" y="14657"/>
                    <a:pt x="5400" y="1812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19" name="Line"/>
            <p:cNvSpPr/>
            <p:nvPr/>
          </p:nvSpPr>
          <p:spPr>
            <a:xfrm>
              <a:off x="7002491" y="1973921"/>
              <a:ext cx="264767" cy="29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2" h="21290" fill="norm" stroke="1" extrusionOk="0">
                  <a:moveTo>
                    <a:pt x="0" y="6723"/>
                  </a:moveTo>
                  <a:cubicBezTo>
                    <a:pt x="738" y="4713"/>
                    <a:pt x="1477" y="2704"/>
                    <a:pt x="3508" y="1448"/>
                  </a:cubicBezTo>
                  <a:cubicBezTo>
                    <a:pt x="5538" y="192"/>
                    <a:pt x="8862" y="-310"/>
                    <a:pt x="11908" y="192"/>
                  </a:cubicBezTo>
                  <a:cubicBezTo>
                    <a:pt x="14954" y="695"/>
                    <a:pt x="17723" y="2202"/>
                    <a:pt x="19385" y="3960"/>
                  </a:cubicBezTo>
                  <a:cubicBezTo>
                    <a:pt x="21046" y="5718"/>
                    <a:pt x="21600" y="7727"/>
                    <a:pt x="20308" y="10071"/>
                  </a:cubicBezTo>
                  <a:cubicBezTo>
                    <a:pt x="19015" y="12416"/>
                    <a:pt x="15877" y="15095"/>
                    <a:pt x="12277" y="17020"/>
                  </a:cubicBezTo>
                  <a:cubicBezTo>
                    <a:pt x="8677" y="18946"/>
                    <a:pt x="4615" y="20118"/>
                    <a:pt x="554" y="2129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0" name="Line"/>
            <p:cNvSpPr/>
            <p:nvPr/>
          </p:nvSpPr>
          <p:spPr>
            <a:xfrm>
              <a:off x="7971505" y="2169364"/>
              <a:ext cx="286600" cy="26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360" fill="norm" stroke="1" extrusionOk="0">
                  <a:moveTo>
                    <a:pt x="1613" y="1333"/>
                  </a:moveTo>
                  <a:cubicBezTo>
                    <a:pt x="916" y="5465"/>
                    <a:pt x="219" y="9597"/>
                    <a:pt x="45" y="12696"/>
                  </a:cubicBezTo>
                  <a:cubicBezTo>
                    <a:pt x="-129" y="15795"/>
                    <a:pt x="219" y="17861"/>
                    <a:pt x="829" y="19176"/>
                  </a:cubicBezTo>
                  <a:cubicBezTo>
                    <a:pt x="1439" y="20491"/>
                    <a:pt x="2310" y="21054"/>
                    <a:pt x="3616" y="20115"/>
                  </a:cubicBezTo>
                  <a:cubicBezTo>
                    <a:pt x="4923" y="19176"/>
                    <a:pt x="6665" y="16734"/>
                    <a:pt x="7623" y="15326"/>
                  </a:cubicBezTo>
                  <a:cubicBezTo>
                    <a:pt x="8581" y="13917"/>
                    <a:pt x="8755" y="13541"/>
                    <a:pt x="9190" y="14293"/>
                  </a:cubicBezTo>
                  <a:cubicBezTo>
                    <a:pt x="9626" y="15044"/>
                    <a:pt x="10323" y="16922"/>
                    <a:pt x="11019" y="18237"/>
                  </a:cubicBezTo>
                  <a:cubicBezTo>
                    <a:pt x="11716" y="19552"/>
                    <a:pt x="12413" y="20303"/>
                    <a:pt x="13284" y="20773"/>
                  </a:cubicBezTo>
                  <a:cubicBezTo>
                    <a:pt x="14155" y="21242"/>
                    <a:pt x="15200" y="21430"/>
                    <a:pt x="16158" y="21336"/>
                  </a:cubicBezTo>
                  <a:cubicBezTo>
                    <a:pt x="17116" y="21242"/>
                    <a:pt x="17987" y="20867"/>
                    <a:pt x="18597" y="20209"/>
                  </a:cubicBezTo>
                  <a:cubicBezTo>
                    <a:pt x="19207" y="19552"/>
                    <a:pt x="19555" y="18613"/>
                    <a:pt x="19729" y="15795"/>
                  </a:cubicBezTo>
                  <a:cubicBezTo>
                    <a:pt x="19903" y="12978"/>
                    <a:pt x="19903" y="8282"/>
                    <a:pt x="19729" y="5089"/>
                  </a:cubicBezTo>
                  <a:cubicBezTo>
                    <a:pt x="19555" y="1896"/>
                    <a:pt x="19207" y="206"/>
                    <a:pt x="19119" y="18"/>
                  </a:cubicBezTo>
                  <a:cubicBezTo>
                    <a:pt x="19032" y="-170"/>
                    <a:pt x="19207" y="1145"/>
                    <a:pt x="19642" y="2366"/>
                  </a:cubicBezTo>
                  <a:cubicBezTo>
                    <a:pt x="20077" y="3587"/>
                    <a:pt x="20774" y="4713"/>
                    <a:pt x="21471" y="584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1" name="Line"/>
            <p:cNvSpPr/>
            <p:nvPr/>
          </p:nvSpPr>
          <p:spPr>
            <a:xfrm>
              <a:off x="8331052" y="2166878"/>
              <a:ext cx="52615" cy="25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0" h="21037" fill="norm" stroke="1" extrusionOk="0">
                  <a:moveTo>
                    <a:pt x="7163" y="1589"/>
                  </a:moveTo>
                  <a:cubicBezTo>
                    <a:pt x="8102" y="616"/>
                    <a:pt x="9041" y="-357"/>
                    <a:pt x="8102" y="129"/>
                  </a:cubicBezTo>
                  <a:cubicBezTo>
                    <a:pt x="7163" y="616"/>
                    <a:pt x="4346" y="2562"/>
                    <a:pt x="2467" y="5578"/>
                  </a:cubicBezTo>
                  <a:cubicBezTo>
                    <a:pt x="589" y="8594"/>
                    <a:pt x="-350" y="12681"/>
                    <a:pt x="120" y="15502"/>
                  </a:cubicBezTo>
                  <a:cubicBezTo>
                    <a:pt x="589" y="18324"/>
                    <a:pt x="2467" y="19881"/>
                    <a:pt x="6224" y="20562"/>
                  </a:cubicBezTo>
                  <a:cubicBezTo>
                    <a:pt x="9980" y="21243"/>
                    <a:pt x="15615" y="21048"/>
                    <a:pt x="21250" y="2085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2" name="Line"/>
            <p:cNvSpPr/>
            <p:nvPr/>
          </p:nvSpPr>
          <p:spPr>
            <a:xfrm>
              <a:off x="8366498" y="1908715"/>
              <a:ext cx="56697" cy="114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251" fill="norm" stroke="1" extrusionOk="0">
                  <a:moveTo>
                    <a:pt x="19339" y="20387"/>
                  </a:moveTo>
                  <a:cubicBezTo>
                    <a:pt x="16747" y="18659"/>
                    <a:pt x="14155" y="16931"/>
                    <a:pt x="11131" y="15419"/>
                  </a:cubicBezTo>
                  <a:cubicBezTo>
                    <a:pt x="8107" y="13907"/>
                    <a:pt x="4651" y="12611"/>
                    <a:pt x="2491" y="13043"/>
                  </a:cubicBezTo>
                  <a:cubicBezTo>
                    <a:pt x="331" y="13475"/>
                    <a:pt x="-533" y="15635"/>
                    <a:pt x="331" y="17579"/>
                  </a:cubicBezTo>
                  <a:cubicBezTo>
                    <a:pt x="1195" y="19523"/>
                    <a:pt x="3787" y="21251"/>
                    <a:pt x="7243" y="21251"/>
                  </a:cubicBezTo>
                  <a:cubicBezTo>
                    <a:pt x="10699" y="21251"/>
                    <a:pt x="15019" y="19523"/>
                    <a:pt x="17611" y="17363"/>
                  </a:cubicBezTo>
                  <a:cubicBezTo>
                    <a:pt x="20203" y="15203"/>
                    <a:pt x="21067" y="12611"/>
                    <a:pt x="21067" y="10019"/>
                  </a:cubicBezTo>
                  <a:cubicBezTo>
                    <a:pt x="21067" y="7427"/>
                    <a:pt x="20203" y="4835"/>
                    <a:pt x="17611" y="2891"/>
                  </a:cubicBezTo>
                  <a:cubicBezTo>
                    <a:pt x="15019" y="947"/>
                    <a:pt x="10699" y="-349"/>
                    <a:pt x="7243" y="83"/>
                  </a:cubicBezTo>
                  <a:cubicBezTo>
                    <a:pt x="3787" y="515"/>
                    <a:pt x="1195" y="2675"/>
                    <a:pt x="1195" y="6347"/>
                  </a:cubicBezTo>
                  <a:cubicBezTo>
                    <a:pt x="1195" y="10019"/>
                    <a:pt x="3787" y="15203"/>
                    <a:pt x="6379" y="2038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3" name="Line"/>
            <p:cNvSpPr/>
            <p:nvPr/>
          </p:nvSpPr>
          <p:spPr>
            <a:xfrm>
              <a:off x="8537129" y="2025424"/>
              <a:ext cx="20928" cy="35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3388"/>
                    <a:pt x="7200" y="6776"/>
                    <a:pt x="3600" y="10376"/>
                  </a:cubicBezTo>
                  <a:cubicBezTo>
                    <a:pt x="0" y="13976"/>
                    <a:pt x="0" y="1778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4" name="Line"/>
            <p:cNvSpPr/>
            <p:nvPr/>
          </p:nvSpPr>
          <p:spPr>
            <a:xfrm>
              <a:off x="8400177" y="1985895"/>
              <a:ext cx="439231" cy="43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fill="norm" stroke="1" extrusionOk="0">
                  <a:moveTo>
                    <a:pt x="557" y="13328"/>
                  </a:moveTo>
                  <a:cubicBezTo>
                    <a:pt x="216" y="12753"/>
                    <a:pt x="-125" y="12179"/>
                    <a:pt x="46" y="11834"/>
                  </a:cubicBezTo>
                  <a:cubicBezTo>
                    <a:pt x="216" y="11489"/>
                    <a:pt x="898" y="11374"/>
                    <a:pt x="2831" y="11087"/>
                  </a:cubicBezTo>
                  <a:cubicBezTo>
                    <a:pt x="4763" y="10800"/>
                    <a:pt x="7947" y="10340"/>
                    <a:pt x="10277" y="9766"/>
                  </a:cubicBezTo>
                  <a:cubicBezTo>
                    <a:pt x="12608" y="9191"/>
                    <a:pt x="14086" y="8502"/>
                    <a:pt x="14938" y="7411"/>
                  </a:cubicBezTo>
                  <a:cubicBezTo>
                    <a:pt x="15791" y="6319"/>
                    <a:pt x="16018" y="4826"/>
                    <a:pt x="16075" y="3791"/>
                  </a:cubicBezTo>
                  <a:cubicBezTo>
                    <a:pt x="16132" y="2757"/>
                    <a:pt x="16018" y="2183"/>
                    <a:pt x="15791" y="1494"/>
                  </a:cubicBezTo>
                  <a:cubicBezTo>
                    <a:pt x="15563" y="804"/>
                    <a:pt x="15222" y="0"/>
                    <a:pt x="14824" y="0"/>
                  </a:cubicBezTo>
                  <a:cubicBezTo>
                    <a:pt x="14427" y="0"/>
                    <a:pt x="13972" y="804"/>
                    <a:pt x="13688" y="2700"/>
                  </a:cubicBezTo>
                  <a:cubicBezTo>
                    <a:pt x="13403" y="4596"/>
                    <a:pt x="13290" y="7583"/>
                    <a:pt x="13176" y="9766"/>
                  </a:cubicBezTo>
                  <a:cubicBezTo>
                    <a:pt x="13062" y="11949"/>
                    <a:pt x="12949" y="13328"/>
                    <a:pt x="12892" y="14304"/>
                  </a:cubicBezTo>
                  <a:cubicBezTo>
                    <a:pt x="12835" y="15281"/>
                    <a:pt x="12835" y="15855"/>
                    <a:pt x="12892" y="16545"/>
                  </a:cubicBezTo>
                  <a:cubicBezTo>
                    <a:pt x="12949" y="17234"/>
                    <a:pt x="13062" y="18038"/>
                    <a:pt x="13290" y="18211"/>
                  </a:cubicBezTo>
                  <a:cubicBezTo>
                    <a:pt x="13517" y="18383"/>
                    <a:pt x="13858" y="17923"/>
                    <a:pt x="14654" y="16487"/>
                  </a:cubicBezTo>
                  <a:cubicBezTo>
                    <a:pt x="15450" y="15051"/>
                    <a:pt x="16700" y="12638"/>
                    <a:pt x="17553" y="11260"/>
                  </a:cubicBezTo>
                  <a:cubicBezTo>
                    <a:pt x="18406" y="9881"/>
                    <a:pt x="18860" y="9536"/>
                    <a:pt x="19372" y="9249"/>
                  </a:cubicBezTo>
                  <a:cubicBezTo>
                    <a:pt x="19883" y="8962"/>
                    <a:pt x="20452" y="8732"/>
                    <a:pt x="20850" y="8904"/>
                  </a:cubicBezTo>
                  <a:cubicBezTo>
                    <a:pt x="21248" y="9077"/>
                    <a:pt x="21475" y="9651"/>
                    <a:pt x="21475" y="11087"/>
                  </a:cubicBezTo>
                  <a:cubicBezTo>
                    <a:pt x="21475" y="12523"/>
                    <a:pt x="21248" y="14821"/>
                    <a:pt x="20907" y="16717"/>
                  </a:cubicBezTo>
                  <a:cubicBezTo>
                    <a:pt x="20566" y="18613"/>
                    <a:pt x="20111" y="20106"/>
                    <a:pt x="19656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5" name="Line"/>
            <p:cNvSpPr/>
            <p:nvPr/>
          </p:nvSpPr>
          <p:spPr>
            <a:xfrm>
              <a:off x="9628900" y="2071637"/>
              <a:ext cx="259665" cy="47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353" fill="norm" stroke="1" extrusionOk="0">
                  <a:moveTo>
                    <a:pt x="19265" y="5492"/>
                  </a:moveTo>
                  <a:cubicBezTo>
                    <a:pt x="19824" y="4438"/>
                    <a:pt x="20382" y="3384"/>
                    <a:pt x="20662" y="2383"/>
                  </a:cubicBezTo>
                  <a:cubicBezTo>
                    <a:pt x="20941" y="1382"/>
                    <a:pt x="20941" y="434"/>
                    <a:pt x="18986" y="118"/>
                  </a:cubicBezTo>
                  <a:cubicBezTo>
                    <a:pt x="17031" y="-198"/>
                    <a:pt x="13120" y="118"/>
                    <a:pt x="9675" y="1066"/>
                  </a:cubicBezTo>
                  <a:cubicBezTo>
                    <a:pt x="6231" y="2015"/>
                    <a:pt x="3251" y="3595"/>
                    <a:pt x="2041" y="5228"/>
                  </a:cubicBezTo>
                  <a:cubicBezTo>
                    <a:pt x="831" y="6862"/>
                    <a:pt x="1389" y="8547"/>
                    <a:pt x="2786" y="9654"/>
                  </a:cubicBezTo>
                  <a:cubicBezTo>
                    <a:pt x="4182" y="10760"/>
                    <a:pt x="6417" y="11287"/>
                    <a:pt x="8279" y="11023"/>
                  </a:cubicBezTo>
                  <a:cubicBezTo>
                    <a:pt x="10141" y="10760"/>
                    <a:pt x="11631" y="9706"/>
                    <a:pt x="12934" y="8284"/>
                  </a:cubicBezTo>
                  <a:cubicBezTo>
                    <a:pt x="14238" y="6862"/>
                    <a:pt x="15355" y="5070"/>
                    <a:pt x="16007" y="3911"/>
                  </a:cubicBezTo>
                  <a:cubicBezTo>
                    <a:pt x="16658" y="2752"/>
                    <a:pt x="16844" y="2225"/>
                    <a:pt x="16938" y="2225"/>
                  </a:cubicBezTo>
                  <a:cubicBezTo>
                    <a:pt x="17031" y="2225"/>
                    <a:pt x="17031" y="2752"/>
                    <a:pt x="17217" y="4807"/>
                  </a:cubicBezTo>
                  <a:cubicBezTo>
                    <a:pt x="17403" y="6862"/>
                    <a:pt x="17776" y="10444"/>
                    <a:pt x="17776" y="13236"/>
                  </a:cubicBezTo>
                  <a:cubicBezTo>
                    <a:pt x="17776" y="16028"/>
                    <a:pt x="17403" y="18030"/>
                    <a:pt x="16286" y="19347"/>
                  </a:cubicBezTo>
                  <a:cubicBezTo>
                    <a:pt x="15169" y="20664"/>
                    <a:pt x="13307" y="21297"/>
                    <a:pt x="10607" y="21349"/>
                  </a:cubicBezTo>
                  <a:cubicBezTo>
                    <a:pt x="7907" y="21402"/>
                    <a:pt x="4369" y="20875"/>
                    <a:pt x="2227" y="19927"/>
                  </a:cubicBezTo>
                  <a:cubicBezTo>
                    <a:pt x="86" y="18979"/>
                    <a:pt x="-659" y="17609"/>
                    <a:pt x="644" y="15976"/>
                  </a:cubicBezTo>
                  <a:cubicBezTo>
                    <a:pt x="1948" y="14342"/>
                    <a:pt x="5300" y="12446"/>
                    <a:pt x="8279" y="11023"/>
                  </a:cubicBezTo>
                  <a:cubicBezTo>
                    <a:pt x="11258" y="9601"/>
                    <a:pt x="13865" y="8653"/>
                    <a:pt x="16472" y="770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6" name="Line"/>
            <p:cNvSpPr/>
            <p:nvPr/>
          </p:nvSpPr>
          <p:spPr>
            <a:xfrm>
              <a:off x="9946206" y="2010098"/>
              <a:ext cx="174391" cy="314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8" fill="norm" stroke="1" extrusionOk="0">
                  <a:moveTo>
                    <a:pt x="0" y="2931"/>
                  </a:moveTo>
                  <a:cubicBezTo>
                    <a:pt x="3168" y="7188"/>
                    <a:pt x="6336" y="11445"/>
                    <a:pt x="7920" y="13968"/>
                  </a:cubicBezTo>
                  <a:cubicBezTo>
                    <a:pt x="9504" y="16490"/>
                    <a:pt x="9504" y="17279"/>
                    <a:pt x="9360" y="18067"/>
                  </a:cubicBezTo>
                  <a:cubicBezTo>
                    <a:pt x="9216" y="18855"/>
                    <a:pt x="8928" y="19644"/>
                    <a:pt x="8208" y="20274"/>
                  </a:cubicBezTo>
                  <a:cubicBezTo>
                    <a:pt x="7488" y="20905"/>
                    <a:pt x="6336" y="21378"/>
                    <a:pt x="5328" y="21299"/>
                  </a:cubicBezTo>
                  <a:cubicBezTo>
                    <a:pt x="4320" y="21220"/>
                    <a:pt x="3456" y="20590"/>
                    <a:pt x="2736" y="18934"/>
                  </a:cubicBezTo>
                  <a:cubicBezTo>
                    <a:pt x="2016" y="17279"/>
                    <a:pt x="1440" y="14598"/>
                    <a:pt x="3024" y="11524"/>
                  </a:cubicBezTo>
                  <a:cubicBezTo>
                    <a:pt x="4608" y="8450"/>
                    <a:pt x="8352" y="4981"/>
                    <a:pt x="10800" y="3010"/>
                  </a:cubicBezTo>
                  <a:cubicBezTo>
                    <a:pt x="13248" y="1039"/>
                    <a:pt x="14400" y="566"/>
                    <a:pt x="15696" y="251"/>
                  </a:cubicBezTo>
                  <a:cubicBezTo>
                    <a:pt x="16992" y="-64"/>
                    <a:pt x="18432" y="-222"/>
                    <a:pt x="19440" y="645"/>
                  </a:cubicBezTo>
                  <a:cubicBezTo>
                    <a:pt x="20448" y="1512"/>
                    <a:pt x="21024" y="3404"/>
                    <a:pt x="21600" y="5296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7" name="Line"/>
            <p:cNvSpPr/>
            <p:nvPr/>
          </p:nvSpPr>
          <p:spPr>
            <a:xfrm>
              <a:off x="10107686" y="2110521"/>
              <a:ext cx="178563" cy="206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0588" fill="norm" stroke="1" extrusionOk="0">
                  <a:moveTo>
                    <a:pt x="6440" y="3345"/>
                  </a:moveTo>
                  <a:cubicBezTo>
                    <a:pt x="5073" y="3810"/>
                    <a:pt x="3706" y="4274"/>
                    <a:pt x="2475" y="6597"/>
                  </a:cubicBezTo>
                  <a:cubicBezTo>
                    <a:pt x="1245" y="8920"/>
                    <a:pt x="151" y="13100"/>
                    <a:pt x="15" y="15655"/>
                  </a:cubicBezTo>
                  <a:cubicBezTo>
                    <a:pt x="-122" y="18210"/>
                    <a:pt x="698" y="19139"/>
                    <a:pt x="3296" y="19836"/>
                  </a:cubicBezTo>
                  <a:cubicBezTo>
                    <a:pt x="5893" y="20532"/>
                    <a:pt x="10268" y="20997"/>
                    <a:pt x="13686" y="20068"/>
                  </a:cubicBezTo>
                  <a:cubicBezTo>
                    <a:pt x="17103" y="19139"/>
                    <a:pt x="19564" y="16816"/>
                    <a:pt x="20521" y="13681"/>
                  </a:cubicBezTo>
                  <a:cubicBezTo>
                    <a:pt x="21478" y="10545"/>
                    <a:pt x="20931" y="6597"/>
                    <a:pt x="19427" y="3810"/>
                  </a:cubicBezTo>
                  <a:cubicBezTo>
                    <a:pt x="17924" y="1023"/>
                    <a:pt x="15463" y="-603"/>
                    <a:pt x="12182" y="210"/>
                  </a:cubicBezTo>
                  <a:cubicBezTo>
                    <a:pt x="8901" y="1023"/>
                    <a:pt x="4799" y="4274"/>
                    <a:pt x="2749" y="7062"/>
                  </a:cubicBezTo>
                  <a:cubicBezTo>
                    <a:pt x="698" y="9849"/>
                    <a:pt x="698" y="12171"/>
                    <a:pt x="698" y="1449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8" name="Line"/>
            <p:cNvSpPr/>
            <p:nvPr/>
          </p:nvSpPr>
          <p:spPr>
            <a:xfrm>
              <a:off x="10314016" y="2057977"/>
              <a:ext cx="292316" cy="24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468" fill="norm" stroke="1" extrusionOk="0">
                  <a:moveTo>
                    <a:pt x="2162" y="8151"/>
                  </a:moveTo>
                  <a:cubicBezTo>
                    <a:pt x="1994" y="7132"/>
                    <a:pt x="1825" y="6113"/>
                    <a:pt x="1487" y="6011"/>
                  </a:cubicBezTo>
                  <a:cubicBezTo>
                    <a:pt x="1150" y="5909"/>
                    <a:pt x="644" y="6725"/>
                    <a:pt x="306" y="8355"/>
                  </a:cubicBezTo>
                  <a:cubicBezTo>
                    <a:pt x="-31" y="9985"/>
                    <a:pt x="-200" y="12430"/>
                    <a:pt x="391" y="14570"/>
                  </a:cubicBezTo>
                  <a:cubicBezTo>
                    <a:pt x="981" y="16709"/>
                    <a:pt x="2331" y="18543"/>
                    <a:pt x="3766" y="19155"/>
                  </a:cubicBezTo>
                  <a:cubicBezTo>
                    <a:pt x="5200" y="19766"/>
                    <a:pt x="6719" y="19155"/>
                    <a:pt x="7816" y="17525"/>
                  </a:cubicBezTo>
                  <a:cubicBezTo>
                    <a:pt x="8913" y="15894"/>
                    <a:pt x="9588" y="13245"/>
                    <a:pt x="10094" y="11411"/>
                  </a:cubicBezTo>
                  <a:cubicBezTo>
                    <a:pt x="10600" y="9577"/>
                    <a:pt x="10937" y="8558"/>
                    <a:pt x="11106" y="8558"/>
                  </a:cubicBezTo>
                  <a:cubicBezTo>
                    <a:pt x="11275" y="8558"/>
                    <a:pt x="11275" y="9577"/>
                    <a:pt x="11359" y="11615"/>
                  </a:cubicBezTo>
                  <a:cubicBezTo>
                    <a:pt x="11444" y="13653"/>
                    <a:pt x="11612" y="16709"/>
                    <a:pt x="12034" y="18543"/>
                  </a:cubicBezTo>
                  <a:cubicBezTo>
                    <a:pt x="12456" y="20377"/>
                    <a:pt x="13131" y="20989"/>
                    <a:pt x="14313" y="21294"/>
                  </a:cubicBezTo>
                  <a:cubicBezTo>
                    <a:pt x="15494" y="21600"/>
                    <a:pt x="17181" y="21600"/>
                    <a:pt x="18531" y="20479"/>
                  </a:cubicBezTo>
                  <a:cubicBezTo>
                    <a:pt x="19881" y="19358"/>
                    <a:pt x="20894" y="17117"/>
                    <a:pt x="21147" y="13857"/>
                  </a:cubicBezTo>
                  <a:cubicBezTo>
                    <a:pt x="21400" y="10596"/>
                    <a:pt x="20894" y="6317"/>
                    <a:pt x="20388" y="3668"/>
                  </a:cubicBezTo>
                  <a:cubicBezTo>
                    <a:pt x="19881" y="1019"/>
                    <a:pt x="19375" y="0"/>
                    <a:pt x="19122" y="0"/>
                  </a:cubicBezTo>
                  <a:cubicBezTo>
                    <a:pt x="18869" y="0"/>
                    <a:pt x="18869" y="1019"/>
                    <a:pt x="19206" y="2038"/>
                  </a:cubicBezTo>
                  <a:cubicBezTo>
                    <a:pt x="19544" y="3057"/>
                    <a:pt x="20219" y="4075"/>
                    <a:pt x="20894" y="509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29" name="Line"/>
            <p:cNvSpPr/>
            <p:nvPr/>
          </p:nvSpPr>
          <p:spPr>
            <a:xfrm>
              <a:off x="10734451" y="1892689"/>
              <a:ext cx="50176" cy="397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485" fill="norm" stroke="1" extrusionOk="0">
                  <a:moveTo>
                    <a:pt x="14727" y="3778"/>
                  </a:moveTo>
                  <a:cubicBezTo>
                    <a:pt x="15709" y="3150"/>
                    <a:pt x="16691" y="2522"/>
                    <a:pt x="18164" y="1706"/>
                  </a:cubicBezTo>
                  <a:cubicBezTo>
                    <a:pt x="19636" y="890"/>
                    <a:pt x="21600" y="-115"/>
                    <a:pt x="21109" y="11"/>
                  </a:cubicBezTo>
                  <a:cubicBezTo>
                    <a:pt x="20618" y="136"/>
                    <a:pt x="17673" y="1392"/>
                    <a:pt x="15218" y="3904"/>
                  </a:cubicBezTo>
                  <a:cubicBezTo>
                    <a:pt x="12764" y="6415"/>
                    <a:pt x="10800" y="10183"/>
                    <a:pt x="8346" y="13322"/>
                  </a:cubicBezTo>
                  <a:cubicBezTo>
                    <a:pt x="5891" y="16462"/>
                    <a:pt x="2946" y="18973"/>
                    <a:pt x="0" y="2148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0" name="Line"/>
            <p:cNvSpPr/>
            <p:nvPr/>
          </p:nvSpPr>
          <p:spPr>
            <a:xfrm>
              <a:off x="10651143" y="1862565"/>
              <a:ext cx="472649" cy="46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498" fill="norm" stroke="1" extrusionOk="0">
                  <a:moveTo>
                    <a:pt x="298" y="11922"/>
                  </a:moveTo>
                  <a:cubicBezTo>
                    <a:pt x="88" y="11070"/>
                    <a:pt x="-123" y="10219"/>
                    <a:pt x="88" y="9740"/>
                  </a:cubicBezTo>
                  <a:cubicBezTo>
                    <a:pt x="298" y="9262"/>
                    <a:pt x="931" y="9155"/>
                    <a:pt x="2827" y="9049"/>
                  </a:cubicBezTo>
                  <a:cubicBezTo>
                    <a:pt x="4724" y="8942"/>
                    <a:pt x="7885" y="8836"/>
                    <a:pt x="10361" y="8517"/>
                  </a:cubicBezTo>
                  <a:cubicBezTo>
                    <a:pt x="12837" y="8198"/>
                    <a:pt x="14628" y="7665"/>
                    <a:pt x="15629" y="7133"/>
                  </a:cubicBezTo>
                  <a:cubicBezTo>
                    <a:pt x="16630" y="6601"/>
                    <a:pt x="16841" y="6069"/>
                    <a:pt x="16788" y="5165"/>
                  </a:cubicBezTo>
                  <a:cubicBezTo>
                    <a:pt x="16736" y="4261"/>
                    <a:pt x="16419" y="2984"/>
                    <a:pt x="16051" y="2079"/>
                  </a:cubicBezTo>
                  <a:cubicBezTo>
                    <a:pt x="15682" y="1175"/>
                    <a:pt x="15260" y="643"/>
                    <a:pt x="14786" y="324"/>
                  </a:cubicBezTo>
                  <a:cubicBezTo>
                    <a:pt x="14312" y="4"/>
                    <a:pt x="13785" y="-102"/>
                    <a:pt x="13417" y="111"/>
                  </a:cubicBezTo>
                  <a:cubicBezTo>
                    <a:pt x="13048" y="324"/>
                    <a:pt x="12837" y="856"/>
                    <a:pt x="12574" y="2452"/>
                  </a:cubicBezTo>
                  <a:cubicBezTo>
                    <a:pt x="12310" y="4048"/>
                    <a:pt x="11994" y="6708"/>
                    <a:pt x="11573" y="9208"/>
                  </a:cubicBezTo>
                  <a:cubicBezTo>
                    <a:pt x="11151" y="11709"/>
                    <a:pt x="10624" y="14050"/>
                    <a:pt x="10308" y="15486"/>
                  </a:cubicBezTo>
                  <a:cubicBezTo>
                    <a:pt x="9992" y="16923"/>
                    <a:pt x="9887" y="17455"/>
                    <a:pt x="9834" y="17987"/>
                  </a:cubicBezTo>
                  <a:cubicBezTo>
                    <a:pt x="9781" y="18519"/>
                    <a:pt x="9781" y="19051"/>
                    <a:pt x="9992" y="19157"/>
                  </a:cubicBezTo>
                  <a:cubicBezTo>
                    <a:pt x="10203" y="19264"/>
                    <a:pt x="10624" y="18944"/>
                    <a:pt x="11573" y="17827"/>
                  </a:cubicBezTo>
                  <a:cubicBezTo>
                    <a:pt x="12521" y="16710"/>
                    <a:pt x="13996" y="14795"/>
                    <a:pt x="15471" y="13358"/>
                  </a:cubicBezTo>
                  <a:cubicBezTo>
                    <a:pt x="16946" y="11922"/>
                    <a:pt x="18421" y="10964"/>
                    <a:pt x="19422" y="10592"/>
                  </a:cubicBezTo>
                  <a:cubicBezTo>
                    <a:pt x="20423" y="10219"/>
                    <a:pt x="20950" y="10432"/>
                    <a:pt x="21214" y="10804"/>
                  </a:cubicBezTo>
                  <a:cubicBezTo>
                    <a:pt x="21477" y="11177"/>
                    <a:pt x="21477" y="11709"/>
                    <a:pt x="21266" y="13039"/>
                  </a:cubicBezTo>
                  <a:cubicBezTo>
                    <a:pt x="21056" y="14369"/>
                    <a:pt x="20634" y="16497"/>
                    <a:pt x="19897" y="18040"/>
                  </a:cubicBezTo>
                  <a:cubicBezTo>
                    <a:pt x="19159" y="19583"/>
                    <a:pt x="18105" y="20540"/>
                    <a:pt x="17052" y="21498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1" name="Line"/>
            <p:cNvSpPr/>
            <p:nvPr/>
          </p:nvSpPr>
          <p:spPr>
            <a:xfrm>
              <a:off x="592444" y="3133228"/>
              <a:ext cx="598953" cy="48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555" fill="norm" stroke="1" extrusionOk="0">
                  <a:moveTo>
                    <a:pt x="6709" y="682"/>
                  </a:moveTo>
                  <a:cubicBezTo>
                    <a:pt x="6377" y="370"/>
                    <a:pt x="6045" y="59"/>
                    <a:pt x="5671" y="7"/>
                  </a:cubicBezTo>
                  <a:cubicBezTo>
                    <a:pt x="5297" y="-45"/>
                    <a:pt x="4882" y="163"/>
                    <a:pt x="4051" y="1565"/>
                  </a:cubicBezTo>
                  <a:cubicBezTo>
                    <a:pt x="3220" y="2967"/>
                    <a:pt x="1974" y="5563"/>
                    <a:pt x="1143" y="8367"/>
                  </a:cubicBezTo>
                  <a:cubicBezTo>
                    <a:pt x="312" y="11170"/>
                    <a:pt x="-103" y="14182"/>
                    <a:pt x="22" y="16155"/>
                  </a:cubicBezTo>
                  <a:cubicBezTo>
                    <a:pt x="146" y="18128"/>
                    <a:pt x="811" y="19063"/>
                    <a:pt x="1683" y="19634"/>
                  </a:cubicBezTo>
                  <a:cubicBezTo>
                    <a:pt x="2555" y="20205"/>
                    <a:pt x="3635" y="20413"/>
                    <a:pt x="4549" y="20361"/>
                  </a:cubicBezTo>
                  <a:cubicBezTo>
                    <a:pt x="5463" y="20309"/>
                    <a:pt x="6211" y="19997"/>
                    <a:pt x="6834" y="18907"/>
                  </a:cubicBezTo>
                  <a:cubicBezTo>
                    <a:pt x="7457" y="17817"/>
                    <a:pt x="7955" y="15947"/>
                    <a:pt x="8246" y="14753"/>
                  </a:cubicBezTo>
                  <a:cubicBezTo>
                    <a:pt x="8537" y="13559"/>
                    <a:pt x="8620" y="13040"/>
                    <a:pt x="8620" y="13092"/>
                  </a:cubicBezTo>
                  <a:cubicBezTo>
                    <a:pt x="8620" y="13143"/>
                    <a:pt x="8537" y="13767"/>
                    <a:pt x="8620" y="14909"/>
                  </a:cubicBezTo>
                  <a:cubicBezTo>
                    <a:pt x="8703" y="16051"/>
                    <a:pt x="8952" y="17713"/>
                    <a:pt x="9243" y="18751"/>
                  </a:cubicBezTo>
                  <a:cubicBezTo>
                    <a:pt x="9534" y="19790"/>
                    <a:pt x="9866" y="20205"/>
                    <a:pt x="10282" y="20413"/>
                  </a:cubicBezTo>
                  <a:cubicBezTo>
                    <a:pt x="10697" y="20620"/>
                    <a:pt x="11195" y="20620"/>
                    <a:pt x="11819" y="20465"/>
                  </a:cubicBezTo>
                  <a:cubicBezTo>
                    <a:pt x="12442" y="20309"/>
                    <a:pt x="13189" y="19997"/>
                    <a:pt x="13688" y="19634"/>
                  </a:cubicBezTo>
                  <a:cubicBezTo>
                    <a:pt x="14186" y="19270"/>
                    <a:pt x="14435" y="18855"/>
                    <a:pt x="14435" y="17920"/>
                  </a:cubicBezTo>
                  <a:cubicBezTo>
                    <a:pt x="14435" y="16986"/>
                    <a:pt x="14186" y="15532"/>
                    <a:pt x="13522" y="13974"/>
                  </a:cubicBezTo>
                  <a:cubicBezTo>
                    <a:pt x="12857" y="12417"/>
                    <a:pt x="11777" y="10755"/>
                    <a:pt x="10780" y="9872"/>
                  </a:cubicBezTo>
                  <a:cubicBezTo>
                    <a:pt x="9783" y="8990"/>
                    <a:pt x="8869" y="8886"/>
                    <a:pt x="8122" y="9197"/>
                  </a:cubicBezTo>
                  <a:cubicBezTo>
                    <a:pt x="7374" y="9509"/>
                    <a:pt x="6792" y="10236"/>
                    <a:pt x="6460" y="10859"/>
                  </a:cubicBezTo>
                  <a:cubicBezTo>
                    <a:pt x="6128" y="11482"/>
                    <a:pt x="6045" y="12001"/>
                    <a:pt x="6128" y="12520"/>
                  </a:cubicBezTo>
                  <a:cubicBezTo>
                    <a:pt x="6211" y="13040"/>
                    <a:pt x="6460" y="13559"/>
                    <a:pt x="7042" y="13922"/>
                  </a:cubicBezTo>
                  <a:cubicBezTo>
                    <a:pt x="7623" y="14286"/>
                    <a:pt x="8537" y="14493"/>
                    <a:pt x="9409" y="14545"/>
                  </a:cubicBezTo>
                  <a:cubicBezTo>
                    <a:pt x="10282" y="14597"/>
                    <a:pt x="11112" y="14493"/>
                    <a:pt x="11860" y="13870"/>
                  </a:cubicBezTo>
                  <a:cubicBezTo>
                    <a:pt x="12608" y="13247"/>
                    <a:pt x="13272" y="12105"/>
                    <a:pt x="13729" y="11274"/>
                  </a:cubicBezTo>
                  <a:cubicBezTo>
                    <a:pt x="14186" y="10443"/>
                    <a:pt x="14435" y="9924"/>
                    <a:pt x="14602" y="9924"/>
                  </a:cubicBezTo>
                  <a:cubicBezTo>
                    <a:pt x="14768" y="9924"/>
                    <a:pt x="14851" y="10443"/>
                    <a:pt x="15059" y="11949"/>
                  </a:cubicBezTo>
                  <a:cubicBezTo>
                    <a:pt x="15266" y="13455"/>
                    <a:pt x="15599" y="15947"/>
                    <a:pt x="15723" y="17609"/>
                  </a:cubicBezTo>
                  <a:cubicBezTo>
                    <a:pt x="15848" y="19270"/>
                    <a:pt x="15765" y="20101"/>
                    <a:pt x="15765" y="20153"/>
                  </a:cubicBezTo>
                  <a:cubicBezTo>
                    <a:pt x="15765" y="20205"/>
                    <a:pt x="15848" y="19478"/>
                    <a:pt x="16180" y="17868"/>
                  </a:cubicBezTo>
                  <a:cubicBezTo>
                    <a:pt x="16512" y="16259"/>
                    <a:pt x="17094" y="13767"/>
                    <a:pt x="17509" y="12157"/>
                  </a:cubicBezTo>
                  <a:cubicBezTo>
                    <a:pt x="17925" y="10547"/>
                    <a:pt x="18174" y="9820"/>
                    <a:pt x="18589" y="9405"/>
                  </a:cubicBezTo>
                  <a:cubicBezTo>
                    <a:pt x="19005" y="8990"/>
                    <a:pt x="19586" y="8886"/>
                    <a:pt x="20126" y="9561"/>
                  </a:cubicBezTo>
                  <a:cubicBezTo>
                    <a:pt x="20666" y="10236"/>
                    <a:pt x="21165" y="11690"/>
                    <a:pt x="21331" y="13818"/>
                  </a:cubicBezTo>
                  <a:cubicBezTo>
                    <a:pt x="21497" y="15947"/>
                    <a:pt x="21331" y="18751"/>
                    <a:pt x="21165" y="2155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2" name="Line"/>
            <p:cNvSpPr/>
            <p:nvPr/>
          </p:nvSpPr>
          <p:spPr>
            <a:xfrm>
              <a:off x="1256901" y="3183089"/>
              <a:ext cx="360408" cy="435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4" fill="norm" stroke="1" extrusionOk="0">
                  <a:moveTo>
                    <a:pt x="8640" y="11609"/>
                  </a:moveTo>
                  <a:cubicBezTo>
                    <a:pt x="8640" y="11041"/>
                    <a:pt x="8640" y="10473"/>
                    <a:pt x="8013" y="9791"/>
                  </a:cubicBezTo>
                  <a:cubicBezTo>
                    <a:pt x="7386" y="9108"/>
                    <a:pt x="6132" y="8313"/>
                    <a:pt x="5017" y="7915"/>
                  </a:cubicBezTo>
                  <a:cubicBezTo>
                    <a:pt x="3902" y="7517"/>
                    <a:pt x="2926" y="7517"/>
                    <a:pt x="1951" y="8711"/>
                  </a:cubicBezTo>
                  <a:cubicBezTo>
                    <a:pt x="975" y="9904"/>
                    <a:pt x="0" y="12292"/>
                    <a:pt x="0" y="14622"/>
                  </a:cubicBezTo>
                  <a:cubicBezTo>
                    <a:pt x="0" y="16953"/>
                    <a:pt x="975" y="19226"/>
                    <a:pt x="2160" y="20363"/>
                  </a:cubicBezTo>
                  <a:cubicBezTo>
                    <a:pt x="3345" y="21500"/>
                    <a:pt x="4738" y="21500"/>
                    <a:pt x="5783" y="20818"/>
                  </a:cubicBezTo>
                  <a:cubicBezTo>
                    <a:pt x="6828" y="20136"/>
                    <a:pt x="7525" y="18772"/>
                    <a:pt x="8292" y="16498"/>
                  </a:cubicBezTo>
                  <a:cubicBezTo>
                    <a:pt x="9058" y="14224"/>
                    <a:pt x="9894" y="11041"/>
                    <a:pt x="10312" y="8313"/>
                  </a:cubicBezTo>
                  <a:cubicBezTo>
                    <a:pt x="10730" y="5584"/>
                    <a:pt x="10730" y="3311"/>
                    <a:pt x="10591" y="1889"/>
                  </a:cubicBezTo>
                  <a:cubicBezTo>
                    <a:pt x="10452" y="468"/>
                    <a:pt x="10173" y="-100"/>
                    <a:pt x="9825" y="14"/>
                  </a:cubicBezTo>
                  <a:cubicBezTo>
                    <a:pt x="9476" y="127"/>
                    <a:pt x="9058" y="923"/>
                    <a:pt x="8779" y="3083"/>
                  </a:cubicBezTo>
                  <a:cubicBezTo>
                    <a:pt x="8501" y="5243"/>
                    <a:pt x="8361" y="8767"/>
                    <a:pt x="8710" y="11553"/>
                  </a:cubicBezTo>
                  <a:cubicBezTo>
                    <a:pt x="9058" y="14338"/>
                    <a:pt x="9894" y="16384"/>
                    <a:pt x="10939" y="17748"/>
                  </a:cubicBezTo>
                  <a:cubicBezTo>
                    <a:pt x="11985" y="19113"/>
                    <a:pt x="13239" y="19795"/>
                    <a:pt x="15050" y="19738"/>
                  </a:cubicBezTo>
                  <a:cubicBezTo>
                    <a:pt x="16862" y="19681"/>
                    <a:pt x="19231" y="18885"/>
                    <a:pt x="21600" y="1808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3" name="Line"/>
            <p:cNvSpPr/>
            <p:nvPr/>
          </p:nvSpPr>
          <p:spPr>
            <a:xfrm>
              <a:off x="1652186" y="3371720"/>
              <a:ext cx="27904" cy="23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618"/>
                  </a:moveTo>
                  <a:cubicBezTo>
                    <a:pt x="0" y="1309"/>
                    <a:pt x="0" y="0"/>
                    <a:pt x="900" y="0"/>
                  </a:cubicBezTo>
                  <a:cubicBezTo>
                    <a:pt x="1800" y="0"/>
                    <a:pt x="3600" y="1309"/>
                    <a:pt x="4500" y="4255"/>
                  </a:cubicBezTo>
                  <a:cubicBezTo>
                    <a:pt x="5400" y="7200"/>
                    <a:pt x="5400" y="11782"/>
                    <a:pt x="8100" y="14945"/>
                  </a:cubicBezTo>
                  <a:cubicBezTo>
                    <a:pt x="10800" y="18109"/>
                    <a:pt x="16200" y="1985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4" name="Line"/>
            <p:cNvSpPr/>
            <p:nvPr/>
          </p:nvSpPr>
          <p:spPr>
            <a:xfrm>
              <a:off x="1661031" y="3212647"/>
              <a:ext cx="26034" cy="5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3" h="20228" fill="norm" stroke="1" extrusionOk="0">
                  <a:moveTo>
                    <a:pt x="9353" y="20228"/>
                  </a:moveTo>
                  <a:cubicBezTo>
                    <a:pt x="3953" y="12452"/>
                    <a:pt x="-1447" y="4676"/>
                    <a:pt x="353" y="1652"/>
                  </a:cubicBezTo>
                  <a:cubicBezTo>
                    <a:pt x="2153" y="-1372"/>
                    <a:pt x="11153" y="356"/>
                    <a:pt x="20153" y="208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5" name="Line"/>
            <p:cNvSpPr/>
            <p:nvPr/>
          </p:nvSpPr>
          <p:spPr>
            <a:xfrm>
              <a:off x="1862751" y="3155475"/>
              <a:ext cx="33583" cy="38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8" h="21600" fill="norm" stroke="1" extrusionOk="0">
                  <a:moveTo>
                    <a:pt x="20798" y="0"/>
                  </a:moveTo>
                  <a:cubicBezTo>
                    <a:pt x="13598" y="524"/>
                    <a:pt x="6398" y="1047"/>
                    <a:pt x="2798" y="3011"/>
                  </a:cubicBezTo>
                  <a:cubicBezTo>
                    <a:pt x="-802" y="4975"/>
                    <a:pt x="-802" y="8378"/>
                    <a:pt x="2078" y="11716"/>
                  </a:cubicBezTo>
                  <a:cubicBezTo>
                    <a:pt x="4958" y="15055"/>
                    <a:pt x="10718" y="18327"/>
                    <a:pt x="16478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6" name="Line"/>
            <p:cNvSpPr/>
            <p:nvPr/>
          </p:nvSpPr>
          <p:spPr>
            <a:xfrm>
              <a:off x="1784723" y="3333254"/>
              <a:ext cx="230197" cy="26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5" fill="norm" stroke="1" extrusionOk="0">
                  <a:moveTo>
                    <a:pt x="0" y="4756"/>
                  </a:moveTo>
                  <a:cubicBezTo>
                    <a:pt x="655" y="4012"/>
                    <a:pt x="1309" y="3267"/>
                    <a:pt x="3709" y="2801"/>
                  </a:cubicBezTo>
                  <a:cubicBezTo>
                    <a:pt x="6109" y="2336"/>
                    <a:pt x="10255" y="2150"/>
                    <a:pt x="12873" y="1963"/>
                  </a:cubicBezTo>
                  <a:cubicBezTo>
                    <a:pt x="15491" y="1777"/>
                    <a:pt x="16582" y="1591"/>
                    <a:pt x="17455" y="1125"/>
                  </a:cubicBezTo>
                  <a:cubicBezTo>
                    <a:pt x="18327" y="660"/>
                    <a:pt x="18982" y="-85"/>
                    <a:pt x="19200" y="8"/>
                  </a:cubicBezTo>
                  <a:cubicBezTo>
                    <a:pt x="19418" y="101"/>
                    <a:pt x="19200" y="1032"/>
                    <a:pt x="19091" y="3825"/>
                  </a:cubicBezTo>
                  <a:cubicBezTo>
                    <a:pt x="18982" y="6618"/>
                    <a:pt x="18982" y="11274"/>
                    <a:pt x="19418" y="14532"/>
                  </a:cubicBezTo>
                  <a:cubicBezTo>
                    <a:pt x="19855" y="17791"/>
                    <a:pt x="20727" y="19653"/>
                    <a:pt x="21600" y="2151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7" name="Line"/>
            <p:cNvSpPr/>
            <p:nvPr/>
          </p:nvSpPr>
          <p:spPr>
            <a:xfrm>
              <a:off x="2049171" y="3176104"/>
              <a:ext cx="21554" cy="63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0928" fill="norm" stroke="1" extrusionOk="0">
                  <a:moveTo>
                    <a:pt x="13541" y="20928"/>
                  </a:moveTo>
                  <a:cubicBezTo>
                    <a:pt x="11381" y="16299"/>
                    <a:pt x="9221" y="11671"/>
                    <a:pt x="5981" y="7428"/>
                  </a:cubicBezTo>
                  <a:cubicBezTo>
                    <a:pt x="2741" y="3185"/>
                    <a:pt x="-1579" y="-672"/>
                    <a:pt x="581" y="99"/>
                  </a:cubicBezTo>
                  <a:cubicBezTo>
                    <a:pt x="2741" y="871"/>
                    <a:pt x="11381" y="6271"/>
                    <a:pt x="20021" y="1167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8" name="Line"/>
            <p:cNvSpPr/>
            <p:nvPr/>
          </p:nvSpPr>
          <p:spPr>
            <a:xfrm>
              <a:off x="2093005" y="3272175"/>
              <a:ext cx="677731" cy="32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264" fill="norm" stroke="1" extrusionOk="0">
                  <a:moveTo>
                    <a:pt x="3472" y="7826"/>
                  </a:moveTo>
                  <a:cubicBezTo>
                    <a:pt x="3472" y="6768"/>
                    <a:pt x="3472" y="5711"/>
                    <a:pt x="3289" y="5031"/>
                  </a:cubicBezTo>
                  <a:cubicBezTo>
                    <a:pt x="3106" y="4351"/>
                    <a:pt x="2740" y="4049"/>
                    <a:pt x="2227" y="4578"/>
                  </a:cubicBezTo>
                  <a:cubicBezTo>
                    <a:pt x="1715" y="5107"/>
                    <a:pt x="1056" y="6466"/>
                    <a:pt x="580" y="8354"/>
                  </a:cubicBezTo>
                  <a:cubicBezTo>
                    <a:pt x="104" y="10242"/>
                    <a:pt x="-189" y="12659"/>
                    <a:pt x="140" y="14925"/>
                  </a:cubicBezTo>
                  <a:cubicBezTo>
                    <a:pt x="470" y="17191"/>
                    <a:pt x="1422" y="19305"/>
                    <a:pt x="2300" y="20136"/>
                  </a:cubicBezTo>
                  <a:cubicBezTo>
                    <a:pt x="3179" y="20967"/>
                    <a:pt x="3985" y="20514"/>
                    <a:pt x="4460" y="19154"/>
                  </a:cubicBezTo>
                  <a:cubicBezTo>
                    <a:pt x="4936" y="17795"/>
                    <a:pt x="5083" y="15529"/>
                    <a:pt x="4827" y="13414"/>
                  </a:cubicBezTo>
                  <a:cubicBezTo>
                    <a:pt x="4570" y="11300"/>
                    <a:pt x="3911" y="9336"/>
                    <a:pt x="3435" y="8128"/>
                  </a:cubicBezTo>
                  <a:cubicBezTo>
                    <a:pt x="2959" y="6919"/>
                    <a:pt x="2667" y="6466"/>
                    <a:pt x="2740" y="6013"/>
                  </a:cubicBezTo>
                  <a:cubicBezTo>
                    <a:pt x="2813" y="5560"/>
                    <a:pt x="3252" y="5107"/>
                    <a:pt x="3911" y="4654"/>
                  </a:cubicBezTo>
                  <a:cubicBezTo>
                    <a:pt x="4570" y="4200"/>
                    <a:pt x="5449" y="3747"/>
                    <a:pt x="6071" y="3672"/>
                  </a:cubicBezTo>
                  <a:cubicBezTo>
                    <a:pt x="6694" y="3596"/>
                    <a:pt x="7060" y="3898"/>
                    <a:pt x="7279" y="5937"/>
                  </a:cubicBezTo>
                  <a:cubicBezTo>
                    <a:pt x="7499" y="7977"/>
                    <a:pt x="7572" y="11753"/>
                    <a:pt x="7609" y="14019"/>
                  </a:cubicBezTo>
                  <a:cubicBezTo>
                    <a:pt x="7646" y="16284"/>
                    <a:pt x="7646" y="17040"/>
                    <a:pt x="7682" y="17040"/>
                  </a:cubicBezTo>
                  <a:cubicBezTo>
                    <a:pt x="7719" y="17040"/>
                    <a:pt x="7792" y="16284"/>
                    <a:pt x="8305" y="13868"/>
                  </a:cubicBezTo>
                  <a:cubicBezTo>
                    <a:pt x="8817" y="11451"/>
                    <a:pt x="9769" y="7372"/>
                    <a:pt x="10428" y="5031"/>
                  </a:cubicBezTo>
                  <a:cubicBezTo>
                    <a:pt x="11087" y="2690"/>
                    <a:pt x="11453" y="2086"/>
                    <a:pt x="11673" y="2237"/>
                  </a:cubicBezTo>
                  <a:cubicBezTo>
                    <a:pt x="11892" y="2388"/>
                    <a:pt x="11966" y="3294"/>
                    <a:pt x="12002" y="5711"/>
                  </a:cubicBezTo>
                  <a:cubicBezTo>
                    <a:pt x="12039" y="8128"/>
                    <a:pt x="12039" y="12055"/>
                    <a:pt x="12075" y="14396"/>
                  </a:cubicBezTo>
                  <a:cubicBezTo>
                    <a:pt x="12112" y="16737"/>
                    <a:pt x="12185" y="17493"/>
                    <a:pt x="12405" y="17946"/>
                  </a:cubicBezTo>
                  <a:cubicBezTo>
                    <a:pt x="12625" y="18399"/>
                    <a:pt x="12991" y="18550"/>
                    <a:pt x="13650" y="18097"/>
                  </a:cubicBezTo>
                  <a:cubicBezTo>
                    <a:pt x="14309" y="17644"/>
                    <a:pt x="15260" y="16586"/>
                    <a:pt x="16176" y="14321"/>
                  </a:cubicBezTo>
                  <a:cubicBezTo>
                    <a:pt x="17091" y="12055"/>
                    <a:pt x="17970" y="8581"/>
                    <a:pt x="18446" y="6391"/>
                  </a:cubicBezTo>
                  <a:cubicBezTo>
                    <a:pt x="18922" y="4200"/>
                    <a:pt x="18995" y="3294"/>
                    <a:pt x="18958" y="2463"/>
                  </a:cubicBezTo>
                  <a:cubicBezTo>
                    <a:pt x="18922" y="1633"/>
                    <a:pt x="18775" y="877"/>
                    <a:pt x="18482" y="424"/>
                  </a:cubicBezTo>
                  <a:cubicBezTo>
                    <a:pt x="18189" y="-29"/>
                    <a:pt x="17750" y="-180"/>
                    <a:pt x="17274" y="273"/>
                  </a:cubicBezTo>
                  <a:cubicBezTo>
                    <a:pt x="16798" y="726"/>
                    <a:pt x="16286" y="1784"/>
                    <a:pt x="16029" y="2841"/>
                  </a:cubicBezTo>
                  <a:cubicBezTo>
                    <a:pt x="15773" y="3898"/>
                    <a:pt x="15773" y="4956"/>
                    <a:pt x="15919" y="5786"/>
                  </a:cubicBezTo>
                  <a:cubicBezTo>
                    <a:pt x="16066" y="6617"/>
                    <a:pt x="16359" y="7221"/>
                    <a:pt x="17164" y="7977"/>
                  </a:cubicBezTo>
                  <a:cubicBezTo>
                    <a:pt x="17970" y="8732"/>
                    <a:pt x="19288" y="9638"/>
                    <a:pt x="20093" y="10318"/>
                  </a:cubicBezTo>
                  <a:cubicBezTo>
                    <a:pt x="20898" y="10998"/>
                    <a:pt x="21191" y="11451"/>
                    <a:pt x="21301" y="12508"/>
                  </a:cubicBezTo>
                  <a:cubicBezTo>
                    <a:pt x="21411" y="13565"/>
                    <a:pt x="21338" y="15227"/>
                    <a:pt x="20569" y="16813"/>
                  </a:cubicBezTo>
                  <a:cubicBezTo>
                    <a:pt x="19800" y="18399"/>
                    <a:pt x="18336" y="19910"/>
                    <a:pt x="17384" y="20665"/>
                  </a:cubicBezTo>
                  <a:cubicBezTo>
                    <a:pt x="16432" y="21420"/>
                    <a:pt x="15993" y="21420"/>
                    <a:pt x="15810" y="20891"/>
                  </a:cubicBezTo>
                  <a:cubicBezTo>
                    <a:pt x="15627" y="20363"/>
                    <a:pt x="15700" y="19305"/>
                    <a:pt x="15773" y="18248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39" name="Line"/>
            <p:cNvSpPr/>
            <p:nvPr/>
          </p:nvSpPr>
          <p:spPr>
            <a:xfrm>
              <a:off x="3427822" y="3282493"/>
              <a:ext cx="567653" cy="319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502" fill="norm" stroke="1" extrusionOk="0">
                  <a:moveTo>
                    <a:pt x="4597" y="4128"/>
                  </a:moveTo>
                  <a:cubicBezTo>
                    <a:pt x="4597" y="2876"/>
                    <a:pt x="4597" y="1624"/>
                    <a:pt x="4333" y="1311"/>
                  </a:cubicBezTo>
                  <a:cubicBezTo>
                    <a:pt x="4070" y="998"/>
                    <a:pt x="3543" y="1624"/>
                    <a:pt x="2841" y="3502"/>
                  </a:cubicBezTo>
                  <a:cubicBezTo>
                    <a:pt x="2138" y="5380"/>
                    <a:pt x="1260" y="8511"/>
                    <a:pt x="777" y="11015"/>
                  </a:cubicBezTo>
                  <a:cubicBezTo>
                    <a:pt x="294" y="13519"/>
                    <a:pt x="206" y="15398"/>
                    <a:pt x="470" y="16963"/>
                  </a:cubicBezTo>
                  <a:cubicBezTo>
                    <a:pt x="733" y="18528"/>
                    <a:pt x="1348" y="19780"/>
                    <a:pt x="2182" y="20406"/>
                  </a:cubicBezTo>
                  <a:cubicBezTo>
                    <a:pt x="3016" y="21032"/>
                    <a:pt x="4070" y="21032"/>
                    <a:pt x="5036" y="20563"/>
                  </a:cubicBezTo>
                  <a:cubicBezTo>
                    <a:pt x="6002" y="20093"/>
                    <a:pt x="6880" y="19154"/>
                    <a:pt x="7450" y="17511"/>
                  </a:cubicBezTo>
                  <a:cubicBezTo>
                    <a:pt x="8021" y="15867"/>
                    <a:pt x="8284" y="13519"/>
                    <a:pt x="7845" y="10859"/>
                  </a:cubicBezTo>
                  <a:cubicBezTo>
                    <a:pt x="7406" y="8198"/>
                    <a:pt x="6265" y="5224"/>
                    <a:pt x="5211" y="3580"/>
                  </a:cubicBezTo>
                  <a:cubicBezTo>
                    <a:pt x="4158" y="1937"/>
                    <a:pt x="3192" y="1624"/>
                    <a:pt x="2358" y="2093"/>
                  </a:cubicBezTo>
                  <a:cubicBezTo>
                    <a:pt x="1523" y="2563"/>
                    <a:pt x="821" y="3815"/>
                    <a:pt x="426" y="4911"/>
                  </a:cubicBezTo>
                  <a:cubicBezTo>
                    <a:pt x="31" y="6006"/>
                    <a:pt x="-57" y="6945"/>
                    <a:pt x="31" y="7728"/>
                  </a:cubicBezTo>
                  <a:cubicBezTo>
                    <a:pt x="119" y="8511"/>
                    <a:pt x="382" y="9137"/>
                    <a:pt x="1348" y="9528"/>
                  </a:cubicBezTo>
                  <a:cubicBezTo>
                    <a:pt x="2314" y="9919"/>
                    <a:pt x="3982" y="10076"/>
                    <a:pt x="5650" y="9293"/>
                  </a:cubicBezTo>
                  <a:cubicBezTo>
                    <a:pt x="7319" y="8511"/>
                    <a:pt x="8987" y="6789"/>
                    <a:pt x="9997" y="5537"/>
                  </a:cubicBezTo>
                  <a:cubicBezTo>
                    <a:pt x="11006" y="4285"/>
                    <a:pt x="11358" y="3502"/>
                    <a:pt x="11709" y="2876"/>
                  </a:cubicBezTo>
                  <a:cubicBezTo>
                    <a:pt x="12060" y="2250"/>
                    <a:pt x="12411" y="1780"/>
                    <a:pt x="12631" y="1937"/>
                  </a:cubicBezTo>
                  <a:cubicBezTo>
                    <a:pt x="12850" y="2093"/>
                    <a:pt x="12938" y="2876"/>
                    <a:pt x="13026" y="5302"/>
                  </a:cubicBezTo>
                  <a:cubicBezTo>
                    <a:pt x="13114" y="7728"/>
                    <a:pt x="13202" y="11798"/>
                    <a:pt x="13202" y="14537"/>
                  </a:cubicBezTo>
                  <a:cubicBezTo>
                    <a:pt x="13202" y="17276"/>
                    <a:pt x="13114" y="18685"/>
                    <a:pt x="13026" y="18998"/>
                  </a:cubicBezTo>
                  <a:cubicBezTo>
                    <a:pt x="12938" y="19311"/>
                    <a:pt x="12850" y="18528"/>
                    <a:pt x="13114" y="16415"/>
                  </a:cubicBezTo>
                  <a:cubicBezTo>
                    <a:pt x="13377" y="14302"/>
                    <a:pt x="13992" y="10859"/>
                    <a:pt x="14606" y="8119"/>
                  </a:cubicBezTo>
                  <a:cubicBezTo>
                    <a:pt x="15221" y="5380"/>
                    <a:pt x="15836" y="3345"/>
                    <a:pt x="16319" y="2093"/>
                  </a:cubicBezTo>
                  <a:cubicBezTo>
                    <a:pt x="16802" y="841"/>
                    <a:pt x="17153" y="372"/>
                    <a:pt x="17636" y="137"/>
                  </a:cubicBezTo>
                  <a:cubicBezTo>
                    <a:pt x="18119" y="-98"/>
                    <a:pt x="18733" y="-98"/>
                    <a:pt x="19348" y="685"/>
                  </a:cubicBezTo>
                  <a:cubicBezTo>
                    <a:pt x="19963" y="1467"/>
                    <a:pt x="20577" y="3032"/>
                    <a:pt x="20972" y="5537"/>
                  </a:cubicBezTo>
                  <a:cubicBezTo>
                    <a:pt x="21367" y="8041"/>
                    <a:pt x="21543" y="11485"/>
                    <a:pt x="21367" y="14302"/>
                  </a:cubicBezTo>
                  <a:cubicBezTo>
                    <a:pt x="21192" y="17119"/>
                    <a:pt x="20665" y="19311"/>
                    <a:pt x="20138" y="2150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0" name="Line"/>
            <p:cNvSpPr/>
            <p:nvPr/>
          </p:nvSpPr>
          <p:spPr>
            <a:xfrm>
              <a:off x="4812145" y="3199637"/>
              <a:ext cx="360662" cy="331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360" fill="norm" stroke="1" extrusionOk="0">
                  <a:moveTo>
                    <a:pt x="6646" y="2551"/>
                  </a:moveTo>
                  <a:cubicBezTo>
                    <a:pt x="6369" y="1651"/>
                    <a:pt x="6092" y="751"/>
                    <a:pt x="5608" y="301"/>
                  </a:cubicBezTo>
                  <a:cubicBezTo>
                    <a:pt x="5123" y="-149"/>
                    <a:pt x="4431" y="-149"/>
                    <a:pt x="3600" y="676"/>
                  </a:cubicBezTo>
                  <a:cubicBezTo>
                    <a:pt x="2769" y="1501"/>
                    <a:pt x="1800" y="3151"/>
                    <a:pt x="1108" y="5776"/>
                  </a:cubicBezTo>
                  <a:cubicBezTo>
                    <a:pt x="415" y="8401"/>
                    <a:pt x="0" y="12001"/>
                    <a:pt x="0" y="14551"/>
                  </a:cubicBezTo>
                  <a:cubicBezTo>
                    <a:pt x="0" y="17101"/>
                    <a:pt x="415" y="18601"/>
                    <a:pt x="1523" y="19576"/>
                  </a:cubicBezTo>
                  <a:cubicBezTo>
                    <a:pt x="2631" y="20551"/>
                    <a:pt x="4431" y="21001"/>
                    <a:pt x="6162" y="21001"/>
                  </a:cubicBezTo>
                  <a:cubicBezTo>
                    <a:pt x="7892" y="21001"/>
                    <a:pt x="9554" y="20551"/>
                    <a:pt x="10662" y="19651"/>
                  </a:cubicBezTo>
                  <a:cubicBezTo>
                    <a:pt x="11769" y="18751"/>
                    <a:pt x="12323" y="17401"/>
                    <a:pt x="12669" y="15901"/>
                  </a:cubicBezTo>
                  <a:cubicBezTo>
                    <a:pt x="13015" y="14401"/>
                    <a:pt x="13154" y="12751"/>
                    <a:pt x="13015" y="11401"/>
                  </a:cubicBezTo>
                  <a:cubicBezTo>
                    <a:pt x="12877" y="10051"/>
                    <a:pt x="12462" y="9001"/>
                    <a:pt x="12115" y="8926"/>
                  </a:cubicBezTo>
                  <a:cubicBezTo>
                    <a:pt x="11769" y="8851"/>
                    <a:pt x="11492" y="9751"/>
                    <a:pt x="11354" y="11176"/>
                  </a:cubicBezTo>
                  <a:cubicBezTo>
                    <a:pt x="11215" y="12601"/>
                    <a:pt x="11215" y="14551"/>
                    <a:pt x="11285" y="15901"/>
                  </a:cubicBezTo>
                  <a:cubicBezTo>
                    <a:pt x="11354" y="17251"/>
                    <a:pt x="11492" y="18001"/>
                    <a:pt x="11838" y="18826"/>
                  </a:cubicBezTo>
                  <a:cubicBezTo>
                    <a:pt x="12185" y="19651"/>
                    <a:pt x="12738" y="20551"/>
                    <a:pt x="13500" y="21001"/>
                  </a:cubicBezTo>
                  <a:cubicBezTo>
                    <a:pt x="14262" y="21451"/>
                    <a:pt x="15231" y="21451"/>
                    <a:pt x="16338" y="21151"/>
                  </a:cubicBezTo>
                  <a:cubicBezTo>
                    <a:pt x="17446" y="20851"/>
                    <a:pt x="18692" y="20251"/>
                    <a:pt x="19731" y="19201"/>
                  </a:cubicBezTo>
                  <a:cubicBezTo>
                    <a:pt x="20769" y="18151"/>
                    <a:pt x="21600" y="16651"/>
                    <a:pt x="21462" y="14401"/>
                  </a:cubicBezTo>
                  <a:cubicBezTo>
                    <a:pt x="21323" y="12151"/>
                    <a:pt x="20215" y="9151"/>
                    <a:pt x="18762" y="7351"/>
                  </a:cubicBezTo>
                  <a:cubicBezTo>
                    <a:pt x="17308" y="5551"/>
                    <a:pt x="15508" y="4951"/>
                    <a:pt x="14123" y="5176"/>
                  </a:cubicBezTo>
                  <a:cubicBezTo>
                    <a:pt x="12738" y="5401"/>
                    <a:pt x="11769" y="6451"/>
                    <a:pt x="11285" y="7726"/>
                  </a:cubicBezTo>
                  <a:cubicBezTo>
                    <a:pt x="10800" y="9001"/>
                    <a:pt x="10800" y="10501"/>
                    <a:pt x="11700" y="11626"/>
                  </a:cubicBezTo>
                  <a:cubicBezTo>
                    <a:pt x="12600" y="12751"/>
                    <a:pt x="14400" y="13501"/>
                    <a:pt x="16200" y="1425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1" name="Line"/>
            <p:cNvSpPr/>
            <p:nvPr/>
          </p:nvSpPr>
          <p:spPr>
            <a:xfrm>
              <a:off x="5265561" y="3189017"/>
              <a:ext cx="160440" cy="31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5" fill="norm" stroke="1" extrusionOk="0">
                  <a:moveTo>
                    <a:pt x="0" y="3874"/>
                  </a:moveTo>
                  <a:cubicBezTo>
                    <a:pt x="1252" y="6712"/>
                    <a:pt x="2504" y="9550"/>
                    <a:pt x="3287" y="11757"/>
                  </a:cubicBezTo>
                  <a:cubicBezTo>
                    <a:pt x="4070" y="13965"/>
                    <a:pt x="4383" y="15541"/>
                    <a:pt x="4539" y="16724"/>
                  </a:cubicBezTo>
                  <a:cubicBezTo>
                    <a:pt x="4696" y="17906"/>
                    <a:pt x="4696" y="18695"/>
                    <a:pt x="4539" y="19562"/>
                  </a:cubicBezTo>
                  <a:cubicBezTo>
                    <a:pt x="4383" y="20429"/>
                    <a:pt x="4070" y="21375"/>
                    <a:pt x="3913" y="21375"/>
                  </a:cubicBezTo>
                  <a:cubicBezTo>
                    <a:pt x="3757" y="21375"/>
                    <a:pt x="3757" y="20429"/>
                    <a:pt x="3757" y="17828"/>
                  </a:cubicBezTo>
                  <a:cubicBezTo>
                    <a:pt x="3757" y="15226"/>
                    <a:pt x="3757" y="10969"/>
                    <a:pt x="5322" y="7737"/>
                  </a:cubicBezTo>
                  <a:cubicBezTo>
                    <a:pt x="6887" y="4505"/>
                    <a:pt x="10017" y="2298"/>
                    <a:pt x="12522" y="1115"/>
                  </a:cubicBezTo>
                  <a:cubicBezTo>
                    <a:pt x="15026" y="-67"/>
                    <a:pt x="16904" y="-225"/>
                    <a:pt x="18313" y="248"/>
                  </a:cubicBezTo>
                  <a:cubicBezTo>
                    <a:pt x="19722" y="721"/>
                    <a:pt x="20661" y="1825"/>
                    <a:pt x="21130" y="3165"/>
                  </a:cubicBezTo>
                  <a:cubicBezTo>
                    <a:pt x="21600" y="4505"/>
                    <a:pt x="21600" y="6082"/>
                    <a:pt x="21600" y="7658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2" name="Line"/>
            <p:cNvSpPr/>
            <p:nvPr/>
          </p:nvSpPr>
          <p:spPr>
            <a:xfrm>
              <a:off x="5530579" y="3149177"/>
              <a:ext cx="232578" cy="3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399" fill="norm" stroke="1" extrusionOk="0">
                  <a:moveTo>
                    <a:pt x="646" y="9278"/>
                  </a:moveTo>
                  <a:cubicBezTo>
                    <a:pt x="219" y="8035"/>
                    <a:pt x="-209" y="6792"/>
                    <a:pt x="112" y="6403"/>
                  </a:cubicBezTo>
                  <a:cubicBezTo>
                    <a:pt x="433" y="6015"/>
                    <a:pt x="1502" y="6481"/>
                    <a:pt x="3427" y="8035"/>
                  </a:cubicBezTo>
                  <a:cubicBezTo>
                    <a:pt x="5351" y="9589"/>
                    <a:pt x="8132" y="12231"/>
                    <a:pt x="9522" y="14329"/>
                  </a:cubicBezTo>
                  <a:cubicBezTo>
                    <a:pt x="10912" y="16426"/>
                    <a:pt x="10912" y="17980"/>
                    <a:pt x="10591" y="19223"/>
                  </a:cubicBezTo>
                  <a:cubicBezTo>
                    <a:pt x="10270" y="20467"/>
                    <a:pt x="9629" y="21399"/>
                    <a:pt x="9201" y="21399"/>
                  </a:cubicBezTo>
                  <a:cubicBezTo>
                    <a:pt x="8773" y="21399"/>
                    <a:pt x="8559" y="20467"/>
                    <a:pt x="8345" y="18058"/>
                  </a:cubicBezTo>
                  <a:cubicBezTo>
                    <a:pt x="8132" y="15649"/>
                    <a:pt x="7918" y="11764"/>
                    <a:pt x="9094" y="8579"/>
                  </a:cubicBezTo>
                  <a:cubicBezTo>
                    <a:pt x="10270" y="5393"/>
                    <a:pt x="12837" y="2907"/>
                    <a:pt x="14975" y="1508"/>
                  </a:cubicBezTo>
                  <a:cubicBezTo>
                    <a:pt x="17114" y="110"/>
                    <a:pt x="18825" y="-201"/>
                    <a:pt x="19894" y="110"/>
                  </a:cubicBezTo>
                  <a:cubicBezTo>
                    <a:pt x="20963" y="421"/>
                    <a:pt x="21391" y="1353"/>
                    <a:pt x="21391" y="2907"/>
                  </a:cubicBezTo>
                  <a:cubicBezTo>
                    <a:pt x="21391" y="4461"/>
                    <a:pt x="20963" y="6636"/>
                    <a:pt x="20536" y="881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3" name="Line"/>
            <p:cNvSpPr/>
            <p:nvPr/>
          </p:nvSpPr>
          <p:spPr>
            <a:xfrm>
              <a:off x="5872440" y="3224385"/>
              <a:ext cx="258099" cy="229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0862" fill="norm" stroke="1" extrusionOk="0">
                  <a:moveTo>
                    <a:pt x="0" y="12148"/>
                  </a:moveTo>
                  <a:cubicBezTo>
                    <a:pt x="1928" y="11725"/>
                    <a:pt x="3857" y="11301"/>
                    <a:pt x="5207" y="10030"/>
                  </a:cubicBezTo>
                  <a:cubicBezTo>
                    <a:pt x="6557" y="8760"/>
                    <a:pt x="7328" y="6642"/>
                    <a:pt x="7618" y="5054"/>
                  </a:cubicBezTo>
                  <a:cubicBezTo>
                    <a:pt x="7907" y="3466"/>
                    <a:pt x="7714" y="2407"/>
                    <a:pt x="7136" y="1666"/>
                  </a:cubicBezTo>
                  <a:cubicBezTo>
                    <a:pt x="6557" y="925"/>
                    <a:pt x="5593" y="501"/>
                    <a:pt x="4628" y="183"/>
                  </a:cubicBezTo>
                  <a:cubicBezTo>
                    <a:pt x="3664" y="-134"/>
                    <a:pt x="2700" y="-346"/>
                    <a:pt x="1736" y="2301"/>
                  </a:cubicBezTo>
                  <a:cubicBezTo>
                    <a:pt x="771" y="4948"/>
                    <a:pt x="-193" y="10454"/>
                    <a:pt x="193" y="14266"/>
                  </a:cubicBezTo>
                  <a:cubicBezTo>
                    <a:pt x="578" y="18078"/>
                    <a:pt x="2314" y="20195"/>
                    <a:pt x="5207" y="20725"/>
                  </a:cubicBezTo>
                  <a:cubicBezTo>
                    <a:pt x="8100" y="21254"/>
                    <a:pt x="12150" y="20195"/>
                    <a:pt x="15043" y="18713"/>
                  </a:cubicBezTo>
                  <a:cubicBezTo>
                    <a:pt x="17936" y="17230"/>
                    <a:pt x="19671" y="15325"/>
                    <a:pt x="21407" y="1341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4" name="Line"/>
            <p:cNvSpPr/>
            <p:nvPr/>
          </p:nvSpPr>
          <p:spPr>
            <a:xfrm>
              <a:off x="6152337" y="2975486"/>
              <a:ext cx="75861" cy="511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408" fill="norm" stroke="1" extrusionOk="0">
                  <a:moveTo>
                    <a:pt x="7610" y="1986"/>
                  </a:moveTo>
                  <a:cubicBezTo>
                    <a:pt x="6955" y="1110"/>
                    <a:pt x="6300" y="234"/>
                    <a:pt x="4991" y="40"/>
                  </a:cubicBezTo>
                  <a:cubicBezTo>
                    <a:pt x="3682" y="-155"/>
                    <a:pt x="1719" y="331"/>
                    <a:pt x="737" y="2277"/>
                  </a:cubicBezTo>
                  <a:cubicBezTo>
                    <a:pt x="-245" y="4223"/>
                    <a:pt x="-245" y="7629"/>
                    <a:pt x="737" y="10694"/>
                  </a:cubicBezTo>
                  <a:cubicBezTo>
                    <a:pt x="1719" y="13759"/>
                    <a:pt x="3682" y="16483"/>
                    <a:pt x="5319" y="18186"/>
                  </a:cubicBezTo>
                  <a:cubicBezTo>
                    <a:pt x="6955" y="19888"/>
                    <a:pt x="8264" y="20569"/>
                    <a:pt x="10555" y="20959"/>
                  </a:cubicBezTo>
                  <a:cubicBezTo>
                    <a:pt x="12846" y="21348"/>
                    <a:pt x="16119" y="21445"/>
                    <a:pt x="18082" y="21396"/>
                  </a:cubicBezTo>
                  <a:cubicBezTo>
                    <a:pt x="20046" y="21348"/>
                    <a:pt x="20700" y="21153"/>
                    <a:pt x="21355" y="2095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5" name="Line"/>
            <p:cNvSpPr/>
            <p:nvPr/>
          </p:nvSpPr>
          <p:spPr>
            <a:xfrm>
              <a:off x="6275853" y="2992711"/>
              <a:ext cx="440639" cy="4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500" fill="norm" stroke="1" extrusionOk="0">
                  <a:moveTo>
                    <a:pt x="10914" y="16670"/>
                  </a:moveTo>
                  <a:cubicBezTo>
                    <a:pt x="10122" y="14909"/>
                    <a:pt x="9330" y="13148"/>
                    <a:pt x="7860" y="12209"/>
                  </a:cubicBezTo>
                  <a:cubicBezTo>
                    <a:pt x="6390" y="11270"/>
                    <a:pt x="4241" y="11152"/>
                    <a:pt x="2715" y="11974"/>
                  </a:cubicBezTo>
                  <a:cubicBezTo>
                    <a:pt x="1188" y="12796"/>
                    <a:pt x="283" y="14557"/>
                    <a:pt x="57" y="16141"/>
                  </a:cubicBezTo>
                  <a:cubicBezTo>
                    <a:pt x="-169" y="17726"/>
                    <a:pt x="283" y="19135"/>
                    <a:pt x="1301" y="20074"/>
                  </a:cubicBezTo>
                  <a:cubicBezTo>
                    <a:pt x="2319" y="21013"/>
                    <a:pt x="3902" y="21483"/>
                    <a:pt x="5146" y="21424"/>
                  </a:cubicBezTo>
                  <a:cubicBezTo>
                    <a:pt x="6390" y="21365"/>
                    <a:pt x="7295" y="20778"/>
                    <a:pt x="7917" y="19193"/>
                  </a:cubicBezTo>
                  <a:cubicBezTo>
                    <a:pt x="8539" y="17609"/>
                    <a:pt x="8878" y="15026"/>
                    <a:pt x="9104" y="13441"/>
                  </a:cubicBezTo>
                  <a:cubicBezTo>
                    <a:pt x="9331" y="11857"/>
                    <a:pt x="9444" y="11270"/>
                    <a:pt x="9500" y="11270"/>
                  </a:cubicBezTo>
                  <a:cubicBezTo>
                    <a:pt x="9557" y="11270"/>
                    <a:pt x="9557" y="11857"/>
                    <a:pt x="9670" y="13441"/>
                  </a:cubicBezTo>
                  <a:cubicBezTo>
                    <a:pt x="9783" y="15026"/>
                    <a:pt x="10009" y="17609"/>
                    <a:pt x="10292" y="19135"/>
                  </a:cubicBezTo>
                  <a:cubicBezTo>
                    <a:pt x="10574" y="20661"/>
                    <a:pt x="10914" y="21130"/>
                    <a:pt x="11705" y="21365"/>
                  </a:cubicBezTo>
                  <a:cubicBezTo>
                    <a:pt x="12497" y="21600"/>
                    <a:pt x="13741" y="21600"/>
                    <a:pt x="14872" y="20778"/>
                  </a:cubicBezTo>
                  <a:cubicBezTo>
                    <a:pt x="16003" y="19957"/>
                    <a:pt x="17021" y="18313"/>
                    <a:pt x="17643" y="15965"/>
                  </a:cubicBezTo>
                  <a:cubicBezTo>
                    <a:pt x="18265" y="13617"/>
                    <a:pt x="18491" y="10565"/>
                    <a:pt x="18660" y="7983"/>
                  </a:cubicBezTo>
                  <a:cubicBezTo>
                    <a:pt x="18830" y="5400"/>
                    <a:pt x="18943" y="3287"/>
                    <a:pt x="19000" y="1937"/>
                  </a:cubicBezTo>
                  <a:cubicBezTo>
                    <a:pt x="19056" y="587"/>
                    <a:pt x="19056" y="0"/>
                    <a:pt x="19000" y="0"/>
                  </a:cubicBezTo>
                  <a:cubicBezTo>
                    <a:pt x="18943" y="0"/>
                    <a:pt x="18830" y="587"/>
                    <a:pt x="18830" y="2817"/>
                  </a:cubicBezTo>
                  <a:cubicBezTo>
                    <a:pt x="18830" y="5048"/>
                    <a:pt x="18943" y="8922"/>
                    <a:pt x="19056" y="11915"/>
                  </a:cubicBezTo>
                  <a:cubicBezTo>
                    <a:pt x="19169" y="14909"/>
                    <a:pt x="19282" y="17022"/>
                    <a:pt x="19565" y="18313"/>
                  </a:cubicBezTo>
                  <a:cubicBezTo>
                    <a:pt x="19848" y="19604"/>
                    <a:pt x="20300" y="20074"/>
                    <a:pt x="20639" y="20309"/>
                  </a:cubicBezTo>
                  <a:cubicBezTo>
                    <a:pt x="20979" y="20543"/>
                    <a:pt x="21205" y="20543"/>
                    <a:pt x="21431" y="20543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6" name="Line"/>
            <p:cNvSpPr/>
            <p:nvPr/>
          </p:nvSpPr>
          <p:spPr>
            <a:xfrm>
              <a:off x="6610614" y="3137122"/>
              <a:ext cx="266318" cy="2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385" fill="norm" stroke="1" extrusionOk="0">
                  <a:moveTo>
                    <a:pt x="1791" y="6207"/>
                  </a:moveTo>
                  <a:cubicBezTo>
                    <a:pt x="852" y="5817"/>
                    <a:pt x="-87" y="5428"/>
                    <a:pt x="7" y="5039"/>
                  </a:cubicBezTo>
                  <a:cubicBezTo>
                    <a:pt x="101" y="4650"/>
                    <a:pt x="1228" y="4261"/>
                    <a:pt x="3857" y="3580"/>
                  </a:cubicBezTo>
                  <a:cubicBezTo>
                    <a:pt x="6487" y="2899"/>
                    <a:pt x="10619" y="1926"/>
                    <a:pt x="13155" y="1147"/>
                  </a:cubicBezTo>
                  <a:cubicBezTo>
                    <a:pt x="15690" y="369"/>
                    <a:pt x="16630" y="-215"/>
                    <a:pt x="17099" y="77"/>
                  </a:cubicBezTo>
                  <a:cubicBezTo>
                    <a:pt x="17569" y="369"/>
                    <a:pt x="17569" y="1536"/>
                    <a:pt x="17381" y="4650"/>
                  </a:cubicBezTo>
                  <a:cubicBezTo>
                    <a:pt x="17193" y="7763"/>
                    <a:pt x="16817" y="12823"/>
                    <a:pt x="16723" y="15839"/>
                  </a:cubicBezTo>
                  <a:cubicBezTo>
                    <a:pt x="16630" y="18855"/>
                    <a:pt x="16817" y="19828"/>
                    <a:pt x="17663" y="20412"/>
                  </a:cubicBezTo>
                  <a:cubicBezTo>
                    <a:pt x="18508" y="20996"/>
                    <a:pt x="20010" y="21190"/>
                    <a:pt x="21513" y="2138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7" name="Line"/>
            <p:cNvSpPr/>
            <p:nvPr/>
          </p:nvSpPr>
          <p:spPr>
            <a:xfrm>
              <a:off x="6890881" y="2937344"/>
              <a:ext cx="55407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054" fill="norm" stroke="1" extrusionOk="0">
                  <a:moveTo>
                    <a:pt x="18900" y="14160"/>
                  </a:moveTo>
                  <a:cubicBezTo>
                    <a:pt x="15300" y="12782"/>
                    <a:pt x="11700" y="11403"/>
                    <a:pt x="9900" y="11862"/>
                  </a:cubicBezTo>
                  <a:cubicBezTo>
                    <a:pt x="8100" y="12322"/>
                    <a:pt x="8100" y="14620"/>
                    <a:pt x="9450" y="16688"/>
                  </a:cubicBezTo>
                  <a:cubicBezTo>
                    <a:pt x="10800" y="18756"/>
                    <a:pt x="13500" y="20594"/>
                    <a:pt x="15750" y="20365"/>
                  </a:cubicBezTo>
                  <a:cubicBezTo>
                    <a:pt x="18000" y="20135"/>
                    <a:pt x="19800" y="17837"/>
                    <a:pt x="20700" y="15309"/>
                  </a:cubicBezTo>
                  <a:cubicBezTo>
                    <a:pt x="21600" y="12782"/>
                    <a:pt x="21600" y="10024"/>
                    <a:pt x="21150" y="7497"/>
                  </a:cubicBezTo>
                  <a:cubicBezTo>
                    <a:pt x="20700" y="4969"/>
                    <a:pt x="19800" y="2671"/>
                    <a:pt x="17100" y="1292"/>
                  </a:cubicBezTo>
                  <a:cubicBezTo>
                    <a:pt x="14400" y="-86"/>
                    <a:pt x="9900" y="-546"/>
                    <a:pt x="6750" y="833"/>
                  </a:cubicBezTo>
                  <a:cubicBezTo>
                    <a:pt x="3600" y="2211"/>
                    <a:pt x="1800" y="5428"/>
                    <a:pt x="900" y="9105"/>
                  </a:cubicBezTo>
                  <a:cubicBezTo>
                    <a:pt x="0" y="12782"/>
                    <a:pt x="0" y="16918"/>
                    <a:pt x="0" y="2105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8" name="Line"/>
            <p:cNvSpPr/>
            <p:nvPr/>
          </p:nvSpPr>
          <p:spPr>
            <a:xfrm>
              <a:off x="6977551" y="3122501"/>
              <a:ext cx="431440" cy="274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1256" fill="norm" stroke="1" extrusionOk="0">
                  <a:moveTo>
                    <a:pt x="5683" y="5793"/>
                  </a:moveTo>
                  <a:cubicBezTo>
                    <a:pt x="5683" y="4893"/>
                    <a:pt x="5683" y="3993"/>
                    <a:pt x="5626" y="3093"/>
                  </a:cubicBezTo>
                  <a:cubicBezTo>
                    <a:pt x="5569" y="2193"/>
                    <a:pt x="5454" y="1293"/>
                    <a:pt x="5111" y="933"/>
                  </a:cubicBezTo>
                  <a:cubicBezTo>
                    <a:pt x="4769" y="573"/>
                    <a:pt x="4197" y="753"/>
                    <a:pt x="3226" y="2373"/>
                  </a:cubicBezTo>
                  <a:cubicBezTo>
                    <a:pt x="2254" y="3993"/>
                    <a:pt x="883" y="7053"/>
                    <a:pt x="311" y="10023"/>
                  </a:cubicBezTo>
                  <a:cubicBezTo>
                    <a:pt x="-260" y="12993"/>
                    <a:pt x="-31" y="15873"/>
                    <a:pt x="883" y="17763"/>
                  </a:cubicBezTo>
                  <a:cubicBezTo>
                    <a:pt x="1797" y="19653"/>
                    <a:pt x="3397" y="20553"/>
                    <a:pt x="4483" y="21003"/>
                  </a:cubicBezTo>
                  <a:cubicBezTo>
                    <a:pt x="5569" y="21453"/>
                    <a:pt x="6140" y="21453"/>
                    <a:pt x="6883" y="19743"/>
                  </a:cubicBezTo>
                  <a:cubicBezTo>
                    <a:pt x="7626" y="18033"/>
                    <a:pt x="8540" y="14613"/>
                    <a:pt x="8426" y="11733"/>
                  </a:cubicBezTo>
                  <a:cubicBezTo>
                    <a:pt x="8311" y="8853"/>
                    <a:pt x="7169" y="6513"/>
                    <a:pt x="6140" y="5163"/>
                  </a:cubicBezTo>
                  <a:cubicBezTo>
                    <a:pt x="5111" y="3813"/>
                    <a:pt x="4197" y="3453"/>
                    <a:pt x="3511" y="3543"/>
                  </a:cubicBezTo>
                  <a:cubicBezTo>
                    <a:pt x="2826" y="3633"/>
                    <a:pt x="2369" y="4173"/>
                    <a:pt x="2197" y="4893"/>
                  </a:cubicBezTo>
                  <a:cubicBezTo>
                    <a:pt x="2026" y="5613"/>
                    <a:pt x="2140" y="6513"/>
                    <a:pt x="3054" y="7413"/>
                  </a:cubicBezTo>
                  <a:cubicBezTo>
                    <a:pt x="3969" y="8313"/>
                    <a:pt x="5683" y="9213"/>
                    <a:pt x="7111" y="8853"/>
                  </a:cubicBezTo>
                  <a:cubicBezTo>
                    <a:pt x="8540" y="8493"/>
                    <a:pt x="9683" y="6873"/>
                    <a:pt x="10426" y="5613"/>
                  </a:cubicBezTo>
                  <a:cubicBezTo>
                    <a:pt x="11169" y="4353"/>
                    <a:pt x="11511" y="3453"/>
                    <a:pt x="11911" y="3273"/>
                  </a:cubicBezTo>
                  <a:cubicBezTo>
                    <a:pt x="12311" y="3093"/>
                    <a:pt x="12769" y="3633"/>
                    <a:pt x="12997" y="5883"/>
                  </a:cubicBezTo>
                  <a:cubicBezTo>
                    <a:pt x="13226" y="8133"/>
                    <a:pt x="13226" y="12093"/>
                    <a:pt x="13226" y="14523"/>
                  </a:cubicBezTo>
                  <a:cubicBezTo>
                    <a:pt x="13226" y="16953"/>
                    <a:pt x="13226" y="17853"/>
                    <a:pt x="13340" y="17763"/>
                  </a:cubicBezTo>
                  <a:cubicBezTo>
                    <a:pt x="13454" y="17673"/>
                    <a:pt x="13683" y="16593"/>
                    <a:pt x="14197" y="14253"/>
                  </a:cubicBezTo>
                  <a:cubicBezTo>
                    <a:pt x="14711" y="11913"/>
                    <a:pt x="15511" y="8313"/>
                    <a:pt x="16026" y="6063"/>
                  </a:cubicBezTo>
                  <a:cubicBezTo>
                    <a:pt x="16540" y="3813"/>
                    <a:pt x="16769" y="2913"/>
                    <a:pt x="17226" y="2013"/>
                  </a:cubicBezTo>
                  <a:cubicBezTo>
                    <a:pt x="17683" y="1113"/>
                    <a:pt x="18369" y="213"/>
                    <a:pt x="18940" y="33"/>
                  </a:cubicBezTo>
                  <a:cubicBezTo>
                    <a:pt x="19511" y="-147"/>
                    <a:pt x="19969" y="393"/>
                    <a:pt x="20426" y="2283"/>
                  </a:cubicBezTo>
                  <a:cubicBezTo>
                    <a:pt x="20883" y="4173"/>
                    <a:pt x="21340" y="7413"/>
                    <a:pt x="21169" y="10743"/>
                  </a:cubicBezTo>
                  <a:cubicBezTo>
                    <a:pt x="20997" y="14073"/>
                    <a:pt x="20197" y="17493"/>
                    <a:pt x="19397" y="20913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9" name="Line"/>
            <p:cNvSpPr/>
            <p:nvPr/>
          </p:nvSpPr>
          <p:spPr>
            <a:xfrm>
              <a:off x="8020932" y="2949599"/>
              <a:ext cx="933864" cy="591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468" fill="norm" stroke="1" extrusionOk="0">
                  <a:moveTo>
                    <a:pt x="0" y="11267"/>
                  </a:moveTo>
                  <a:cubicBezTo>
                    <a:pt x="1182" y="11099"/>
                    <a:pt x="2364" y="10930"/>
                    <a:pt x="3304" y="10508"/>
                  </a:cubicBezTo>
                  <a:cubicBezTo>
                    <a:pt x="4245" y="10086"/>
                    <a:pt x="4943" y="9411"/>
                    <a:pt x="5346" y="8652"/>
                  </a:cubicBezTo>
                  <a:cubicBezTo>
                    <a:pt x="5749" y="7892"/>
                    <a:pt x="5857" y="7048"/>
                    <a:pt x="5830" y="5741"/>
                  </a:cubicBezTo>
                  <a:cubicBezTo>
                    <a:pt x="5803" y="4433"/>
                    <a:pt x="5642" y="2661"/>
                    <a:pt x="5454" y="1564"/>
                  </a:cubicBezTo>
                  <a:cubicBezTo>
                    <a:pt x="5266" y="467"/>
                    <a:pt x="5051" y="45"/>
                    <a:pt x="4836" y="3"/>
                  </a:cubicBezTo>
                  <a:cubicBezTo>
                    <a:pt x="4621" y="-39"/>
                    <a:pt x="4406" y="299"/>
                    <a:pt x="4272" y="1395"/>
                  </a:cubicBezTo>
                  <a:cubicBezTo>
                    <a:pt x="4137" y="2492"/>
                    <a:pt x="4084" y="4348"/>
                    <a:pt x="4218" y="6584"/>
                  </a:cubicBezTo>
                  <a:cubicBezTo>
                    <a:pt x="4352" y="8820"/>
                    <a:pt x="4675" y="11436"/>
                    <a:pt x="4916" y="13714"/>
                  </a:cubicBezTo>
                  <a:cubicBezTo>
                    <a:pt x="5158" y="15992"/>
                    <a:pt x="5319" y="17933"/>
                    <a:pt x="5346" y="19156"/>
                  </a:cubicBezTo>
                  <a:cubicBezTo>
                    <a:pt x="5373" y="20380"/>
                    <a:pt x="5266" y="20886"/>
                    <a:pt x="5051" y="21181"/>
                  </a:cubicBezTo>
                  <a:cubicBezTo>
                    <a:pt x="4836" y="21477"/>
                    <a:pt x="4513" y="21561"/>
                    <a:pt x="4245" y="21350"/>
                  </a:cubicBezTo>
                  <a:cubicBezTo>
                    <a:pt x="3976" y="21139"/>
                    <a:pt x="3761" y="20633"/>
                    <a:pt x="3654" y="19283"/>
                  </a:cubicBezTo>
                  <a:cubicBezTo>
                    <a:pt x="3546" y="17933"/>
                    <a:pt x="3546" y="15739"/>
                    <a:pt x="3922" y="13841"/>
                  </a:cubicBezTo>
                  <a:cubicBezTo>
                    <a:pt x="4299" y="11942"/>
                    <a:pt x="5051" y="10339"/>
                    <a:pt x="5749" y="9327"/>
                  </a:cubicBezTo>
                  <a:cubicBezTo>
                    <a:pt x="6448" y="8314"/>
                    <a:pt x="7093" y="7892"/>
                    <a:pt x="7576" y="7723"/>
                  </a:cubicBezTo>
                  <a:cubicBezTo>
                    <a:pt x="8060" y="7555"/>
                    <a:pt x="8382" y="7639"/>
                    <a:pt x="8678" y="8103"/>
                  </a:cubicBezTo>
                  <a:cubicBezTo>
                    <a:pt x="8973" y="8567"/>
                    <a:pt x="9242" y="9411"/>
                    <a:pt x="9430" y="10297"/>
                  </a:cubicBezTo>
                  <a:cubicBezTo>
                    <a:pt x="9618" y="11183"/>
                    <a:pt x="9725" y="12111"/>
                    <a:pt x="9779" y="12913"/>
                  </a:cubicBezTo>
                  <a:cubicBezTo>
                    <a:pt x="9833" y="13714"/>
                    <a:pt x="9833" y="14389"/>
                    <a:pt x="9833" y="14516"/>
                  </a:cubicBezTo>
                  <a:cubicBezTo>
                    <a:pt x="9833" y="14642"/>
                    <a:pt x="9833" y="14220"/>
                    <a:pt x="10021" y="12997"/>
                  </a:cubicBezTo>
                  <a:cubicBezTo>
                    <a:pt x="10209" y="11774"/>
                    <a:pt x="10585" y="9749"/>
                    <a:pt x="10988" y="8272"/>
                  </a:cubicBezTo>
                  <a:cubicBezTo>
                    <a:pt x="11391" y="6795"/>
                    <a:pt x="11821" y="5867"/>
                    <a:pt x="12170" y="5277"/>
                  </a:cubicBezTo>
                  <a:cubicBezTo>
                    <a:pt x="12519" y="4686"/>
                    <a:pt x="12788" y="4433"/>
                    <a:pt x="13057" y="4348"/>
                  </a:cubicBezTo>
                  <a:cubicBezTo>
                    <a:pt x="13325" y="4264"/>
                    <a:pt x="13594" y="4349"/>
                    <a:pt x="13863" y="4855"/>
                  </a:cubicBezTo>
                  <a:cubicBezTo>
                    <a:pt x="14131" y="5361"/>
                    <a:pt x="14400" y="6289"/>
                    <a:pt x="14481" y="7428"/>
                  </a:cubicBezTo>
                  <a:cubicBezTo>
                    <a:pt x="14561" y="8567"/>
                    <a:pt x="14454" y="9917"/>
                    <a:pt x="14373" y="10930"/>
                  </a:cubicBezTo>
                  <a:cubicBezTo>
                    <a:pt x="14293" y="11942"/>
                    <a:pt x="14239" y="12617"/>
                    <a:pt x="14346" y="12997"/>
                  </a:cubicBezTo>
                  <a:cubicBezTo>
                    <a:pt x="14454" y="13377"/>
                    <a:pt x="14722" y="13461"/>
                    <a:pt x="15099" y="13208"/>
                  </a:cubicBezTo>
                  <a:cubicBezTo>
                    <a:pt x="15475" y="12955"/>
                    <a:pt x="15958" y="12364"/>
                    <a:pt x="16630" y="10888"/>
                  </a:cubicBezTo>
                  <a:cubicBezTo>
                    <a:pt x="17301" y="9411"/>
                    <a:pt x="18161" y="7049"/>
                    <a:pt x="18618" y="5656"/>
                  </a:cubicBezTo>
                  <a:cubicBezTo>
                    <a:pt x="19075" y="4264"/>
                    <a:pt x="19128" y="3842"/>
                    <a:pt x="19128" y="3420"/>
                  </a:cubicBezTo>
                  <a:cubicBezTo>
                    <a:pt x="19128" y="2999"/>
                    <a:pt x="19075" y="2577"/>
                    <a:pt x="18913" y="2366"/>
                  </a:cubicBezTo>
                  <a:cubicBezTo>
                    <a:pt x="18752" y="2155"/>
                    <a:pt x="18484" y="2155"/>
                    <a:pt x="18242" y="2366"/>
                  </a:cubicBezTo>
                  <a:cubicBezTo>
                    <a:pt x="18000" y="2577"/>
                    <a:pt x="17785" y="2999"/>
                    <a:pt x="17678" y="3631"/>
                  </a:cubicBezTo>
                  <a:cubicBezTo>
                    <a:pt x="17570" y="4264"/>
                    <a:pt x="17570" y="5108"/>
                    <a:pt x="17758" y="5825"/>
                  </a:cubicBezTo>
                  <a:cubicBezTo>
                    <a:pt x="17946" y="6542"/>
                    <a:pt x="18322" y="7133"/>
                    <a:pt x="18913" y="7724"/>
                  </a:cubicBezTo>
                  <a:cubicBezTo>
                    <a:pt x="19504" y="8314"/>
                    <a:pt x="20310" y="8905"/>
                    <a:pt x="20794" y="9369"/>
                  </a:cubicBezTo>
                  <a:cubicBezTo>
                    <a:pt x="21278" y="9833"/>
                    <a:pt x="21439" y="10170"/>
                    <a:pt x="21519" y="10634"/>
                  </a:cubicBezTo>
                  <a:cubicBezTo>
                    <a:pt x="21600" y="11099"/>
                    <a:pt x="21600" y="11689"/>
                    <a:pt x="21519" y="12153"/>
                  </a:cubicBezTo>
                  <a:cubicBezTo>
                    <a:pt x="21439" y="12617"/>
                    <a:pt x="21278" y="12955"/>
                    <a:pt x="20875" y="13250"/>
                  </a:cubicBezTo>
                  <a:cubicBezTo>
                    <a:pt x="20472" y="13545"/>
                    <a:pt x="19827" y="13799"/>
                    <a:pt x="19290" y="13883"/>
                  </a:cubicBezTo>
                  <a:cubicBezTo>
                    <a:pt x="18752" y="13967"/>
                    <a:pt x="18322" y="13883"/>
                    <a:pt x="17893" y="1379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0" name="Line"/>
            <p:cNvSpPr/>
            <p:nvPr/>
          </p:nvSpPr>
          <p:spPr>
            <a:xfrm>
              <a:off x="9304448" y="3197329"/>
              <a:ext cx="132538" cy="2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42" y="2215"/>
                    <a:pt x="20084" y="4431"/>
                    <a:pt x="16484" y="8031"/>
                  </a:cubicBezTo>
                  <a:cubicBezTo>
                    <a:pt x="12884" y="11631"/>
                    <a:pt x="6442" y="1661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1" name="Line"/>
            <p:cNvSpPr/>
            <p:nvPr/>
          </p:nvSpPr>
          <p:spPr>
            <a:xfrm>
              <a:off x="9981084" y="3176402"/>
              <a:ext cx="20928" cy="1"/>
            </a:xfrm>
            <a:prstGeom prst="ellipse">
              <a:avLst/>
            </a:pr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2" name="Line"/>
            <p:cNvSpPr/>
            <p:nvPr/>
          </p:nvSpPr>
          <p:spPr>
            <a:xfrm>
              <a:off x="9932254" y="2870876"/>
              <a:ext cx="419104" cy="3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452" fill="norm" stroke="1" extrusionOk="0">
                  <a:moveTo>
                    <a:pt x="0" y="18436"/>
                  </a:moveTo>
                  <a:cubicBezTo>
                    <a:pt x="3086" y="17279"/>
                    <a:pt x="6171" y="16122"/>
                    <a:pt x="8664" y="14386"/>
                  </a:cubicBezTo>
                  <a:cubicBezTo>
                    <a:pt x="11156" y="12651"/>
                    <a:pt x="13055" y="10336"/>
                    <a:pt x="14242" y="8408"/>
                  </a:cubicBezTo>
                  <a:cubicBezTo>
                    <a:pt x="15429" y="6479"/>
                    <a:pt x="15903" y="4936"/>
                    <a:pt x="16141" y="3586"/>
                  </a:cubicBezTo>
                  <a:cubicBezTo>
                    <a:pt x="16378" y="2236"/>
                    <a:pt x="16378" y="1079"/>
                    <a:pt x="15963" y="501"/>
                  </a:cubicBezTo>
                  <a:cubicBezTo>
                    <a:pt x="15547" y="-78"/>
                    <a:pt x="14716" y="-78"/>
                    <a:pt x="14064" y="115"/>
                  </a:cubicBezTo>
                  <a:cubicBezTo>
                    <a:pt x="13411" y="308"/>
                    <a:pt x="12936" y="693"/>
                    <a:pt x="12462" y="1079"/>
                  </a:cubicBezTo>
                  <a:cubicBezTo>
                    <a:pt x="11987" y="1465"/>
                    <a:pt x="11512" y="1851"/>
                    <a:pt x="11215" y="2365"/>
                  </a:cubicBezTo>
                  <a:cubicBezTo>
                    <a:pt x="10919" y="2879"/>
                    <a:pt x="10800" y="3522"/>
                    <a:pt x="10859" y="4165"/>
                  </a:cubicBezTo>
                  <a:cubicBezTo>
                    <a:pt x="10919" y="4808"/>
                    <a:pt x="11156" y="5451"/>
                    <a:pt x="12343" y="6286"/>
                  </a:cubicBezTo>
                  <a:cubicBezTo>
                    <a:pt x="13530" y="7122"/>
                    <a:pt x="15666" y="8151"/>
                    <a:pt x="17387" y="9372"/>
                  </a:cubicBezTo>
                  <a:cubicBezTo>
                    <a:pt x="19108" y="10593"/>
                    <a:pt x="20413" y="12008"/>
                    <a:pt x="21007" y="13615"/>
                  </a:cubicBezTo>
                  <a:cubicBezTo>
                    <a:pt x="21600" y="15222"/>
                    <a:pt x="21481" y="17022"/>
                    <a:pt x="20829" y="18372"/>
                  </a:cubicBezTo>
                  <a:cubicBezTo>
                    <a:pt x="20176" y="19722"/>
                    <a:pt x="18989" y="20622"/>
                    <a:pt x="17743" y="21072"/>
                  </a:cubicBezTo>
                  <a:cubicBezTo>
                    <a:pt x="16497" y="21522"/>
                    <a:pt x="15191" y="21522"/>
                    <a:pt x="14242" y="21329"/>
                  </a:cubicBezTo>
                  <a:cubicBezTo>
                    <a:pt x="13292" y="21136"/>
                    <a:pt x="12699" y="20751"/>
                    <a:pt x="12284" y="20236"/>
                  </a:cubicBezTo>
                  <a:cubicBezTo>
                    <a:pt x="11868" y="19722"/>
                    <a:pt x="11631" y="19079"/>
                    <a:pt x="12580" y="18179"/>
                  </a:cubicBezTo>
                  <a:cubicBezTo>
                    <a:pt x="13530" y="17279"/>
                    <a:pt x="15666" y="16122"/>
                    <a:pt x="17802" y="1496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3" name="Line"/>
            <p:cNvSpPr/>
            <p:nvPr/>
          </p:nvSpPr>
          <p:spPr>
            <a:xfrm>
              <a:off x="10397374" y="2878080"/>
              <a:ext cx="1055568" cy="331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385" fill="norm" stroke="1" extrusionOk="0">
                  <a:moveTo>
                    <a:pt x="2462" y="10245"/>
                  </a:moveTo>
                  <a:cubicBezTo>
                    <a:pt x="2225" y="9945"/>
                    <a:pt x="1988" y="9645"/>
                    <a:pt x="1680" y="10245"/>
                  </a:cubicBezTo>
                  <a:cubicBezTo>
                    <a:pt x="1372" y="10845"/>
                    <a:pt x="993" y="12345"/>
                    <a:pt x="804" y="13995"/>
                  </a:cubicBezTo>
                  <a:cubicBezTo>
                    <a:pt x="615" y="15645"/>
                    <a:pt x="615" y="17445"/>
                    <a:pt x="851" y="18720"/>
                  </a:cubicBezTo>
                  <a:cubicBezTo>
                    <a:pt x="1088" y="19995"/>
                    <a:pt x="1562" y="20745"/>
                    <a:pt x="1917" y="21120"/>
                  </a:cubicBezTo>
                  <a:cubicBezTo>
                    <a:pt x="2272" y="21495"/>
                    <a:pt x="2509" y="21495"/>
                    <a:pt x="2817" y="20970"/>
                  </a:cubicBezTo>
                  <a:cubicBezTo>
                    <a:pt x="3125" y="20445"/>
                    <a:pt x="3504" y="19395"/>
                    <a:pt x="3622" y="17145"/>
                  </a:cubicBezTo>
                  <a:cubicBezTo>
                    <a:pt x="3741" y="14895"/>
                    <a:pt x="3599" y="11445"/>
                    <a:pt x="3243" y="9495"/>
                  </a:cubicBezTo>
                  <a:cubicBezTo>
                    <a:pt x="2888" y="7545"/>
                    <a:pt x="2320" y="7095"/>
                    <a:pt x="1775" y="7245"/>
                  </a:cubicBezTo>
                  <a:cubicBezTo>
                    <a:pt x="1230" y="7395"/>
                    <a:pt x="709" y="8145"/>
                    <a:pt x="378" y="9270"/>
                  </a:cubicBezTo>
                  <a:cubicBezTo>
                    <a:pt x="46" y="10395"/>
                    <a:pt x="-96" y="11895"/>
                    <a:pt x="70" y="13020"/>
                  </a:cubicBezTo>
                  <a:cubicBezTo>
                    <a:pt x="236" y="14145"/>
                    <a:pt x="709" y="14895"/>
                    <a:pt x="1443" y="14970"/>
                  </a:cubicBezTo>
                  <a:cubicBezTo>
                    <a:pt x="2178" y="15045"/>
                    <a:pt x="3172" y="14445"/>
                    <a:pt x="3812" y="13470"/>
                  </a:cubicBezTo>
                  <a:cubicBezTo>
                    <a:pt x="4451" y="12495"/>
                    <a:pt x="4736" y="11145"/>
                    <a:pt x="4949" y="10170"/>
                  </a:cubicBezTo>
                  <a:cubicBezTo>
                    <a:pt x="5162" y="9195"/>
                    <a:pt x="5304" y="8595"/>
                    <a:pt x="5422" y="8745"/>
                  </a:cubicBezTo>
                  <a:cubicBezTo>
                    <a:pt x="5541" y="8895"/>
                    <a:pt x="5636" y="9795"/>
                    <a:pt x="5730" y="11595"/>
                  </a:cubicBezTo>
                  <a:cubicBezTo>
                    <a:pt x="5825" y="13395"/>
                    <a:pt x="5920" y="16095"/>
                    <a:pt x="5991" y="17820"/>
                  </a:cubicBezTo>
                  <a:cubicBezTo>
                    <a:pt x="6062" y="19545"/>
                    <a:pt x="6109" y="20295"/>
                    <a:pt x="6062" y="20370"/>
                  </a:cubicBezTo>
                  <a:cubicBezTo>
                    <a:pt x="6015" y="20445"/>
                    <a:pt x="5872" y="19845"/>
                    <a:pt x="5991" y="18195"/>
                  </a:cubicBezTo>
                  <a:cubicBezTo>
                    <a:pt x="6109" y="16545"/>
                    <a:pt x="6488" y="13845"/>
                    <a:pt x="6915" y="11820"/>
                  </a:cubicBezTo>
                  <a:cubicBezTo>
                    <a:pt x="7341" y="9795"/>
                    <a:pt x="7815" y="8445"/>
                    <a:pt x="8170" y="7695"/>
                  </a:cubicBezTo>
                  <a:cubicBezTo>
                    <a:pt x="8525" y="6945"/>
                    <a:pt x="8762" y="6795"/>
                    <a:pt x="8951" y="7020"/>
                  </a:cubicBezTo>
                  <a:cubicBezTo>
                    <a:pt x="9141" y="7245"/>
                    <a:pt x="9283" y="7845"/>
                    <a:pt x="9425" y="9720"/>
                  </a:cubicBezTo>
                  <a:cubicBezTo>
                    <a:pt x="9567" y="11595"/>
                    <a:pt x="9709" y="14745"/>
                    <a:pt x="9757" y="16695"/>
                  </a:cubicBezTo>
                  <a:cubicBezTo>
                    <a:pt x="9804" y="18645"/>
                    <a:pt x="9757" y="19395"/>
                    <a:pt x="9733" y="19320"/>
                  </a:cubicBezTo>
                  <a:cubicBezTo>
                    <a:pt x="9709" y="19245"/>
                    <a:pt x="9709" y="18345"/>
                    <a:pt x="9899" y="16770"/>
                  </a:cubicBezTo>
                  <a:cubicBezTo>
                    <a:pt x="10088" y="15195"/>
                    <a:pt x="10467" y="12945"/>
                    <a:pt x="10893" y="11070"/>
                  </a:cubicBezTo>
                  <a:cubicBezTo>
                    <a:pt x="11320" y="9195"/>
                    <a:pt x="11793" y="7695"/>
                    <a:pt x="12149" y="6795"/>
                  </a:cubicBezTo>
                  <a:cubicBezTo>
                    <a:pt x="12504" y="5895"/>
                    <a:pt x="12741" y="5595"/>
                    <a:pt x="12883" y="5895"/>
                  </a:cubicBezTo>
                  <a:cubicBezTo>
                    <a:pt x="13025" y="6195"/>
                    <a:pt x="13072" y="7095"/>
                    <a:pt x="13049" y="8745"/>
                  </a:cubicBezTo>
                  <a:cubicBezTo>
                    <a:pt x="13025" y="10395"/>
                    <a:pt x="12930" y="12795"/>
                    <a:pt x="12883" y="14670"/>
                  </a:cubicBezTo>
                  <a:cubicBezTo>
                    <a:pt x="12836" y="16545"/>
                    <a:pt x="12836" y="17895"/>
                    <a:pt x="12954" y="18645"/>
                  </a:cubicBezTo>
                  <a:cubicBezTo>
                    <a:pt x="13072" y="19395"/>
                    <a:pt x="13309" y="19545"/>
                    <a:pt x="13878" y="19020"/>
                  </a:cubicBezTo>
                  <a:cubicBezTo>
                    <a:pt x="14446" y="18495"/>
                    <a:pt x="15346" y="17295"/>
                    <a:pt x="16151" y="14970"/>
                  </a:cubicBezTo>
                  <a:cubicBezTo>
                    <a:pt x="16957" y="12645"/>
                    <a:pt x="17667" y="9195"/>
                    <a:pt x="18022" y="6720"/>
                  </a:cubicBezTo>
                  <a:cubicBezTo>
                    <a:pt x="18378" y="4245"/>
                    <a:pt x="18378" y="2745"/>
                    <a:pt x="18283" y="1770"/>
                  </a:cubicBezTo>
                  <a:cubicBezTo>
                    <a:pt x="18188" y="795"/>
                    <a:pt x="17999" y="345"/>
                    <a:pt x="17762" y="120"/>
                  </a:cubicBezTo>
                  <a:cubicBezTo>
                    <a:pt x="17525" y="-105"/>
                    <a:pt x="17241" y="-105"/>
                    <a:pt x="16862" y="945"/>
                  </a:cubicBezTo>
                  <a:cubicBezTo>
                    <a:pt x="16483" y="1995"/>
                    <a:pt x="16009" y="4095"/>
                    <a:pt x="15654" y="6720"/>
                  </a:cubicBezTo>
                  <a:cubicBezTo>
                    <a:pt x="15299" y="9345"/>
                    <a:pt x="15062" y="12495"/>
                    <a:pt x="15228" y="14670"/>
                  </a:cubicBezTo>
                  <a:cubicBezTo>
                    <a:pt x="15393" y="16845"/>
                    <a:pt x="15962" y="18045"/>
                    <a:pt x="16933" y="18345"/>
                  </a:cubicBezTo>
                  <a:cubicBezTo>
                    <a:pt x="17904" y="18645"/>
                    <a:pt x="19278" y="18045"/>
                    <a:pt x="20107" y="17520"/>
                  </a:cubicBezTo>
                  <a:cubicBezTo>
                    <a:pt x="20936" y="16995"/>
                    <a:pt x="21220" y="16545"/>
                    <a:pt x="21504" y="1609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4" name="Line"/>
            <p:cNvSpPr/>
            <p:nvPr/>
          </p:nvSpPr>
          <p:spPr>
            <a:xfrm>
              <a:off x="728096" y="4076258"/>
              <a:ext cx="282334" cy="523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600" fill="norm" stroke="1" extrusionOk="0">
                  <a:moveTo>
                    <a:pt x="21323" y="0"/>
                  </a:moveTo>
                  <a:cubicBezTo>
                    <a:pt x="20269" y="2208"/>
                    <a:pt x="19216" y="4416"/>
                    <a:pt x="17723" y="6720"/>
                  </a:cubicBezTo>
                  <a:cubicBezTo>
                    <a:pt x="16230" y="9024"/>
                    <a:pt x="14299" y="11424"/>
                    <a:pt x="12455" y="13104"/>
                  </a:cubicBezTo>
                  <a:cubicBezTo>
                    <a:pt x="10611" y="14784"/>
                    <a:pt x="8855" y="15744"/>
                    <a:pt x="7274" y="16224"/>
                  </a:cubicBezTo>
                  <a:cubicBezTo>
                    <a:pt x="5694" y="16704"/>
                    <a:pt x="4289" y="16704"/>
                    <a:pt x="3235" y="16512"/>
                  </a:cubicBezTo>
                  <a:cubicBezTo>
                    <a:pt x="2182" y="16320"/>
                    <a:pt x="1479" y="15936"/>
                    <a:pt x="864" y="14976"/>
                  </a:cubicBezTo>
                  <a:cubicBezTo>
                    <a:pt x="250" y="14016"/>
                    <a:pt x="-277" y="12480"/>
                    <a:pt x="162" y="11088"/>
                  </a:cubicBezTo>
                  <a:cubicBezTo>
                    <a:pt x="601" y="9696"/>
                    <a:pt x="2006" y="8448"/>
                    <a:pt x="3147" y="7776"/>
                  </a:cubicBezTo>
                  <a:cubicBezTo>
                    <a:pt x="4289" y="7104"/>
                    <a:pt x="5167" y="7008"/>
                    <a:pt x="5957" y="7104"/>
                  </a:cubicBezTo>
                  <a:cubicBezTo>
                    <a:pt x="6747" y="7200"/>
                    <a:pt x="7450" y="7488"/>
                    <a:pt x="8855" y="8688"/>
                  </a:cubicBezTo>
                  <a:cubicBezTo>
                    <a:pt x="10260" y="9888"/>
                    <a:pt x="12367" y="12000"/>
                    <a:pt x="14035" y="14016"/>
                  </a:cubicBezTo>
                  <a:cubicBezTo>
                    <a:pt x="15703" y="16032"/>
                    <a:pt x="16933" y="17952"/>
                    <a:pt x="18074" y="19200"/>
                  </a:cubicBezTo>
                  <a:cubicBezTo>
                    <a:pt x="19216" y="20448"/>
                    <a:pt x="20269" y="21024"/>
                    <a:pt x="21323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5" name="Line"/>
            <p:cNvSpPr/>
            <p:nvPr/>
          </p:nvSpPr>
          <p:spPr>
            <a:xfrm>
              <a:off x="1122039" y="4344477"/>
              <a:ext cx="195318" cy="3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7" fill="norm" stroke="1" extrusionOk="0">
                  <a:moveTo>
                    <a:pt x="0" y="19977"/>
                  </a:moveTo>
                  <a:cubicBezTo>
                    <a:pt x="5914" y="11577"/>
                    <a:pt x="11829" y="3177"/>
                    <a:pt x="15429" y="777"/>
                  </a:cubicBezTo>
                  <a:cubicBezTo>
                    <a:pt x="19029" y="-1623"/>
                    <a:pt x="20314" y="1977"/>
                    <a:pt x="21600" y="557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6" name="Line"/>
            <p:cNvSpPr/>
            <p:nvPr/>
          </p:nvSpPr>
          <p:spPr>
            <a:xfrm>
              <a:off x="1652186" y="4273389"/>
              <a:ext cx="753369" cy="28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7" fill="norm" stroke="1" extrusionOk="0">
                  <a:moveTo>
                    <a:pt x="0" y="887"/>
                  </a:moveTo>
                  <a:cubicBezTo>
                    <a:pt x="67" y="4799"/>
                    <a:pt x="133" y="8711"/>
                    <a:pt x="233" y="11517"/>
                  </a:cubicBezTo>
                  <a:cubicBezTo>
                    <a:pt x="333" y="14324"/>
                    <a:pt x="467" y="16024"/>
                    <a:pt x="533" y="17300"/>
                  </a:cubicBezTo>
                  <a:cubicBezTo>
                    <a:pt x="600" y="18576"/>
                    <a:pt x="600" y="19426"/>
                    <a:pt x="567" y="19341"/>
                  </a:cubicBezTo>
                  <a:cubicBezTo>
                    <a:pt x="533" y="19256"/>
                    <a:pt x="467" y="18236"/>
                    <a:pt x="567" y="15429"/>
                  </a:cubicBezTo>
                  <a:cubicBezTo>
                    <a:pt x="667" y="12623"/>
                    <a:pt x="933" y="8031"/>
                    <a:pt x="1367" y="5139"/>
                  </a:cubicBezTo>
                  <a:cubicBezTo>
                    <a:pt x="1800" y="2248"/>
                    <a:pt x="2400" y="1058"/>
                    <a:pt x="2900" y="462"/>
                  </a:cubicBezTo>
                  <a:cubicBezTo>
                    <a:pt x="3400" y="-133"/>
                    <a:pt x="3800" y="-133"/>
                    <a:pt x="4267" y="717"/>
                  </a:cubicBezTo>
                  <a:cubicBezTo>
                    <a:pt x="4733" y="1568"/>
                    <a:pt x="5267" y="3269"/>
                    <a:pt x="5667" y="5565"/>
                  </a:cubicBezTo>
                  <a:cubicBezTo>
                    <a:pt x="6067" y="7861"/>
                    <a:pt x="6333" y="10752"/>
                    <a:pt x="6467" y="12623"/>
                  </a:cubicBezTo>
                  <a:cubicBezTo>
                    <a:pt x="6600" y="14494"/>
                    <a:pt x="6600" y="15344"/>
                    <a:pt x="6500" y="16365"/>
                  </a:cubicBezTo>
                  <a:cubicBezTo>
                    <a:pt x="6400" y="17385"/>
                    <a:pt x="6200" y="18576"/>
                    <a:pt x="6133" y="18661"/>
                  </a:cubicBezTo>
                  <a:cubicBezTo>
                    <a:pt x="6067" y="18746"/>
                    <a:pt x="6133" y="17725"/>
                    <a:pt x="6467" y="15429"/>
                  </a:cubicBezTo>
                  <a:cubicBezTo>
                    <a:pt x="6800" y="13133"/>
                    <a:pt x="7400" y="9561"/>
                    <a:pt x="7833" y="7180"/>
                  </a:cubicBezTo>
                  <a:cubicBezTo>
                    <a:pt x="8267" y="4799"/>
                    <a:pt x="8533" y="3609"/>
                    <a:pt x="8800" y="2588"/>
                  </a:cubicBezTo>
                  <a:cubicBezTo>
                    <a:pt x="9067" y="1568"/>
                    <a:pt x="9333" y="717"/>
                    <a:pt x="9633" y="292"/>
                  </a:cubicBezTo>
                  <a:cubicBezTo>
                    <a:pt x="9933" y="-133"/>
                    <a:pt x="10267" y="-133"/>
                    <a:pt x="10467" y="547"/>
                  </a:cubicBezTo>
                  <a:cubicBezTo>
                    <a:pt x="10667" y="1228"/>
                    <a:pt x="10733" y="2588"/>
                    <a:pt x="10867" y="5395"/>
                  </a:cubicBezTo>
                  <a:cubicBezTo>
                    <a:pt x="11000" y="8201"/>
                    <a:pt x="11200" y="12453"/>
                    <a:pt x="11400" y="15004"/>
                  </a:cubicBezTo>
                  <a:cubicBezTo>
                    <a:pt x="11600" y="17555"/>
                    <a:pt x="11800" y="18406"/>
                    <a:pt x="12067" y="19001"/>
                  </a:cubicBezTo>
                  <a:cubicBezTo>
                    <a:pt x="12333" y="19596"/>
                    <a:pt x="12667" y="19936"/>
                    <a:pt x="13133" y="19766"/>
                  </a:cubicBezTo>
                  <a:cubicBezTo>
                    <a:pt x="13600" y="19596"/>
                    <a:pt x="14200" y="18916"/>
                    <a:pt x="14700" y="16790"/>
                  </a:cubicBezTo>
                  <a:cubicBezTo>
                    <a:pt x="15200" y="14664"/>
                    <a:pt x="15600" y="11092"/>
                    <a:pt x="15833" y="8711"/>
                  </a:cubicBezTo>
                  <a:cubicBezTo>
                    <a:pt x="16067" y="6330"/>
                    <a:pt x="16133" y="5139"/>
                    <a:pt x="16167" y="3779"/>
                  </a:cubicBezTo>
                  <a:cubicBezTo>
                    <a:pt x="16200" y="2418"/>
                    <a:pt x="16200" y="887"/>
                    <a:pt x="16133" y="547"/>
                  </a:cubicBezTo>
                  <a:cubicBezTo>
                    <a:pt x="16067" y="207"/>
                    <a:pt x="15933" y="1058"/>
                    <a:pt x="15867" y="3524"/>
                  </a:cubicBezTo>
                  <a:cubicBezTo>
                    <a:pt x="15800" y="5990"/>
                    <a:pt x="15800" y="10072"/>
                    <a:pt x="15900" y="13048"/>
                  </a:cubicBezTo>
                  <a:cubicBezTo>
                    <a:pt x="16000" y="16024"/>
                    <a:pt x="16200" y="17895"/>
                    <a:pt x="16733" y="19256"/>
                  </a:cubicBezTo>
                  <a:cubicBezTo>
                    <a:pt x="17267" y="20617"/>
                    <a:pt x="18133" y="21467"/>
                    <a:pt x="19000" y="20617"/>
                  </a:cubicBezTo>
                  <a:cubicBezTo>
                    <a:pt x="19867" y="19766"/>
                    <a:pt x="20733" y="17215"/>
                    <a:pt x="21600" y="1466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7" name="Line"/>
            <p:cNvSpPr/>
            <p:nvPr/>
          </p:nvSpPr>
          <p:spPr>
            <a:xfrm>
              <a:off x="2225295" y="4090060"/>
              <a:ext cx="59349" cy="13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0926" fill="norm" stroke="1" extrusionOk="0">
                  <a:moveTo>
                    <a:pt x="19542" y="6294"/>
                  </a:moveTo>
                  <a:cubicBezTo>
                    <a:pt x="15389" y="5945"/>
                    <a:pt x="11235" y="5597"/>
                    <a:pt x="7912" y="6120"/>
                  </a:cubicBezTo>
                  <a:cubicBezTo>
                    <a:pt x="4589" y="6642"/>
                    <a:pt x="2096" y="8036"/>
                    <a:pt x="850" y="9778"/>
                  </a:cubicBezTo>
                  <a:cubicBezTo>
                    <a:pt x="-396" y="11520"/>
                    <a:pt x="-396" y="13610"/>
                    <a:pt x="1681" y="14655"/>
                  </a:cubicBezTo>
                  <a:cubicBezTo>
                    <a:pt x="3758" y="15700"/>
                    <a:pt x="7912" y="15700"/>
                    <a:pt x="11235" y="14829"/>
                  </a:cubicBezTo>
                  <a:cubicBezTo>
                    <a:pt x="14558" y="13958"/>
                    <a:pt x="17050" y="12216"/>
                    <a:pt x="18712" y="10474"/>
                  </a:cubicBezTo>
                  <a:cubicBezTo>
                    <a:pt x="20373" y="8732"/>
                    <a:pt x="21204" y="6991"/>
                    <a:pt x="21204" y="5249"/>
                  </a:cubicBezTo>
                  <a:cubicBezTo>
                    <a:pt x="21204" y="3507"/>
                    <a:pt x="20373" y="1765"/>
                    <a:pt x="17881" y="720"/>
                  </a:cubicBezTo>
                  <a:cubicBezTo>
                    <a:pt x="15389" y="-326"/>
                    <a:pt x="11235" y="-674"/>
                    <a:pt x="8742" y="2810"/>
                  </a:cubicBezTo>
                  <a:cubicBezTo>
                    <a:pt x="6250" y="6294"/>
                    <a:pt x="5419" y="13610"/>
                    <a:pt x="4589" y="20926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8" name="Line"/>
            <p:cNvSpPr/>
            <p:nvPr/>
          </p:nvSpPr>
          <p:spPr>
            <a:xfrm>
              <a:off x="2448450" y="4273519"/>
              <a:ext cx="466326" cy="303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90" fill="norm" stroke="1" extrusionOk="0">
                  <a:moveTo>
                    <a:pt x="1886" y="5754"/>
                  </a:moveTo>
                  <a:cubicBezTo>
                    <a:pt x="1564" y="5099"/>
                    <a:pt x="1242" y="4445"/>
                    <a:pt x="1080" y="3708"/>
                  </a:cubicBezTo>
                  <a:cubicBezTo>
                    <a:pt x="919" y="2972"/>
                    <a:pt x="919" y="2154"/>
                    <a:pt x="1242" y="1499"/>
                  </a:cubicBezTo>
                  <a:cubicBezTo>
                    <a:pt x="1564" y="845"/>
                    <a:pt x="2209" y="354"/>
                    <a:pt x="2853" y="108"/>
                  </a:cubicBezTo>
                  <a:cubicBezTo>
                    <a:pt x="3498" y="-137"/>
                    <a:pt x="4143" y="-137"/>
                    <a:pt x="4412" y="1990"/>
                  </a:cubicBezTo>
                  <a:cubicBezTo>
                    <a:pt x="4680" y="4118"/>
                    <a:pt x="4573" y="8372"/>
                    <a:pt x="3928" y="11808"/>
                  </a:cubicBezTo>
                  <a:cubicBezTo>
                    <a:pt x="3283" y="15245"/>
                    <a:pt x="2101" y="17863"/>
                    <a:pt x="1295" y="19418"/>
                  </a:cubicBezTo>
                  <a:cubicBezTo>
                    <a:pt x="489" y="20972"/>
                    <a:pt x="59" y="21463"/>
                    <a:pt x="6" y="21381"/>
                  </a:cubicBezTo>
                  <a:cubicBezTo>
                    <a:pt x="-48" y="21299"/>
                    <a:pt x="274" y="20645"/>
                    <a:pt x="1510" y="18108"/>
                  </a:cubicBezTo>
                  <a:cubicBezTo>
                    <a:pt x="2746" y="15572"/>
                    <a:pt x="4895" y="11154"/>
                    <a:pt x="6077" y="8536"/>
                  </a:cubicBezTo>
                  <a:cubicBezTo>
                    <a:pt x="7259" y="5918"/>
                    <a:pt x="7474" y="5099"/>
                    <a:pt x="7689" y="4118"/>
                  </a:cubicBezTo>
                  <a:cubicBezTo>
                    <a:pt x="7904" y="3136"/>
                    <a:pt x="8119" y="1990"/>
                    <a:pt x="8119" y="1908"/>
                  </a:cubicBezTo>
                  <a:cubicBezTo>
                    <a:pt x="8119" y="1827"/>
                    <a:pt x="7904" y="2808"/>
                    <a:pt x="7528" y="5018"/>
                  </a:cubicBezTo>
                  <a:cubicBezTo>
                    <a:pt x="7152" y="7227"/>
                    <a:pt x="6615" y="10663"/>
                    <a:pt x="6346" y="13118"/>
                  </a:cubicBezTo>
                  <a:cubicBezTo>
                    <a:pt x="6077" y="15572"/>
                    <a:pt x="6077" y="17045"/>
                    <a:pt x="6239" y="18108"/>
                  </a:cubicBezTo>
                  <a:cubicBezTo>
                    <a:pt x="6400" y="19172"/>
                    <a:pt x="6722" y="19827"/>
                    <a:pt x="7206" y="20154"/>
                  </a:cubicBezTo>
                  <a:cubicBezTo>
                    <a:pt x="7689" y="20481"/>
                    <a:pt x="8334" y="20481"/>
                    <a:pt x="9355" y="19908"/>
                  </a:cubicBezTo>
                  <a:cubicBezTo>
                    <a:pt x="10376" y="19336"/>
                    <a:pt x="11773" y="18190"/>
                    <a:pt x="12848" y="15654"/>
                  </a:cubicBezTo>
                  <a:cubicBezTo>
                    <a:pt x="13922" y="13118"/>
                    <a:pt x="14674" y="9190"/>
                    <a:pt x="15051" y="6818"/>
                  </a:cubicBezTo>
                  <a:cubicBezTo>
                    <a:pt x="15427" y="4445"/>
                    <a:pt x="15427" y="3627"/>
                    <a:pt x="15265" y="3545"/>
                  </a:cubicBezTo>
                  <a:cubicBezTo>
                    <a:pt x="15104" y="3463"/>
                    <a:pt x="14782" y="4118"/>
                    <a:pt x="14621" y="5999"/>
                  </a:cubicBezTo>
                  <a:cubicBezTo>
                    <a:pt x="14459" y="7881"/>
                    <a:pt x="14459" y="10990"/>
                    <a:pt x="14674" y="13445"/>
                  </a:cubicBezTo>
                  <a:cubicBezTo>
                    <a:pt x="14889" y="15899"/>
                    <a:pt x="15319" y="17699"/>
                    <a:pt x="15803" y="18845"/>
                  </a:cubicBezTo>
                  <a:cubicBezTo>
                    <a:pt x="16286" y="19990"/>
                    <a:pt x="16824" y="20481"/>
                    <a:pt x="17683" y="20154"/>
                  </a:cubicBezTo>
                  <a:cubicBezTo>
                    <a:pt x="18543" y="19827"/>
                    <a:pt x="19725" y="18681"/>
                    <a:pt x="20424" y="17536"/>
                  </a:cubicBezTo>
                  <a:cubicBezTo>
                    <a:pt x="21122" y="16390"/>
                    <a:pt x="21337" y="15245"/>
                    <a:pt x="21552" y="1409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9" name="Line"/>
            <p:cNvSpPr/>
            <p:nvPr/>
          </p:nvSpPr>
          <p:spPr>
            <a:xfrm>
              <a:off x="2782238" y="4098224"/>
              <a:ext cx="48830" cy="96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0" fill="norm" stroke="1" extrusionOk="0">
                  <a:moveTo>
                    <a:pt x="21600" y="15199"/>
                  </a:moveTo>
                  <a:cubicBezTo>
                    <a:pt x="18514" y="13141"/>
                    <a:pt x="15429" y="11084"/>
                    <a:pt x="12857" y="11341"/>
                  </a:cubicBezTo>
                  <a:cubicBezTo>
                    <a:pt x="10286" y="11599"/>
                    <a:pt x="8229" y="14170"/>
                    <a:pt x="9257" y="14684"/>
                  </a:cubicBezTo>
                  <a:cubicBezTo>
                    <a:pt x="10286" y="15199"/>
                    <a:pt x="14400" y="13656"/>
                    <a:pt x="16971" y="11599"/>
                  </a:cubicBezTo>
                  <a:cubicBezTo>
                    <a:pt x="19543" y="9541"/>
                    <a:pt x="20571" y="6970"/>
                    <a:pt x="19543" y="4656"/>
                  </a:cubicBezTo>
                  <a:cubicBezTo>
                    <a:pt x="18514" y="2341"/>
                    <a:pt x="15429" y="284"/>
                    <a:pt x="11829" y="27"/>
                  </a:cubicBezTo>
                  <a:cubicBezTo>
                    <a:pt x="8229" y="-230"/>
                    <a:pt x="4114" y="1313"/>
                    <a:pt x="2057" y="5170"/>
                  </a:cubicBezTo>
                  <a:cubicBezTo>
                    <a:pt x="0" y="9027"/>
                    <a:pt x="0" y="15199"/>
                    <a:pt x="0" y="2137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0" name="Line"/>
            <p:cNvSpPr/>
            <p:nvPr/>
          </p:nvSpPr>
          <p:spPr>
            <a:xfrm>
              <a:off x="3001674" y="4269723"/>
              <a:ext cx="373493" cy="272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258" fill="norm" stroke="1" extrusionOk="0">
                  <a:moveTo>
                    <a:pt x="1426" y="5046"/>
                  </a:moveTo>
                  <a:cubicBezTo>
                    <a:pt x="1023" y="7950"/>
                    <a:pt x="621" y="10854"/>
                    <a:pt x="352" y="13486"/>
                  </a:cubicBezTo>
                  <a:cubicBezTo>
                    <a:pt x="84" y="16118"/>
                    <a:pt x="-50" y="18478"/>
                    <a:pt x="17" y="19113"/>
                  </a:cubicBezTo>
                  <a:cubicBezTo>
                    <a:pt x="84" y="19748"/>
                    <a:pt x="352" y="18659"/>
                    <a:pt x="1090" y="16118"/>
                  </a:cubicBezTo>
                  <a:cubicBezTo>
                    <a:pt x="1828" y="13577"/>
                    <a:pt x="3036" y="9584"/>
                    <a:pt x="4109" y="6679"/>
                  </a:cubicBezTo>
                  <a:cubicBezTo>
                    <a:pt x="5182" y="3775"/>
                    <a:pt x="6121" y="1960"/>
                    <a:pt x="7061" y="962"/>
                  </a:cubicBezTo>
                  <a:cubicBezTo>
                    <a:pt x="8000" y="-36"/>
                    <a:pt x="8939" y="-218"/>
                    <a:pt x="9610" y="236"/>
                  </a:cubicBezTo>
                  <a:cubicBezTo>
                    <a:pt x="10280" y="690"/>
                    <a:pt x="10683" y="1779"/>
                    <a:pt x="11152" y="4501"/>
                  </a:cubicBezTo>
                  <a:cubicBezTo>
                    <a:pt x="11622" y="7224"/>
                    <a:pt x="12159" y="11580"/>
                    <a:pt x="12427" y="14212"/>
                  </a:cubicBezTo>
                  <a:cubicBezTo>
                    <a:pt x="12695" y="16844"/>
                    <a:pt x="12695" y="17752"/>
                    <a:pt x="12830" y="18659"/>
                  </a:cubicBezTo>
                  <a:cubicBezTo>
                    <a:pt x="12964" y="19567"/>
                    <a:pt x="13232" y="20474"/>
                    <a:pt x="13836" y="20928"/>
                  </a:cubicBezTo>
                  <a:cubicBezTo>
                    <a:pt x="14439" y="21382"/>
                    <a:pt x="15379" y="21382"/>
                    <a:pt x="16720" y="20837"/>
                  </a:cubicBezTo>
                  <a:cubicBezTo>
                    <a:pt x="18062" y="20293"/>
                    <a:pt x="19806" y="19204"/>
                    <a:pt x="21550" y="1811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1" name="Line"/>
            <p:cNvSpPr/>
            <p:nvPr/>
          </p:nvSpPr>
          <p:spPr>
            <a:xfrm>
              <a:off x="3275659" y="4244325"/>
              <a:ext cx="203807" cy="55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5" h="21168" fill="norm" stroke="1" extrusionOk="0">
                  <a:moveTo>
                    <a:pt x="19415" y="1834"/>
                  </a:moveTo>
                  <a:cubicBezTo>
                    <a:pt x="17991" y="1214"/>
                    <a:pt x="16567" y="595"/>
                    <a:pt x="15262" y="241"/>
                  </a:cubicBezTo>
                  <a:cubicBezTo>
                    <a:pt x="13956" y="-113"/>
                    <a:pt x="12769" y="-202"/>
                    <a:pt x="10633" y="860"/>
                  </a:cubicBezTo>
                  <a:cubicBezTo>
                    <a:pt x="8497" y="1923"/>
                    <a:pt x="5411" y="4136"/>
                    <a:pt x="4106" y="5729"/>
                  </a:cubicBezTo>
                  <a:cubicBezTo>
                    <a:pt x="2800" y="7323"/>
                    <a:pt x="3275" y="8296"/>
                    <a:pt x="4818" y="8960"/>
                  </a:cubicBezTo>
                  <a:cubicBezTo>
                    <a:pt x="6361" y="9624"/>
                    <a:pt x="8972" y="9978"/>
                    <a:pt x="11582" y="9491"/>
                  </a:cubicBezTo>
                  <a:cubicBezTo>
                    <a:pt x="14193" y="9005"/>
                    <a:pt x="16804" y="7677"/>
                    <a:pt x="18347" y="6437"/>
                  </a:cubicBezTo>
                  <a:cubicBezTo>
                    <a:pt x="19890" y="5198"/>
                    <a:pt x="20365" y="4047"/>
                    <a:pt x="20602" y="3206"/>
                  </a:cubicBezTo>
                  <a:cubicBezTo>
                    <a:pt x="20840" y="2365"/>
                    <a:pt x="20840" y="1834"/>
                    <a:pt x="20721" y="1878"/>
                  </a:cubicBezTo>
                  <a:cubicBezTo>
                    <a:pt x="20602" y="1923"/>
                    <a:pt x="20365" y="2542"/>
                    <a:pt x="20246" y="4224"/>
                  </a:cubicBezTo>
                  <a:cubicBezTo>
                    <a:pt x="20128" y="5906"/>
                    <a:pt x="20128" y="8650"/>
                    <a:pt x="20365" y="11129"/>
                  </a:cubicBezTo>
                  <a:cubicBezTo>
                    <a:pt x="20602" y="13608"/>
                    <a:pt x="21077" y="15821"/>
                    <a:pt x="20602" y="17370"/>
                  </a:cubicBezTo>
                  <a:cubicBezTo>
                    <a:pt x="20128" y="18919"/>
                    <a:pt x="18703" y="19805"/>
                    <a:pt x="16330" y="20424"/>
                  </a:cubicBezTo>
                  <a:cubicBezTo>
                    <a:pt x="13956" y="21044"/>
                    <a:pt x="10633" y="21398"/>
                    <a:pt x="7547" y="21000"/>
                  </a:cubicBezTo>
                  <a:cubicBezTo>
                    <a:pt x="4462" y="20601"/>
                    <a:pt x="1613" y="19450"/>
                    <a:pt x="545" y="18432"/>
                  </a:cubicBezTo>
                  <a:cubicBezTo>
                    <a:pt x="-523" y="17414"/>
                    <a:pt x="189" y="16529"/>
                    <a:pt x="901" y="1564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2" name="Line"/>
            <p:cNvSpPr/>
            <p:nvPr/>
          </p:nvSpPr>
          <p:spPr>
            <a:xfrm>
              <a:off x="4303615" y="3952205"/>
              <a:ext cx="375994" cy="493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534" fill="norm" stroke="1" extrusionOk="0">
                  <a:moveTo>
                    <a:pt x="12682" y="13320"/>
                  </a:moveTo>
                  <a:cubicBezTo>
                    <a:pt x="12815" y="13928"/>
                    <a:pt x="12947" y="14537"/>
                    <a:pt x="11754" y="15399"/>
                  </a:cubicBezTo>
                  <a:cubicBezTo>
                    <a:pt x="10562" y="16261"/>
                    <a:pt x="8044" y="17376"/>
                    <a:pt x="6189" y="17985"/>
                  </a:cubicBezTo>
                  <a:cubicBezTo>
                    <a:pt x="4334" y="18593"/>
                    <a:pt x="3141" y="18695"/>
                    <a:pt x="2147" y="18695"/>
                  </a:cubicBezTo>
                  <a:cubicBezTo>
                    <a:pt x="1153" y="18695"/>
                    <a:pt x="358" y="18593"/>
                    <a:pt x="93" y="18289"/>
                  </a:cubicBezTo>
                  <a:cubicBezTo>
                    <a:pt x="-172" y="17985"/>
                    <a:pt x="93" y="17478"/>
                    <a:pt x="1352" y="16210"/>
                  </a:cubicBezTo>
                  <a:cubicBezTo>
                    <a:pt x="2611" y="14942"/>
                    <a:pt x="4864" y="12914"/>
                    <a:pt x="7050" y="10734"/>
                  </a:cubicBezTo>
                  <a:cubicBezTo>
                    <a:pt x="9237" y="8554"/>
                    <a:pt x="11357" y="6221"/>
                    <a:pt x="12483" y="4599"/>
                  </a:cubicBezTo>
                  <a:cubicBezTo>
                    <a:pt x="13610" y="2976"/>
                    <a:pt x="13742" y="2064"/>
                    <a:pt x="13610" y="1404"/>
                  </a:cubicBezTo>
                  <a:cubicBezTo>
                    <a:pt x="13477" y="745"/>
                    <a:pt x="13080" y="340"/>
                    <a:pt x="12549" y="137"/>
                  </a:cubicBezTo>
                  <a:cubicBezTo>
                    <a:pt x="12019" y="-66"/>
                    <a:pt x="11357" y="-66"/>
                    <a:pt x="10495" y="289"/>
                  </a:cubicBezTo>
                  <a:cubicBezTo>
                    <a:pt x="9634" y="644"/>
                    <a:pt x="8574" y="1354"/>
                    <a:pt x="7580" y="2824"/>
                  </a:cubicBezTo>
                  <a:cubicBezTo>
                    <a:pt x="6586" y="4295"/>
                    <a:pt x="5659" y="6526"/>
                    <a:pt x="5924" y="9010"/>
                  </a:cubicBezTo>
                  <a:cubicBezTo>
                    <a:pt x="6189" y="11495"/>
                    <a:pt x="7646" y="14233"/>
                    <a:pt x="9767" y="16261"/>
                  </a:cubicBezTo>
                  <a:cubicBezTo>
                    <a:pt x="11887" y="18289"/>
                    <a:pt x="14670" y="19607"/>
                    <a:pt x="16724" y="20368"/>
                  </a:cubicBezTo>
                  <a:cubicBezTo>
                    <a:pt x="18778" y="21128"/>
                    <a:pt x="20103" y="21331"/>
                    <a:pt x="21428" y="2153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3" name="Line"/>
            <p:cNvSpPr/>
            <p:nvPr/>
          </p:nvSpPr>
          <p:spPr>
            <a:xfrm>
              <a:off x="5460878" y="3974097"/>
              <a:ext cx="418539" cy="346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2" fill="norm" stroke="1" extrusionOk="0">
                  <a:moveTo>
                    <a:pt x="0" y="12722"/>
                  </a:moveTo>
                  <a:cubicBezTo>
                    <a:pt x="480" y="13151"/>
                    <a:pt x="960" y="13580"/>
                    <a:pt x="1980" y="13580"/>
                  </a:cubicBezTo>
                  <a:cubicBezTo>
                    <a:pt x="3000" y="13580"/>
                    <a:pt x="4560" y="13151"/>
                    <a:pt x="5940" y="11578"/>
                  </a:cubicBezTo>
                  <a:cubicBezTo>
                    <a:pt x="7320" y="10004"/>
                    <a:pt x="8520" y="7286"/>
                    <a:pt x="9120" y="5570"/>
                  </a:cubicBezTo>
                  <a:cubicBezTo>
                    <a:pt x="9720" y="3853"/>
                    <a:pt x="9720" y="3138"/>
                    <a:pt x="9600" y="2351"/>
                  </a:cubicBezTo>
                  <a:cubicBezTo>
                    <a:pt x="9480" y="1565"/>
                    <a:pt x="9240" y="706"/>
                    <a:pt x="8820" y="277"/>
                  </a:cubicBezTo>
                  <a:cubicBezTo>
                    <a:pt x="8400" y="-152"/>
                    <a:pt x="7800" y="-152"/>
                    <a:pt x="6840" y="778"/>
                  </a:cubicBezTo>
                  <a:cubicBezTo>
                    <a:pt x="5880" y="1708"/>
                    <a:pt x="4560" y="3567"/>
                    <a:pt x="3540" y="6142"/>
                  </a:cubicBezTo>
                  <a:cubicBezTo>
                    <a:pt x="2520" y="8717"/>
                    <a:pt x="1800" y="12007"/>
                    <a:pt x="1800" y="14367"/>
                  </a:cubicBezTo>
                  <a:cubicBezTo>
                    <a:pt x="1800" y="16727"/>
                    <a:pt x="2520" y="18158"/>
                    <a:pt x="3480" y="19231"/>
                  </a:cubicBezTo>
                  <a:cubicBezTo>
                    <a:pt x="4440" y="20304"/>
                    <a:pt x="5640" y="21019"/>
                    <a:pt x="7620" y="21233"/>
                  </a:cubicBezTo>
                  <a:cubicBezTo>
                    <a:pt x="9600" y="21448"/>
                    <a:pt x="12360" y="21162"/>
                    <a:pt x="14820" y="20304"/>
                  </a:cubicBezTo>
                  <a:cubicBezTo>
                    <a:pt x="17280" y="19445"/>
                    <a:pt x="19440" y="18015"/>
                    <a:pt x="21600" y="1658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4" name="Line"/>
            <p:cNvSpPr/>
            <p:nvPr/>
          </p:nvSpPr>
          <p:spPr>
            <a:xfrm>
              <a:off x="5772115" y="3920469"/>
              <a:ext cx="656967" cy="385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469" fill="norm" stroke="1" extrusionOk="0">
                  <a:moveTo>
                    <a:pt x="2825" y="6726"/>
                  </a:moveTo>
                  <a:cubicBezTo>
                    <a:pt x="2445" y="6596"/>
                    <a:pt x="2065" y="6467"/>
                    <a:pt x="2065" y="6338"/>
                  </a:cubicBezTo>
                  <a:cubicBezTo>
                    <a:pt x="2065" y="6208"/>
                    <a:pt x="2445" y="6079"/>
                    <a:pt x="3167" y="6273"/>
                  </a:cubicBezTo>
                  <a:cubicBezTo>
                    <a:pt x="3890" y="6467"/>
                    <a:pt x="4955" y="6984"/>
                    <a:pt x="5525" y="7890"/>
                  </a:cubicBezTo>
                  <a:cubicBezTo>
                    <a:pt x="6096" y="8795"/>
                    <a:pt x="6172" y="10089"/>
                    <a:pt x="5753" y="11835"/>
                  </a:cubicBezTo>
                  <a:cubicBezTo>
                    <a:pt x="5335" y="13581"/>
                    <a:pt x="4422" y="15780"/>
                    <a:pt x="3548" y="17396"/>
                  </a:cubicBezTo>
                  <a:cubicBezTo>
                    <a:pt x="2673" y="19013"/>
                    <a:pt x="1836" y="20048"/>
                    <a:pt x="1190" y="20695"/>
                  </a:cubicBezTo>
                  <a:cubicBezTo>
                    <a:pt x="543" y="21341"/>
                    <a:pt x="87" y="21600"/>
                    <a:pt x="11" y="21406"/>
                  </a:cubicBezTo>
                  <a:cubicBezTo>
                    <a:pt x="-65" y="21212"/>
                    <a:pt x="239" y="20565"/>
                    <a:pt x="1190" y="19272"/>
                  </a:cubicBezTo>
                  <a:cubicBezTo>
                    <a:pt x="2141" y="17978"/>
                    <a:pt x="3738" y="16038"/>
                    <a:pt x="5145" y="13904"/>
                  </a:cubicBezTo>
                  <a:cubicBezTo>
                    <a:pt x="6552" y="11770"/>
                    <a:pt x="7769" y="9442"/>
                    <a:pt x="8415" y="7954"/>
                  </a:cubicBezTo>
                  <a:cubicBezTo>
                    <a:pt x="9062" y="6467"/>
                    <a:pt x="9138" y="5820"/>
                    <a:pt x="8948" y="5562"/>
                  </a:cubicBezTo>
                  <a:cubicBezTo>
                    <a:pt x="8758" y="5303"/>
                    <a:pt x="8301" y="5432"/>
                    <a:pt x="7617" y="6661"/>
                  </a:cubicBezTo>
                  <a:cubicBezTo>
                    <a:pt x="6932" y="7890"/>
                    <a:pt x="6020" y="10218"/>
                    <a:pt x="5639" y="12158"/>
                  </a:cubicBezTo>
                  <a:cubicBezTo>
                    <a:pt x="5259" y="14098"/>
                    <a:pt x="5411" y="15650"/>
                    <a:pt x="5981" y="16750"/>
                  </a:cubicBezTo>
                  <a:cubicBezTo>
                    <a:pt x="6552" y="17849"/>
                    <a:pt x="7541" y="18496"/>
                    <a:pt x="8834" y="18237"/>
                  </a:cubicBezTo>
                  <a:cubicBezTo>
                    <a:pt x="10127" y="17978"/>
                    <a:pt x="11724" y="16814"/>
                    <a:pt x="13017" y="15068"/>
                  </a:cubicBezTo>
                  <a:cubicBezTo>
                    <a:pt x="14310" y="13322"/>
                    <a:pt x="15298" y="10994"/>
                    <a:pt x="15717" y="8601"/>
                  </a:cubicBezTo>
                  <a:cubicBezTo>
                    <a:pt x="16135" y="6208"/>
                    <a:pt x="15983" y="3751"/>
                    <a:pt x="15869" y="2199"/>
                  </a:cubicBezTo>
                  <a:cubicBezTo>
                    <a:pt x="15755" y="647"/>
                    <a:pt x="15679" y="0"/>
                    <a:pt x="15527" y="0"/>
                  </a:cubicBezTo>
                  <a:cubicBezTo>
                    <a:pt x="15374" y="0"/>
                    <a:pt x="15146" y="647"/>
                    <a:pt x="15032" y="2846"/>
                  </a:cubicBezTo>
                  <a:cubicBezTo>
                    <a:pt x="14918" y="5044"/>
                    <a:pt x="14918" y="8795"/>
                    <a:pt x="14842" y="12481"/>
                  </a:cubicBezTo>
                  <a:cubicBezTo>
                    <a:pt x="14766" y="16168"/>
                    <a:pt x="14614" y="19789"/>
                    <a:pt x="14538" y="20436"/>
                  </a:cubicBezTo>
                  <a:cubicBezTo>
                    <a:pt x="14462" y="21083"/>
                    <a:pt x="14462" y="18754"/>
                    <a:pt x="14652" y="16556"/>
                  </a:cubicBezTo>
                  <a:cubicBezTo>
                    <a:pt x="14842" y="14357"/>
                    <a:pt x="15222" y="12287"/>
                    <a:pt x="15565" y="10929"/>
                  </a:cubicBezTo>
                  <a:cubicBezTo>
                    <a:pt x="15907" y="9571"/>
                    <a:pt x="16211" y="8925"/>
                    <a:pt x="16553" y="8537"/>
                  </a:cubicBezTo>
                  <a:cubicBezTo>
                    <a:pt x="16896" y="8148"/>
                    <a:pt x="17276" y="8019"/>
                    <a:pt x="17884" y="8148"/>
                  </a:cubicBezTo>
                  <a:cubicBezTo>
                    <a:pt x="18493" y="8278"/>
                    <a:pt x="19329" y="8666"/>
                    <a:pt x="19976" y="9377"/>
                  </a:cubicBezTo>
                  <a:cubicBezTo>
                    <a:pt x="20622" y="10089"/>
                    <a:pt x="21079" y="11123"/>
                    <a:pt x="21307" y="12093"/>
                  </a:cubicBezTo>
                  <a:cubicBezTo>
                    <a:pt x="21535" y="13063"/>
                    <a:pt x="21535" y="13969"/>
                    <a:pt x="21383" y="14616"/>
                  </a:cubicBezTo>
                  <a:cubicBezTo>
                    <a:pt x="21231" y="15262"/>
                    <a:pt x="20927" y="15650"/>
                    <a:pt x="19976" y="16232"/>
                  </a:cubicBezTo>
                  <a:cubicBezTo>
                    <a:pt x="19025" y="16814"/>
                    <a:pt x="17428" y="17590"/>
                    <a:pt x="16401" y="17978"/>
                  </a:cubicBezTo>
                  <a:cubicBezTo>
                    <a:pt x="15374" y="18366"/>
                    <a:pt x="14918" y="18366"/>
                    <a:pt x="14918" y="18237"/>
                  </a:cubicBezTo>
                  <a:cubicBezTo>
                    <a:pt x="14918" y="18108"/>
                    <a:pt x="15374" y="17849"/>
                    <a:pt x="15793" y="17590"/>
                  </a:cubicBezTo>
                  <a:cubicBezTo>
                    <a:pt x="16211" y="17332"/>
                    <a:pt x="16591" y="17073"/>
                    <a:pt x="16972" y="1681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5" name="Line"/>
            <p:cNvSpPr/>
            <p:nvPr/>
          </p:nvSpPr>
          <p:spPr>
            <a:xfrm>
              <a:off x="6193319" y="4169486"/>
              <a:ext cx="48830" cy="31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7" fill="norm" stroke="1" extrusionOk="0">
                  <a:moveTo>
                    <a:pt x="6172" y="1220"/>
                  </a:moveTo>
                  <a:cubicBezTo>
                    <a:pt x="3086" y="448"/>
                    <a:pt x="0" y="-323"/>
                    <a:pt x="0" y="140"/>
                  </a:cubicBezTo>
                  <a:cubicBezTo>
                    <a:pt x="0" y="603"/>
                    <a:pt x="3086" y="2300"/>
                    <a:pt x="5143" y="5154"/>
                  </a:cubicBezTo>
                  <a:cubicBezTo>
                    <a:pt x="7200" y="8008"/>
                    <a:pt x="8229" y="12020"/>
                    <a:pt x="8229" y="14411"/>
                  </a:cubicBezTo>
                  <a:cubicBezTo>
                    <a:pt x="8229" y="16803"/>
                    <a:pt x="7200" y="17574"/>
                    <a:pt x="6686" y="18577"/>
                  </a:cubicBezTo>
                  <a:cubicBezTo>
                    <a:pt x="6172" y="19580"/>
                    <a:pt x="6172" y="20814"/>
                    <a:pt x="8743" y="21046"/>
                  </a:cubicBezTo>
                  <a:cubicBezTo>
                    <a:pt x="11314" y="21277"/>
                    <a:pt x="16457" y="20506"/>
                    <a:pt x="21600" y="1973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6" name="Line"/>
            <p:cNvSpPr/>
            <p:nvPr/>
          </p:nvSpPr>
          <p:spPr>
            <a:xfrm>
              <a:off x="6528603" y="4191647"/>
              <a:ext cx="77619" cy="6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1" h="20437" fill="norm" stroke="1" extrusionOk="0">
                  <a:moveTo>
                    <a:pt x="12840" y="9630"/>
                  </a:moveTo>
                  <a:cubicBezTo>
                    <a:pt x="10989" y="12510"/>
                    <a:pt x="9137" y="15390"/>
                    <a:pt x="9754" y="17550"/>
                  </a:cubicBezTo>
                  <a:cubicBezTo>
                    <a:pt x="10372" y="19710"/>
                    <a:pt x="13457" y="21150"/>
                    <a:pt x="15926" y="20070"/>
                  </a:cubicBezTo>
                  <a:cubicBezTo>
                    <a:pt x="18394" y="18990"/>
                    <a:pt x="20246" y="15390"/>
                    <a:pt x="20554" y="11790"/>
                  </a:cubicBezTo>
                  <a:cubicBezTo>
                    <a:pt x="20863" y="8190"/>
                    <a:pt x="19629" y="4590"/>
                    <a:pt x="17469" y="2430"/>
                  </a:cubicBezTo>
                  <a:cubicBezTo>
                    <a:pt x="15309" y="270"/>
                    <a:pt x="12223" y="-450"/>
                    <a:pt x="9446" y="270"/>
                  </a:cubicBezTo>
                  <a:cubicBezTo>
                    <a:pt x="6669" y="990"/>
                    <a:pt x="4200" y="3150"/>
                    <a:pt x="2349" y="6030"/>
                  </a:cubicBezTo>
                  <a:cubicBezTo>
                    <a:pt x="497" y="8910"/>
                    <a:pt x="-737" y="12510"/>
                    <a:pt x="497" y="15390"/>
                  </a:cubicBezTo>
                  <a:cubicBezTo>
                    <a:pt x="1732" y="18270"/>
                    <a:pt x="5434" y="20430"/>
                    <a:pt x="7286" y="19350"/>
                  </a:cubicBezTo>
                  <a:cubicBezTo>
                    <a:pt x="9137" y="18270"/>
                    <a:pt x="9137" y="13950"/>
                    <a:pt x="9137" y="963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7" name="Line"/>
            <p:cNvSpPr/>
            <p:nvPr/>
          </p:nvSpPr>
          <p:spPr>
            <a:xfrm>
              <a:off x="7273197" y="3870379"/>
              <a:ext cx="43199" cy="45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550" fill="norm" stroke="1" extrusionOk="0">
                  <a:moveTo>
                    <a:pt x="21121" y="2472"/>
                  </a:moveTo>
                  <a:cubicBezTo>
                    <a:pt x="19984" y="1924"/>
                    <a:pt x="18847" y="1375"/>
                    <a:pt x="16574" y="882"/>
                  </a:cubicBezTo>
                  <a:cubicBezTo>
                    <a:pt x="14300" y="389"/>
                    <a:pt x="10889" y="-50"/>
                    <a:pt x="8616" y="5"/>
                  </a:cubicBezTo>
                  <a:cubicBezTo>
                    <a:pt x="6342" y="60"/>
                    <a:pt x="5205" y="608"/>
                    <a:pt x="3500" y="2965"/>
                  </a:cubicBezTo>
                  <a:cubicBezTo>
                    <a:pt x="1795" y="5323"/>
                    <a:pt x="-479" y="9489"/>
                    <a:pt x="89" y="12614"/>
                  </a:cubicBezTo>
                  <a:cubicBezTo>
                    <a:pt x="658" y="15739"/>
                    <a:pt x="4068" y="17822"/>
                    <a:pt x="5205" y="19138"/>
                  </a:cubicBezTo>
                  <a:cubicBezTo>
                    <a:pt x="6342" y="20454"/>
                    <a:pt x="5205" y="21002"/>
                    <a:pt x="4068" y="2155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8" name="Line"/>
            <p:cNvSpPr/>
            <p:nvPr/>
          </p:nvSpPr>
          <p:spPr>
            <a:xfrm>
              <a:off x="7037369" y="4027429"/>
              <a:ext cx="481320" cy="6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43" y="19200"/>
                    <a:pt x="2087" y="16800"/>
                    <a:pt x="4070" y="13600"/>
                  </a:cubicBezTo>
                  <a:cubicBezTo>
                    <a:pt x="6052" y="10400"/>
                    <a:pt x="8974" y="6400"/>
                    <a:pt x="12052" y="4000"/>
                  </a:cubicBezTo>
                  <a:cubicBezTo>
                    <a:pt x="15130" y="1600"/>
                    <a:pt x="18365" y="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69" name="Line"/>
            <p:cNvSpPr/>
            <p:nvPr/>
          </p:nvSpPr>
          <p:spPr>
            <a:xfrm>
              <a:off x="7429894" y="3975017"/>
              <a:ext cx="479430" cy="265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261" fill="norm" stroke="1" extrusionOk="0">
                  <a:moveTo>
                    <a:pt x="9306" y="3639"/>
                  </a:moveTo>
                  <a:cubicBezTo>
                    <a:pt x="8993" y="2894"/>
                    <a:pt x="8680" y="2149"/>
                    <a:pt x="8002" y="1777"/>
                  </a:cubicBezTo>
                  <a:cubicBezTo>
                    <a:pt x="7324" y="1405"/>
                    <a:pt x="6280" y="1405"/>
                    <a:pt x="5080" y="2336"/>
                  </a:cubicBezTo>
                  <a:cubicBezTo>
                    <a:pt x="3880" y="3267"/>
                    <a:pt x="2524" y="5129"/>
                    <a:pt x="1585" y="7084"/>
                  </a:cubicBezTo>
                  <a:cubicBezTo>
                    <a:pt x="645" y="9039"/>
                    <a:pt x="124" y="11087"/>
                    <a:pt x="19" y="13136"/>
                  </a:cubicBezTo>
                  <a:cubicBezTo>
                    <a:pt x="-85" y="15184"/>
                    <a:pt x="228" y="17232"/>
                    <a:pt x="958" y="18536"/>
                  </a:cubicBezTo>
                  <a:cubicBezTo>
                    <a:pt x="1689" y="19839"/>
                    <a:pt x="2837" y="20398"/>
                    <a:pt x="3932" y="20491"/>
                  </a:cubicBezTo>
                  <a:cubicBezTo>
                    <a:pt x="5028" y="20584"/>
                    <a:pt x="6072" y="20212"/>
                    <a:pt x="7167" y="18256"/>
                  </a:cubicBezTo>
                  <a:cubicBezTo>
                    <a:pt x="8263" y="16301"/>
                    <a:pt x="9411" y="12763"/>
                    <a:pt x="10037" y="10063"/>
                  </a:cubicBezTo>
                  <a:cubicBezTo>
                    <a:pt x="10663" y="7363"/>
                    <a:pt x="10767" y="5501"/>
                    <a:pt x="10819" y="4012"/>
                  </a:cubicBezTo>
                  <a:cubicBezTo>
                    <a:pt x="10872" y="2522"/>
                    <a:pt x="10872" y="1405"/>
                    <a:pt x="10924" y="1405"/>
                  </a:cubicBezTo>
                  <a:cubicBezTo>
                    <a:pt x="10976" y="1405"/>
                    <a:pt x="11080" y="2522"/>
                    <a:pt x="11185" y="5222"/>
                  </a:cubicBezTo>
                  <a:cubicBezTo>
                    <a:pt x="11289" y="7922"/>
                    <a:pt x="11393" y="12205"/>
                    <a:pt x="11550" y="14812"/>
                  </a:cubicBezTo>
                  <a:cubicBezTo>
                    <a:pt x="11706" y="17418"/>
                    <a:pt x="11915" y="18349"/>
                    <a:pt x="12228" y="19094"/>
                  </a:cubicBezTo>
                  <a:cubicBezTo>
                    <a:pt x="12541" y="19839"/>
                    <a:pt x="12958" y="20398"/>
                    <a:pt x="13428" y="20305"/>
                  </a:cubicBezTo>
                  <a:cubicBezTo>
                    <a:pt x="13898" y="20212"/>
                    <a:pt x="14419" y="19467"/>
                    <a:pt x="15150" y="16953"/>
                  </a:cubicBezTo>
                  <a:cubicBezTo>
                    <a:pt x="15880" y="14439"/>
                    <a:pt x="16819" y="10156"/>
                    <a:pt x="17341" y="7363"/>
                  </a:cubicBezTo>
                  <a:cubicBezTo>
                    <a:pt x="17863" y="4570"/>
                    <a:pt x="17967" y="3267"/>
                    <a:pt x="18072" y="2149"/>
                  </a:cubicBezTo>
                  <a:cubicBezTo>
                    <a:pt x="18176" y="1032"/>
                    <a:pt x="18280" y="101"/>
                    <a:pt x="18176" y="8"/>
                  </a:cubicBezTo>
                  <a:cubicBezTo>
                    <a:pt x="18072" y="-85"/>
                    <a:pt x="17758" y="660"/>
                    <a:pt x="17550" y="3081"/>
                  </a:cubicBezTo>
                  <a:cubicBezTo>
                    <a:pt x="17341" y="5501"/>
                    <a:pt x="17237" y="9598"/>
                    <a:pt x="17237" y="12298"/>
                  </a:cubicBezTo>
                  <a:cubicBezTo>
                    <a:pt x="17237" y="14998"/>
                    <a:pt x="17341" y="16301"/>
                    <a:pt x="17550" y="17418"/>
                  </a:cubicBezTo>
                  <a:cubicBezTo>
                    <a:pt x="17758" y="18536"/>
                    <a:pt x="18072" y="19467"/>
                    <a:pt x="18489" y="20212"/>
                  </a:cubicBezTo>
                  <a:cubicBezTo>
                    <a:pt x="18906" y="20956"/>
                    <a:pt x="19428" y="21515"/>
                    <a:pt x="19950" y="21143"/>
                  </a:cubicBezTo>
                  <a:cubicBezTo>
                    <a:pt x="20472" y="20770"/>
                    <a:pt x="20993" y="19467"/>
                    <a:pt x="21515" y="18163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0" name="Line"/>
            <p:cNvSpPr/>
            <p:nvPr/>
          </p:nvSpPr>
          <p:spPr>
            <a:xfrm>
              <a:off x="7804688" y="3839087"/>
              <a:ext cx="34880" cy="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1" name="Line"/>
            <p:cNvSpPr/>
            <p:nvPr/>
          </p:nvSpPr>
          <p:spPr>
            <a:xfrm>
              <a:off x="7992412" y="3797233"/>
              <a:ext cx="42474" cy="4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6" h="21600" fill="norm" stroke="1" extrusionOk="0">
                  <a:moveTo>
                    <a:pt x="20766" y="0"/>
                  </a:moveTo>
                  <a:cubicBezTo>
                    <a:pt x="17355" y="997"/>
                    <a:pt x="13945" y="1994"/>
                    <a:pt x="11103" y="4486"/>
                  </a:cubicBezTo>
                  <a:cubicBezTo>
                    <a:pt x="8261" y="6978"/>
                    <a:pt x="5987" y="10966"/>
                    <a:pt x="3713" y="13846"/>
                  </a:cubicBezTo>
                  <a:cubicBezTo>
                    <a:pt x="1440" y="16726"/>
                    <a:pt x="-834" y="18498"/>
                    <a:pt x="303" y="19606"/>
                  </a:cubicBezTo>
                  <a:cubicBezTo>
                    <a:pt x="1440" y="20714"/>
                    <a:pt x="5987" y="21157"/>
                    <a:pt x="10534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2" name="Line"/>
            <p:cNvSpPr/>
            <p:nvPr/>
          </p:nvSpPr>
          <p:spPr>
            <a:xfrm>
              <a:off x="8378559" y="3825136"/>
              <a:ext cx="197553" cy="456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530" fill="norm" stroke="1" extrusionOk="0">
                  <a:moveTo>
                    <a:pt x="545" y="0"/>
                  </a:moveTo>
                  <a:cubicBezTo>
                    <a:pt x="545" y="2193"/>
                    <a:pt x="545" y="4386"/>
                    <a:pt x="793" y="6962"/>
                  </a:cubicBezTo>
                  <a:cubicBezTo>
                    <a:pt x="1041" y="9539"/>
                    <a:pt x="1538" y="12499"/>
                    <a:pt x="1910" y="14309"/>
                  </a:cubicBezTo>
                  <a:cubicBezTo>
                    <a:pt x="2283" y="16118"/>
                    <a:pt x="2531" y="16776"/>
                    <a:pt x="2779" y="17543"/>
                  </a:cubicBezTo>
                  <a:cubicBezTo>
                    <a:pt x="3028" y="18311"/>
                    <a:pt x="3276" y="19188"/>
                    <a:pt x="3028" y="19352"/>
                  </a:cubicBezTo>
                  <a:cubicBezTo>
                    <a:pt x="2779" y="19517"/>
                    <a:pt x="2034" y="18969"/>
                    <a:pt x="1538" y="18037"/>
                  </a:cubicBezTo>
                  <a:cubicBezTo>
                    <a:pt x="1041" y="17105"/>
                    <a:pt x="793" y="15789"/>
                    <a:pt x="1538" y="14473"/>
                  </a:cubicBezTo>
                  <a:cubicBezTo>
                    <a:pt x="2283" y="13157"/>
                    <a:pt x="4021" y="11842"/>
                    <a:pt x="6628" y="11129"/>
                  </a:cubicBezTo>
                  <a:cubicBezTo>
                    <a:pt x="9234" y="10416"/>
                    <a:pt x="12710" y="10307"/>
                    <a:pt x="15317" y="10745"/>
                  </a:cubicBezTo>
                  <a:cubicBezTo>
                    <a:pt x="17924" y="11184"/>
                    <a:pt x="19662" y="12171"/>
                    <a:pt x="20531" y="13212"/>
                  </a:cubicBezTo>
                  <a:cubicBezTo>
                    <a:pt x="21400" y="14254"/>
                    <a:pt x="21400" y="15350"/>
                    <a:pt x="19538" y="16611"/>
                  </a:cubicBezTo>
                  <a:cubicBezTo>
                    <a:pt x="17676" y="17872"/>
                    <a:pt x="13952" y="19297"/>
                    <a:pt x="10848" y="20175"/>
                  </a:cubicBezTo>
                  <a:cubicBezTo>
                    <a:pt x="7745" y="21052"/>
                    <a:pt x="5262" y="21381"/>
                    <a:pt x="3400" y="21490"/>
                  </a:cubicBezTo>
                  <a:cubicBezTo>
                    <a:pt x="1538" y="21600"/>
                    <a:pt x="297" y="21490"/>
                    <a:pt x="48" y="21052"/>
                  </a:cubicBezTo>
                  <a:cubicBezTo>
                    <a:pt x="-200" y="20613"/>
                    <a:pt x="545" y="19846"/>
                    <a:pt x="1290" y="19078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3" name="Line"/>
            <p:cNvSpPr/>
            <p:nvPr/>
          </p:nvSpPr>
          <p:spPr>
            <a:xfrm>
              <a:off x="8585958" y="4030818"/>
              <a:ext cx="187799" cy="195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9" h="20908" fill="norm" stroke="1" extrusionOk="0">
                  <a:moveTo>
                    <a:pt x="15614" y="5596"/>
                  </a:moveTo>
                  <a:cubicBezTo>
                    <a:pt x="15614" y="4355"/>
                    <a:pt x="15614" y="3114"/>
                    <a:pt x="14964" y="1996"/>
                  </a:cubicBezTo>
                  <a:cubicBezTo>
                    <a:pt x="14313" y="879"/>
                    <a:pt x="13012" y="-114"/>
                    <a:pt x="11971" y="10"/>
                  </a:cubicBezTo>
                  <a:cubicBezTo>
                    <a:pt x="10930" y="134"/>
                    <a:pt x="10149" y="1376"/>
                    <a:pt x="8848" y="4107"/>
                  </a:cubicBezTo>
                  <a:cubicBezTo>
                    <a:pt x="7547" y="6838"/>
                    <a:pt x="5725" y="11058"/>
                    <a:pt x="4814" y="13789"/>
                  </a:cubicBezTo>
                  <a:cubicBezTo>
                    <a:pt x="3904" y="16520"/>
                    <a:pt x="3904" y="17762"/>
                    <a:pt x="5595" y="19003"/>
                  </a:cubicBezTo>
                  <a:cubicBezTo>
                    <a:pt x="7287" y="20245"/>
                    <a:pt x="10670" y="21486"/>
                    <a:pt x="13793" y="20617"/>
                  </a:cubicBezTo>
                  <a:cubicBezTo>
                    <a:pt x="16916" y="19748"/>
                    <a:pt x="19778" y="16769"/>
                    <a:pt x="20689" y="13789"/>
                  </a:cubicBezTo>
                  <a:cubicBezTo>
                    <a:pt x="21600" y="10810"/>
                    <a:pt x="20559" y="7831"/>
                    <a:pt x="18347" y="5845"/>
                  </a:cubicBezTo>
                  <a:cubicBezTo>
                    <a:pt x="16135" y="3858"/>
                    <a:pt x="12752" y="2865"/>
                    <a:pt x="9499" y="3858"/>
                  </a:cubicBezTo>
                  <a:cubicBezTo>
                    <a:pt x="6246" y="4852"/>
                    <a:pt x="3123" y="7831"/>
                    <a:pt x="0" y="1081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4" name="Line"/>
            <p:cNvSpPr/>
            <p:nvPr/>
          </p:nvSpPr>
          <p:spPr>
            <a:xfrm>
              <a:off x="8874519" y="4006969"/>
              <a:ext cx="443881" cy="212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234" fill="norm" stroke="1" extrusionOk="0">
                  <a:moveTo>
                    <a:pt x="551" y="4134"/>
                  </a:moveTo>
                  <a:cubicBezTo>
                    <a:pt x="214" y="7385"/>
                    <a:pt x="-124" y="10637"/>
                    <a:pt x="45" y="13540"/>
                  </a:cubicBezTo>
                  <a:cubicBezTo>
                    <a:pt x="213" y="16443"/>
                    <a:pt x="889" y="18998"/>
                    <a:pt x="1789" y="20276"/>
                  </a:cubicBezTo>
                  <a:cubicBezTo>
                    <a:pt x="2689" y="21553"/>
                    <a:pt x="3814" y="21553"/>
                    <a:pt x="4939" y="20276"/>
                  </a:cubicBezTo>
                  <a:cubicBezTo>
                    <a:pt x="6064" y="18998"/>
                    <a:pt x="7189" y="16443"/>
                    <a:pt x="7751" y="13076"/>
                  </a:cubicBezTo>
                  <a:cubicBezTo>
                    <a:pt x="8314" y="9708"/>
                    <a:pt x="8314" y="5527"/>
                    <a:pt x="8089" y="3088"/>
                  </a:cubicBezTo>
                  <a:cubicBezTo>
                    <a:pt x="7864" y="650"/>
                    <a:pt x="7414" y="-47"/>
                    <a:pt x="7189" y="185"/>
                  </a:cubicBezTo>
                  <a:cubicBezTo>
                    <a:pt x="6964" y="418"/>
                    <a:pt x="6964" y="1579"/>
                    <a:pt x="7076" y="4134"/>
                  </a:cubicBezTo>
                  <a:cubicBezTo>
                    <a:pt x="7189" y="6688"/>
                    <a:pt x="7414" y="10637"/>
                    <a:pt x="7582" y="13192"/>
                  </a:cubicBezTo>
                  <a:cubicBezTo>
                    <a:pt x="7751" y="15747"/>
                    <a:pt x="7864" y="16908"/>
                    <a:pt x="8145" y="18069"/>
                  </a:cubicBezTo>
                  <a:cubicBezTo>
                    <a:pt x="8426" y="19230"/>
                    <a:pt x="8876" y="20392"/>
                    <a:pt x="9382" y="20856"/>
                  </a:cubicBezTo>
                  <a:cubicBezTo>
                    <a:pt x="9889" y="21321"/>
                    <a:pt x="10451" y="21088"/>
                    <a:pt x="10901" y="20508"/>
                  </a:cubicBezTo>
                  <a:cubicBezTo>
                    <a:pt x="11351" y="19927"/>
                    <a:pt x="11689" y="18998"/>
                    <a:pt x="11970" y="16676"/>
                  </a:cubicBezTo>
                  <a:cubicBezTo>
                    <a:pt x="12251" y="14353"/>
                    <a:pt x="12476" y="10637"/>
                    <a:pt x="12589" y="7850"/>
                  </a:cubicBezTo>
                  <a:cubicBezTo>
                    <a:pt x="12701" y="5063"/>
                    <a:pt x="12701" y="3205"/>
                    <a:pt x="12757" y="2972"/>
                  </a:cubicBezTo>
                  <a:cubicBezTo>
                    <a:pt x="12814" y="2740"/>
                    <a:pt x="12926" y="4134"/>
                    <a:pt x="13095" y="5992"/>
                  </a:cubicBezTo>
                  <a:cubicBezTo>
                    <a:pt x="13264" y="7850"/>
                    <a:pt x="13489" y="10172"/>
                    <a:pt x="13601" y="11914"/>
                  </a:cubicBezTo>
                  <a:cubicBezTo>
                    <a:pt x="13714" y="13656"/>
                    <a:pt x="13714" y="14818"/>
                    <a:pt x="13714" y="14818"/>
                  </a:cubicBezTo>
                  <a:cubicBezTo>
                    <a:pt x="13714" y="14818"/>
                    <a:pt x="13714" y="13656"/>
                    <a:pt x="14051" y="11334"/>
                  </a:cubicBezTo>
                  <a:cubicBezTo>
                    <a:pt x="14389" y="9011"/>
                    <a:pt x="15064" y="5527"/>
                    <a:pt x="15626" y="3437"/>
                  </a:cubicBezTo>
                  <a:cubicBezTo>
                    <a:pt x="16189" y="1347"/>
                    <a:pt x="16639" y="650"/>
                    <a:pt x="17145" y="301"/>
                  </a:cubicBezTo>
                  <a:cubicBezTo>
                    <a:pt x="17651" y="-47"/>
                    <a:pt x="18214" y="-47"/>
                    <a:pt x="18776" y="69"/>
                  </a:cubicBezTo>
                  <a:cubicBezTo>
                    <a:pt x="19339" y="185"/>
                    <a:pt x="19901" y="418"/>
                    <a:pt x="20239" y="1114"/>
                  </a:cubicBezTo>
                  <a:cubicBezTo>
                    <a:pt x="20576" y="1811"/>
                    <a:pt x="20689" y="2972"/>
                    <a:pt x="20689" y="5876"/>
                  </a:cubicBezTo>
                  <a:cubicBezTo>
                    <a:pt x="20689" y="8779"/>
                    <a:pt x="20576" y="13424"/>
                    <a:pt x="20689" y="16211"/>
                  </a:cubicBezTo>
                  <a:cubicBezTo>
                    <a:pt x="20801" y="18998"/>
                    <a:pt x="21139" y="19927"/>
                    <a:pt x="21476" y="20856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5" name="Line"/>
            <p:cNvSpPr/>
            <p:nvPr/>
          </p:nvSpPr>
          <p:spPr>
            <a:xfrm>
              <a:off x="9400195" y="3821553"/>
              <a:ext cx="435592" cy="41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545" fill="norm" stroke="1" extrusionOk="0">
                  <a:moveTo>
                    <a:pt x="5209" y="12495"/>
                  </a:moveTo>
                  <a:cubicBezTo>
                    <a:pt x="5323" y="11891"/>
                    <a:pt x="5436" y="11288"/>
                    <a:pt x="5209" y="10805"/>
                  </a:cubicBezTo>
                  <a:cubicBezTo>
                    <a:pt x="4982" y="10323"/>
                    <a:pt x="4413" y="9961"/>
                    <a:pt x="3845" y="9659"/>
                  </a:cubicBezTo>
                  <a:cubicBezTo>
                    <a:pt x="3277" y="9357"/>
                    <a:pt x="2708" y="9116"/>
                    <a:pt x="2197" y="9237"/>
                  </a:cubicBezTo>
                  <a:cubicBezTo>
                    <a:pt x="1685" y="9357"/>
                    <a:pt x="1230" y="9840"/>
                    <a:pt x="775" y="11288"/>
                  </a:cubicBezTo>
                  <a:cubicBezTo>
                    <a:pt x="321" y="12736"/>
                    <a:pt x="-134" y="15149"/>
                    <a:pt x="37" y="16839"/>
                  </a:cubicBezTo>
                  <a:cubicBezTo>
                    <a:pt x="207" y="18528"/>
                    <a:pt x="1003" y="19494"/>
                    <a:pt x="1742" y="19976"/>
                  </a:cubicBezTo>
                  <a:cubicBezTo>
                    <a:pt x="2481" y="20459"/>
                    <a:pt x="3163" y="20459"/>
                    <a:pt x="3959" y="18589"/>
                  </a:cubicBezTo>
                  <a:cubicBezTo>
                    <a:pt x="4754" y="16718"/>
                    <a:pt x="5664" y="12977"/>
                    <a:pt x="6119" y="9719"/>
                  </a:cubicBezTo>
                  <a:cubicBezTo>
                    <a:pt x="6573" y="6461"/>
                    <a:pt x="6573" y="3686"/>
                    <a:pt x="6403" y="2057"/>
                  </a:cubicBezTo>
                  <a:cubicBezTo>
                    <a:pt x="6232" y="428"/>
                    <a:pt x="5891" y="-55"/>
                    <a:pt x="5664" y="5"/>
                  </a:cubicBezTo>
                  <a:cubicBezTo>
                    <a:pt x="5436" y="66"/>
                    <a:pt x="5323" y="669"/>
                    <a:pt x="5266" y="3384"/>
                  </a:cubicBezTo>
                  <a:cubicBezTo>
                    <a:pt x="5209" y="6099"/>
                    <a:pt x="5209" y="10926"/>
                    <a:pt x="5209" y="14063"/>
                  </a:cubicBezTo>
                  <a:cubicBezTo>
                    <a:pt x="5209" y="17201"/>
                    <a:pt x="5209" y="18649"/>
                    <a:pt x="5778" y="19735"/>
                  </a:cubicBezTo>
                  <a:cubicBezTo>
                    <a:pt x="6346" y="20821"/>
                    <a:pt x="7483" y="21545"/>
                    <a:pt x="8847" y="21545"/>
                  </a:cubicBezTo>
                  <a:cubicBezTo>
                    <a:pt x="10211" y="21545"/>
                    <a:pt x="11803" y="20821"/>
                    <a:pt x="13110" y="19433"/>
                  </a:cubicBezTo>
                  <a:cubicBezTo>
                    <a:pt x="14418" y="18046"/>
                    <a:pt x="15441" y="15994"/>
                    <a:pt x="16066" y="14003"/>
                  </a:cubicBezTo>
                  <a:cubicBezTo>
                    <a:pt x="16691" y="12012"/>
                    <a:pt x="16919" y="10081"/>
                    <a:pt x="16975" y="8814"/>
                  </a:cubicBezTo>
                  <a:cubicBezTo>
                    <a:pt x="17032" y="7547"/>
                    <a:pt x="16919" y="6944"/>
                    <a:pt x="16578" y="6582"/>
                  </a:cubicBezTo>
                  <a:cubicBezTo>
                    <a:pt x="16237" y="6220"/>
                    <a:pt x="15668" y="6099"/>
                    <a:pt x="15213" y="6280"/>
                  </a:cubicBezTo>
                  <a:cubicBezTo>
                    <a:pt x="14759" y="6461"/>
                    <a:pt x="14418" y="6944"/>
                    <a:pt x="14133" y="7487"/>
                  </a:cubicBezTo>
                  <a:cubicBezTo>
                    <a:pt x="13849" y="8030"/>
                    <a:pt x="13622" y="8633"/>
                    <a:pt x="13451" y="9237"/>
                  </a:cubicBezTo>
                  <a:cubicBezTo>
                    <a:pt x="13281" y="9840"/>
                    <a:pt x="13167" y="10443"/>
                    <a:pt x="13338" y="10926"/>
                  </a:cubicBezTo>
                  <a:cubicBezTo>
                    <a:pt x="13508" y="11409"/>
                    <a:pt x="13963" y="11771"/>
                    <a:pt x="15100" y="12072"/>
                  </a:cubicBezTo>
                  <a:cubicBezTo>
                    <a:pt x="16237" y="12374"/>
                    <a:pt x="18055" y="12615"/>
                    <a:pt x="19192" y="12917"/>
                  </a:cubicBezTo>
                  <a:cubicBezTo>
                    <a:pt x="20329" y="13219"/>
                    <a:pt x="20784" y="13581"/>
                    <a:pt x="21068" y="14063"/>
                  </a:cubicBezTo>
                  <a:cubicBezTo>
                    <a:pt x="21352" y="14546"/>
                    <a:pt x="21466" y="15149"/>
                    <a:pt x="20841" y="16175"/>
                  </a:cubicBezTo>
                  <a:cubicBezTo>
                    <a:pt x="20215" y="17201"/>
                    <a:pt x="18851" y="18649"/>
                    <a:pt x="17430" y="19494"/>
                  </a:cubicBezTo>
                  <a:cubicBezTo>
                    <a:pt x="16009" y="20338"/>
                    <a:pt x="14531" y="20580"/>
                    <a:pt x="13451" y="20519"/>
                  </a:cubicBezTo>
                  <a:cubicBezTo>
                    <a:pt x="12371" y="20459"/>
                    <a:pt x="11689" y="20097"/>
                    <a:pt x="11007" y="1973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6" name="Line"/>
            <p:cNvSpPr/>
            <p:nvPr/>
          </p:nvSpPr>
          <p:spPr>
            <a:xfrm>
              <a:off x="10258755" y="3934043"/>
              <a:ext cx="426368" cy="24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431" fill="norm" stroke="1" extrusionOk="0">
                  <a:moveTo>
                    <a:pt x="8038" y="6291"/>
                  </a:moveTo>
                  <a:cubicBezTo>
                    <a:pt x="7691" y="5483"/>
                    <a:pt x="7345" y="4676"/>
                    <a:pt x="6882" y="3667"/>
                  </a:cubicBezTo>
                  <a:cubicBezTo>
                    <a:pt x="6420" y="2657"/>
                    <a:pt x="5843" y="1446"/>
                    <a:pt x="4746" y="2152"/>
                  </a:cubicBezTo>
                  <a:cubicBezTo>
                    <a:pt x="3648" y="2859"/>
                    <a:pt x="2031" y="5483"/>
                    <a:pt x="1049" y="7906"/>
                  </a:cubicBezTo>
                  <a:cubicBezTo>
                    <a:pt x="68" y="10328"/>
                    <a:pt x="-279" y="12549"/>
                    <a:pt x="241" y="14467"/>
                  </a:cubicBezTo>
                  <a:cubicBezTo>
                    <a:pt x="761" y="16384"/>
                    <a:pt x="2147" y="17999"/>
                    <a:pt x="3648" y="18201"/>
                  </a:cubicBezTo>
                  <a:cubicBezTo>
                    <a:pt x="5150" y="18403"/>
                    <a:pt x="6767" y="17192"/>
                    <a:pt x="7749" y="15476"/>
                  </a:cubicBezTo>
                  <a:cubicBezTo>
                    <a:pt x="8731" y="13760"/>
                    <a:pt x="9077" y="11539"/>
                    <a:pt x="8731" y="9521"/>
                  </a:cubicBezTo>
                  <a:cubicBezTo>
                    <a:pt x="8384" y="7502"/>
                    <a:pt x="7345" y="5685"/>
                    <a:pt x="6189" y="4474"/>
                  </a:cubicBezTo>
                  <a:cubicBezTo>
                    <a:pt x="5034" y="3263"/>
                    <a:pt x="3764" y="2657"/>
                    <a:pt x="2955" y="2758"/>
                  </a:cubicBezTo>
                  <a:cubicBezTo>
                    <a:pt x="2147" y="2859"/>
                    <a:pt x="1800" y="3667"/>
                    <a:pt x="1800" y="5080"/>
                  </a:cubicBezTo>
                  <a:cubicBezTo>
                    <a:pt x="1800" y="6493"/>
                    <a:pt x="2147" y="8511"/>
                    <a:pt x="2609" y="9622"/>
                  </a:cubicBezTo>
                  <a:cubicBezTo>
                    <a:pt x="3071" y="10732"/>
                    <a:pt x="3648" y="10934"/>
                    <a:pt x="5034" y="9622"/>
                  </a:cubicBezTo>
                  <a:cubicBezTo>
                    <a:pt x="6420" y="8309"/>
                    <a:pt x="8615" y="5483"/>
                    <a:pt x="9886" y="3566"/>
                  </a:cubicBezTo>
                  <a:cubicBezTo>
                    <a:pt x="11156" y="1648"/>
                    <a:pt x="11503" y="638"/>
                    <a:pt x="11734" y="739"/>
                  </a:cubicBezTo>
                  <a:cubicBezTo>
                    <a:pt x="11965" y="840"/>
                    <a:pt x="12080" y="2052"/>
                    <a:pt x="12196" y="4171"/>
                  </a:cubicBezTo>
                  <a:cubicBezTo>
                    <a:pt x="12311" y="6291"/>
                    <a:pt x="12427" y="9319"/>
                    <a:pt x="12542" y="11640"/>
                  </a:cubicBezTo>
                  <a:cubicBezTo>
                    <a:pt x="12658" y="13962"/>
                    <a:pt x="12773" y="15577"/>
                    <a:pt x="12831" y="15779"/>
                  </a:cubicBezTo>
                  <a:cubicBezTo>
                    <a:pt x="12889" y="15981"/>
                    <a:pt x="12889" y="14769"/>
                    <a:pt x="13120" y="12650"/>
                  </a:cubicBezTo>
                  <a:cubicBezTo>
                    <a:pt x="13351" y="10530"/>
                    <a:pt x="13813" y="7502"/>
                    <a:pt x="14448" y="5281"/>
                  </a:cubicBezTo>
                  <a:cubicBezTo>
                    <a:pt x="15084" y="3061"/>
                    <a:pt x="15892" y="1648"/>
                    <a:pt x="16643" y="840"/>
                  </a:cubicBezTo>
                  <a:cubicBezTo>
                    <a:pt x="17394" y="33"/>
                    <a:pt x="18087" y="-169"/>
                    <a:pt x="18780" y="134"/>
                  </a:cubicBezTo>
                  <a:cubicBezTo>
                    <a:pt x="19473" y="437"/>
                    <a:pt x="20166" y="1244"/>
                    <a:pt x="20628" y="3364"/>
                  </a:cubicBezTo>
                  <a:cubicBezTo>
                    <a:pt x="21090" y="5483"/>
                    <a:pt x="21321" y="8915"/>
                    <a:pt x="21090" y="12145"/>
                  </a:cubicBezTo>
                  <a:cubicBezTo>
                    <a:pt x="20859" y="15375"/>
                    <a:pt x="20166" y="18403"/>
                    <a:pt x="19473" y="21431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7" name="Line"/>
            <p:cNvSpPr/>
            <p:nvPr/>
          </p:nvSpPr>
          <p:spPr>
            <a:xfrm>
              <a:off x="11027428" y="3671672"/>
              <a:ext cx="334297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600" fill="norm" stroke="1" extrusionOk="0">
                  <a:moveTo>
                    <a:pt x="0" y="0"/>
                  </a:moveTo>
                  <a:cubicBezTo>
                    <a:pt x="4469" y="1800"/>
                    <a:pt x="8938" y="3600"/>
                    <a:pt x="12066" y="3600"/>
                  </a:cubicBezTo>
                  <a:cubicBezTo>
                    <a:pt x="15194" y="3600"/>
                    <a:pt x="16982" y="1800"/>
                    <a:pt x="18472" y="900"/>
                  </a:cubicBezTo>
                  <a:cubicBezTo>
                    <a:pt x="19961" y="0"/>
                    <a:pt x="21153" y="0"/>
                    <a:pt x="21377" y="3600"/>
                  </a:cubicBezTo>
                  <a:cubicBezTo>
                    <a:pt x="21600" y="7200"/>
                    <a:pt x="20855" y="14400"/>
                    <a:pt x="2011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8" name="Line"/>
            <p:cNvSpPr/>
            <p:nvPr/>
          </p:nvSpPr>
          <p:spPr>
            <a:xfrm>
              <a:off x="11126125" y="3720501"/>
              <a:ext cx="291939" cy="36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8666" y="0"/>
                  </a:moveTo>
                  <a:cubicBezTo>
                    <a:pt x="7809" y="0"/>
                    <a:pt x="6952" y="0"/>
                    <a:pt x="5666" y="1101"/>
                  </a:cubicBezTo>
                  <a:cubicBezTo>
                    <a:pt x="4380" y="2201"/>
                    <a:pt x="2666" y="4403"/>
                    <a:pt x="1552" y="7017"/>
                  </a:cubicBezTo>
                  <a:cubicBezTo>
                    <a:pt x="437" y="9631"/>
                    <a:pt x="-77" y="12657"/>
                    <a:pt x="9" y="14927"/>
                  </a:cubicBezTo>
                  <a:cubicBezTo>
                    <a:pt x="94" y="17197"/>
                    <a:pt x="780" y="18711"/>
                    <a:pt x="2066" y="19811"/>
                  </a:cubicBezTo>
                  <a:cubicBezTo>
                    <a:pt x="3352" y="20912"/>
                    <a:pt x="5237" y="21600"/>
                    <a:pt x="7894" y="21600"/>
                  </a:cubicBezTo>
                  <a:cubicBezTo>
                    <a:pt x="10552" y="21600"/>
                    <a:pt x="13980" y="20912"/>
                    <a:pt x="16380" y="20018"/>
                  </a:cubicBezTo>
                  <a:cubicBezTo>
                    <a:pt x="18780" y="19124"/>
                    <a:pt x="20152" y="18023"/>
                    <a:pt x="21523" y="1692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79" name="Line"/>
            <p:cNvSpPr/>
            <p:nvPr/>
          </p:nvSpPr>
          <p:spPr>
            <a:xfrm>
              <a:off x="10909714" y="3523941"/>
              <a:ext cx="103764" cy="85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40" fill="norm" stroke="1" extrusionOk="0">
                  <a:moveTo>
                    <a:pt x="8460" y="562"/>
                  </a:moveTo>
                  <a:cubicBezTo>
                    <a:pt x="8460" y="267"/>
                    <a:pt x="8460" y="-27"/>
                    <a:pt x="8700" y="2"/>
                  </a:cubicBezTo>
                  <a:cubicBezTo>
                    <a:pt x="8940" y="32"/>
                    <a:pt x="9420" y="385"/>
                    <a:pt x="9180" y="1680"/>
                  </a:cubicBezTo>
                  <a:cubicBezTo>
                    <a:pt x="8940" y="2975"/>
                    <a:pt x="7980" y="5211"/>
                    <a:pt x="7020" y="7359"/>
                  </a:cubicBezTo>
                  <a:cubicBezTo>
                    <a:pt x="6060" y="9508"/>
                    <a:pt x="5100" y="11568"/>
                    <a:pt x="3900" y="13480"/>
                  </a:cubicBezTo>
                  <a:cubicBezTo>
                    <a:pt x="2700" y="15393"/>
                    <a:pt x="1260" y="17159"/>
                    <a:pt x="540" y="18365"/>
                  </a:cubicBezTo>
                  <a:cubicBezTo>
                    <a:pt x="-180" y="19572"/>
                    <a:pt x="-180" y="20219"/>
                    <a:pt x="540" y="20661"/>
                  </a:cubicBezTo>
                  <a:cubicBezTo>
                    <a:pt x="1260" y="21102"/>
                    <a:pt x="2700" y="21338"/>
                    <a:pt x="4860" y="21455"/>
                  </a:cubicBezTo>
                  <a:cubicBezTo>
                    <a:pt x="7020" y="21573"/>
                    <a:pt x="9900" y="21573"/>
                    <a:pt x="12780" y="21426"/>
                  </a:cubicBezTo>
                  <a:cubicBezTo>
                    <a:pt x="15660" y="21279"/>
                    <a:pt x="18540" y="20984"/>
                    <a:pt x="21420" y="2069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80" name="Line"/>
            <p:cNvSpPr/>
            <p:nvPr/>
          </p:nvSpPr>
          <p:spPr>
            <a:xfrm>
              <a:off x="11534323" y="3578332"/>
              <a:ext cx="204620" cy="53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9" fill="norm" stroke="1" extrusionOk="0">
                  <a:moveTo>
                    <a:pt x="16445" y="1240"/>
                  </a:moveTo>
                  <a:cubicBezTo>
                    <a:pt x="15955" y="674"/>
                    <a:pt x="15464" y="108"/>
                    <a:pt x="14727" y="13"/>
                  </a:cubicBezTo>
                  <a:cubicBezTo>
                    <a:pt x="13991" y="-81"/>
                    <a:pt x="13009" y="296"/>
                    <a:pt x="10923" y="1947"/>
                  </a:cubicBezTo>
                  <a:cubicBezTo>
                    <a:pt x="8836" y="3598"/>
                    <a:pt x="5645" y="6522"/>
                    <a:pt x="3436" y="9398"/>
                  </a:cubicBezTo>
                  <a:cubicBezTo>
                    <a:pt x="1227" y="12275"/>
                    <a:pt x="0" y="15105"/>
                    <a:pt x="0" y="16991"/>
                  </a:cubicBezTo>
                  <a:cubicBezTo>
                    <a:pt x="0" y="18878"/>
                    <a:pt x="1227" y="19821"/>
                    <a:pt x="2945" y="20481"/>
                  </a:cubicBezTo>
                  <a:cubicBezTo>
                    <a:pt x="4664" y="21142"/>
                    <a:pt x="6873" y="21519"/>
                    <a:pt x="10064" y="21519"/>
                  </a:cubicBezTo>
                  <a:cubicBezTo>
                    <a:pt x="13255" y="21519"/>
                    <a:pt x="17427" y="21142"/>
                    <a:pt x="21600" y="2076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81" name="Line"/>
            <p:cNvSpPr/>
            <p:nvPr/>
          </p:nvSpPr>
          <p:spPr>
            <a:xfrm>
              <a:off x="11711039" y="3737752"/>
              <a:ext cx="237952" cy="238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0687" fill="norm" stroke="1" extrusionOk="0">
                  <a:moveTo>
                    <a:pt x="9969" y="2742"/>
                  </a:moveTo>
                  <a:cubicBezTo>
                    <a:pt x="8515" y="2136"/>
                    <a:pt x="7062" y="1531"/>
                    <a:pt x="6023" y="1833"/>
                  </a:cubicBezTo>
                  <a:cubicBezTo>
                    <a:pt x="4985" y="2136"/>
                    <a:pt x="4362" y="3348"/>
                    <a:pt x="3635" y="5770"/>
                  </a:cubicBezTo>
                  <a:cubicBezTo>
                    <a:pt x="2908" y="8192"/>
                    <a:pt x="2077" y="11826"/>
                    <a:pt x="2285" y="14753"/>
                  </a:cubicBezTo>
                  <a:cubicBezTo>
                    <a:pt x="2492" y="17680"/>
                    <a:pt x="3738" y="19901"/>
                    <a:pt x="6646" y="20506"/>
                  </a:cubicBezTo>
                  <a:cubicBezTo>
                    <a:pt x="9554" y="21112"/>
                    <a:pt x="14123" y="20103"/>
                    <a:pt x="17135" y="18891"/>
                  </a:cubicBezTo>
                  <a:cubicBezTo>
                    <a:pt x="20146" y="17680"/>
                    <a:pt x="21600" y="16267"/>
                    <a:pt x="21185" y="13340"/>
                  </a:cubicBezTo>
                  <a:cubicBezTo>
                    <a:pt x="20769" y="10413"/>
                    <a:pt x="18485" y="5972"/>
                    <a:pt x="15785" y="3247"/>
                  </a:cubicBezTo>
                  <a:cubicBezTo>
                    <a:pt x="13085" y="521"/>
                    <a:pt x="9969" y="-488"/>
                    <a:pt x="7269" y="219"/>
                  </a:cubicBezTo>
                  <a:cubicBezTo>
                    <a:pt x="4569" y="925"/>
                    <a:pt x="2285" y="3348"/>
                    <a:pt x="0" y="577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82" name="Line"/>
            <p:cNvSpPr/>
            <p:nvPr/>
          </p:nvSpPr>
          <p:spPr>
            <a:xfrm>
              <a:off x="12010185" y="3593698"/>
              <a:ext cx="215956" cy="48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414" fill="norm" stroke="1" extrusionOk="0">
                  <a:moveTo>
                    <a:pt x="2807" y="1289"/>
                  </a:moveTo>
                  <a:cubicBezTo>
                    <a:pt x="1216" y="672"/>
                    <a:pt x="-376" y="55"/>
                    <a:pt x="79" y="3"/>
                  </a:cubicBezTo>
                  <a:cubicBezTo>
                    <a:pt x="533" y="-48"/>
                    <a:pt x="3035" y="466"/>
                    <a:pt x="6331" y="1649"/>
                  </a:cubicBezTo>
                  <a:cubicBezTo>
                    <a:pt x="9628" y="2832"/>
                    <a:pt x="13721" y="4683"/>
                    <a:pt x="16563" y="6483"/>
                  </a:cubicBezTo>
                  <a:cubicBezTo>
                    <a:pt x="19405" y="8283"/>
                    <a:pt x="20997" y="10032"/>
                    <a:pt x="21110" y="11986"/>
                  </a:cubicBezTo>
                  <a:cubicBezTo>
                    <a:pt x="21224" y="13941"/>
                    <a:pt x="19860" y="16101"/>
                    <a:pt x="17700" y="17695"/>
                  </a:cubicBezTo>
                  <a:cubicBezTo>
                    <a:pt x="15540" y="19289"/>
                    <a:pt x="12584" y="20318"/>
                    <a:pt x="10424" y="20883"/>
                  </a:cubicBezTo>
                  <a:cubicBezTo>
                    <a:pt x="8264" y="21449"/>
                    <a:pt x="6900" y="21552"/>
                    <a:pt x="6672" y="21243"/>
                  </a:cubicBezTo>
                  <a:cubicBezTo>
                    <a:pt x="6445" y="20935"/>
                    <a:pt x="7355" y="20215"/>
                    <a:pt x="8264" y="1949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83" name="Line"/>
            <p:cNvSpPr/>
            <p:nvPr/>
          </p:nvSpPr>
          <p:spPr>
            <a:xfrm>
              <a:off x="12331870" y="3506582"/>
              <a:ext cx="69757" cy="63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4" fill="norm" stroke="1" extrusionOk="0">
                  <a:moveTo>
                    <a:pt x="0" y="1096"/>
                  </a:moveTo>
                  <a:cubicBezTo>
                    <a:pt x="0" y="548"/>
                    <a:pt x="0" y="0"/>
                    <a:pt x="1080" y="0"/>
                  </a:cubicBezTo>
                  <a:cubicBezTo>
                    <a:pt x="2160" y="0"/>
                    <a:pt x="4320" y="548"/>
                    <a:pt x="6840" y="2152"/>
                  </a:cubicBezTo>
                  <a:cubicBezTo>
                    <a:pt x="9360" y="3757"/>
                    <a:pt x="12240" y="6417"/>
                    <a:pt x="13680" y="9391"/>
                  </a:cubicBezTo>
                  <a:cubicBezTo>
                    <a:pt x="15120" y="12365"/>
                    <a:pt x="15120" y="15652"/>
                    <a:pt x="15120" y="17491"/>
                  </a:cubicBezTo>
                  <a:cubicBezTo>
                    <a:pt x="15120" y="19330"/>
                    <a:pt x="15120" y="19722"/>
                    <a:pt x="15120" y="20230"/>
                  </a:cubicBezTo>
                  <a:cubicBezTo>
                    <a:pt x="15120" y="20739"/>
                    <a:pt x="15120" y="21365"/>
                    <a:pt x="15120" y="21483"/>
                  </a:cubicBezTo>
                  <a:cubicBezTo>
                    <a:pt x="15120" y="21600"/>
                    <a:pt x="15120" y="21209"/>
                    <a:pt x="16200" y="20778"/>
                  </a:cubicBezTo>
                  <a:cubicBezTo>
                    <a:pt x="17280" y="20348"/>
                    <a:pt x="19440" y="19878"/>
                    <a:pt x="21600" y="1940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6014" name="Drawing"/>
          <p:cNvGrpSpPr/>
          <p:nvPr/>
        </p:nvGrpSpPr>
        <p:grpSpPr>
          <a:xfrm>
            <a:off x="425980" y="5392159"/>
            <a:ext cx="7237898" cy="655710"/>
            <a:chOff x="75788" y="5129578"/>
            <a:chExt cx="7237896" cy="655708"/>
          </a:xfrm>
        </p:grpSpPr>
        <p:sp>
          <p:nvSpPr>
            <p:cNvPr id="5985" name="Line"/>
            <p:cNvSpPr/>
            <p:nvPr/>
          </p:nvSpPr>
          <p:spPr>
            <a:xfrm>
              <a:off x="75788" y="5319733"/>
              <a:ext cx="241217" cy="434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245" fill="norm" stroke="1" extrusionOk="0">
                  <a:moveTo>
                    <a:pt x="576" y="2639"/>
                  </a:moveTo>
                  <a:cubicBezTo>
                    <a:pt x="576" y="4004"/>
                    <a:pt x="576" y="5368"/>
                    <a:pt x="473" y="7926"/>
                  </a:cubicBezTo>
                  <a:cubicBezTo>
                    <a:pt x="370" y="10484"/>
                    <a:pt x="165" y="14235"/>
                    <a:pt x="62" y="16509"/>
                  </a:cubicBezTo>
                  <a:cubicBezTo>
                    <a:pt x="-41" y="18783"/>
                    <a:pt x="-41" y="19578"/>
                    <a:pt x="268" y="20260"/>
                  </a:cubicBezTo>
                  <a:cubicBezTo>
                    <a:pt x="576" y="20943"/>
                    <a:pt x="1193" y="21511"/>
                    <a:pt x="1810" y="21113"/>
                  </a:cubicBezTo>
                  <a:cubicBezTo>
                    <a:pt x="2428" y="20715"/>
                    <a:pt x="3045" y="19351"/>
                    <a:pt x="4073" y="17077"/>
                  </a:cubicBezTo>
                  <a:cubicBezTo>
                    <a:pt x="5102" y="14804"/>
                    <a:pt x="6542" y="11620"/>
                    <a:pt x="8188" y="8892"/>
                  </a:cubicBezTo>
                  <a:cubicBezTo>
                    <a:pt x="9833" y="6164"/>
                    <a:pt x="11685" y="3890"/>
                    <a:pt x="13022" y="2469"/>
                  </a:cubicBezTo>
                  <a:cubicBezTo>
                    <a:pt x="14359" y="1048"/>
                    <a:pt x="15182" y="479"/>
                    <a:pt x="16519" y="195"/>
                  </a:cubicBezTo>
                  <a:cubicBezTo>
                    <a:pt x="17856" y="-89"/>
                    <a:pt x="19708" y="-89"/>
                    <a:pt x="20633" y="366"/>
                  </a:cubicBezTo>
                  <a:cubicBezTo>
                    <a:pt x="21559" y="820"/>
                    <a:pt x="21559" y="1730"/>
                    <a:pt x="20736" y="2696"/>
                  </a:cubicBezTo>
                  <a:cubicBezTo>
                    <a:pt x="19913" y="3663"/>
                    <a:pt x="18268" y="4686"/>
                    <a:pt x="16622" y="5709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86" name="Line"/>
            <p:cNvSpPr/>
            <p:nvPr/>
          </p:nvSpPr>
          <p:spPr>
            <a:xfrm>
              <a:off x="96248" y="5548116"/>
              <a:ext cx="202294" cy="20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31" y="1241"/>
                    <a:pt x="5462" y="2483"/>
                    <a:pt x="8069" y="5214"/>
                  </a:cubicBezTo>
                  <a:cubicBezTo>
                    <a:pt x="10676" y="7945"/>
                    <a:pt x="13159" y="12166"/>
                    <a:pt x="15393" y="15145"/>
                  </a:cubicBezTo>
                  <a:cubicBezTo>
                    <a:pt x="17628" y="18124"/>
                    <a:pt x="19614" y="1986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87" name="Line"/>
            <p:cNvSpPr/>
            <p:nvPr/>
          </p:nvSpPr>
          <p:spPr>
            <a:xfrm>
              <a:off x="382648" y="5397598"/>
              <a:ext cx="264676" cy="35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269" fill="norm" stroke="1" extrusionOk="0">
                  <a:moveTo>
                    <a:pt x="4514" y="2733"/>
                  </a:moveTo>
                  <a:cubicBezTo>
                    <a:pt x="4135" y="2040"/>
                    <a:pt x="3756" y="1348"/>
                    <a:pt x="3472" y="1417"/>
                  </a:cubicBezTo>
                  <a:cubicBezTo>
                    <a:pt x="3188" y="1487"/>
                    <a:pt x="2999" y="2317"/>
                    <a:pt x="2714" y="4463"/>
                  </a:cubicBezTo>
                  <a:cubicBezTo>
                    <a:pt x="2430" y="6610"/>
                    <a:pt x="2051" y="10071"/>
                    <a:pt x="1862" y="12494"/>
                  </a:cubicBezTo>
                  <a:cubicBezTo>
                    <a:pt x="1672" y="14917"/>
                    <a:pt x="1672" y="16302"/>
                    <a:pt x="1578" y="17548"/>
                  </a:cubicBezTo>
                  <a:cubicBezTo>
                    <a:pt x="1483" y="18794"/>
                    <a:pt x="1293" y="19902"/>
                    <a:pt x="1009" y="20110"/>
                  </a:cubicBezTo>
                  <a:cubicBezTo>
                    <a:pt x="725" y="20317"/>
                    <a:pt x="346" y="19625"/>
                    <a:pt x="156" y="16994"/>
                  </a:cubicBezTo>
                  <a:cubicBezTo>
                    <a:pt x="-33" y="14363"/>
                    <a:pt x="-33" y="9794"/>
                    <a:pt x="62" y="7163"/>
                  </a:cubicBezTo>
                  <a:cubicBezTo>
                    <a:pt x="156" y="4533"/>
                    <a:pt x="346" y="3840"/>
                    <a:pt x="820" y="3702"/>
                  </a:cubicBezTo>
                  <a:cubicBezTo>
                    <a:pt x="1293" y="3563"/>
                    <a:pt x="2051" y="3979"/>
                    <a:pt x="3662" y="6194"/>
                  </a:cubicBezTo>
                  <a:cubicBezTo>
                    <a:pt x="5272" y="8410"/>
                    <a:pt x="7735" y="12425"/>
                    <a:pt x="9535" y="15125"/>
                  </a:cubicBezTo>
                  <a:cubicBezTo>
                    <a:pt x="11335" y="17825"/>
                    <a:pt x="12472" y="19210"/>
                    <a:pt x="13420" y="20110"/>
                  </a:cubicBezTo>
                  <a:cubicBezTo>
                    <a:pt x="14367" y="21010"/>
                    <a:pt x="15125" y="21425"/>
                    <a:pt x="15693" y="21217"/>
                  </a:cubicBezTo>
                  <a:cubicBezTo>
                    <a:pt x="16262" y="21010"/>
                    <a:pt x="16641" y="20179"/>
                    <a:pt x="16925" y="17825"/>
                  </a:cubicBezTo>
                  <a:cubicBezTo>
                    <a:pt x="17209" y="15471"/>
                    <a:pt x="17399" y="11594"/>
                    <a:pt x="17683" y="8825"/>
                  </a:cubicBezTo>
                  <a:cubicBezTo>
                    <a:pt x="17967" y="6056"/>
                    <a:pt x="18346" y="4394"/>
                    <a:pt x="18630" y="2940"/>
                  </a:cubicBezTo>
                  <a:cubicBezTo>
                    <a:pt x="18914" y="1487"/>
                    <a:pt x="19104" y="240"/>
                    <a:pt x="19578" y="33"/>
                  </a:cubicBezTo>
                  <a:cubicBezTo>
                    <a:pt x="20051" y="-175"/>
                    <a:pt x="20809" y="656"/>
                    <a:pt x="21567" y="148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88" name="Line"/>
            <p:cNvSpPr/>
            <p:nvPr/>
          </p:nvSpPr>
          <p:spPr>
            <a:xfrm>
              <a:off x="685939" y="5442339"/>
              <a:ext cx="162583" cy="32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290" fill="norm" stroke="1" extrusionOk="0">
                  <a:moveTo>
                    <a:pt x="5900" y="2390"/>
                  </a:moveTo>
                  <a:cubicBezTo>
                    <a:pt x="5595" y="1618"/>
                    <a:pt x="5291" y="847"/>
                    <a:pt x="4683" y="1001"/>
                  </a:cubicBezTo>
                  <a:cubicBezTo>
                    <a:pt x="4074" y="1156"/>
                    <a:pt x="3161" y="2236"/>
                    <a:pt x="2249" y="4550"/>
                  </a:cubicBezTo>
                  <a:cubicBezTo>
                    <a:pt x="1336" y="6864"/>
                    <a:pt x="423" y="10413"/>
                    <a:pt x="119" y="13113"/>
                  </a:cubicBezTo>
                  <a:cubicBezTo>
                    <a:pt x="-185" y="15813"/>
                    <a:pt x="119" y="17664"/>
                    <a:pt x="728" y="18898"/>
                  </a:cubicBezTo>
                  <a:cubicBezTo>
                    <a:pt x="1336" y="20133"/>
                    <a:pt x="2249" y="20750"/>
                    <a:pt x="3466" y="21058"/>
                  </a:cubicBezTo>
                  <a:cubicBezTo>
                    <a:pt x="4683" y="21367"/>
                    <a:pt x="6204" y="21367"/>
                    <a:pt x="8485" y="21058"/>
                  </a:cubicBezTo>
                  <a:cubicBezTo>
                    <a:pt x="10767" y="20750"/>
                    <a:pt x="13809" y="20133"/>
                    <a:pt x="16395" y="18281"/>
                  </a:cubicBezTo>
                  <a:cubicBezTo>
                    <a:pt x="18981" y="16430"/>
                    <a:pt x="21111" y="13344"/>
                    <a:pt x="21263" y="10258"/>
                  </a:cubicBezTo>
                  <a:cubicBezTo>
                    <a:pt x="21415" y="7173"/>
                    <a:pt x="19590" y="4087"/>
                    <a:pt x="17916" y="2236"/>
                  </a:cubicBezTo>
                  <a:cubicBezTo>
                    <a:pt x="16243" y="384"/>
                    <a:pt x="14722" y="-233"/>
                    <a:pt x="12136" y="76"/>
                  </a:cubicBezTo>
                  <a:cubicBezTo>
                    <a:pt x="9550" y="384"/>
                    <a:pt x="5900" y="1618"/>
                    <a:pt x="4226" y="3084"/>
                  </a:cubicBezTo>
                  <a:cubicBezTo>
                    <a:pt x="2553" y="4550"/>
                    <a:pt x="2857" y="6247"/>
                    <a:pt x="3161" y="794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89" name="Line"/>
            <p:cNvSpPr/>
            <p:nvPr/>
          </p:nvSpPr>
          <p:spPr>
            <a:xfrm>
              <a:off x="961838" y="5405056"/>
              <a:ext cx="327243" cy="33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60" fill="norm" stroke="1" extrusionOk="0">
                  <a:moveTo>
                    <a:pt x="3177" y="1121"/>
                  </a:moveTo>
                  <a:cubicBezTo>
                    <a:pt x="2105" y="823"/>
                    <a:pt x="1032" y="525"/>
                    <a:pt x="496" y="823"/>
                  </a:cubicBezTo>
                  <a:cubicBezTo>
                    <a:pt x="-40" y="1121"/>
                    <a:pt x="-40" y="2015"/>
                    <a:pt x="37" y="4249"/>
                  </a:cubicBezTo>
                  <a:cubicBezTo>
                    <a:pt x="113" y="6483"/>
                    <a:pt x="266" y="10059"/>
                    <a:pt x="343" y="12591"/>
                  </a:cubicBezTo>
                  <a:cubicBezTo>
                    <a:pt x="420" y="15123"/>
                    <a:pt x="420" y="16613"/>
                    <a:pt x="573" y="18028"/>
                  </a:cubicBezTo>
                  <a:cubicBezTo>
                    <a:pt x="726" y="19443"/>
                    <a:pt x="1032" y="20784"/>
                    <a:pt x="1415" y="21157"/>
                  </a:cubicBezTo>
                  <a:cubicBezTo>
                    <a:pt x="1798" y="21529"/>
                    <a:pt x="2258" y="20933"/>
                    <a:pt x="3024" y="18773"/>
                  </a:cubicBezTo>
                  <a:cubicBezTo>
                    <a:pt x="3790" y="16613"/>
                    <a:pt x="4862" y="12889"/>
                    <a:pt x="5628" y="10357"/>
                  </a:cubicBezTo>
                  <a:cubicBezTo>
                    <a:pt x="6394" y="7824"/>
                    <a:pt x="6854" y="6483"/>
                    <a:pt x="7237" y="6632"/>
                  </a:cubicBezTo>
                  <a:cubicBezTo>
                    <a:pt x="7620" y="6781"/>
                    <a:pt x="7926" y="8420"/>
                    <a:pt x="8615" y="10431"/>
                  </a:cubicBezTo>
                  <a:cubicBezTo>
                    <a:pt x="9305" y="12442"/>
                    <a:pt x="10377" y="14826"/>
                    <a:pt x="11143" y="16390"/>
                  </a:cubicBezTo>
                  <a:cubicBezTo>
                    <a:pt x="11909" y="17954"/>
                    <a:pt x="12369" y="18699"/>
                    <a:pt x="13058" y="19443"/>
                  </a:cubicBezTo>
                  <a:cubicBezTo>
                    <a:pt x="13747" y="20188"/>
                    <a:pt x="14666" y="20933"/>
                    <a:pt x="15356" y="20859"/>
                  </a:cubicBezTo>
                  <a:cubicBezTo>
                    <a:pt x="16045" y="20784"/>
                    <a:pt x="16505" y="19890"/>
                    <a:pt x="16964" y="17581"/>
                  </a:cubicBezTo>
                  <a:cubicBezTo>
                    <a:pt x="17424" y="15272"/>
                    <a:pt x="17883" y="11548"/>
                    <a:pt x="18113" y="8792"/>
                  </a:cubicBezTo>
                  <a:cubicBezTo>
                    <a:pt x="18343" y="6037"/>
                    <a:pt x="18343" y="4249"/>
                    <a:pt x="18420" y="2759"/>
                  </a:cubicBezTo>
                  <a:cubicBezTo>
                    <a:pt x="18496" y="1270"/>
                    <a:pt x="18649" y="78"/>
                    <a:pt x="19186" y="3"/>
                  </a:cubicBezTo>
                  <a:cubicBezTo>
                    <a:pt x="19722" y="-71"/>
                    <a:pt x="20641" y="972"/>
                    <a:pt x="21560" y="201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0" name="Line"/>
            <p:cNvSpPr/>
            <p:nvPr/>
          </p:nvSpPr>
          <p:spPr>
            <a:xfrm>
              <a:off x="1362015" y="5323654"/>
              <a:ext cx="254921" cy="36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474" fill="norm" stroke="1" extrusionOk="0">
                  <a:moveTo>
                    <a:pt x="3266" y="5337"/>
                  </a:moveTo>
                  <a:cubicBezTo>
                    <a:pt x="2481" y="9117"/>
                    <a:pt x="1695" y="12897"/>
                    <a:pt x="1204" y="15192"/>
                  </a:cubicBezTo>
                  <a:cubicBezTo>
                    <a:pt x="713" y="17487"/>
                    <a:pt x="517" y="18297"/>
                    <a:pt x="321" y="19174"/>
                  </a:cubicBezTo>
                  <a:cubicBezTo>
                    <a:pt x="124" y="20052"/>
                    <a:pt x="-72" y="20997"/>
                    <a:pt x="26" y="21064"/>
                  </a:cubicBezTo>
                  <a:cubicBezTo>
                    <a:pt x="124" y="21132"/>
                    <a:pt x="517" y="20322"/>
                    <a:pt x="812" y="17892"/>
                  </a:cubicBezTo>
                  <a:cubicBezTo>
                    <a:pt x="1106" y="15462"/>
                    <a:pt x="1303" y="11412"/>
                    <a:pt x="1401" y="8847"/>
                  </a:cubicBezTo>
                  <a:cubicBezTo>
                    <a:pt x="1499" y="6282"/>
                    <a:pt x="1499" y="5202"/>
                    <a:pt x="1793" y="4932"/>
                  </a:cubicBezTo>
                  <a:cubicBezTo>
                    <a:pt x="2088" y="4662"/>
                    <a:pt x="2677" y="5202"/>
                    <a:pt x="4248" y="7497"/>
                  </a:cubicBezTo>
                  <a:cubicBezTo>
                    <a:pt x="5819" y="9792"/>
                    <a:pt x="8372" y="13842"/>
                    <a:pt x="9844" y="16205"/>
                  </a:cubicBezTo>
                  <a:cubicBezTo>
                    <a:pt x="11317" y="18567"/>
                    <a:pt x="11710" y="19242"/>
                    <a:pt x="12299" y="19985"/>
                  </a:cubicBezTo>
                  <a:cubicBezTo>
                    <a:pt x="12888" y="20727"/>
                    <a:pt x="13673" y="21537"/>
                    <a:pt x="14263" y="21469"/>
                  </a:cubicBezTo>
                  <a:cubicBezTo>
                    <a:pt x="14852" y="21402"/>
                    <a:pt x="15244" y="20457"/>
                    <a:pt x="15539" y="18499"/>
                  </a:cubicBezTo>
                  <a:cubicBezTo>
                    <a:pt x="15833" y="16542"/>
                    <a:pt x="16030" y="13572"/>
                    <a:pt x="16619" y="10534"/>
                  </a:cubicBezTo>
                  <a:cubicBezTo>
                    <a:pt x="17208" y="7497"/>
                    <a:pt x="18190" y="4392"/>
                    <a:pt x="18877" y="2502"/>
                  </a:cubicBezTo>
                  <a:cubicBezTo>
                    <a:pt x="19564" y="612"/>
                    <a:pt x="19957" y="-63"/>
                    <a:pt x="20350" y="4"/>
                  </a:cubicBezTo>
                  <a:cubicBezTo>
                    <a:pt x="20743" y="72"/>
                    <a:pt x="21135" y="882"/>
                    <a:pt x="21528" y="169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1" name="Line"/>
            <p:cNvSpPr/>
            <p:nvPr/>
          </p:nvSpPr>
          <p:spPr>
            <a:xfrm>
              <a:off x="2103024" y="5342582"/>
              <a:ext cx="204499" cy="39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397" fill="norm" stroke="1" extrusionOk="0">
                  <a:moveTo>
                    <a:pt x="21345" y="3208"/>
                  </a:moveTo>
                  <a:cubicBezTo>
                    <a:pt x="21345" y="2576"/>
                    <a:pt x="21345" y="1944"/>
                    <a:pt x="20010" y="1250"/>
                  </a:cubicBezTo>
                  <a:cubicBezTo>
                    <a:pt x="18675" y="555"/>
                    <a:pt x="16006" y="-203"/>
                    <a:pt x="13093" y="50"/>
                  </a:cubicBezTo>
                  <a:cubicBezTo>
                    <a:pt x="10181" y="302"/>
                    <a:pt x="7026" y="1565"/>
                    <a:pt x="4720" y="4155"/>
                  </a:cubicBezTo>
                  <a:cubicBezTo>
                    <a:pt x="2415" y="6744"/>
                    <a:pt x="958" y="10660"/>
                    <a:pt x="352" y="13565"/>
                  </a:cubicBezTo>
                  <a:cubicBezTo>
                    <a:pt x="-255" y="16471"/>
                    <a:pt x="-12" y="18365"/>
                    <a:pt x="594" y="19502"/>
                  </a:cubicBezTo>
                  <a:cubicBezTo>
                    <a:pt x="1201" y="20639"/>
                    <a:pt x="2172" y="21018"/>
                    <a:pt x="3143" y="2139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2" name="Line"/>
            <p:cNvSpPr/>
            <p:nvPr/>
          </p:nvSpPr>
          <p:spPr>
            <a:xfrm>
              <a:off x="2116694" y="5534164"/>
              <a:ext cx="211756" cy="6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251" y="21600"/>
                  </a:moveTo>
                  <a:cubicBezTo>
                    <a:pt x="16" y="17600"/>
                    <a:pt x="-219" y="13600"/>
                    <a:pt x="368" y="11200"/>
                  </a:cubicBezTo>
                  <a:cubicBezTo>
                    <a:pt x="955" y="8800"/>
                    <a:pt x="2364" y="8000"/>
                    <a:pt x="6003" y="6400"/>
                  </a:cubicBezTo>
                  <a:cubicBezTo>
                    <a:pt x="9642" y="4800"/>
                    <a:pt x="15511" y="2400"/>
                    <a:pt x="21381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3" name="Line"/>
            <p:cNvSpPr/>
            <p:nvPr/>
          </p:nvSpPr>
          <p:spPr>
            <a:xfrm>
              <a:off x="2140107" y="5729482"/>
              <a:ext cx="230196" cy="10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0" y="12960"/>
                  </a:moveTo>
                  <a:cubicBezTo>
                    <a:pt x="5673" y="17280"/>
                    <a:pt x="11345" y="21600"/>
                    <a:pt x="14945" y="19440"/>
                  </a:cubicBezTo>
                  <a:cubicBezTo>
                    <a:pt x="18545" y="17280"/>
                    <a:pt x="20073" y="86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4" name="Line"/>
            <p:cNvSpPr/>
            <p:nvPr/>
          </p:nvSpPr>
          <p:spPr>
            <a:xfrm>
              <a:off x="2467961" y="5397981"/>
              <a:ext cx="167416" cy="359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2" fill="norm" stroke="1" extrusionOk="0">
                  <a:moveTo>
                    <a:pt x="21600" y="2294"/>
                  </a:moveTo>
                  <a:cubicBezTo>
                    <a:pt x="21600" y="1325"/>
                    <a:pt x="21600" y="356"/>
                    <a:pt x="21000" y="79"/>
                  </a:cubicBezTo>
                  <a:cubicBezTo>
                    <a:pt x="20400" y="-198"/>
                    <a:pt x="19200" y="217"/>
                    <a:pt x="17550" y="1948"/>
                  </a:cubicBezTo>
                  <a:cubicBezTo>
                    <a:pt x="15900" y="3679"/>
                    <a:pt x="13800" y="6725"/>
                    <a:pt x="10800" y="10187"/>
                  </a:cubicBezTo>
                  <a:cubicBezTo>
                    <a:pt x="7800" y="13648"/>
                    <a:pt x="3900" y="17525"/>
                    <a:pt x="0" y="2140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5" name="Line"/>
            <p:cNvSpPr/>
            <p:nvPr/>
          </p:nvSpPr>
          <p:spPr>
            <a:xfrm>
              <a:off x="2443303" y="5448132"/>
              <a:ext cx="213001" cy="337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3194" y="8640"/>
                  </a:moveTo>
                  <a:cubicBezTo>
                    <a:pt x="2490" y="6257"/>
                    <a:pt x="1785" y="3873"/>
                    <a:pt x="1198" y="2309"/>
                  </a:cubicBezTo>
                  <a:cubicBezTo>
                    <a:pt x="611" y="745"/>
                    <a:pt x="142" y="0"/>
                    <a:pt x="24" y="0"/>
                  </a:cubicBezTo>
                  <a:cubicBezTo>
                    <a:pt x="-93" y="0"/>
                    <a:pt x="142" y="745"/>
                    <a:pt x="2255" y="3128"/>
                  </a:cubicBezTo>
                  <a:cubicBezTo>
                    <a:pt x="4368" y="5512"/>
                    <a:pt x="8359" y="9534"/>
                    <a:pt x="11529" y="12513"/>
                  </a:cubicBezTo>
                  <a:cubicBezTo>
                    <a:pt x="14698" y="15492"/>
                    <a:pt x="17046" y="17429"/>
                    <a:pt x="18455" y="18770"/>
                  </a:cubicBezTo>
                  <a:cubicBezTo>
                    <a:pt x="19864" y="20110"/>
                    <a:pt x="20333" y="20855"/>
                    <a:pt x="20685" y="21228"/>
                  </a:cubicBezTo>
                  <a:cubicBezTo>
                    <a:pt x="21037" y="21600"/>
                    <a:pt x="21272" y="21600"/>
                    <a:pt x="21507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6" name="Line"/>
            <p:cNvSpPr/>
            <p:nvPr/>
          </p:nvSpPr>
          <p:spPr>
            <a:xfrm>
              <a:off x="2799627" y="5424152"/>
              <a:ext cx="199826" cy="319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338" fill="norm" stroke="1" extrusionOk="0">
                  <a:moveTo>
                    <a:pt x="17469" y="4089"/>
                  </a:moveTo>
                  <a:cubicBezTo>
                    <a:pt x="15979" y="3934"/>
                    <a:pt x="14489" y="3778"/>
                    <a:pt x="12503" y="5177"/>
                  </a:cubicBezTo>
                  <a:cubicBezTo>
                    <a:pt x="10517" y="6575"/>
                    <a:pt x="8034" y="9528"/>
                    <a:pt x="6172" y="11859"/>
                  </a:cubicBezTo>
                  <a:cubicBezTo>
                    <a:pt x="4310" y="14190"/>
                    <a:pt x="3069" y="15899"/>
                    <a:pt x="2075" y="17065"/>
                  </a:cubicBezTo>
                  <a:cubicBezTo>
                    <a:pt x="1082" y="18230"/>
                    <a:pt x="338" y="18852"/>
                    <a:pt x="89" y="18774"/>
                  </a:cubicBezTo>
                  <a:cubicBezTo>
                    <a:pt x="-159" y="18696"/>
                    <a:pt x="89" y="17919"/>
                    <a:pt x="1082" y="15433"/>
                  </a:cubicBezTo>
                  <a:cubicBezTo>
                    <a:pt x="2075" y="12947"/>
                    <a:pt x="3813" y="8751"/>
                    <a:pt x="4807" y="6265"/>
                  </a:cubicBezTo>
                  <a:cubicBezTo>
                    <a:pt x="5800" y="3778"/>
                    <a:pt x="6048" y="3001"/>
                    <a:pt x="6544" y="1991"/>
                  </a:cubicBezTo>
                  <a:cubicBezTo>
                    <a:pt x="7041" y="981"/>
                    <a:pt x="7786" y="-262"/>
                    <a:pt x="8779" y="49"/>
                  </a:cubicBezTo>
                  <a:cubicBezTo>
                    <a:pt x="9772" y="360"/>
                    <a:pt x="11013" y="2224"/>
                    <a:pt x="12876" y="5177"/>
                  </a:cubicBezTo>
                  <a:cubicBezTo>
                    <a:pt x="14738" y="8129"/>
                    <a:pt x="17220" y="12170"/>
                    <a:pt x="18834" y="14578"/>
                  </a:cubicBezTo>
                  <a:cubicBezTo>
                    <a:pt x="20448" y="16987"/>
                    <a:pt x="21193" y="17764"/>
                    <a:pt x="21317" y="18619"/>
                  </a:cubicBezTo>
                  <a:cubicBezTo>
                    <a:pt x="21441" y="19473"/>
                    <a:pt x="20944" y="20406"/>
                    <a:pt x="20448" y="21338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7" name="Line"/>
            <p:cNvSpPr/>
            <p:nvPr/>
          </p:nvSpPr>
          <p:spPr>
            <a:xfrm>
              <a:off x="2844645" y="5562067"/>
              <a:ext cx="230197" cy="69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18" y="18000"/>
                    <a:pt x="436" y="14400"/>
                    <a:pt x="2400" y="11880"/>
                  </a:cubicBezTo>
                  <a:cubicBezTo>
                    <a:pt x="4364" y="9360"/>
                    <a:pt x="8073" y="7920"/>
                    <a:pt x="11564" y="6120"/>
                  </a:cubicBezTo>
                  <a:cubicBezTo>
                    <a:pt x="15055" y="4320"/>
                    <a:pt x="18327" y="216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8" name="Line"/>
            <p:cNvSpPr/>
            <p:nvPr/>
          </p:nvSpPr>
          <p:spPr>
            <a:xfrm>
              <a:off x="3162235" y="5429530"/>
              <a:ext cx="17241" cy="28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20018" y="0"/>
                  </a:moveTo>
                  <a:cubicBezTo>
                    <a:pt x="11918" y="1580"/>
                    <a:pt x="3818" y="3161"/>
                    <a:pt x="1118" y="6761"/>
                  </a:cubicBezTo>
                  <a:cubicBezTo>
                    <a:pt x="-1582" y="10361"/>
                    <a:pt x="1118" y="15980"/>
                    <a:pt x="3818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99" name="Line"/>
            <p:cNvSpPr/>
            <p:nvPr/>
          </p:nvSpPr>
          <p:spPr>
            <a:xfrm>
              <a:off x="3137621" y="5402722"/>
              <a:ext cx="272051" cy="32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0" y="5443"/>
                  </a:moveTo>
                  <a:cubicBezTo>
                    <a:pt x="0" y="4217"/>
                    <a:pt x="0" y="2992"/>
                    <a:pt x="0" y="1919"/>
                  </a:cubicBezTo>
                  <a:cubicBezTo>
                    <a:pt x="0" y="847"/>
                    <a:pt x="0" y="-72"/>
                    <a:pt x="185" y="5"/>
                  </a:cubicBezTo>
                  <a:cubicBezTo>
                    <a:pt x="369" y="81"/>
                    <a:pt x="738" y="1154"/>
                    <a:pt x="2031" y="3222"/>
                  </a:cubicBezTo>
                  <a:cubicBezTo>
                    <a:pt x="3323" y="5290"/>
                    <a:pt x="5538" y="8354"/>
                    <a:pt x="7015" y="10115"/>
                  </a:cubicBezTo>
                  <a:cubicBezTo>
                    <a:pt x="8492" y="11877"/>
                    <a:pt x="9231" y="12336"/>
                    <a:pt x="10431" y="12336"/>
                  </a:cubicBezTo>
                  <a:cubicBezTo>
                    <a:pt x="11631" y="12336"/>
                    <a:pt x="13292" y="11877"/>
                    <a:pt x="14308" y="10345"/>
                  </a:cubicBezTo>
                  <a:cubicBezTo>
                    <a:pt x="15323" y="8813"/>
                    <a:pt x="15692" y="6209"/>
                    <a:pt x="16062" y="4217"/>
                  </a:cubicBezTo>
                  <a:cubicBezTo>
                    <a:pt x="16431" y="2226"/>
                    <a:pt x="16800" y="847"/>
                    <a:pt x="16985" y="617"/>
                  </a:cubicBezTo>
                  <a:cubicBezTo>
                    <a:pt x="17169" y="388"/>
                    <a:pt x="17169" y="1307"/>
                    <a:pt x="17262" y="4217"/>
                  </a:cubicBezTo>
                  <a:cubicBezTo>
                    <a:pt x="17354" y="7128"/>
                    <a:pt x="17538" y="12030"/>
                    <a:pt x="17631" y="14864"/>
                  </a:cubicBezTo>
                  <a:cubicBezTo>
                    <a:pt x="17723" y="17698"/>
                    <a:pt x="17723" y="18464"/>
                    <a:pt x="17908" y="19230"/>
                  </a:cubicBezTo>
                  <a:cubicBezTo>
                    <a:pt x="18092" y="19996"/>
                    <a:pt x="18462" y="20762"/>
                    <a:pt x="19108" y="21145"/>
                  </a:cubicBezTo>
                  <a:cubicBezTo>
                    <a:pt x="19754" y="21528"/>
                    <a:pt x="20677" y="21528"/>
                    <a:pt x="21600" y="21528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0" name="Line"/>
            <p:cNvSpPr/>
            <p:nvPr/>
          </p:nvSpPr>
          <p:spPr>
            <a:xfrm>
              <a:off x="3507330" y="5384089"/>
              <a:ext cx="69757" cy="35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fill="norm" stroke="1" extrusionOk="0">
                  <a:moveTo>
                    <a:pt x="21600" y="1072"/>
                  </a:moveTo>
                  <a:cubicBezTo>
                    <a:pt x="19440" y="503"/>
                    <a:pt x="17280" y="-65"/>
                    <a:pt x="15840" y="6"/>
                  </a:cubicBezTo>
                  <a:cubicBezTo>
                    <a:pt x="14400" y="77"/>
                    <a:pt x="13680" y="788"/>
                    <a:pt x="12240" y="3274"/>
                  </a:cubicBezTo>
                  <a:cubicBezTo>
                    <a:pt x="10800" y="5761"/>
                    <a:pt x="8640" y="10024"/>
                    <a:pt x="7560" y="13080"/>
                  </a:cubicBezTo>
                  <a:cubicBezTo>
                    <a:pt x="6480" y="16135"/>
                    <a:pt x="6480" y="17982"/>
                    <a:pt x="5400" y="19190"/>
                  </a:cubicBezTo>
                  <a:cubicBezTo>
                    <a:pt x="4320" y="20398"/>
                    <a:pt x="2160" y="20967"/>
                    <a:pt x="0" y="2153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1" name="Line"/>
            <p:cNvSpPr/>
            <p:nvPr/>
          </p:nvSpPr>
          <p:spPr>
            <a:xfrm>
              <a:off x="3486403" y="5370056"/>
              <a:ext cx="193371" cy="26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7" h="21337" fill="norm" stroke="1" extrusionOk="0">
                  <a:moveTo>
                    <a:pt x="0" y="11368"/>
                  </a:moveTo>
                  <a:cubicBezTo>
                    <a:pt x="745" y="7860"/>
                    <a:pt x="1490" y="4352"/>
                    <a:pt x="2359" y="2322"/>
                  </a:cubicBezTo>
                  <a:cubicBezTo>
                    <a:pt x="3228" y="291"/>
                    <a:pt x="4221" y="-263"/>
                    <a:pt x="6952" y="106"/>
                  </a:cubicBezTo>
                  <a:cubicBezTo>
                    <a:pt x="9683" y="475"/>
                    <a:pt x="14152" y="1768"/>
                    <a:pt x="17131" y="3983"/>
                  </a:cubicBezTo>
                  <a:cubicBezTo>
                    <a:pt x="20110" y="6199"/>
                    <a:pt x="21600" y="9337"/>
                    <a:pt x="19986" y="12199"/>
                  </a:cubicBezTo>
                  <a:cubicBezTo>
                    <a:pt x="18372" y="15060"/>
                    <a:pt x="13655" y="17645"/>
                    <a:pt x="10800" y="19122"/>
                  </a:cubicBezTo>
                  <a:cubicBezTo>
                    <a:pt x="7945" y="20599"/>
                    <a:pt x="6952" y="20968"/>
                    <a:pt x="5959" y="2133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2" name="Line"/>
            <p:cNvSpPr/>
            <p:nvPr/>
          </p:nvSpPr>
          <p:spPr>
            <a:xfrm>
              <a:off x="3793798" y="5352798"/>
              <a:ext cx="271583" cy="37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7163" y="0"/>
                  </a:moveTo>
                  <a:cubicBezTo>
                    <a:pt x="6240" y="0"/>
                    <a:pt x="5317" y="0"/>
                    <a:pt x="4394" y="663"/>
                  </a:cubicBezTo>
                  <a:cubicBezTo>
                    <a:pt x="3471" y="1325"/>
                    <a:pt x="2548" y="2650"/>
                    <a:pt x="1809" y="5499"/>
                  </a:cubicBezTo>
                  <a:cubicBezTo>
                    <a:pt x="1071" y="8348"/>
                    <a:pt x="517" y="12721"/>
                    <a:pt x="240" y="15239"/>
                  </a:cubicBezTo>
                  <a:cubicBezTo>
                    <a:pt x="-37" y="17757"/>
                    <a:pt x="-37" y="18420"/>
                    <a:pt x="55" y="19082"/>
                  </a:cubicBezTo>
                  <a:cubicBezTo>
                    <a:pt x="148" y="19745"/>
                    <a:pt x="332" y="20407"/>
                    <a:pt x="886" y="20871"/>
                  </a:cubicBezTo>
                  <a:cubicBezTo>
                    <a:pt x="1440" y="21335"/>
                    <a:pt x="2363" y="21600"/>
                    <a:pt x="5225" y="21600"/>
                  </a:cubicBezTo>
                  <a:cubicBezTo>
                    <a:pt x="8086" y="21600"/>
                    <a:pt x="12886" y="21335"/>
                    <a:pt x="15932" y="21004"/>
                  </a:cubicBezTo>
                  <a:cubicBezTo>
                    <a:pt x="18978" y="20672"/>
                    <a:pt x="20271" y="20275"/>
                    <a:pt x="21563" y="1987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3" name="Line"/>
            <p:cNvSpPr/>
            <p:nvPr/>
          </p:nvSpPr>
          <p:spPr>
            <a:xfrm>
              <a:off x="4033672" y="5396933"/>
              <a:ext cx="164245" cy="279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249" fill="norm" stroke="1" extrusionOk="0">
                  <a:moveTo>
                    <a:pt x="21489" y="7262"/>
                  </a:moveTo>
                  <a:cubicBezTo>
                    <a:pt x="20881" y="4960"/>
                    <a:pt x="20272" y="2659"/>
                    <a:pt x="19207" y="1331"/>
                  </a:cubicBezTo>
                  <a:cubicBezTo>
                    <a:pt x="18143" y="3"/>
                    <a:pt x="16621" y="-351"/>
                    <a:pt x="13579" y="357"/>
                  </a:cubicBezTo>
                  <a:cubicBezTo>
                    <a:pt x="10537" y="1065"/>
                    <a:pt x="5974" y="2836"/>
                    <a:pt x="3388" y="6200"/>
                  </a:cubicBezTo>
                  <a:cubicBezTo>
                    <a:pt x="802" y="9564"/>
                    <a:pt x="193" y="14521"/>
                    <a:pt x="41" y="17442"/>
                  </a:cubicBezTo>
                  <a:cubicBezTo>
                    <a:pt x="-111" y="20364"/>
                    <a:pt x="193" y="21249"/>
                    <a:pt x="345" y="21249"/>
                  </a:cubicBezTo>
                  <a:cubicBezTo>
                    <a:pt x="497" y="21249"/>
                    <a:pt x="497" y="20364"/>
                    <a:pt x="1866" y="18682"/>
                  </a:cubicBezTo>
                  <a:cubicBezTo>
                    <a:pt x="3235" y="17000"/>
                    <a:pt x="5974" y="14521"/>
                    <a:pt x="9168" y="13459"/>
                  </a:cubicBezTo>
                  <a:cubicBezTo>
                    <a:pt x="12362" y="12397"/>
                    <a:pt x="16013" y="12751"/>
                    <a:pt x="19664" y="1310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4" name="Line"/>
            <p:cNvSpPr/>
            <p:nvPr/>
          </p:nvSpPr>
          <p:spPr>
            <a:xfrm>
              <a:off x="4007249" y="5680652"/>
              <a:ext cx="246474" cy="25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" y="5891"/>
                  </a:moveTo>
                  <a:cubicBezTo>
                    <a:pt x="1019" y="9818"/>
                    <a:pt x="0" y="13745"/>
                    <a:pt x="0" y="16691"/>
                  </a:cubicBezTo>
                  <a:cubicBezTo>
                    <a:pt x="0" y="19636"/>
                    <a:pt x="1019" y="21600"/>
                    <a:pt x="4075" y="21600"/>
                  </a:cubicBezTo>
                  <a:cubicBezTo>
                    <a:pt x="7132" y="21600"/>
                    <a:pt x="12226" y="19636"/>
                    <a:pt x="15487" y="15709"/>
                  </a:cubicBezTo>
                  <a:cubicBezTo>
                    <a:pt x="18747" y="11782"/>
                    <a:pt x="20174" y="589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5" name="Line"/>
            <p:cNvSpPr/>
            <p:nvPr/>
          </p:nvSpPr>
          <p:spPr>
            <a:xfrm>
              <a:off x="4306842" y="5341061"/>
              <a:ext cx="246832" cy="394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445" fill="norm" stroke="1" extrusionOk="0">
                  <a:moveTo>
                    <a:pt x="21429" y="1775"/>
                  </a:moveTo>
                  <a:cubicBezTo>
                    <a:pt x="21429" y="1143"/>
                    <a:pt x="21429" y="512"/>
                    <a:pt x="20521" y="196"/>
                  </a:cubicBezTo>
                  <a:cubicBezTo>
                    <a:pt x="19612" y="-120"/>
                    <a:pt x="17795" y="-120"/>
                    <a:pt x="15373" y="701"/>
                  </a:cubicBezTo>
                  <a:cubicBezTo>
                    <a:pt x="12950" y="1522"/>
                    <a:pt x="9922" y="3164"/>
                    <a:pt x="8308" y="4364"/>
                  </a:cubicBezTo>
                  <a:cubicBezTo>
                    <a:pt x="6693" y="5564"/>
                    <a:pt x="6491" y="6322"/>
                    <a:pt x="6390" y="7080"/>
                  </a:cubicBezTo>
                  <a:cubicBezTo>
                    <a:pt x="6289" y="7838"/>
                    <a:pt x="6289" y="8596"/>
                    <a:pt x="7298" y="9354"/>
                  </a:cubicBezTo>
                  <a:cubicBezTo>
                    <a:pt x="8308" y="10112"/>
                    <a:pt x="10326" y="10869"/>
                    <a:pt x="12446" y="11501"/>
                  </a:cubicBezTo>
                  <a:cubicBezTo>
                    <a:pt x="14565" y="12133"/>
                    <a:pt x="16786" y="12638"/>
                    <a:pt x="18300" y="13143"/>
                  </a:cubicBezTo>
                  <a:cubicBezTo>
                    <a:pt x="19814" y="13648"/>
                    <a:pt x="20622" y="14154"/>
                    <a:pt x="20823" y="15038"/>
                  </a:cubicBezTo>
                  <a:cubicBezTo>
                    <a:pt x="21025" y="15922"/>
                    <a:pt x="20622" y="17185"/>
                    <a:pt x="18603" y="18322"/>
                  </a:cubicBezTo>
                  <a:cubicBezTo>
                    <a:pt x="16584" y="19459"/>
                    <a:pt x="12951" y="20469"/>
                    <a:pt x="10023" y="20975"/>
                  </a:cubicBezTo>
                  <a:cubicBezTo>
                    <a:pt x="7096" y="21480"/>
                    <a:pt x="4876" y="21480"/>
                    <a:pt x="3261" y="21417"/>
                  </a:cubicBezTo>
                  <a:cubicBezTo>
                    <a:pt x="1646" y="21354"/>
                    <a:pt x="636" y="21227"/>
                    <a:pt x="233" y="20975"/>
                  </a:cubicBezTo>
                  <a:cubicBezTo>
                    <a:pt x="-171" y="20722"/>
                    <a:pt x="31" y="20343"/>
                    <a:pt x="233" y="1996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6" name="Line"/>
            <p:cNvSpPr/>
            <p:nvPr/>
          </p:nvSpPr>
          <p:spPr>
            <a:xfrm>
              <a:off x="5154450" y="5326765"/>
              <a:ext cx="61909" cy="325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477" fill="norm" stroke="1" extrusionOk="0">
                  <a:moveTo>
                    <a:pt x="21300" y="796"/>
                  </a:moveTo>
                  <a:cubicBezTo>
                    <a:pt x="17300" y="337"/>
                    <a:pt x="13300" y="-123"/>
                    <a:pt x="10900" y="30"/>
                  </a:cubicBezTo>
                  <a:cubicBezTo>
                    <a:pt x="8500" y="183"/>
                    <a:pt x="7700" y="949"/>
                    <a:pt x="6100" y="3324"/>
                  </a:cubicBezTo>
                  <a:cubicBezTo>
                    <a:pt x="4500" y="5698"/>
                    <a:pt x="2100" y="9681"/>
                    <a:pt x="900" y="12668"/>
                  </a:cubicBezTo>
                  <a:cubicBezTo>
                    <a:pt x="-300" y="15656"/>
                    <a:pt x="-300" y="17647"/>
                    <a:pt x="900" y="18949"/>
                  </a:cubicBezTo>
                  <a:cubicBezTo>
                    <a:pt x="2100" y="20251"/>
                    <a:pt x="4500" y="20864"/>
                    <a:pt x="6900" y="21477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7" name="Line"/>
            <p:cNvSpPr/>
            <p:nvPr/>
          </p:nvSpPr>
          <p:spPr>
            <a:xfrm>
              <a:off x="5265187" y="5365506"/>
              <a:ext cx="20638" cy="27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515" fill="norm" stroke="1" extrusionOk="0">
                  <a:moveTo>
                    <a:pt x="14400" y="1746"/>
                  </a:moveTo>
                  <a:cubicBezTo>
                    <a:pt x="16800" y="830"/>
                    <a:pt x="19200" y="-85"/>
                    <a:pt x="20400" y="7"/>
                  </a:cubicBezTo>
                  <a:cubicBezTo>
                    <a:pt x="21600" y="98"/>
                    <a:pt x="21600" y="1196"/>
                    <a:pt x="20400" y="3942"/>
                  </a:cubicBezTo>
                  <a:cubicBezTo>
                    <a:pt x="19200" y="6688"/>
                    <a:pt x="16800" y="11081"/>
                    <a:pt x="13200" y="14284"/>
                  </a:cubicBezTo>
                  <a:cubicBezTo>
                    <a:pt x="9600" y="17488"/>
                    <a:pt x="4800" y="19501"/>
                    <a:pt x="0" y="2151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8" name="Line"/>
            <p:cNvSpPr/>
            <p:nvPr/>
          </p:nvSpPr>
          <p:spPr>
            <a:xfrm>
              <a:off x="5286114" y="5313014"/>
              <a:ext cx="240970" cy="29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258" fill="norm" stroke="1" extrusionOk="0">
                  <a:moveTo>
                    <a:pt x="0" y="6778"/>
                  </a:moveTo>
                  <a:cubicBezTo>
                    <a:pt x="415" y="5294"/>
                    <a:pt x="831" y="3810"/>
                    <a:pt x="1038" y="3563"/>
                  </a:cubicBezTo>
                  <a:cubicBezTo>
                    <a:pt x="1246" y="3316"/>
                    <a:pt x="1246" y="4305"/>
                    <a:pt x="2492" y="6531"/>
                  </a:cubicBezTo>
                  <a:cubicBezTo>
                    <a:pt x="3738" y="8757"/>
                    <a:pt x="6231" y="12219"/>
                    <a:pt x="8308" y="14693"/>
                  </a:cubicBezTo>
                  <a:cubicBezTo>
                    <a:pt x="10385" y="17166"/>
                    <a:pt x="12046" y="18650"/>
                    <a:pt x="13292" y="19722"/>
                  </a:cubicBezTo>
                  <a:cubicBezTo>
                    <a:pt x="14538" y="20793"/>
                    <a:pt x="15369" y="21453"/>
                    <a:pt x="15888" y="21206"/>
                  </a:cubicBezTo>
                  <a:cubicBezTo>
                    <a:pt x="16408" y="20958"/>
                    <a:pt x="16615" y="19804"/>
                    <a:pt x="17342" y="16589"/>
                  </a:cubicBezTo>
                  <a:cubicBezTo>
                    <a:pt x="18069" y="13374"/>
                    <a:pt x="19315" y="8097"/>
                    <a:pt x="20146" y="4800"/>
                  </a:cubicBezTo>
                  <a:cubicBezTo>
                    <a:pt x="20977" y="1502"/>
                    <a:pt x="21392" y="183"/>
                    <a:pt x="21496" y="18"/>
                  </a:cubicBezTo>
                  <a:cubicBezTo>
                    <a:pt x="21600" y="-147"/>
                    <a:pt x="21392" y="842"/>
                    <a:pt x="21185" y="1832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09" name="Line"/>
            <p:cNvSpPr/>
            <p:nvPr/>
          </p:nvSpPr>
          <p:spPr>
            <a:xfrm>
              <a:off x="6062038" y="5319807"/>
              <a:ext cx="235543" cy="294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237" fill="norm" stroke="1" extrusionOk="0">
                  <a:moveTo>
                    <a:pt x="21452" y="5892"/>
                  </a:moveTo>
                  <a:cubicBezTo>
                    <a:pt x="21452" y="4217"/>
                    <a:pt x="21452" y="2543"/>
                    <a:pt x="21028" y="1455"/>
                  </a:cubicBezTo>
                  <a:cubicBezTo>
                    <a:pt x="20605" y="366"/>
                    <a:pt x="19758" y="-136"/>
                    <a:pt x="17640" y="31"/>
                  </a:cubicBezTo>
                  <a:cubicBezTo>
                    <a:pt x="15523" y="199"/>
                    <a:pt x="12134" y="1036"/>
                    <a:pt x="8958" y="3380"/>
                  </a:cubicBezTo>
                  <a:cubicBezTo>
                    <a:pt x="5781" y="5724"/>
                    <a:pt x="2817" y="9576"/>
                    <a:pt x="1334" y="12338"/>
                  </a:cubicBezTo>
                  <a:cubicBezTo>
                    <a:pt x="-148" y="15101"/>
                    <a:pt x="-148" y="16776"/>
                    <a:pt x="170" y="17948"/>
                  </a:cubicBezTo>
                  <a:cubicBezTo>
                    <a:pt x="487" y="19120"/>
                    <a:pt x="1123" y="19790"/>
                    <a:pt x="2711" y="20376"/>
                  </a:cubicBezTo>
                  <a:cubicBezTo>
                    <a:pt x="4299" y="20962"/>
                    <a:pt x="6840" y="21464"/>
                    <a:pt x="9487" y="21129"/>
                  </a:cubicBezTo>
                  <a:cubicBezTo>
                    <a:pt x="12134" y="20794"/>
                    <a:pt x="14887" y="19622"/>
                    <a:pt x="17640" y="1845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10" name="Line"/>
            <p:cNvSpPr/>
            <p:nvPr/>
          </p:nvSpPr>
          <p:spPr>
            <a:xfrm>
              <a:off x="6249623" y="5129578"/>
              <a:ext cx="37011" cy="509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4" h="21600" fill="norm" stroke="1" extrusionOk="0">
                  <a:moveTo>
                    <a:pt x="14770" y="2663"/>
                  </a:moveTo>
                  <a:cubicBezTo>
                    <a:pt x="16041" y="2170"/>
                    <a:pt x="17311" y="1677"/>
                    <a:pt x="17947" y="1134"/>
                  </a:cubicBezTo>
                  <a:cubicBezTo>
                    <a:pt x="18582" y="592"/>
                    <a:pt x="18582" y="0"/>
                    <a:pt x="19217" y="0"/>
                  </a:cubicBezTo>
                  <a:cubicBezTo>
                    <a:pt x="19852" y="0"/>
                    <a:pt x="21123" y="592"/>
                    <a:pt x="19217" y="2762"/>
                  </a:cubicBezTo>
                  <a:cubicBezTo>
                    <a:pt x="17311" y="4932"/>
                    <a:pt x="12229" y="8679"/>
                    <a:pt x="8417" y="11786"/>
                  </a:cubicBezTo>
                  <a:cubicBezTo>
                    <a:pt x="4605" y="14893"/>
                    <a:pt x="2064" y="17359"/>
                    <a:pt x="794" y="18838"/>
                  </a:cubicBezTo>
                  <a:cubicBezTo>
                    <a:pt x="-477" y="20318"/>
                    <a:pt x="-477" y="20811"/>
                    <a:pt x="2699" y="21107"/>
                  </a:cubicBezTo>
                  <a:cubicBezTo>
                    <a:pt x="5876" y="21403"/>
                    <a:pt x="12229" y="21501"/>
                    <a:pt x="18582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11" name="Line"/>
            <p:cNvSpPr/>
            <p:nvPr/>
          </p:nvSpPr>
          <p:spPr>
            <a:xfrm>
              <a:off x="6541727" y="5266765"/>
              <a:ext cx="240811" cy="253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5554" y="793"/>
                  </a:moveTo>
                  <a:cubicBezTo>
                    <a:pt x="9669" y="396"/>
                    <a:pt x="13783" y="0"/>
                    <a:pt x="16560" y="0"/>
                  </a:cubicBezTo>
                  <a:cubicBezTo>
                    <a:pt x="19337" y="0"/>
                    <a:pt x="20777" y="396"/>
                    <a:pt x="21189" y="1090"/>
                  </a:cubicBezTo>
                  <a:cubicBezTo>
                    <a:pt x="21600" y="1783"/>
                    <a:pt x="20983" y="2774"/>
                    <a:pt x="18309" y="5251"/>
                  </a:cubicBezTo>
                  <a:cubicBezTo>
                    <a:pt x="15634" y="7728"/>
                    <a:pt x="10903" y="11692"/>
                    <a:pt x="7714" y="14268"/>
                  </a:cubicBezTo>
                  <a:cubicBezTo>
                    <a:pt x="4526" y="16844"/>
                    <a:pt x="2880" y="18033"/>
                    <a:pt x="1749" y="19024"/>
                  </a:cubicBezTo>
                  <a:cubicBezTo>
                    <a:pt x="617" y="20015"/>
                    <a:pt x="0" y="20807"/>
                    <a:pt x="0" y="21204"/>
                  </a:cubicBezTo>
                  <a:cubicBezTo>
                    <a:pt x="0" y="21600"/>
                    <a:pt x="617" y="21600"/>
                    <a:pt x="1234" y="21600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12" name="Line"/>
            <p:cNvSpPr/>
            <p:nvPr/>
          </p:nvSpPr>
          <p:spPr>
            <a:xfrm>
              <a:off x="6521363" y="5443481"/>
              <a:ext cx="292414" cy="176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346" fill="norm" stroke="1" extrusionOk="0">
                  <a:moveTo>
                    <a:pt x="21389" y="0"/>
                  </a:moveTo>
                  <a:cubicBezTo>
                    <a:pt x="20539" y="0"/>
                    <a:pt x="19688" y="0"/>
                    <a:pt x="18072" y="1543"/>
                  </a:cubicBezTo>
                  <a:cubicBezTo>
                    <a:pt x="16457" y="3086"/>
                    <a:pt x="14076" y="6171"/>
                    <a:pt x="11184" y="9678"/>
                  </a:cubicBezTo>
                  <a:cubicBezTo>
                    <a:pt x="8293" y="13184"/>
                    <a:pt x="4891" y="17112"/>
                    <a:pt x="2765" y="19216"/>
                  </a:cubicBezTo>
                  <a:cubicBezTo>
                    <a:pt x="639" y="21319"/>
                    <a:pt x="-211" y="21600"/>
                    <a:pt x="44" y="21179"/>
                  </a:cubicBezTo>
                  <a:cubicBezTo>
                    <a:pt x="299" y="20758"/>
                    <a:pt x="1660" y="19636"/>
                    <a:pt x="3020" y="18514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13" name="Line"/>
            <p:cNvSpPr/>
            <p:nvPr/>
          </p:nvSpPr>
          <p:spPr>
            <a:xfrm>
              <a:off x="7010131" y="5167698"/>
              <a:ext cx="303555" cy="47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512" fill="norm" stroke="1" extrusionOk="0">
                  <a:moveTo>
                    <a:pt x="5327" y="4321"/>
                  </a:moveTo>
                  <a:cubicBezTo>
                    <a:pt x="5000" y="3789"/>
                    <a:pt x="4672" y="3257"/>
                    <a:pt x="4427" y="2618"/>
                  </a:cubicBezTo>
                  <a:cubicBezTo>
                    <a:pt x="4182" y="1980"/>
                    <a:pt x="4018" y="1235"/>
                    <a:pt x="5736" y="756"/>
                  </a:cubicBezTo>
                  <a:cubicBezTo>
                    <a:pt x="7454" y="277"/>
                    <a:pt x="11054" y="64"/>
                    <a:pt x="13509" y="11"/>
                  </a:cubicBezTo>
                  <a:cubicBezTo>
                    <a:pt x="15963" y="-42"/>
                    <a:pt x="17272" y="64"/>
                    <a:pt x="17682" y="969"/>
                  </a:cubicBezTo>
                  <a:cubicBezTo>
                    <a:pt x="18091" y="1873"/>
                    <a:pt x="17600" y="3576"/>
                    <a:pt x="15718" y="5172"/>
                  </a:cubicBezTo>
                  <a:cubicBezTo>
                    <a:pt x="13836" y="6768"/>
                    <a:pt x="10563" y="8258"/>
                    <a:pt x="8600" y="9162"/>
                  </a:cubicBezTo>
                  <a:cubicBezTo>
                    <a:pt x="6636" y="10066"/>
                    <a:pt x="5982" y="10386"/>
                    <a:pt x="6145" y="10545"/>
                  </a:cubicBezTo>
                  <a:cubicBezTo>
                    <a:pt x="6309" y="10705"/>
                    <a:pt x="7291" y="10705"/>
                    <a:pt x="9582" y="10971"/>
                  </a:cubicBezTo>
                  <a:cubicBezTo>
                    <a:pt x="11872" y="11237"/>
                    <a:pt x="15472" y="11769"/>
                    <a:pt x="17682" y="12354"/>
                  </a:cubicBezTo>
                  <a:cubicBezTo>
                    <a:pt x="19891" y="12939"/>
                    <a:pt x="20709" y="13578"/>
                    <a:pt x="21118" y="14323"/>
                  </a:cubicBezTo>
                  <a:cubicBezTo>
                    <a:pt x="21527" y="15067"/>
                    <a:pt x="21527" y="15919"/>
                    <a:pt x="20300" y="16929"/>
                  </a:cubicBezTo>
                  <a:cubicBezTo>
                    <a:pt x="19072" y="17940"/>
                    <a:pt x="16618" y="19111"/>
                    <a:pt x="13918" y="19909"/>
                  </a:cubicBezTo>
                  <a:cubicBezTo>
                    <a:pt x="11218" y="20707"/>
                    <a:pt x="8272" y="21132"/>
                    <a:pt x="6145" y="21345"/>
                  </a:cubicBezTo>
                  <a:cubicBezTo>
                    <a:pt x="4018" y="21558"/>
                    <a:pt x="2709" y="21558"/>
                    <a:pt x="1727" y="21398"/>
                  </a:cubicBezTo>
                  <a:cubicBezTo>
                    <a:pt x="745" y="21239"/>
                    <a:pt x="91" y="20920"/>
                    <a:pt x="9" y="20547"/>
                  </a:cubicBezTo>
                  <a:cubicBezTo>
                    <a:pt x="-73" y="20175"/>
                    <a:pt x="418" y="19749"/>
                    <a:pt x="1154" y="19430"/>
                  </a:cubicBezTo>
                  <a:cubicBezTo>
                    <a:pt x="1891" y="19111"/>
                    <a:pt x="2872" y="18898"/>
                    <a:pt x="3854" y="18685"/>
                  </a:cubicBezTo>
                </a:path>
              </a:pathLst>
            </a:custGeom>
            <a:noFill/>
            <a:ln w="25400" cap="rnd">
              <a:solidFill>
                <a:srgbClr val="4E7A2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6109" name="Drawing"/>
          <p:cNvGrpSpPr/>
          <p:nvPr/>
        </p:nvGrpSpPr>
        <p:grpSpPr>
          <a:xfrm>
            <a:off x="683350" y="6214857"/>
            <a:ext cx="11782297" cy="958638"/>
            <a:chOff x="540507" y="5773073"/>
            <a:chExt cx="11782296" cy="958636"/>
          </a:xfrm>
        </p:grpSpPr>
        <p:pic>
          <p:nvPicPr>
            <p:cNvPr id="6015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36804" y="6107922"/>
              <a:ext cx="443654" cy="512087"/>
            </a:xfrm>
            <a:prstGeom prst="rect">
              <a:avLst/>
            </a:prstGeom>
            <a:effectLst/>
          </p:spPr>
        </p:pic>
        <p:pic>
          <p:nvPicPr>
            <p:cNvPr id="6017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06304" y="6040162"/>
              <a:ext cx="208741" cy="187814"/>
            </a:xfrm>
            <a:prstGeom prst="rect">
              <a:avLst/>
            </a:prstGeom>
            <a:effectLst/>
          </p:spPr>
        </p:pic>
        <p:pic>
          <p:nvPicPr>
            <p:cNvPr id="6019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631674" y="6177795"/>
              <a:ext cx="131275" cy="154813"/>
            </a:xfrm>
            <a:prstGeom prst="rect">
              <a:avLst/>
            </a:prstGeom>
            <a:effectLst/>
          </p:spPr>
        </p:pic>
        <p:pic>
          <p:nvPicPr>
            <p:cNvPr id="6021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96795" y="6428617"/>
              <a:ext cx="155608" cy="133141"/>
            </a:xfrm>
            <a:prstGeom prst="rect">
              <a:avLst/>
            </a:prstGeom>
            <a:effectLst/>
          </p:spPr>
        </p:pic>
        <p:pic>
          <p:nvPicPr>
            <p:cNvPr id="6023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40507" y="6001924"/>
              <a:ext cx="470446" cy="574834"/>
            </a:xfrm>
            <a:prstGeom prst="rect">
              <a:avLst/>
            </a:prstGeom>
            <a:effectLst/>
          </p:spPr>
        </p:pic>
        <p:pic>
          <p:nvPicPr>
            <p:cNvPr id="6025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0674" y="6187401"/>
              <a:ext cx="352322" cy="326583"/>
            </a:xfrm>
            <a:prstGeom prst="rect">
              <a:avLst/>
            </a:prstGeom>
            <a:effectLst/>
          </p:spPr>
        </p:pic>
        <p:pic>
          <p:nvPicPr>
            <p:cNvPr id="6027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44294" y="6146520"/>
              <a:ext cx="338644" cy="325601"/>
            </a:xfrm>
            <a:prstGeom prst="rect">
              <a:avLst/>
            </a:prstGeom>
            <a:effectLst/>
          </p:spPr>
        </p:pic>
        <p:pic>
          <p:nvPicPr>
            <p:cNvPr id="6029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20679" y="6126464"/>
              <a:ext cx="312875" cy="387520"/>
            </a:xfrm>
            <a:prstGeom prst="rect">
              <a:avLst/>
            </a:prstGeom>
            <a:effectLst/>
          </p:spPr>
        </p:pic>
        <p:pic>
          <p:nvPicPr>
            <p:cNvPr id="6031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783491" y="5965721"/>
              <a:ext cx="269347" cy="553669"/>
            </a:xfrm>
            <a:prstGeom prst="rect">
              <a:avLst/>
            </a:prstGeom>
            <a:effectLst/>
          </p:spPr>
        </p:pic>
        <p:pic>
          <p:nvPicPr>
            <p:cNvPr id="6033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051643" y="6166422"/>
              <a:ext cx="279494" cy="565289"/>
            </a:xfrm>
            <a:prstGeom prst="rect">
              <a:avLst/>
            </a:prstGeom>
            <a:effectLst/>
          </p:spPr>
        </p:pic>
        <p:pic>
          <p:nvPicPr>
            <p:cNvPr id="6035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350644" y="6211883"/>
              <a:ext cx="355235" cy="288150"/>
            </a:xfrm>
            <a:prstGeom prst="rect">
              <a:avLst/>
            </a:prstGeom>
            <a:effectLst/>
          </p:spPr>
        </p:pic>
        <p:pic>
          <p:nvPicPr>
            <p:cNvPr id="6037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643620" y="6122040"/>
              <a:ext cx="250592" cy="371018"/>
            </a:xfrm>
            <a:prstGeom prst="rect">
              <a:avLst/>
            </a:prstGeom>
            <a:effectLst/>
          </p:spPr>
        </p:pic>
        <p:pic>
          <p:nvPicPr>
            <p:cNvPr id="6039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870887" y="6201091"/>
              <a:ext cx="267482" cy="471826"/>
            </a:xfrm>
            <a:prstGeom prst="rect">
              <a:avLst/>
            </a:prstGeom>
            <a:effectLst/>
          </p:spPr>
        </p:pic>
        <p:pic>
          <p:nvPicPr>
            <p:cNvPr id="6041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599279" y="6140144"/>
              <a:ext cx="270326" cy="443596"/>
            </a:xfrm>
            <a:prstGeom prst="rect">
              <a:avLst/>
            </a:prstGeom>
            <a:effectLst/>
          </p:spPr>
        </p:pic>
        <p:pic>
          <p:nvPicPr>
            <p:cNvPr id="6043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613227" y="6320209"/>
              <a:ext cx="278502" cy="96112"/>
            </a:xfrm>
            <a:prstGeom prst="rect">
              <a:avLst/>
            </a:prstGeom>
            <a:effectLst/>
          </p:spPr>
        </p:pic>
        <p:pic>
          <p:nvPicPr>
            <p:cNvPr id="6045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850399" y="6163399"/>
              <a:ext cx="368127" cy="412190"/>
            </a:xfrm>
            <a:prstGeom prst="rect">
              <a:avLst/>
            </a:prstGeom>
            <a:effectLst/>
          </p:spPr>
        </p:pic>
        <p:pic>
          <p:nvPicPr>
            <p:cNvPr id="6047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542975" y="6128341"/>
              <a:ext cx="60285" cy="32382"/>
            </a:xfrm>
            <a:prstGeom prst="rect">
              <a:avLst/>
            </a:prstGeom>
            <a:effectLst/>
          </p:spPr>
        </p:pic>
        <p:pic>
          <p:nvPicPr>
            <p:cNvPr id="6049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6522048" y="6130669"/>
              <a:ext cx="53309" cy="385811"/>
            </a:xfrm>
            <a:prstGeom prst="rect">
              <a:avLst/>
            </a:prstGeom>
            <a:effectLst/>
          </p:spPr>
        </p:pic>
        <p:pic>
          <p:nvPicPr>
            <p:cNvPr id="6051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6431369" y="6094504"/>
              <a:ext cx="311404" cy="94119"/>
            </a:xfrm>
            <a:prstGeom prst="rect">
              <a:avLst/>
            </a:prstGeom>
            <a:effectLst/>
          </p:spPr>
        </p:pic>
        <p:pic>
          <p:nvPicPr>
            <p:cNvPr id="6053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6312782" y="6442245"/>
              <a:ext cx="395111" cy="67258"/>
            </a:xfrm>
            <a:prstGeom prst="rect">
              <a:avLst/>
            </a:prstGeom>
            <a:effectLst/>
          </p:spPr>
        </p:pic>
        <p:pic>
          <p:nvPicPr>
            <p:cNvPr id="6055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6808049" y="6360865"/>
              <a:ext cx="67261" cy="57957"/>
            </a:xfrm>
            <a:prstGeom prst="rect">
              <a:avLst/>
            </a:prstGeom>
            <a:effectLst/>
          </p:spPr>
        </p:pic>
        <p:pic>
          <p:nvPicPr>
            <p:cNvPr id="6057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7170783" y="6108588"/>
              <a:ext cx="46332" cy="352087"/>
            </a:xfrm>
            <a:prstGeom prst="rect">
              <a:avLst/>
            </a:prstGeom>
            <a:effectLst/>
          </p:spPr>
        </p:pic>
        <p:pic>
          <p:nvPicPr>
            <p:cNvPr id="6059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7038247" y="6024590"/>
              <a:ext cx="311402" cy="198911"/>
            </a:xfrm>
            <a:prstGeom prst="rect">
              <a:avLst/>
            </a:prstGeom>
            <a:effectLst/>
          </p:spPr>
        </p:pic>
        <p:pic>
          <p:nvPicPr>
            <p:cNvPr id="6061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6989418" y="6414343"/>
              <a:ext cx="311403" cy="46329"/>
            </a:xfrm>
            <a:prstGeom prst="rect">
              <a:avLst/>
            </a:prstGeom>
            <a:effectLst/>
          </p:spPr>
        </p:pic>
        <p:pic>
          <p:nvPicPr>
            <p:cNvPr id="6063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7470734" y="6248212"/>
              <a:ext cx="66203" cy="78887"/>
            </a:xfrm>
            <a:prstGeom prst="rect">
              <a:avLst/>
            </a:prstGeom>
            <a:effectLst/>
          </p:spPr>
        </p:pic>
        <p:pic>
          <p:nvPicPr>
            <p:cNvPr id="6065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7749573" y="6079513"/>
              <a:ext cx="53494" cy="297454"/>
            </a:xfrm>
            <a:prstGeom prst="rect">
              <a:avLst/>
            </a:prstGeom>
            <a:effectLst/>
          </p:spPr>
        </p:pic>
        <p:pic>
          <p:nvPicPr>
            <p:cNvPr id="6067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7652049" y="6060485"/>
              <a:ext cx="335590" cy="352699"/>
            </a:xfrm>
            <a:prstGeom prst="rect">
              <a:avLst/>
            </a:prstGeom>
            <a:effectLst/>
          </p:spPr>
        </p:pic>
        <p:pic>
          <p:nvPicPr>
            <p:cNvPr id="6069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8070637" y="6246926"/>
              <a:ext cx="60285" cy="39359"/>
            </a:xfrm>
            <a:prstGeom prst="rect">
              <a:avLst/>
            </a:prstGeom>
            <a:effectLst/>
          </p:spPr>
        </p:pic>
        <p:pic>
          <p:nvPicPr>
            <p:cNvPr id="6071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8077613" y="6237111"/>
              <a:ext cx="82440" cy="84049"/>
            </a:xfrm>
            <a:prstGeom prst="rect">
              <a:avLst/>
            </a:prstGeom>
            <a:effectLst/>
          </p:spPr>
        </p:pic>
        <p:pic>
          <p:nvPicPr>
            <p:cNvPr id="6073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8608415" y="5967946"/>
              <a:ext cx="52653" cy="402044"/>
            </a:xfrm>
            <a:prstGeom prst="rect">
              <a:avLst/>
            </a:prstGeom>
            <a:effectLst/>
          </p:spPr>
        </p:pic>
        <p:pic>
          <p:nvPicPr>
            <p:cNvPr id="6075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8496152" y="5906155"/>
              <a:ext cx="397656" cy="289446"/>
            </a:xfrm>
            <a:prstGeom prst="rect">
              <a:avLst/>
            </a:prstGeom>
            <a:effectLst/>
          </p:spPr>
        </p:pic>
        <p:pic>
          <p:nvPicPr>
            <p:cNvPr id="6077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8749601" y="6120127"/>
              <a:ext cx="448590" cy="230347"/>
            </a:xfrm>
            <a:prstGeom prst="rect">
              <a:avLst/>
            </a:prstGeom>
            <a:effectLst/>
          </p:spPr>
        </p:pic>
        <p:pic>
          <p:nvPicPr>
            <p:cNvPr id="6079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9221615" y="5890468"/>
              <a:ext cx="53307" cy="479525"/>
            </a:xfrm>
            <a:prstGeom prst="rect">
              <a:avLst/>
            </a:prstGeom>
            <a:effectLst/>
          </p:spPr>
        </p:pic>
        <p:pic>
          <p:nvPicPr>
            <p:cNvPr id="6081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9128859" y="6044636"/>
              <a:ext cx="299526" cy="109109"/>
            </a:xfrm>
            <a:prstGeom prst="rect">
              <a:avLst/>
            </a:prstGeom>
            <a:effectLst/>
          </p:spPr>
        </p:pic>
        <p:pic>
          <p:nvPicPr>
            <p:cNvPr id="6083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9331891" y="6056149"/>
              <a:ext cx="487130" cy="263505"/>
            </a:xfrm>
            <a:prstGeom prst="rect">
              <a:avLst/>
            </a:prstGeom>
            <a:effectLst/>
          </p:spPr>
        </p:pic>
        <p:pic>
          <p:nvPicPr>
            <p:cNvPr id="6085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9860298" y="5874301"/>
              <a:ext cx="208745" cy="411743"/>
            </a:xfrm>
            <a:prstGeom prst="rect">
              <a:avLst/>
            </a:prstGeom>
            <a:effectLst/>
          </p:spPr>
        </p:pic>
        <p:pic>
          <p:nvPicPr>
            <p:cNvPr id="6087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10038882" y="6056061"/>
              <a:ext cx="226580" cy="237198"/>
            </a:xfrm>
            <a:prstGeom prst="rect">
              <a:avLst/>
            </a:prstGeom>
            <a:effectLst/>
          </p:spPr>
        </p:pic>
        <p:pic>
          <p:nvPicPr>
            <p:cNvPr id="6089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10273847" y="5809295"/>
              <a:ext cx="207461" cy="483963"/>
            </a:xfrm>
            <a:prstGeom prst="rect">
              <a:avLst/>
            </a:prstGeom>
            <a:effectLst/>
          </p:spPr>
        </p:pic>
        <p:pic>
          <p:nvPicPr>
            <p:cNvPr id="6091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10910120" y="5798792"/>
              <a:ext cx="108712" cy="466566"/>
            </a:xfrm>
            <a:prstGeom prst="rect">
              <a:avLst/>
            </a:prstGeom>
            <a:effectLst/>
          </p:spPr>
        </p:pic>
        <p:pic>
          <p:nvPicPr>
            <p:cNvPr id="6093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11008920" y="6008566"/>
              <a:ext cx="344740" cy="188709"/>
            </a:xfrm>
            <a:prstGeom prst="rect">
              <a:avLst/>
            </a:prstGeom>
            <a:effectLst/>
          </p:spPr>
        </p:pic>
        <p:pic>
          <p:nvPicPr>
            <p:cNvPr id="6095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11377612" y="5773073"/>
              <a:ext cx="45805" cy="429501"/>
            </a:xfrm>
            <a:prstGeom prst="rect">
              <a:avLst/>
            </a:prstGeom>
            <a:effectLst/>
          </p:spPr>
        </p:pic>
        <p:pic>
          <p:nvPicPr>
            <p:cNvPr id="6097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11279428" y="5985688"/>
              <a:ext cx="262573" cy="84349"/>
            </a:xfrm>
            <a:prstGeom prst="rect">
              <a:avLst/>
            </a:prstGeom>
            <a:effectLst/>
          </p:spPr>
        </p:pic>
        <p:pic>
          <p:nvPicPr>
            <p:cNvPr id="6099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11558452" y="5814441"/>
              <a:ext cx="46329" cy="374183"/>
            </a:xfrm>
            <a:prstGeom prst="rect">
              <a:avLst/>
            </a:prstGeom>
            <a:effectLst/>
          </p:spPr>
        </p:pic>
        <p:pic>
          <p:nvPicPr>
            <p:cNvPr id="6101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11481461" y="5967691"/>
              <a:ext cx="276785" cy="234884"/>
            </a:xfrm>
            <a:prstGeom prst="rect">
              <a:avLst/>
            </a:prstGeom>
            <a:effectLst/>
          </p:spPr>
        </p:pic>
        <p:pic>
          <p:nvPicPr>
            <p:cNvPr id="6103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11745538" y="5828391"/>
              <a:ext cx="54562" cy="67258"/>
            </a:xfrm>
            <a:prstGeom prst="rect">
              <a:avLst/>
            </a:prstGeom>
            <a:effectLst/>
          </p:spPr>
        </p:pic>
        <p:pic>
          <p:nvPicPr>
            <p:cNvPr id="6105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11805827" y="5932504"/>
              <a:ext cx="147739" cy="277049"/>
            </a:xfrm>
            <a:prstGeom prst="rect">
              <a:avLst/>
            </a:prstGeom>
            <a:effectLst/>
          </p:spPr>
        </p:pic>
        <p:pic>
          <p:nvPicPr>
            <p:cNvPr id="6107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11976991" y="5948556"/>
              <a:ext cx="345814" cy="288898"/>
            </a:xfrm>
            <a:prstGeom prst="rect">
              <a:avLst/>
            </a:prstGeom>
            <a:effectLst/>
          </p:spPr>
        </p:pic>
      </p:grpSp>
      <p:grpSp>
        <p:nvGrpSpPr>
          <p:cNvPr id="6186" name="Drawing"/>
          <p:cNvGrpSpPr/>
          <p:nvPr/>
        </p:nvGrpSpPr>
        <p:grpSpPr>
          <a:xfrm>
            <a:off x="683069" y="7271992"/>
            <a:ext cx="12152385" cy="1004257"/>
            <a:chOff x="-38380" y="6703889"/>
            <a:chExt cx="12152384" cy="1004255"/>
          </a:xfrm>
        </p:grpSpPr>
        <p:pic>
          <p:nvPicPr>
            <p:cNvPr id="6110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570224" y="7155979"/>
              <a:ext cx="429111" cy="447367"/>
            </a:xfrm>
            <a:prstGeom prst="rect">
              <a:avLst/>
            </a:prstGeom>
            <a:effectLst/>
          </p:spPr>
        </p:pic>
        <p:pic>
          <p:nvPicPr>
            <p:cNvPr id="6112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898411" y="7046806"/>
              <a:ext cx="275306" cy="576293"/>
            </a:xfrm>
            <a:prstGeom prst="rect">
              <a:avLst/>
            </a:prstGeom>
            <a:effectLst/>
          </p:spPr>
        </p:pic>
        <p:pic>
          <p:nvPicPr>
            <p:cNvPr id="6114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1195754" y="7017690"/>
              <a:ext cx="661576" cy="581559"/>
            </a:xfrm>
            <a:prstGeom prst="rect">
              <a:avLst/>
            </a:prstGeom>
            <a:effectLst/>
          </p:spPr>
        </p:pic>
        <p:pic>
          <p:nvPicPr>
            <p:cNvPr id="6116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1506601" y="7191134"/>
              <a:ext cx="294929" cy="111086"/>
            </a:xfrm>
            <a:prstGeom prst="rect">
              <a:avLst/>
            </a:prstGeom>
            <a:effectLst/>
          </p:spPr>
        </p:pic>
        <p:pic>
          <p:nvPicPr>
            <p:cNvPr id="6118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1887258" y="7030697"/>
              <a:ext cx="311879" cy="519363"/>
            </a:xfrm>
            <a:prstGeom prst="rect">
              <a:avLst/>
            </a:prstGeom>
            <a:effectLst/>
          </p:spPr>
        </p:pic>
        <p:pic>
          <p:nvPicPr>
            <p:cNvPr id="6120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1851953" y="7163238"/>
              <a:ext cx="284401" cy="104108"/>
            </a:xfrm>
            <a:prstGeom prst="rect">
              <a:avLst/>
            </a:prstGeom>
            <a:effectLst/>
          </p:spPr>
        </p:pic>
        <p:pic>
          <p:nvPicPr>
            <p:cNvPr id="6122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2136880" y="7164867"/>
              <a:ext cx="766993" cy="543278"/>
            </a:xfrm>
            <a:prstGeom prst="rect">
              <a:avLst/>
            </a:prstGeom>
            <a:effectLst/>
          </p:spPr>
        </p:pic>
        <p:pic>
          <p:nvPicPr>
            <p:cNvPr id="6124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2787943" y="7030078"/>
              <a:ext cx="150592" cy="184034"/>
            </a:xfrm>
            <a:prstGeom prst="rect">
              <a:avLst/>
            </a:prstGeom>
            <a:effectLst/>
          </p:spPr>
        </p:pic>
        <p:pic>
          <p:nvPicPr>
            <p:cNvPr id="6126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2986667" y="7156998"/>
              <a:ext cx="384383" cy="353947"/>
            </a:xfrm>
            <a:prstGeom prst="rect">
              <a:avLst/>
            </a:prstGeom>
            <a:effectLst/>
          </p:spPr>
        </p:pic>
        <p:pic>
          <p:nvPicPr>
            <p:cNvPr id="6128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3303010" y="7140341"/>
              <a:ext cx="381942" cy="362291"/>
            </a:xfrm>
            <a:prstGeom prst="rect">
              <a:avLst/>
            </a:prstGeom>
            <a:effectLst/>
          </p:spPr>
        </p:pic>
        <p:pic>
          <p:nvPicPr>
            <p:cNvPr id="6130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4292353" y="6927890"/>
              <a:ext cx="223696" cy="154106"/>
            </a:xfrm>
            <a:prstGeom prst="rect">
              <a:avLst/>
            </a:prstGeom>
            <a:effectLst/>
          </p:spPr>
        </p:pic>
        <p:pic>
          <p:nvPicPr>
            <p:cNvPr id="6132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5607508" y="6986082"/>
              <a:ext cx="135252" cy="140162"/>
            </a:xfrm>
            <a:prstGeom prst="rect">
              <a:avLst/>
            </a:prstGeom>
            <a:effectLst/>
          </p:spPr>
        </p:pic>
        <p:pic>
          <p:nvPicPr>
            <p:cNvPr id="6134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5596787" y="7249337"/>
              <a:ext cx="120957" cy="121073"/>
            </a:xfrm>
            <a:prstGeom prst="rect">
              <a:avLst/>
            </a:prstGeom>
            <a:effectLst/>
          </p:spPr>
        </p:pic>
        <p:pic>
          <p:nvPicPr>
            <p:cNvPr id="6136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-38381" y="7072985"/>
              <a:ext cx="294900" cy="493357"/>
            </a:xfrm>
            <a:prstGeom prst="rect">
              <a:avLst/>
            </a:prstGeom>
            <a:effectLst/>
          </p:spPr>
        </p:pic>
        <p:pic>
          <p:nvPicPr>
            <p:cNvPr id="6138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288339" y="7400380"/>
              <a:ext cx="127842" cy="132040"/>
            </a:xfrm>
            <a:prstGeom prst="rect">
              <a:avLst/>
            </a:prstGeom>
            <a:effectLst/>
          </p:spPr>
        </p:pic>
        <p:pic>
          <p:nvPicPr>
            <p:cNvPr id="6140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4568349" y="7037669"/>
              <a:ext cx="100165" cy="404064"/>
            </a:xfrm>
            <a:prstGeom prst="rect">
              <a:avLst/>
            </a:prstGeom>
            <a:effectLst/>
          </p:spPr>
        </p:pic>
        <p:pic>
          <p:nvPicPr>
            <p:cNvPr id="6142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4766694" y="6982321"/>
              <a:ext cx="275949" cy="396631"/>
            </a:xfrm>
            <a:prstGeom prst="rect">
              <a:avLst/>
            </a:prstGeom>
            <a:effectLst/>
          </p:spPr>
        </p:pic>
        <p:pic>
          <p:nvPicPr>
            <p:cNvPr id="6144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4787614" y="7135797"/>
              <a:ext cx="375813" cy="138529"/>
            </a:xfrm>
            <a:prstGeom prst="rect">
              <a:avLst/>
            </a:prstGeom>
            <a:effectLst/>
          </p:spPr>
        </p:pic>
        <p:pic>
          <p:nvPicPr>
            <p:cNvPr id="6146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6327985" y="6993321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6148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6510464" y="6938019"/>
              <a:ext cx="349308" cy="304483"/>
            </a:xfrm>
            <a:prstGeom prst="rect">
              <a:avLst/>
            </a:prstGeom>
            <a:effectLst/>
          </p:spPr>
        </p:pic>
        <p:pic>
          <p:nvPicPr>
            <p:cNvPr id="6150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6864436" y="6874736"/>
              <a:ext cx="415460" cy="360234"/>
            </a:xfrm>
            <a:prstGeom prst="rect">
              <a:avLst/>
            </a:prstGeom>
            <a:effectLst/>
          </p:spPr>
        </p:pic>
        <p:pic>
          <p:nvPicPr>
            <p:cNvPr id="6152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7226248" y="6978012"/>
              <a:ext cx="674476" cy="236028"/>
            </a:xfrm>
            <a:prstGeom prst="rect">
              <a:avLst/>
            </a:prstGeom>
            <a:effectLst/>
          </p:spPr>
        </p:pic>
        <p:pic>
          <p:nvPicPr>
            <p:cNvPr id="6154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7959699" y="6861266"/>
              <a:ext cx="247760" cy="359753"/>
            </a:xfrm>
            <a:prstGeom prst="rect">
              <a:avLst/>
            </a:prstGeom>
            <a:effectLst/>
          </p:spPr>
        </p:pic>
        <p:pic>
          <p:nvPicPr>
            <p:cNvPr id="6156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8505260" y="6925319"/>
              <a:ext cx="234865" cy="419482"/>
            </a:xfrm>
            <a:prstGeom prst="rect">
              <a:avLst/>
            </a:prstGeom>
            <a:effectLst/>
          </p:spPr>
        </p:pic>
        <p:pic>
          <p:nvPicPr>
            <p:cNvPr id="6158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8784142" y="6921910"/>
              <a:ext cx="365220" cy="202846"/>
            </a:xfrm>
            <a:prstGeom prst="rect">
              <a:avLst/>
            </a:prstGeom>
            <a:effectLst/>
          </p:spPr>
        </p:pic>
        <p:pic>
          <p:nvPicPr>
            <p:cNvPr id="6160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9068151" y="6851106"/>
              <a:ext cx="258326" cy="335034"/>
            </a:xfrm>
            <a:prstGeom prst="rect">
              <a:avLst/>
            </a:prstGeom>
            <a:effectLst/>
          </p:spPr>
        </p:pic>
        <p:pic>
          <p:nvPicPr>
            <p:cNvPr id="6162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6194195" y="6928152"/>
              <a:ext cx="192822" cy="69647"/>
            </a:xfrm>
            <a:prstGeom prst="rect">
              <a:avLst/>
            </a:prstGeom>
            <a:effectLst/>
          </p:spPr>
        </p:pic>
        <p:pic>
          <p:nvPicPr>
            <p:cNvPr id="6164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6312783" y="6885397"/>
              <a:ext cx="123062" cy="56595"/>
            </a:xfrm>
            <a:prstGeom prst="rect">
              <a:avLst/>
            </a:prstGeom>
            <a:effectLst/>
          </p:spPr>
        </p:pic>
        <p:pic>
          <p:nvPicPr>
            <p:cNvPr id="6166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8185852" y="6781516"/>
              <a:ext cx="63653" cy="146525"/>
            </a:xfrm>
            <a:prstGeom prst="rect">
              <a:avLst/>
            </a:prstGeom>
            <a:effectLst/>
          </p:spPr>
        </p:pic>
        <p:pic>
          <p:nvPicPr>
            <p:cNvPr id="6168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8258982" y="6784052"/>
              <a:ext cx="53303" cy="102133"/>
            </a:xfrm>
            <a:prstGeom prst="rect">
              <a:avLst/>
            </a:prstGeom>
            <a:effectLst/>
          </p:spPr>
        </p:pic>
        <p:pic>
          <p:nvPicPr>
            <p:cNvPr id="6170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9968010" y="6923564"/>
              <a:ext cx="32377" cy="213744"/>
            </a:xfrm>
            <a:prstGeom prst="rect">
              <a:avLst/>
            </a:prstGeom>
            <a:effectLst/>
          </p:spPr>
        </p:pic>
        <p:pic>
          <p:nvPicPr>
            <p:cNvPr id="6172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9974984" y="6794715"/>
              <a:ext cx="67260" cy="77522"/>
            </a:xfrm>
            <a:prstGeom prst="rect">
              <a:avLst/>
            </a:prstGeom>
            <a:effectLst/>
          </p:spPr>
        </p:pic>
        <p:pic>
          <p:nvPicPr>
            <p:cNvPr id="6174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10058694" y="6913050"/>
              <a:ext cx="208255" cy="231236"/>
            </a:xfrm>
            <a:prstGeom prst="rect">
              <a:avLst/>
            </a:prstGeom>
            <a:effectLst/>
          </p:spPr>
        </p:pic>
        <p:pic>
          <p:nvPicPr>
            <p:cNvPr id="6176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10741789" y="6703889"/>
              <a:ext cx="367726" cy="405518"/>
            </a:xfrm>
            <a:prstGeom prst="rect">
              <a:avLst/>
            </a:prstGeom>
            <a:effectLst/>
          </p:spPr>
        </p:pic>
        <p:pic>
          <p:nvPicPr>
            <p:cNvPr id="6178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11258501" y="6839856"/>
              <a:ext cx="192818" cy="67256"/>
            </a:xfrm>
            <a:prstGeom prst="rect">
              <a:avLst/>
            </a:prstGeom>
            <a:effectLst/>
          </p:spPr>
        </p:pic>
        <p:pic>
          <p:nvPicPr>
            <p:cNvPr id="6180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11244550" y="6923564"/>
              <a:ext cx="206768" cy="49357"/>
            </a:xfrm>
            <a:prstGeom prst="rect">
              <a:avLst/>
            </a:prstGeom>
            <a:effectLst/>
          </p:spPr>
        </p:pic>
        <p:pic>
          <p:nvPicPr>
            <p:cNvPr id="6182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11684012" y="6757021"/>
              <a:ext cx="211973" cy="329683"/>
            </a:xfrm>
            <a:prstGeom prst="rect">
              <a:avLst/>
            </a:prstGeom>
            <a:effectLst/>
          </p:spPr>
        </p:pic>
        <p:pic>
          <p:nvPicPr>
            <p:cNvPr id="6184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12025820" y="6980795"/>
              <a:ext cx="88185" cy="65830"/>
            </a:xfrm>
            <a:prstGeom prst="rect">
              <a:avLst/>
            </a:prstGeom>
            <a:effectLst/>
          </p:spPr>
        </p:pic>
      </p:grpSp>
      <p:grpSp>
        <p:nvGrpSpPr>
          <p:cNvPr id="6299" name="Drawing"/>
          <p:cNvGrpSpPr/>
          <p:nvPr/>
        </p:nvGrpSpPr>
        <p:grpSpPr>
          <a:xfrm>
            <a:off x="683341" y="8287330"/>
            <a:ext cx="11612753" cy="1105261"/>
            <a:chOff x="-38107" y="7629466"/>
            <a:chExt cx="11612751" cy="1105260"/>
          </a:xfrm>
        </p:grpSpPr>
        <p:pic>
          <p:nvPicPr>
            <p:cNvPr id="6187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31656" y="8081454"/>
              <a:ext cx="111267" cy="434531"/>
            </a:xfrm>
            <a:prstGeom prst="rect">
              <a:avLst/>
            </a:prstGeom>
            <a:effectLst/>
          </p:spPr>
        </p:pic>
        <p:pic>
          <p:nvPicPr>
            <p:cNvPr id="6189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-38108" y="8088672"/>
              <a:ext cx="367300" cy="484994"/>
            </a:xfrm>
            <a:prstGeom prst="rect">
              <a:avLst/>
            </a:prstGeom>
            <a:effectLst/>
          </p:spPr>
        </p:pic>
        <p:pic>
          <p:nvPicPr>
            <p:cNvPr id="6191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354917" y="8192974"/>
              <a:ext cx="345878" cy="333183"/>
            </a:xfrm>
            <a:prstGeom prst="rect">
              <a:avLst/>
            </a:prstGeom>
            <a:effectLst/>
          </p:spPr>
        </p:pic>
        <p:pic>
          <p:nvPicPr>
            <p:cNvPr id="6193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624584" y="8139162"/>
              <a:ext cx="320358" cy="343439"/>
            </a:xfrm>
            <a:prstGeom prst="rect">
              <a:avLst/>
            </a:prstGeom>
            <a:effectLst/>
          </p:spPr>
        </p:pic>
        <p:pic>
          <p:nvPicPr>
            <p:cNvPr id="6195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901674" y="8210679"/>
              <a:ext cx="259509" cy="301191"/>
            </a:xfrm>
            <a:prstGeom prst="rect">
              <a:avLst/>
            </a:prstGeom>
            <a:effectLst/>
          </p:spPr>
        </p:pic>
        <p:pic>
          <p:nvPicPr>
            <p:cNvPr id="6197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1126828" y="8244453"/>
              <a:ext cx="291106" cy="280561"/>
            </a:xfrm>
            <a:prstGeom prst="rect">
              <a:avLst/>
            </a:prstGeom>
            <a:effectLst/>
          </p:spPr>
        </p:pic>
        <p:pic>
          <p:nvPicPr>
            <p:cNvPr id="6199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1418481" y="8015177"/>
              <a:ext cx="370507" cy="529893"/>
            </a:xfrm>
            <a:prstGeom prst="rect">
              <a:avLst/>
            </a:prstGeom>
            <a:effectLst/>
          </p:spPr>
        </p:pic>
        <p:pic>
          <p:nvPicPr>
            <p:cNvPr id="6201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1775562" y="8095466"/>
              <a:ext cx="327324" cy="393840"/>
            </a:xfrm>
            <a:prstGeom prst="rect">
              <a:avLst/>
            </a:prstGeom>
            <a:effectLst/>
          </p:spPr>
        </p:pic>
        <p:pic>
          <p:nvPicPr>
            <p:cNvPr id="6203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2089464" y="8160857"/>
              <a:ext cx="320358" cy="333802"/>
            </a:xfrm>
            <a:prstGeom prst="rect">
              <a:avLst/>
            </a:prstGeom>
            <a:effectLst/>
          </p:spPr>
        </p:pic>
        <p:pic>
          <p:nvPicPr>
            <p:cNvPr id="6205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2389416" y="8411865"/>
              <a:ext cx="229677" cy="285481"/>
            </a:xfrm>
            <a:prstGeom prst="rect">
              <a:avLst/>
            </a:prstGeom>
            <a:effectLst/>
          </p:spPr>
        </p:pic>
        <p:pic>
          <p:nvPicPr>
            <p:cNvPr id="6207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2800979" y="8056118"/>
              <a:ext cx="132017" cy="404066"/>
            </a:xfrm>
            <a:prstGeom prst="rect">
              <a:avLst/>
            </a:prstGeom>
            <a:effectLst/>
          </p:spPr>
        </p:pic>
        <p:pic>
          <p:nvPicPr>
            <p:cNvPr id="6209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2954435" y="8021232"/>
              <a:ext cx="139000" cy="452903"/>
            </a:xfrm>
            <a:prstGeom prst="rect">
              <a:avLst/>
            </a:prstGeom>
            <a:effectLst/>
          </p:spPr>
        </p:pic>
        <p:pic>
          <p:nvPicPr>
            <p:cNvPr id="6211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2877702" y="8202601"/>
              <a:ext cx="201778" cy="118071"/>
            </a:xfrm>
            <a:prstGeom prst="rect">
              <a:avLst/>
            </a:prstGeom>
            <a:effectLst/>
          </p:spPr>
        </p:pic>
        <p:pic>
          <p:nvPicPr>
            <p:cNvPr id="6213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3106718" y="8133940"/>
              <a:ext cx="377349" cy="290385"/>
            </a:xfrm>
            <a:prstGeom prst="rect">
              <a:avLst/>
            </a:prstGeom>
            <a:effectLst/>
          </p:spPr>
        </p:pic>
        <p:pic>
          <p:nvPicPr>
            <p:cNvPr id="6215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3428780" y="8078847"/>
              <a:ext cx="271532" cy="324990"/>
            </a:xfrm>
            <a:prstGeom prst="rect">
              <a:avLst/>
            </a:prstGeom>
            <a:effectLst/>
          </p:spPr>
        </p:pic>
        <p:pic>
          <p:nvPicPr>
            <p:cNvPr id="6217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3664783" y="7916606"/>
              <a:ext cx="384313" cy="488434"/>
            </a:xfrm>
            <a:prstGeom prst="rect">
              <a:avLst/>
            </a:prstGeom>
            <a:effectLst/>
          </p:spPr>
        </p:pic>
        <p:pic>
          <p:nvPicPr>
            <p:cNvPr id="6219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3990661" y="8063088"/>
              <a:ext cx="276017" cy="425582"/>
            </a:xfrm>
            <a:prstGeom prst="rect">
              <a:avLst/>
            </a:prstGeom>
            <a:effectLst/>
          </p:spPr>
        </p:pic>
        <p:pic>
          <p:nvPicPr>
            <p:cNvPr id="6221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3993812" y="8056119"/>
              <a:ext cx="298496" cy="452885"/>
            </a:xfrm>
            <a:prstGeom prst="rect">
              <a:avLst/>
            </a:prstGeom>
            <a:effectLst/>
          </p:spPr>
        </p:pic>
        <p:pic>
          <p:nvPicPr>
            <p:cNvPr id="6223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4293763" y="8272354"/>
              <a:ext cx="215873" cy="292455"/>
            </a:xfrm>
            <a:prstGeom prst="rect">
              <a:avLst/>
            </a:prstGeom>
            <a:effectLst/>
          </p:spPr>
        </p:pic>
        <p:pic>
          <p:nvPicPr>
            <p:cNvPr id="6225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4646252" y="7916603"/>
              <a:ext cx="274790" cy="452152"/>
            </a:xfrm>
            <a:prstGeom prst="rect">
              <a:avLst/>
            </a:prstGeom>
            <a:effectLst/>
          </p:spPr>
        </p:pic>
        <p:pic>
          <p:nvPicPr>
            <p:cNvPr id="6227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4903968" y="8069358"/>
              <a:ext cx="296106" cy="301990"/>
            </a:xfrm>
            <a:prstGeom prst="rect">
              <a:avLst/>
            </a:prstGeom>
            <a:effectLst/>
          </p:spPr>
        </p:pic>
        <p:pic>
          <p:nvPicPr>
            <p:cNvPr id="6229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5207968" y="7818947"/>
              <a:ext cx="263106" cy="496849"/>
            </a:xfrm>
            <a:prstGeom prst="rect">
              <a:avLst/>
            </a:prstGeom>
            <a:effectLst/>
          </p:spPr>
        </p:pic>
        <p:pic>
          <p:nvPicPr>
            <p:cNvPr id="6231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5186635" y="8084012"/>
              <a:ext cx="125047" cy="285487"/>
            </a:xfrm>
            <a:prstGeom prst="rect">
              <a:avLst/>
            </a:prstGeom>
            <a:effectLst/>
          </p:spPr>
        </p:pic>
        <p:pic>
          <p:nvPicPr>
            <p:cNvPr id="6233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5479620" y="7788478"/>
              <a:ext cx="125033" cy="539161"/>
            </a:xfrm>
            <a:prstGeom prst="rect">
              <a:avLst/>
            </a:prstGeom>
            <a:effectLst/>
          </p:spPr>
        </p:pic>
        <p:pic>
          <p:nvPicPr>
            <p:cNvPr id="6235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5626948" y="7980416"/>
              <a:ext cx="305564" cy="363717"/>
            </a:xfrm>
            <a:prstGeom prst="rect">
              <a:avLst/>
            </a:prstGeom>
            <a:effectLst/>
          </p:spPr>
        </p:pic>
        <p:pic>
          <p:nvPicPr>
            <p:cNvPr id="6237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5807464" y="7721666"/>
              <a:ext cx="152943" cy="257200"/>
            </a:xfrm>
            <a:prstGeom prst="rect">
              <a:avLst/>
            </a:prstGeom>
            <a:effectLst/>
          </p:spPr>
        </p:pic>
        <p:pic>
          <p:nvPicPr>
            <p:cNvPr id="6239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6138147" y="7740237"/>
              <a:ext cx="373339" cy="510672"/>
            </a:xfrm>
            <a:prstGeom prst="rect">
              <a:avLst/>
            </a:prstGeom>
            <a:effectLst/>
          </p:spPr>
        </p:pic>
        <p:pic>
          <p:nvPicPr>
            <p:cNvPr id="6241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6766492" y="7839864"/>
              <a:ext cx="100755" cy="348268"/>
            </a:xfrm>
            <a:prstGeom prst="rect">
              <a:avLst/>
            </a:prstGeom>
            <a:effectLst/>
          </p:spPr>
        </p:pic>
        <p:pic>
          <p:nvPicPr>
            <p:cNvPr id="6243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6798003" y="7731356"/>
              <a:ext cx="313392" cy="526534"/>
            </a:xfrm>
            <a:prstGeom prst="rect">
              <a:avLst/>
            </a:prstGeom>
            <a:effectLst/>
          </p:spPr>
        </p:pic>
        <p:pic>
          <p:nvPicPr>
            <p:cNvPr id="6245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7098557" y="7904652"/>
              <a:ext cx="368589" cy="326036"/>
            </a:xfrm>
            <a:prstGeom prst="rect">
              <a:avLst/>
            </a:prstGeom>
            <a:effectLst/>
          </p:spPr>
        </p:pic>
        <p:pic>
          <p:nvPicPr>
            <p:cNvPr id="6247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7426616" y="7916604"/>
              <a:ext cx="110290" cy="292455"/>
            </a:xfrm>
            <a:prstGeom prst="rect">
              <a:avLst/>
            </a:prstGeom>
            <a:effectLst/>
          </p:spPr>
        </p:pic>
        <p:pic>
          <p:nvPicPr>
            <p:cNvPr id="6249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7425810" y="7721168"/>
              <a:ext cx="135795" cy="150890"/>
            </a:xfrm>
            <a:prstGeom prst="rect">
              <a:avLst/>
            </a:prstGeom>
            <a:effectLst/>
          </p:spPr>
        </p:pic>
        <p:pic>
          <p:nvPicPr>
            <p:cNvPr id="6251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7568809" y="7838459"/>
              <a:ext cx="275024" cy="354562"/>
            </a:xfrm>
            <a:prstGeom prst="rect">
              <a:avLst/>
            </a:prstGeom>
            <a:effectLst/>
          </p:spPr>
        </p:pic>
        <p:pic>
          <p:nvPicPr>
            <p:cNvPr id="6253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7757937" y="7658498"/>
              <a:ext cx="127754" cy="564515"/>
            </a:xfrm>
            <a:prstGeom prst="rect">
              <a:avLst/>
            </a:prstGeom>
            <a:effectLst/>
          </p:spPr>
        </p:pic>
        <p:pic>
          <p:nvPicPr>
            <p:cNvPr id="6255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7871743" y="7792079"/>
              <a:ext cx="390622" cy="368009"/>
            </a:xfrm>
            <a:prstGeom prst="rect">
              <a:avLst/>
            </a:prstGeom>
            <a:effectLst/>
          </p:spPr>
        </p:pic>
        <p:pic>
          <p:nvPicPr>
            <p:cNvPr id="6257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7269134" y="7770118"/>
              <a:ext cx="152401" cy="76201"/>
            </a:xfrm>
            <a:prstGeom prst="rect">
              <a:avLst/>
            </a:prstGeom>
            <a:effectLst/>
          </p:spPr>
        </p:pic>
        <p:pic>
          <p:nvPicPr>
            <p:cNvPr id="6259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7269134" y="7770118"/>
              <a:ext cx="152401" cy="76201"/>
            </a:xfrm>
            <a:prstGeom prst="rect">
              <a:avLst/>
            </a:prstGeom>
            <a:effectLst/>
          </p:spPr>
        </p:pic>
        <p:pic>
          <p:nvPicPr>
            <p:cNvPr id="6261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8541911" y="7630596"/>
              <a:ext cx="159926" cy="250610"/>
            </a:xfrm>
            <a:prstGeom prst="rect">
              <a:avLst/>
            </a:prstGeom>
            <a:effectLst/>
          </p:spPr>
        </p:pic>
        <p:pic>
          <p:nvPicPr>
            <p:cNvPr id="6263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8695381" y="7742213"/>
              <a:ext cx="104109" cy="404060"/>
            </a:xfrm>
            <a:prstGeom prst="rect">
              <a:avLst/>
            </a:prstGeom>
            <a:effectLst/>
          </p:spPr>
        </p:pic>
        <p:pic>
          <p:nvPicPr>
            <p:cNvPr id="6265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8827254" y="7708338"/>
              <a:ext cx="267745" cy="422848"/>
            </a:xfrm>
            <a:prstGeom prst="rect">
              <a:avLst/>
            </a:prstGeom>
            <a:effectLst/>
          </p:spPr>
        </p:pic>
        <p:pic>
          <p:nvPicPr>
            <p:cNvPr id="6267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9258022" y="7767793"/>
              <a:ext cx="104264" cy="129812"/>
            </a:xfrm>
            <a:prstGeom prst="rect">
              <a:avLst/>
            </a:prstGeom>
            <a:effectLst/>
          </p:spPr>
        </p:pic>
        <p:pic>
          <p:nvPicPr>
            <p:cNvPr id="6269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9246458" y="8000303"/>
              <a:ext cx="116571" cy="118065"/>
            </a:xfrm>
            <a:prstGeom prst="rect">
              <a:avLst/>
            </a:prstGeom>
            <a:effectLst/>
          </p:spPr>
        </p:pic>
        <p:pic>
          <p:nvPicPr>
            <p:cNvPr id="6271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9786045" y="7672656"/>
              <a:ext cx="334342" cy="479239"/>
            </a:xfrm>
            <a:prstGeom prst="rect">
              <a:avLst/>
            </a:prstGeom>
            <a:effectLst/>
          </p:spPr>
        </p:pic>
        <p:pic>
          <p:nvPicPr>
            <p:cNvPr id="6273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10109933" y="7914101"/>
              <a:ext cx="45332" cy="220724"/>
            </a:xfrm>
            <a:prstGeom prst="rect">
              <a:avLst/>
            </a:prstGeom>
            <a:effectLst/>
          </p:spPr>
        </p:pic>
        <p:pic>
          <p:nvPicPr>
            <p:cNvPr id="6275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10119497" y="7721579"/>
              <a:ext cx="49717" cy="71439"/>
            </a:xfrm>
            <a:prstGeom prst="rect">
              <a:avLst/>
            </a:prstGeom>
            <a:effectLst/>
          </p:spPr>
        </p:pic>
        <p:pic>
          <p:nvPicPr>
            <p:cNvPr id="6277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10227517" y="7711810"/>
              <a:ext cx="207352" cy="388137"/>
            </a:xfrm>
            <a:prstGeom prst="rect">
              <a:avLst/>
            </a:prstGeom>
            <a:effectLst/>
          </p:spPr>
        </p:pic>
        <p:pic>
          <p:nvPicPr>
            <p:cNvPr id="6279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10509715" y="7629466"/>
              <a:ext cx="184007" cy="435600"/>
            </a:xfrm>
            <a:prstGeom prst="rect">
              <a:avLst/>
            </a:prstGeom>
            <a:effectLst/>
          </p:spPr>
        </p:pic>
        <p:pic>
          <p:nvPicPr>
            <p:cNvPr id="6281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10657683" y="7795836"/>
              <a:ext cx="176385" cy="304108"/>
            </a:xfrm>
            <a:prstGeom prst="rect">
              <a:avLst/>
            </a:prstGeom>
            <a:effectLst/>
          </p:spPr>
        </p:pic>
        <p:pic>
          <p:nvPicPr>
            <p:cNvPr id="6283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10928263" y="7846057"/>
              <a:ext cx="64075" cy="267841"/>
            </a:xfrm>
            <a:prstGeom prst="rect">
              <a:avLst/>
            </a:prstGeom>
            <a:effectLst/>
          </p:spPr>
        </p:pic>
        <p:pic>
          <p:nvPicPr>
            <p:cNvPr id="6285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10957635" y="7761953"/>
              <a:ext cx="41679" cy="93846"/>
            </a:xfrm>
            <a:prstGeom prst="rect">
              <a:avLst/>
            </a:prstGeom>
            <a:effectLst/>
          </p:spPr>
        </p:pic>
        <p:pic>
          <p:nvPicPr>
            <p:cNvPr id="6287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10996426" y="7823782"/>
              <a:ext cx="466505" cy="255237"/>
            </a:xfrm>
            <a:prstGeom prst="rect">
              <a:avLst/>
            </a:prstGeom>
            <a:effectLst/>
          </p:spPr>
        </p:pic>
        <p:pic>
          <p:nvPicPr>
            <p:cNvPr id="6289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9899664" y="8458140"/>
              <a:ext cx="387099" cy="276587"/>
            </a:xfrm>
            <a:prstGeom prst="rect">
              <a:avLst/>
            </a:prstGeom>
            <a:effectLst/>
          </p:spPr>
        </p:pic>
        <p:pic>
          <p:nvPicPr>
            <p:cNvPr id="6291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10358986" y="8479580"/>
              <a:ext cx="189440" cy="233670"/>
            </a:xfrm>
            <a:prstGeom prst="rect">
              <a:avLst/>
            </a:prstGeom>
            <a:effectLst/>
          </p:spPr>
        </p:pic>
        <p:pic>
          <p:nvPicPr>
            <p:cNvPr id="6293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10557699" y="8304888"/>
              <a:ext cx="685764" cy="409302"/>
            </a:xfrm>
            <a:prstGeom prst="rect">
              <a:avLst/>
            </a:prstGeom>
            <a:effectLst/>
          </p:spPr>
        </p:pic>
        <p:pic>
          <p:nvPicPr>
            <p:cNvPr id="6295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11209813" y="8395419"/>
              <a:ext cx="255363" cy="291822"/>
            </a:xfrm>
            <a:prstGeom prst="rect">
              <a:avLst/>
            </a:prstGeom>
            <a:effectLst/>
          </p:spPr>
        </p:pic>
        <p:pic>
          <p:nvPicPr>
            <p:cNvPr id="6297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11483130" y="8567394"/>
              <a:ext cx="91514" cy="6502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99" grpId="6"/>
      <p:bldP build="whole" bldLvl="1" animBg="1" rev="0" advAuto="0" spid="6109" grpId="4"/>
      <p:bldP build="whole" bldLvl="1" animBg="1" rev="0" advAuto="0" spid="5984" grpId="2"/>
      <p:bldP build="whole" bldLvl="1" animBg="1" rev="0" advAuto="0" spid="5901" grpId="1"/>
      <p:bldP build="whole" bldLvl="1" animBg="1" rev="0" advAuto="0" spid="6014" grpId="3"/>
      <p:bldP build="whole" bldLvl="1" animBg="1" rev="0" advAuto="0" spid="6186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5" name="Drawing"/>
          <p:cNvGrpSpPr/>
          <p:nvPr/>
        </p:nvGrpSpPr>
        <p:grpSpPr>
          <a:xfrm>
            <a:off x="4352565" y="4872073"/>
            <a:ext cx="3411442" cy="573835"/>
            <a:chOff x="-4014" y="3956563"/>
            <a:chExt cx="3411440" cy="573834"/>
          </a:xfrm>
        </p:grpSpPr>
        <p:sp>
          <p:nvSpPr>
            <p:cNvPr id="6301" name="Line"/>
            <p:cNvSpPr/>
            <p:nvPr/>
          </p:nvSpPr>
          <p:spPr>
            <a:xfrm>
              <a:off x="-2626" y="4158748"/>
              <a:ext cx="17213" cy="354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1383" fill="norm" stroke="1" extrusionOk="0">
                  <a:moveTo>
                    <a:pt x="19987" y="1186"/>
                  </a:moveTo>
                  <a:cubicBezTo>
                    <a:pt x="19987" y="484"/>
                    <a:pt x="19987" y="-217"/>
                    <a:pt x="17287" y="64"/>
                  </a:cubicBezTo>
                  <a:cubicBezTo>
                    <a:pt x="14587" y="344"/>
                    <a:pt x="9187" y="1606"/>
                    <a:pt x="5137" y="4412"/>
                  </a:cubicBezTo>
                  <a:cubicBezTo>
                    <a:pt x="1087" y="7217"/>
                    <a:pt x="-1613" y="11565"/>
                    <a:pt x="1087" y="14651"/>
                  </a:cubicBezTo>
                  <a:cubicBezTo>
                    <a:pt x="3787" y="17736"/>
                    <a:pt x="11887" y="19560"/>
                    <a:pt x="19987" y="2138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02" name="Line"/>
            <p:cNvSpPr/>
            <p:nvPr/>
          </p:nvSpPr>
          <p:spPr>
            <a:xfrm>
              <a:off x="-4015" y="4083066"/>
              <a:ext cx="283676" cy="3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7" fill="norm" stroke="1" extrusionOk="0">
                  <a:moveTo>
                    <a:pt x="354" y="7741"/>
                  </a:moveTo>
                  <a:cubicBezTo>
                    <a:pt x="354" y="6992"/>
                    <a:pt x="354" y="6243"/>
                    <a:pt x="266" y="5556"/>
                  </a:cubicBezTo>
                  <a:cubicBezTo>
                    <a:pt x="177" y="4869"/>
                    <a:pt x="0" y="4245"/>
                    <a:pt x="0" y="4245"/>
                  </a:cubicBezTo>
                  <a:cubicBezTo>
                    <a:pt x="0" y="4245"/>
                    <a:pt x="177" y="4869"/>
                    <a:pt x="1416" y="6305"/>
                  </a:cubicBezTo>
                  <a:cubicBezTo>
                    <a:pt x="2656" y="7741"/>
                    <a:pt x="4957" y="9988"/>
                    <a:pt x="7613" y="12548"/>
                  </a:cubicBezTo>
                  <a:cubicBezTo>
                    <a:pt x="10269" y="15108"/>
                    <a:pt x="13279" y="17979"/>
                    <a:pt x="15138" y="19602"/>
                  </a:cubicBezTo>
                  <a:cubicBezTo>
                    <a:pt x="16997" y="21225"/>
                    <a:pt x="17705" y="21600"/>
                    <a:pt x="18059" y="21413"/>
                  </a:cubicBezTo>
                  <a:cubicBezTo>
                    <a:pt x="18413" y="21225"/>
                    <a:pt x="18413" y="20476"/>
                    <a:pt x="18679" y="17792"/>
                  </a:cubicBezTo>
                  <a:cubicBezTo>
                    <a:pt x="18944" y="15108"/>
                    <a:pt x="19475" y="10488"/>
                    <a:pt x="19918" y="7491"/>
                  </a:cubicBezTo>
                  <a:cubicBezTo>
                    <a:pt x="20361" y="4495"/>
                    <a:pt x="20715" y="3121"/>
                    <a:pt x="20980" y="1998"/>
                  </a:cubicBezTo>
                  <a:cubicBezTo>
                    <a:pt x="21246" y="874"/>
                    <a:pt x="21423" y="0"/>
                    <a:pt x="21511" y="0"/>
                  </a:cubicBezTo>
                  <a:cubicBezTo>
                    <a:pt x="21600" y="0"/>
                    <a:pt x="21600" y="874"/>
                    <a:pt x="21600" y="174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03" name="Line"/>
            <p:cNvSpPr/>
            <p:nvPr/>
          </p:nvSpPr>
          <p:spPr>
            <a:xfrm>
              <a:off x="331634" y="4267839"/>
              <a:ext cx="121806" cy="22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4" h="21090" fill="norm" stroke="1" extrusionOk="0">
                  <a:moveTo>
                    <a:pt x="1859" y="3389"/>
                  </a:moveTo>
                  <a:cubicBezTo>
                    <a:pt x="659" y="7534"/>
                    <a:pt x="-541" y="11680"/>
                    <a:pt x="259" y="14734"/>
                  </a:cubicBezTo>
                  <a:cubicBezTo>
                    <a:pt x="1059" y="17789"/>
                    <a:pt x="3859" y="19753"/>
                    <a:pt x="6259" y="20625"/>
                  </a:cubicBezTo>
                  <a:cubicBezTo>
                    <a:pt x="8659" y="21498"/>
                    <a:pt x="10659" y="21280"/>
                    <a:pt x="13059" y="18771"/>
                  </a:cubicBezTo>
                  <a:cubicBezTo>
                    <a:pt x="15459" y="16262"/>
                    <a:pt x="18259" y="11462"/>
                    <a:pt x="19659" y="8407"/>
                  </a:cubicBezTo>
                  <a:cubicBezTo>
                    <a:pt x="21059" y="5353"/>
                    <a:pt x="21059" y="4043"/>
                    <a:pt x="20859" y="2734"/>
                  </a:cubicBezTo>
                  <a:cubicBezTo>
                    <a:pt x="20659" y="1425"/>
                    <a:pt x="20259" y="116"/>
                    <a:pt x="19859" y="7"/>
                  </a:cubicBezTo>
                  <a:cubicBezTo>
                    <a:pt x="19459" y="-102"/>
                    <a:pt x="19059" y="989"/>
                    <a:pt x="18659" y="208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04" name="Line"/>
            <p:cNvSpPr/>
            <p:nvPr/>
          </p:nvSpPr>
          <p:spPr>
            <a:xfrm>
              <a:off x="530783" y="4231536"/>
              <a:ext cx="284592" cy="253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433" fill="norm" stroke="1" extrusionOk="0">
                  <a:moveTo>
                    <a:pt x="0" y="9651"/>
                  </a:moveTo>
                  <a:cubicBezTo>
                    <a:pt x="0" y="8669"/>
                    <a:pt x="0" y="7688"/>
                    <a:pt x="0" y="7688"/>
                  </a:cubicBezTo>
                  <a:cubicBezTo>
                    <a:pt x="0" y="7688"/>
                    <a:pt x="0" y="8669"/>
                    <a:pt x="176" y="10535"/>
                  </a:cubicBezTo>
                  <a:cubicBezTo>
                    <a:pt x="351" y="12400"/>
                    <a:pt x="702" y="15149"/>
                    <a:pt x="966" y="17015"/>
                  </a:cubicBezTo>
                  <a:cubicBezTo>
                    <a:pt x="1229" y="18880"/>
                    <a:pt x="1405" y="19862"/>
                    <a:pt x="1493" y="19764"/>
                  </a:cubicBezTo>
                  <a:cubicBezTo>
                    <a:pt x="1580" y="19666"/>
                    <a:pt x="1580" y="18488"/>
                    <a:pt x="2283" y="15738"/>
                  </a:cubicBezTo>
                  <a:cubicBezTo>
                    <a:pt x="2985" y="12989"/>
                    <a:pt x="4390" y="8669"/>
                    <a:pt x="5444" y="6215"/>
                  </a:cubicBezTo>
                  <a:cubicBezTo>
                    <a:pt x="6498" y="3760"/>
                    <a:pt x="7200" y="3171"/>
                    <a:pt x="7815" y="3662"/>
                  </a:cubicBezTo>
                  <a:cubicBezTo>
                    <a:pt x="8429" y="4153"/>
                    <a:pt x="8956" y="5724"/>
                    <a:pt x="9307" y="7491"/>
                  </a:cubicBezTo>
                  <a:cubicBezTo>
                    <a:pt x="9659" y="9258"/>
                    <a:pt x="9834" y="11222"/>
                    <a:pt x="9922" y="12695"/>
                  </a:cubicBezTo>
                  <a:cubicBezTo>
                    <a:pt x="10010" y="14168"/>
                    <a:pt x="10010" y="15149"/>
                    <a:pt x="10098" y="15051"/>
                  </a:cubicBezTo>
                  <a:cubicBezTo>
                    <a:pt x="10185" y="14953"/>
                    <a:pt x="10361" y="13775"/>
                    <a:pt x="11239" y="11320"/>
                  </a:cubicBezTo>
                  <a:cubicBezTo>
                    <a:pt x="12117" y="8866"/>
                    <a:pt x="13698" y="5135"/>
                    <a:pt x="14839" y="2877"/>
                  </a:cubicBezTo>
                  <a:cubicBezTo>
                    <a:pt x="15980" y="618"/>
                    <a:pt x="16683" y="-167"/>
                    <a:pt x="17210" y="29"/>
                  </a:cubicBezTo>
                  <a:cubicBezTo>
                    <a:pt x="17737" y="226"/>
                    <a:pt x="18088" y="1404"/>
                    <a:pt x="18790" y="4251"/>
                  </a:cubicBezTo>
                  <a:cubicBezTo>
                    <a:pt x="19493" y="7098"/>
                    <a:pt x="20546" y="11615"/>
                    <a:pt x="21073" y="14462"/>
                  </a:cubicBezTo>
                  <a:cubicBezTo>
                    <a:pt x="21600" y="17309"/>
                    <a:pt x="21600" y="18488"/>
                    <a:pt x="21249" y="19371"/>
                  </a:cubicBezTo>
                  <a:cubicBezTo>
                    <a:pt x="20898" y="20255"/>
                    <a:pt x="20195" y="20844"/>
                    <a:pt x="19493" y="2143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05" name="Line"/>
            <p:cNvSpPr/>
            <p:nvPr/>
          </p:nvSpPr>
          <p:spPr>
            <a:xfrm>
              <a:off x="914442" y="4024936"/>
              <a:ext cx="210753" cy="404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409" y="0"/>
                  </a:moveTo>
                  <a:cubicBezTo>
                    <a:pt x="2348" y="3352"/>
                    <a:pt x="3287" y="6703"/>
                    <a:pt x="3756" y="9683"/>
                  </a:cubicBezTo>
                  <a:cubicBezTo>
                    <a:pt x="4226" y="12662"/>
                    <a:pt x="4226" y="15269"/>
                    <a:pt x="4226" y="16883"/>
                  </a:cubicBezTo>
                  <a:cubicBezTo>
                    <a:pt x="4226" y="18497"/>
                    <a:pt x="4226" y="19117"/>
                    <a:pt x="4109" y="18869"/>
                  </a:cubicBezTo>
                  <a:cubicBezTo>
                    <a:pt x="3991" y="18621"/>
                    <a:pt x="3756" y="17503"/>
                    <a:pt x="4109" y="15890"/>
                  </a:cubicBezTo>
                  <a:cubicBezTo>
                    <a:pt x="4461" y="14276"/>
                    <a:pt x="5400" y="12166"/>
                    <a:pt x="6926" y="10800"/>
                  </a:cubicBezTo>
                  <a:cubicBezTo>
                    <a:pt x="8452" y="9434"/>
                    <a:pt x="10565" y="8814"/>
                    <a:pt x="12326" y="8503"/>
                  </a:cubicBezTo>
                  <a:cubicBezTo>
                    <a:pt x="14087" y="8193"/>
                    <a:pt x="15496" y="8193"/>
                    <a:pt x="17022" y="8814"/>
                  </a:cubicBezTo>
                  <a:cubicBezTo>
                    <a:pt x="18548" y="9434"/>
                    <a:pt x="20191" y="10676"/>
                    <a:pt x="20896" y="12041"/>
                  </a:cubicBezTo>
                  <a:cubicBezTo>
                    <a:pt x="21600" y="13407"/>
                    <a:pt x="21365" y="14897"/>
                    <a:pt x="19957" y="16262"/>
                  </a:cubicBezTo>
                  <a:cubicBezTo>
                    <a:pt x="18548" y="17628"/>
                    <a:pt x="15965" y="18869"/>
                    <a:pt x="12443" y="19738"/>
                  </a:cubicBezTo>
                  <a:cubicBezTo>
                    <a:pt x="8922" y="20607"/>
                    <a:pt x="4461" y="2110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06" name="Line"/>
            <p:cNvSpPr/>
            <p:nvPr/>
          </p:nvSpPr>
          <p:spPr>
            <a:xfrm>
              <a:off x="1199200" y="4106169"/>
              <a:ext cx="573245" cy="34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464" fill="norm" stroke="1" extrusionOk="0">
                  <a:moveTo>
                    <a:pt x="1096" y="14071"/>
                  </a:moveTo>
                  <a:cubicBezTo>
                    <a:pt x="2233" y="14071"/>
                    <a:pt x="3370" y="14071"/>
                    <a:pt x="4200" y="13201"/>
                  </a:cubicBezTo>
                  <a:cubicBezTo>
                    <a:pt x="5031" y="12331"/>
                    <a:pt x="5556" y="10592"/>
                    <a:pt x="5381" y="9287"/>
                  </a:cubicBezTo>
                  <a:cubicBezTo>
                    <a:pt x="5206" y="7982"/>
                    <a:pt x="4331" y="7112"/>
                    <a:pt x="3457" y="6750"/>
                  </a:cubicBezTo>
                  <a:cubicBezTo>
                    <a:pt x="2582" y="6387"/>
                    <a:pt x="1708" y="6532"/>
                    <a:pt x="1052" y="7982"/>
                  </a:cubicBezTo>
                  <a:cubicBezTo>
                    <a:pt x="396" y="9432"/>
                    <a:pt x="-41" y="12186"/>
                    <a:pt x="3" y="14216"/>
                  </a:cubicBezTo>
                  <a:cubicBezTo>
                    <a:pt x="46" y="16245"/>
                    <a:pt x="571" y="17550"/>
                    <a:pt x="1577" y="18565"/>
                  </a:cubicBezTo>
                  <a:cubicBezTo>
                    <a:pt x="2582" y="19579"/>
                    <a:pt x="4069" y="20304"/>
                    <a:pt x="5643" y="20014"/>
                  </a:cubicBezTo>
                  <a:cubicBezTo>
                    <a:pt x="7217" y="19724"/>
                    <a:pt x="8879" y="18420"/>
                    <a:pt x="10322" y="16100"/>
                  </a:cubicBezTo>
                  <a:cubicBezTo>
                    <a:pt x="11765" y="13781"/>
                    <a:pt x="12989" y="10447"/>
                    <a:pt x="13557" y="7910"/>
                  </a:cubicBezTo>
                  <a:cubicBezTo>
                    <a:pt x="14126" y="5373"/>
                    <a:pt x="14038" y="3633"/>
                    <a:pt x="13557" y="2401"/>
                  </a:cubicBezTo>
                  <a:cubicBezTo>
                    <a:pt x="13076" y="1169"/>
                    <a:pt x="12202" y="444"/>
                    <a:pt x="11546" y="154"/>
                  </a:cubicBezTo>
                  <a:cubicBezTo>
                    <a:pt x="10890" y="-136"/>
                    <a:pt x="10453" y="9"/>
                    <a:pt x="10103" y="371"/>
                  </a:cubicBezTo>
                  <a:cubicBezTo>
                    <a:pt x="9753" y="734"/>
                    <a:pt x="9491" y="1314"/>
                    <a:pt x="9447" y="2618"/>
                  </a:cubicBezTo>
                  <a:cubicBezTo>
                    <a:pt x="9404" y="3923"/>
                    <a:pt x="9578" y="5953"/>
                    <a:pt x="10059" y="7620"/>
                  </a:cubicBezTo>
                  <a:cubicBezTo>
                    <a:pt x="10540" y="9287"/>
                    <a:pt x="11327" y="10592"/>
                    <a:pt x="12158" y="11244"/>
                  </a:cubicBezTo>
                  <a:cubicBezTo>
                    <a:pt x="12989" y="11896"/>
                    <a:pt x="13863" y="11896"/>
                    <a:pt x="14825" y="10736"/>
                  </a:cubicBezTo>
                  <a:cubicBezTo>
                    <a:pt x="15787" y="9577"/>
                    <a:pt x="16837" y="7257"/>
                    <a:pt x="17536" y="5808"/>
                  </a:cubicBezTo>
                  <a:cubicBezTo>
                    <a:pt x="18236" y="4358"/>
                    <a:pt x="18586" y="3778"/>
                    <a:pt x="18761" y="3851"/>
                  </a:cubicBezTo>
                  <a:cubicBezTo>
                    <a:pt x="18936" y="3923"/>
                    <a:pt x="18936" y="4648"/>
                    <a:pt x="18979" y="7112"/>
                  </a:cubicBezTo>
                  <a:cubicBezTo>
                    <a:pt x="19023" y="9577"/>
                    <a:pt x="19110" y="13781"/>
                    <a:pt x="19242" y="16390"/>
                  </a:cubicBezTo>
                  <a:cubicBezTo>
                    <a:pt x="19373" y="19000"/>
                    <a:pt x="19548" y="20014"/>
                    <a:pt x="19941" y="20594"/>
                  </a:cubicBezTo>
                  <a:cubicBezTo>
                    <a:pt x="20335" y="21174"/>
                    <a:pt x="20947" y="21319"/>
                    <a:pt x="21559" y="2146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07" name="Line"/>
            <p:cNvSpPr/>
            <p:nvPr/>
          </p:nvSpPr>
          <p:spPr>
            <a:xfrm>
              <a:off x="1925908" y="4083829"/>
              <a:ext cx="355758" cy="22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3" fill="norm" stroke="1" extrusionOk="0">
                  <a:moveTo>
                    <a:pt x="0" y="6255"/>
                  </a:moveTo>
                  <a:cubicBezTo>
                    <a:pt x="565" y="5601"/>
                    <a:pt x="1129" y="4946"/>
                    <a:pt x="1694" y="4292"/>
                  </a:cubicBezTo>
                  <a:cubicBezTo>
                    <a:pt x="2259" y="3637"/>
                    <a:pt x="2824" y="2983"/>
                    <a:pt x="3953" y="3965"/>
                  </a:cubicBezTo>
                  <a:cubicBezTo>
                    <a:pt x="5082" y="4946"/>
                    <a:pt x="6776" y="7565"/>
                    <a:pt x="8047" y="9746"/>
                  </a:cubicBezTo>
                  <a:cubicBezTo>
                    <a:pt x="9318" y="11928"/>
                    <a:pt x="10165" y="13674"/>
                    <a:pt x="10659" y="15092"/>
                  </a:cubicBezTo>
                  <a:cubicBezTo>
                    <a:pt x="11153" y="16510"/>
                    <a:pt x="11294" y="17601"/>
                    <a:pt x="11153" y="18692"/>
                  </a:cubicBezTo>
                  <a:cubicBezTo>
                    <a:pt x="11012" y="19783"/>
                    <a:pt x="10588" y="20874"/>
                    <a:pt x="10094" y="21092"/>
                  </a:cubicBezTo>
                  <a:cubicBezTo>
                    <a:pt x="9600" y="21310"/>
                    <a:pt x="9035" y="20655"/>
                    <a:pt x="8682" y="18910"/>
                  </a:cubicBezTo>
                  <a:cubicBezTo>
                    <a:pt x="8329" y="17165"/>
                    <a:pt x="8188" y="14328"/>
                    <a:pt x="8824" y="10946"/>
                  </a:cubicBezTo>
                  <a:cubicBezTo>
                    <a:pt x="9459" y="7565"/>
                    <a:pt x="10871" y="3637"/>
                    <a:pt x="12353" y="1674"/>
                  </a:cubicBezTo>
                  <a:cubicBezTo>
                    <a:pt x="13835" y="-290"/>
                    <a:pt x="15388" y="-290"/>
                    <a:pt x="16941" y="474"/>
                  </a:cubicBezTo>
                  <a:cubicBezTo>
                    <a:pt x="18494" y="1237"/>
                    <a:pt x="20047" y="2765"/>
                    <a:pt x="21600" y="429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08" name="Line"/>
            <p:cNvSpPr/>
            <p:nvPr/>
          </p:nvSpPr>
          <p:spPr>
            <a:xfrm>
              <a:off x="2324223" y="4108344"/>
              <a:ext cx="20223" cy="202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386" fill="norm" stroke="1" extrusionOk="0">
                  <a:moveTo>
                    <a:pt x="13672" y="2241"/>
                  </a:moveTo>
                  <a:cubicBezTo>
                    <a:pt x="13672" y="1013"/>
                    <a:pt x="13672" y="-214"/>
                    <a:pt x="11273" y="31"/>
                  </a:cubicBezTo>
                  <a:cubicBezTo>
                    <a:pt x="8873" y="277"/>
                    <a:pt x="4073" y="1995"/>
                    <a:pt x="1673" y="4818"/>
                  </a:cubicBezTo>
                  <a:cubicBezTo>
                    <a:pt x="-727" y="7641"/>
                    <a:pt x="-727" y="11568"/>
                    <a:pt x="2873" y="14391"/>
                  </a:cubicBezTo>
                  <a:cubicBezTo>
                    <a:pt x="6473" y="17213"/>
                    <a:pt x="13673" y="18931"/>
                    <a:pt x="17273" y="19913"/>
                  </a:cubicBezTo>
                  <a:cubicBezTo>
                    <a:pt x="20873" y="20895"/>
                    <a:pt x="20873" y="21141"/>
                    <a:pt x="20873" y="2138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09" name="Line"/>
            <p:cNvSpPr/>
            <p:nvPr/>
          </p:nvSpPr>
          <p:spPr>
            <a:xfrm>
              <a:off x="2365372" y="3986821"/>
              <a:ext cx="13952" cy="52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3" fill="norm" stroke="1" extrusionOk="0">
                  <a:moveTo>
                    <a:pt x="21600" y="9353"/>
                  </a:moveTo>
                  <a:cubicBezTo>
                    <a:pt x="18000" y="3953"/>
                    <a:pt x="14400" y="-1447"/>
                    <a:pt x="10800" y="353"/>
                  </a:cubicBezTo>
                  <a:cubicBezTo>
                    <a:pt x="7200" y="2153"/>
                    <a:pt x="3600" y="11153"/>
                    <a:pt x="0" y="2015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10" name="Line"/>
            <p:cNvSpPr/>
            <p:nvPr/>
          </p:nvSpPr>
          <p:spPr>
            <a:xfrm>
              <a:off x="2399375" y="4119109"/>
              <a:ext cx="188818" cy="411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21344" fill="norm" stroke="1" extrusionOk="0">
                  <a:moveTo>
                    <a:pt x="17273" y="4525"/>
                  </a:moveTo>
                  <a:cubicBezTo>
                    <a:pt x="17534" y="3922"/>
                    <a:pt x="17794" y="3318"/>
                    <a:pt x="17273" y="2534"/>
                  </a:cubicBezTo>
                  <a:cubicBezTo>
                    <a:pt x="16753" y="1750"/>
                    <a:pt x="15452" y="784"/>
                    <a:pt x="14151" y="302"/>
                  </a:cubicBezTo>
                  <a:cubicBezTo>
                    <a:pt x="12849" y="-181"/>
                    <a:pt x="11548" y="-181"/>
                    <a:pt x="9206" y="1026"/>
                  </a:cubicBezTo>
                  <a:cubicBezTo>
                    <a:pt x="6864" y="2232"/>
                    <a:pt x="3481" y="4646"/>
                    <a:pt x="1919" y="6154"/>
                  </a:cubicBezTo>
                  <a:cubicBezTo>
                    <a:pt x="358" y="7663"/>
                    <a:pt x="618" y="8266"/>
                    <a:pt x="2570" y="8809"/>
                  </a:cubicBezTo>
                  <a:cubicBezTo>
                    <a:pt x="4522" y="9352"/>
                    <a:pt x="8165" y="9835"/>
                    <a:pt x="11288" y="9292"/>
                  </a:cubicBezTo>
                  <a:cubicBezTo>
                    <a:pt x="14411" y="8749"/>
                    <a:pt x="17013" y="7180"/>
                    <a:pt x="18575" y="5672"/>
                  </a:cubicBezTo>
                  <a:cubicBezTo>
                    <a:pt x="20136" y="4163"/>
                    <a:pt x="20657" y="2715"/>
                    <a:pt x="20917" y="2474"/>
                  </a:cubicBezTo>
                  <a:cubicBezTo>
                    <a:pt x="21177" y="2232"/>
                    <a:pt x="21177" y="3198"/>
                    <a:pt x="21047" y="5249"/>
                  </a:cubicBezTo>
                  <a:cubicBezTo>
                    <a:pt x="20917" y="7301"/>
                    <a:pt x="20657" y="10438"/>
                    <a:pt x="19746" y="13032"/>
                  </a:cubicBezTo>
                  <a:cubicBezTo>
                    <a:pt x="18835" y="15627"/>
                    <a:pt x="17273" y="17678"/>
                    <a:pt x="15192" y="18945"/>
                  </a:cubicBezTo>
                  <a:cubicBezTo>
                    <a:pt x="13110" y="20212"/>
                    <a:pt x="10507" y="20695"/>
                    <a:pt x="8425" y="20997"/>
                  </a:cubicBezTo>
                  <a:cubicBezTo>
                    <a:pt x="6343" y="21298"/>
                    <a:pt x="4782" y="21419"/>
                    <a:pt x="3481" y="21298"/>
                  </a:cubicBezTo>
                  <a:cubicBezTo>
                    <a:pt x="2179" y="21178"/>
                    <a:pt x="1138" y="20816"/>
                    <a:pt x="488" y="19971"/>
                  </a:cubicBezTo>
                  <a:cubicBezTo>
                    <a:pt x="-163" y="19126"/>
                    <a:pt x="-423" y="17799"/>
                    <a:pt x="1399" y="16110"/>
                  </a:cubicBezTo>
                  <a:cubicBezTo>
                    <a:pt x="3220" y="14420"/>
                    <a:pt x="7124" y="12369"/>
                    <a:pt x="11028" y="1031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11" name="Line"/>
            <p:cNvSpPr/>
            <p:nvPr/>
          </p:nvSpPr>
          <p:spPr>
            <a:xfrm>
              <a:off x="2722001" y="4157473"/>
              <a:ext cx="20056" cy="181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600" fill="norm" stroke="1" extrusionOk="0">
                  <a:moveTo>
                    <a:pt x="20700" y="0"/>
                  </a:moveTo>
                  <a:cubicBezTo>
                    <a:pt x="13500" y="1108"/>
                    <a:pt x="6300" y="2215"/>
                    <a:pt x="2700" y="5262"/>
                  </a:cubicBezTo>
                  <a:cubicBezTo>
                    <a:pt x="-900" y="8308"/>
                    <a:pt x="-900" y="13292"/>
                    <a:pt x="2700" y="16338"/>
                  </a:cubicBezTo>
                  <a:cubicBezTo>
                    <a:pt x="6300" y="19385"/>
                    <a:pt x="13500" y="20492"/>
                    <a:pt x="207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12" name="Line"/>
            <p:cNvSpPr/>
            <p:nvPr/>
          </p:nvSpPr>
          <p:spPr>
            <a:xfrm>
              <a:off x="2756007" y="3987926"/>
              <a:ext cx="75798" cy="91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0795" fill="norm" stroke="1" extrusionOk="0">
                  <a:moveTo>
                    <a:pt x="13746" y="8385"/>
                  </a:moveTo>
                  <a:cubicBezTo>
                    <a:pt x="11782" y="6278"/>
                    <a:pt x="9818" y="4170"/>
                    <a:pt x="8182" y="4434"/>
                  </a:cubicBezTo>
                  <a:cubicBezTo>
                    <a:pt x="6545" y="4697"/>
                    <a:pt x="5236" y="7331"/>
                    <a:pt x="4582" y="9966"/>
                  </a:cubicBezTo>
                  <a:cubicBezTo>
                    <a:pt x="3927" y="12600"/>
                    <a:pt x="3927" y="15234"/>
                    <a:pt x="5236" y="17341"/>
                  </a:cubicBezTo>
                  <a:cubicBezTo>
                    <a:pt x="6545" y="19449"/>
                    <a:pt x="9164" y="21029"/>
                    <a:pt x="11455" y="20766"/>
                  </a:cubicBezTo>
                  <a:cubicBezTo>
                    <a:pt x="13746" y="20502"/>
                    <a:pt x="15709" y="18395"/>
                    <a:pt x="17345" y="16024"/>
                  </a:cubicBezTo>
                  <a:cubicBezTo>
                    <a:pt x="18982" y="13653"/>
                    <a:pt x="20291" y="11019"/>
                    <a:pt x="20945" y="8122"/>
                  </a:cubicBezTo>
                  <a:cubicBezTo>
                    <a:pt x="21600" y="5224"/>
                    <a:pt x="21600" y="2063"/>
                    <a:pt x="19636" y="746"/>
                  </a:cubicBezTo>
                  <a:cubicBezTo>
                    <a:pt x="17673" y="-571"/>
                    <a:pt x="13745" y="-44"/>
                    <a:pt x="10145" y="1536"/>
                  </a:cubicBezTo>
                  <a:cubicBezTo>
                    <a:pt x="6545" y="3117"/>
                    <a:pt x="3273" y="5751"/>
                    <a:pt x="0" y="838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13" name="Line"/>
            <p:cNvSpPr/>
            <p:nvPr/>
          </p:nvSpPr>
          <p:spPr>
            <a:xfrm>
              <a:off x="2889813" y="3956563"/>
              <a:ext cx="347513" cy="379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259" fill="norm" stroke="1" extrusionOk="0">
                  <a:moveTo>
                    <a:pt x="10721" y="14366"/>
                  </a:moveTo>
                  <a:cubicBezTo>
                    <a:pt x="10721" y="13716"/>
                    <a:pt x="10721" y="13065"/>
                    <a:pt x="10001" y="12350"/>
                  </a:cubicBezTo>
                  <a:cubicBezTo>
                    <a:pt x="9281" y="11634"/>
                    <a:pt x="7841" y="10853"/>
                    <a:pt x="6185" y="11634"/>
                  </a:cubicBezTo>
                  <a:cubicBezTo>
                    <a:pt x="4529" y="12415"/>
                    <a:pt x="2657" y="14757"/>
                    <a:pt x="1577" y="16318"/>
                  </a:cubicBezTo>
                  <a:cubicBezTo>
                    <a:pt x="497" y="17880"/>
                    <a:pt x="209" y="18660"/>
                    <a:pt x="65" y="19376"/>
                  </a:cubicBezTo>
                  <a:cubicBezTo>
                    <a:pt x="-79" y="20092"/>
                    <a:pt x="-79" y="20742"/>
                    <a:pt x="1073" y="21068"/>
                  </a:cubicBezTo>
                  <a:cubicBezTo>
                    <a:pt x="2225" y="21393"/>
                    <a:pt x="4529" y="21393"/>
                    <a:pt x="6545" y="20352"/>
                  </a:cubicBezTo>
                  <a:cubicBezTo>
                    <a:pt x="8561" y="19311"/>
                    <a:pt x="10289" y="17229"/>
                    <a:pt x="11441" y="14497"/>
                  </a:cubicBezTo>
                  <a:cubicBezTo>
                    <a:pt x="12593" y="11764"/>
                    <a:pt x="13169" y="8381"/>
                    <a:pt x="13529" y="6299"/>
                  </a:cubicBezTo>
                  <a:cubicBezTo>
                    <a:pt x="13889" y="4217"/>
                    <a:pt x="14033" y="3436"/>
                    <a:pt x="14105" y="2460"/>
                  </a:cubicBezTo>
                  <a:cubicBezTo>
                    <a:pt x="14177" y="1485"/>
                    <a:pt x="14177" y="313"/>
                    <a:pt x="14033" y="53"/>
                  </a:cubicBezTo>
                  <a:cubicBezTo>
                    <a:pt x="13889" y="-207"/>
                    <a:pt x="13601" y="444"/>
                    <a:pt x="13457" y="3176"/>
                  </a:cubicBezTo>
                  <a:cubicBezTo>
                    <a:pt x="13313" y="5909"/>
                    <a:pt x="13313" y="10723"/>
                    <a:pt x="13313" y="13651"/>
                  </a:cubicBezTo>
                  <a:cubicBezTo>
                    <a:pt x="13313" y="16579"/>
                    <a:pt x="13313" y="17619"/>
                    <a:pt x="14321" y="18465"/>
                  </a:cubicBezTo>
                  <a:cubicBezTo>
                    <a:pt x="15329" y="19311"/>
                    <a:pt x="17345" y="19962"/>
                    <a:pt x="18713" y="20157"/>
                  </a:cubicBezTo>
                  <a:cubicBezTo>
                    <a:pt x="20081" y="20352"/>
                    <a:pt x="20801" y="20092"/>
                    <a:pt x="21521" y="1983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14" name="Line"/>
            <p:cNvSpPr/>
            <p:nvPr/>
          </p:nvSpPr>
          <p:spPr>
            <a:xfrm>
              <a:off x="3348935" y="4186964"/>
              <a:ext cx="58491" cy="63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8" h="20376" fill="norm" stroke="1" extrusionOk="0">
                  <a:moveTo>
                    <a:pt x="4985" y="8429"/>
                  </a:moveTo>
                  <a:cubicBezTo>
                    <a:pt x="4985" y="12153"/>
                    <a:pt x="4985" y="15877"/>
                    <a:pt x="7061" y="18112"/>
                  </a:cubicBezTo>
                  <a:cubicBezTo>
                    <a:pt x="9138" y="20346"/>
                    <a:pt x="13292" y="21091"/>
                    <a:pt x="15785" y="19601"/>
                  </a:cubicBezTo>
                  <a:cubicBezTo>
                    <a:pt x="18277" y="18112"/>
                    <a:pt x="19108" y="14388"/>
                    <a:pt x="19938" y="10663"/>
                  </a:cubicBezTo>
                  <a:cubicBezTo>
                    <a:pt x="20769" y="6939"/>
                    <a:pt x="21600" y="3215"/>
                    <a:pt x="19938" y="1353"/>
                  </a:cubicBezTo>
                  <a:cubicBezTo>
                    <a:pt x="18277" y="-509"/>
                    <a:pt x="14123" y="-509"/>
                    <a:pt x="10385" y="1725"/>
                  </a:cubicBezTo>
                  <a:cubicBezTo>
                    <a:pt x="6646" y="3960"/>
                    <a:pt x="3323" y="8429"/>
                    <a:pt x="0" y="1289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6375" name="Drawing"/>
          <p:cNvGrpSpPr/>
          <p:nvPr/>
        </p:nvGrpSpPr>
        <p:grpSpPr>
          <a:xfrm>
            <a:off x="421798" y="3707025"/>
            <a:ext cx="11686545" cy="1824339"/>
            <a:chOff x="-383024" y="1982487"/>
            <a:chExt cx="11686544" cy="1824338"/>
          </a:xfrm>
        </p:grpSpPr>
        <p:sp>
          <p:nvSpPr>
            <p:cNvPr id="6316" name="Line"/>
            <p:cNvSpPr/>
            <p:nvPr/>
          </p:nvSpPr>
          <p:spPr>
            <a:xfrm>
              <a:off x="-173329" y="2308633"/>
              <a:ext cx="41428" cy="432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499" fill="norm" stroke="1" extrusionOk="0">
                  <a:moveTo>
                    <a:pt x="20254" y="1054"/>
                  </a:moveTo>
                  <a:cubicBezTo>
                    <a:pt x="17980" y="477"/>
                    <a:pt x="15707" y="-101"/>
                    <a:pt x="12865" y="15"/>
                  </a:cubicBezTo>
                  <a:cubicBezTo>
                    <a:pt x="10022" y="130"/>
                    <a:pt x="6612" y="939"/>
                    <a:pt x="3770" y="2960"/>
                  </a:cubicBezTo>
                  <a:cubicBezTo>
                    <a:pt x="928" y="4981"/>
                    <a:pt x="-1346" y="8216"/>
                    <a:pt x="928" y="11219"/>
                  </a:cubicBezTo>
                  <a:cubicBezTo>
                    <a:pt x="3201" y="14222"/>
                    <a:pt x="10022" y="16994"/>
                    <a:pt x="14001" y="18669"/>
                  </a:cubicBezTo>
                  <a:cubicBezTo>
                    <a:pt x="17980" y="20344"/>
                    <a:pt x="19117" y="20921"/>
                    <a:pt x="20254" y="2149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17" name="Line"/>
            <p:cNvSpPr/>
            <p:nvPr/>
          </p:nvSpPr>
          <p:spPr>
            <a:xfrm>
              <a:off x="-383025" y="2274453"/>
              <a:ext cx="425514" cy="83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fill="norm" stroke="1" extrusionOk="0">
                  <a:moveTo>
                    <a:pt x="0" y="20916"/>
                  </a:moveTo>
                  <a:cubicBezTo>
                    <a:pt x="2479" y="16830"/>
                    <a:pt x="4957" y="12743"/>
                    <a:pt x="7731" y="8948"/>
                  </a:cubicBezTo>
                  <a:cubicBezTo>
                    <a:pt x="10505" y="5154"/>
                    <a:pt x="13574" y="1651"/>
                    <a:pt x="15934" y="484"/>
                  </a:cubicBezTo>
                  <a:cubicBezTo>
                    <a:pt x="18295" y="-684"/>
                    <a:pt x="19948" y="484"/>
                    <a:pt x="21600" y="165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18" name="Line"/>
            <p:cNvSpPr/>
            <p:nvPr/>
          </p:nvSpPr>
          <p:spPr>
            <a:xfrm>
              <a:off x="14586" y="2343810"/>
              <a:ext cx="62781" cy="383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00" y="0"/>
                  </a:moveTo>
                  <a:cubicBezTo>
                    <a:pt x="2400" y="524"/>
                    <a:pt x="0" y="1047"/>
                    <a:pt x="0" y="3011"/>
                  </a:cubicBezTo>
                  <a:cubicBezTo>
                    <a:pt x="0" y="4975"/>
                    <a:pt x="2400" y="8378"/>
                    <a:pt x="4000" y="11127"/>
                  </a:cubicBezTo>
                  <a:cubicBezTo>
                    <a:pt x="5600" y="13876"/>
                    <a:pt x="6400" y="15971"/>
                    <a:pt x="9200" y="17607"/>
                  </a:cubicBezTo>
                  <a:cubicBezTo>
                    <a:pt x="12000" y="19244"/>
                    <a:pt x="16800" y="2042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19" name="Line"/>
            <p:cNvSpPr/>
            <p:nvPr/>
          </p:nvSpPr>
          <p:spPr>
            <a:xfrm>
              <a:off x="161074" y="2313370"/>
              <a:ext cx="34879" cy="40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9" fill="norm" stroke="1" extrusionOk="0">
                  <a:moveTo>
                    <a:pt x="0" y="4553"/>
                  </a:moveTo>
                  <a:cubicBezTo>
                    <a:pt x="4320" y="3816"/>
                    <a:pt x="8640" y="3080"/>
                    <a:pt x="11520" y="2159"/>
                  </a:cubicBezTo>
                  <a:cubicBezTo>
                    <a:pt x="14400" y="1239"/>
                    <a:pt x="15840" y="134"/>
                    <a:pt x="16560" y="12"/>
                  </a:cubicBezTo>
                  <a:cubicBezTo>
                    <a:pt x="17280" y="-111"/>
                    <a:pt x="17280" y="748"/>
                    <a:pt x="17280" y="3755"/>
                  </a:cubicBezTo>
                  <a:cubicBezTo>
                    <a:pt x="17280" y="6762"/>
                    <a:pt x="17280" y="11916"/>
                    <a:pt x="18000" y="15230"/>
                  </a:cubicBezTo>
                  <a:cubicBezTo>
                    <a:pt x="18720" y="18544"/>
                    <a:pt x="20160" y="20016"/>
                    <a:pt x="21600" y="2148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0" name="Line"/>
            <p:cNvSpPr/>
            <p:nvPr/>
          </p:nvSpPr>
          <p:spPr>
            <a:xfrm>
              <a:off x="7413" y="2483323"/>
              <a:ext cx="195516" cy="5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600" fill="norm" stroke="1" extrusionOk="0">
                  <a:moveTo>
                    <a:pt x="3833" y="21600"/>
                  </a:moveTo>
                  <a:cubicBezTo>
                    <a:pt x="1800" y="18000"/>
                    <a:pt x="-233" y="14400"/>
                    <a:pt x="21" y="11700"/>
                  </a:cubicBezTo>
                  <a:cubicBezTo>
                    <a:pt x="275" y="9000"/>
                    <a:pt x="2816" y="7200"/>
                    <a:pt x="6755" y="5400"/>
                  </a:cubicBezTo>
                  <a:cubicBezTo>
                    <a:pt x="10694" y="3600"/>
                    <a:pt x="16031" y="1800"/>
                    <a:pt x="21367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1" name="Line"/>
            <p:cNvSpPr/>
            <p:nvPr/>
          </p:nvSpPr>
          <p:spPr>
            <a:xfrm>
              <a:off x="321513" y="2392640"/>
              <a:ext cx="23869" cy="29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fill="norm" stroke="1" extrusionOk="0">
                  <a:moveTo>
                    <a:pt x="0" y="0"/>
                  </a:moveTo>
                  <a:cubicBezTo>
                    <a:pt x="0" y="4457"/>
                    <a:pt x="0" y="8914"/>
                    <a:pt x="3927" y="12000"/>
                  </a:cubicBezTo>
                  <a:cubicBezTo>
                    <a:pt x="7855" y="15086"/>
                    <a:pt x="15709" y="16800"/>
                    <a:pt x="18655" y="18171"/>
                  </a:cubicBezTo>
                  <a:cubicBezTo>
                    <a:pt x="21600" y="19543"/>
                    <a:pt x="19636" y="20571"/>
                    <a:pt x="17673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2" name="Line"/>
            <p:cNvSpPr/>
            <p:nvPr/>
          </p:nvSpPr>
          <p:spPr>
            <a:xfrm>
              <a:off x="313904" y="2280746"/>
              <a:ext cx="300587" cy="46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505" fill="norm" stroke="1" extrusionOk="0">
                  <a:moveTo>
                    <a:pt x="544" y="6526"/>
                  </a:moveTo>
                  <a:cubicBezTo>
                    <a:pt x="544" y="5983"/>
                    <a:pt x="544" y="5441"/>
                    <a:pt x="377" y="4898"/>
                  </a:cubicBezTo>
                  <a:cubicBezTo>
                    <a:pt x="211" y="4355"/>
                    <a:pt x="-121" y="3813"/>
                    <a:pt x="45" y="3758"/>
                  </a:cubicBezTo>
                  <a:cubicBezTo>
                    <a:pt x="211" y="3704"/>
                    <a:pt x="876" y="4138"/>
                    <a:pt x="2454" y="5224"/>
                  </a:cubicBezTo>
                  <a:cubicBezTo>
                    <a:pt x="4033" y="6309"/>
                    <a:pt x="6525" y="8046"/>
                    <a:pt x="8768" y="9185"/>
                  </a:cubicBezTo>
                  <a:cubicBezTo>
                    <a:pt x="11011" y="10325"/>
                    <a:pt x="13005" y="10868"/>
                    <a:pt x="14334" y="10976"/>
                  </a:cubicBezTo>
                  <a:cubicBezTo>
                    <a:pt x="15664" y="11085"/>
                    <a:pt x="16328" y="10759"/>
                    <a:pt x="17076" y="9131"/>
                  </a:cubicBezTo>
                  <a:cubicBezTo>
                    <a:pt x="17824" y="7503"/>
                    <a:pt x="18654" y="4572"/>
                    <a:pt x="19070" y="2727"/>
                  </a:cubicBezTo>
                  <a:cubicBezTo>
                    <a:pt x="19485" y="882"/>
                    <a:pt x="19485" y="122"/>
                    <a:pt x="19485" y="14"/>
                  </a:cubicBezTo>
                  <a:cubicBezTo>
                    <a:pt x="19485" y="-95"/>
                    <a:pt x="19485" y="448"/>
                    <a:pt x="19402" y="2293"/>
                  </a:cubicBezTo>
                  <a:cubicBezTo>
                    <a:pt x="19319" y="4138"/>
                    <a:pt x="19153" y="7286"/>
                    <a:pt x="19319" y="10108"/>
                  </a:cubicBezTo>
                  <a:cubicBezTo>
                    <a:pt x="19485" y="12930"/>
                    <a:pt x="19984" y="15427"/>
                    <a:pt x="20399" y="17272"/>
                  </a:cubicBezTo>
                  <a:cubicBezTo>
                    <a:pt x="20814" y="19117"/>
                    <a:pt x="21147" y="20311"/>
                    <a:pt x="21479" y="2150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3" name="Line"/>
            <p:cNvSpPr/>
            <p:nvPr/>
          </p:nvSpPr>
          <p:spPr>
            <a:xfrm>
              <a:off x="-184318" y="2901860"/>
              <a:ext cx="832912" cy="13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453" y="21600"/>
                  </a:moveTo>
                  <a:cubicBezTo>
                    <a:pt x="213" y="19800"/>
                    <a:pt x="-27" y="18000"/>
                    <a:pt x="3" y="17100"/>
                  </a:cubicBezTo>
                  <a:cubicBezTo>
                    <a:pt x="33" y="16200"/>
                    <a:pt x="333" y="16200"/>
                    <a:pt x="1503" y="16020"/>
                  </a:cubicBezTo>
                  <a:cubicBezTo>
                    <a:pt x="2673" y="15840"/>
                    <a:pt x="4713" y="15480"/>
                    <a:pt x="6783" y="14580"/>
                  </a:cubicBezTo>
                  <a:cubicBezTo>
                    <a:pt x="8853" y="13680"/>
                    <a:pt x="10953" y="12240"/>
                    <a:pt x="13083" y="11160"/>
                  </a:cubicBezTo>
                  <a:cubicBezTo>
                    <a:pt x="15213" y="10080"/>
                    <a:pt x="17373" y="9360"/>
                    <a:pt x="18603" y="8820"/>
                  </a:cubicBezTo>
                  <a:cubicBezTo>
                    <a:pt x="19833" y="8280"/>
                    <a:pt x="20133" y="7920"/>
                    <a:pt x="20493" y="7380"/>
                  </a:cubicBezTo>
                  <a:cubicBezTo>
                    <a:pt x="20853" y="6840"/>
                    <a:pt x="21273" y="6120"/>
                    <a:pt x="21423" y="4860"/>
                  </a:cubicBezTo>
                  <a:cubicBezTo>
                    <a:pt x="21573" y="3600"/>
                    <a:pt x="21453" y="1800"/>
                    <a:pt x="21333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4" name="Line"/>
            <p:cNvSpPr/>
            <p:nvPr/>
          </p:nvSpPr>
          <p:spPr>
            <a:xfrm>
              <a:off x="2414201" y="2504249"/>
              <a:ext cx="223221" cy="2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700" y="14400"/>
                    <a:pt x="5400" y="7200"/>
                    <a:pt x="9000" y="3600"/>
                  </a:cubicBezTo>
                  <a:cubicBezTo>
                    <a:pt x="12600" y="0"/>
                    <a:pt x="171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5" name="Line"/>
            <p:cNvSpPr/>
            <p:nvPr/>
          </p:nvSpPr>
          <p:spPr>
            <a:xfrm>
              <a:off x="4014139" y="2731999"/>
              <a:ext cx="11433" cy="4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95" y="12758"/>
                    <a:pt x="14747" y="1717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6" name="Line"/>
            <p:cNvSpPr/>
            <p:nvPr/>
          </p:nvSpPr>
          <p:spPr>
            <a:xfrm>
              <a:off x="6595804" y="2267078"/>
              <a:ext cx="87482" cy="23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9449" y="2618"/>
                  </a:moveTo>
                  <a:cubicBezTo>
                    <a:pt x="6607" y="1309"/>
                    <a:pt x="3765" y="0"/>
                    <a:pt x="2060" y="0"/>
                  </a:cubicBezTo>
                  <a:cubicBezTo>
                    <a:pt x="354" y="0"/>
                    <a:pt x="-214" y="1309"/>
                    <a:pt x="70" y="4364"/>
                  </a:cubicBezTo>
                  <a:cubicBezTo>
                    <a:pt x="354" y="7418"/>
                    <a:pt x="1491" y="12218"/>
                    <a:pt x="5186" y="15382"/>
                  </a:cubicBezTo>
                  <a:cubicBezTo>
                    <a:pt x="8881" y="18545"/>
                    <a:pt x="15133" y="20073"/>
                    <a:pt x="21386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7" name="Line"/>
            <p:cNvSpPr/>
            <p:nvPr/>
          </p:nvSpPr>
          <p:spPr>
            <a:xfrm>
              <a:off x="6587951" y="2077493"/>
              <a:ext cx="25578" cy="77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4" fill="norm" stroke="1" extrusionOk="0">
                  <a:moveTo>
                    <a:pt x="21600" y="7963"/>
                  </a:moveTo>
                  <a:cubicBezTo>
                    <a:pt x="15709" y="4151"/>
                    <a:pt x="9818" y="339"/>
                    <a:pt x="5891" y="22"/>
                  </a:cubicBezTo>
                  <a:cubicBezTo>
                    <a:pt x="1964" y="-296"/>
                    <a:pt x="0" y="2880"/>
                    <a:pt x="0" y="7010"/>
                  </a:cubicBezTo>
                  <a:cubicBezTo>
                    <a:pt x="0" y="11139"/>
                    <a:pt x="1964" y="16222"/>
                    <a:pt x="3927" y="2130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8" name="Line"/>
            <p:cNvSpPr/>
            <p:nvPr/>
          </p:nvSpPr>
          <p:spPr>
            <a:xfrm>
              <a:off x="6688915" y="2299780"/>
              <a:ext cx="210615" cy="23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379" fill="norm" stroke="1" extrusionOk="0">
                  <a:moveTo>
                    <a:pt x="1562" y="4556"/>
                  </a:moveTo>
                  <a:cubicBezTo>
                    <a:pt x="849" y="6841"/>
                    <a:pt x="137" y="9125"/>
                    <a:pt x="19" y="10787"/>
                  </a:cubicBezTo>
                  <a:cubicBezTo>
                    <a:pt x="-100" y="12448"/>
                    <a:pt x="375" y="13487"/>
                    <a:pt x="731" y="14629"/>
                  </a:cubicBezTo>
                  <a:cubicBezTo>
                    <a:pt x="1087" y="15771"/>
                    <a:pt x="1324" y="17017"/>
                    <a:pt x="1087" y="17225"/>
                  </a:cubicBezTo>
                  <a:cubicBezTo>
                    <a:pt x="849" y="17433"/>
                    <a:pt x="137" y="16602"/>
                    <a:pt x="612" y="14733"/>
                  </a:cubicBezTo>
                  <a:cubicBezTo>
                    <a:pt x="1087" y="12864"/>
                    <a:pt x="2748" y="9956"/>
                    <a:pt x="5003" y="7360"/>
                  </a:cubicBezTo>
                  <a:cubicBezTo>
                    <a:pt x="7258" y="4764"/>
                    <a:pt x="10107" y="2479"/>
                    <a:pt x="12243" y="1233"/>
                  </a:cubicBezTo>
                  <a:cubicBezTo>
                    <a:pt x="14379" y="-13"/>
                    <a:pt x="15803" y="-221"/>
                    <a:pt x="16753" y="194"/>
                  </a:cubicBezTo>
                  <a:cubicBezTo>
                    <a:pt x="17702" y="610"/>
                    <a:pt x="18177" y="1648"/>
                    <a:pt x="18889" y="5283"/>
                  </a:cubicBezTo>
                  <a:cubicBezTo>
                    <a:pt x="19601" y="8917"/>
                    <a:pt x="20551" y="15148"/>
                    <a:pt x="21500" y="2137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29" name="Line"/>
            <p:cNvSpPr/>
            <p:nvPr/>
          </p:nvSpPr>
          <p:spPr>
            <a:xfrm>
              <a:off x="6979976" y="2095633"/>
              <a:ext cx="310190" cy="385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332" fill="norm" stroke="1" extrusionOk="0">
                  <a:moveTo>
                    <a:pt x="1194" y="1380"/>
                  </a:moveTo>
                  <a:cubicBezTo>
                    <a:pt x="1194" y="608"/>
                    <a:pt x="1194" y="-163"/>
                    <a:pt x="1032" y="30"/>
                  </a:cubicBezTo>
                  <a:cubicBezTo>
                    <a:pt x="871" y="223"/>
                    <a:pt x="549" y="1380"/>
                    <a:pt x="307" y="4080"/>
                  </a:cubicBezTo>
                  <a:cubicBezTo>
                    <a:pt x="65" y="6780"/>
                    <a:pt x="-96" y="11023"/>
                    <a:pt x="65" y="13916"/>
                  </a:cubicBezTo>
                  <a:cubicBezTo>
                    <a:pt x="226" y="16808"/>
                    <a:pt x="710" y="18351"/>
                    <a:pt x="1355" y="19444"/>
                  </a:cubicBezTo>
                  <a:cubicBezTo>
                    <a:pt x="2000" y="20537"/>
                    <a:pt x="2805" y="21180"/>
                    <a:pt x="4256" y="21308"/>
                  </a:cubicBezTo>
                  <a:cubicBezTo>
                    <a:pt x="5707" y="21437"/>
                    <a:pt x="7803" y="21051"/>
                    <a:pt x="9414" y="19958"/>
                  </a:cubicBezTo>
                  <a:cubicBezTo>
                    <a:pt x="11026" y="18866"/>
                    <a:pt x="12155" y="17066"/>
                    <a:pt x="12719" y="15716"/>
                  </a:cubicBezTo>
                  <a:cubicBezTo>
                    <a:pt x="13283" y="14366"/>
                    <a:pt x="13283" y="13466"/>
                    <a:pt x="13283" y="12694"/>
                  </a:cubicBezTo>
                  <a:cubicBezTo>
                    <a:pt x="13283" y="11923"/>
                    <a:pt x="13283" y="11280"/>
                    <a:pt x="12880" y="10830"/>
                  </a:cubicBezTo>
                  <a:cubicBezTo>
                    <a:pt x="12477" y="10380"/>
                    <a:pt x="11671" y="10123"/>
                    <a:pt x="10946" y="10251"/>
                  </a:cubicBezTo>
                  <a:cubicBezTo>
                    <a:pt x="10220" y="10380"/>
                    <a:pt x="9576" y="10894"/>
                    <a:pt x="9092" y="11858"/>
                  </a:cubicBezTo>
                  <a:cubicBezTo>
                    <a:pt x="8608" y="12823"/>
                    <a:pt x="8286" y="14237"/>
                    <a:pt x="8367" y="15780"/>
                  </a:cubicBezTo>
                  <a:cubicBezTo>
                    <a:pt x="8447" y="17323"/>
                    <a:pt x="8931" y="18994"/>
                    <a:pt x="10059" y="20023"/>
                  </a:cubicBezTo>
                  <a:cubicBezTo>
                    <a:pt x="11188" y="21051"/>
                    <a:pt x="12961" y="21437"/>
                    <a:pt x="14976" y="21244"/>
                  </a:cubicBezTo>
                  <a:cubicBezTo>
                    <a:pt x="16991" y="21051"/>
                    <a:pt x="19247" y="20280"/>
                    <a:pt x="21504" y="1950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0" name="Line"/>
            <p:cNvSpPr/>
            <p:nvPr/>
          </p:nvSpPr>
          <p:spPr>
            <a:xfrm>
              <a:off x="6923885" y="2148493"/>
              <a:ext cx="289548" cy="2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337" y="21600"/>
                  </a:moveTo>
                  <a:cubicBezTo>
                    <a:pt x="1128" y="19200"/>
                    <a:pt x="-82" y="16800"/>
                    <a:pt x="4" y="15600"/>
                  </a:cubicBezTo>
                  <a:cubicBezTo>
                    <a:pt x="91" y="14400"/>
                    <a:pt x="1473" y="14400"/>
                    <a:pt x="5275" y="12000"/>
                  </a:cubicBezTo>
                  <a:cubicBezTo>
                    <a:pt x="9076" y="9600"/>
                    <a:pt x="15297" y="4800"/>
                    <a:pt x="21518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1" name="Line"/>
            <p:cNvSpPr/>
            <p:nvPr/>
          </p:nvSpPr>
          <p:spPr>
            <a:xfrm>
              <a:off x="7334343" y="2199029"/>
              <a:ext cx="499123" cy="33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412" fill="norm" stroke="1" extrusionOk="0">
                  <a:moveTo>
                    <a:pt x="201" y="9149"/>
                  </a:moveTo>
                  <a:cubicBezTo>
                    <a:pt x="100" y="8121"/>
                    <a:pt x="0" y="7092"/>
                    <a:pt x="0" y="7092"/>
                  </a:cubicBezTo>
                  <a:cubicBezTo>
                    <a:pt x="0" y="7092"/>
                    <a:pt x="100" y="8121"/>
                    <a:pt x="201" y="9810"/>
                  </a:cubicBezTo>
                  <a:cubicBezTo>
                    <a:pt x="301" y="11500"/>
                    <a:pt x="402" y="13851"/>
                    <a:pt x="553" y="15394"/>
                  </a:cubicBezTo>
                  <a:cubicBezTo>
                    <a:pt x="703" y="16937"/>
                    <a:pt x="904" y="17672"/>
                    <a:pt x="1256" y="17819"/>
                  </a:cubicBezTo>
                  <a:cubicBezTo>
                    <a:pt x="1607" y="17965"/>
                    <a:pt x="2110" y="17525"/>
                    <a:pt x="2713" y="15908"/>
                  </a:cubicBezTo>
                  <a:cubicBezTo>
                    <a:pt x="3315" y="14292"/>
                    <a:pt x="4019" y="11500"/>
                    <a:pt x="4471" y="9663"/>
                  </a:cubicBezTo>
                  <a:cubicBezTo>
                    <a:pt x="4923" y="7827"/>
                    <a:pt x="5124" y="6945"/>
                    <a:pt x="5425" y="6210"/>
                  </a:cubicBezTo>
                  <a:cubicBezTo>
                    <a:pt x="5727" y="5476"/>
                    <a:pt x="6128" y="4888"/>
                    <a:pt x="6530" y="4814"/>
                  </a:cubicBezTo>
                  <a:cubicBezTo>
                    <a:pt x="6932" y="4741"/>
                    <a:pt x="7334" y="5182"/>
                    <a:pt x="7736" y="6578"/>
                  </a:cubicBezTo>
                  <a:cubicBezTo>
                    <a:pt x="8138" y="7974"/>
                    <a:pt x="8540" y="10325"/>
                    <a:pt x="8791" y="12382"/>
                  </a:cubicBezTo>
                  <a:cubicBezTo>
                    <a:pt x="9042" y="14439"/>
                    <a:pt x="9142" y="16202"/>
                    <a:pt x="9343" y="17378"/>
                  </a:cubicBezTo>
                  <a:cubicBezTo>
                    <a:pt x="9544" y="18553"/>
                    <a:pt x="9846" y="19141"/>
                    <a:pt x="10649" y="18994"/>
                  </a:cubicBezTo>
                  <a:cubicBezTo>
                    <a:pt x="11453" y="18847"/>
                    <a:pt x="12759" y="17965"/>
                    <a:pt x="14065" y="15908"/>
                  </a:cubicBezTo>
                  <a:cubicBezTo>
                    <a:pt x="15371" y="13851"/>
                    <a:pt x="16677" y="10619"/>
                    <a:pt x="17431" y="8121"/>
                  </a:cubicBezTo>
                  <a:cubicBezTo>
                    <a:pt x="18184" y="5623"/>
                    <a:pt x="18385" y="3859"/>
                    <a:pt x="18486" y="2610"/>
                  </a:cubicBezTo>
                  <a:cubicBezTo>
                    <a:pt x="18586" y="1361"/>
                    <a:pt x="18586" y="627"/>
                    <a:pt x="18285" y="259"/>
                  </a:cubicBezTo>
                  <a:cubicBezTo>
                    <a:pt x="17983" y="-108"/>
                    <a:pt x="17380" y="-108"/>
                    <a:pt x="16677" y="406"/>
                  </a:cubicBezTo>
                  <a:cubicBezTo>
                    <a:pt x="15974" y="921"/>
                    <a:pt x="15170" y="1949"/>
                    <a:pt x="14768" y="3125"/>
                  </a:cubicBezTo>
                  <a:cubicBezTo>
                    <a:pt x="14367" y="4300"/>
                    <a:pt x="14367" y="5623"/>
                    <a:pt x="15020" y="7019"/>
                  </a:cubicBezTo>
                  <a:cubicBezTo>
                    <a:pt x="15673" y="8414"/>
                    <a:pt x="16979" y="9884"/>
                    <a:pt x="18084" y="11133"/>
                  </a:cubicBezTo>
                  <a:cubicBezTo>
                    <a:pt x="19189" y="12382"/>
                    <a:pt x="20093" y="13410"/>
                    <a:pt x="20646" y="14292"/>
                  </a:cubicBezTo>
                  <a:cubicBezTo>
                    <a:pt x="21198" y="15174"/>
                    <a:pt x="21399" y="15908"/>
                    <a:pt x="21500" y="16643"/>
                  </a:cubicBezTo>
                  <a:cubicBezTo>
                    <a:pt x="21600" y="17378"/>
                    <a:pt x="21600" y="18112"/>
                    <a:pt x="21399" y="18700"/>
                  </a:cubicBezTo>
                  <a:cubicBezTo>
                    <a:pt x="21198" y="19288"/>
                    <a:pt x="20796" y="19729"/>
                    <a:pt x="20294" y="20170"/>
                  </a:cubicBezTo>
                  <a:cubicBezTo>
                    <a:pt x="19792" y="20610"/>
                    <a:pt x="19189" y="21051"/>
                    <a:pt x="18586" y="21272"/>
                  </a:cubicBezTo>
                  <a:cubicBezTo>
                    <a:pt x="17983" y="21492"/>
                    <a:pt x="17380" y="21492"/>
                    <a:pt x="17280" y="20978"/>
                  </a:cubicBezTo>
                  <a:cubicBezTo>
                    <a:pt x="17180" y="20463"/>
                    <a:pt x="17581" y="19435"/>
                    <a:pt x="17983" y="1840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2" name="Line"/>
            <p:cNvSpPr/>
            <p:nvPr/>
          </p:nvSpPr>
          <p:spPr>
            <a:xfrm>
              <a:off x="7897715" y="2274054"/>
              <a:ext cx="145818" cy="227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600" fill="norm" stroke="1" extrusionOk="0">
                  <a:moveTo>
                    <a:pt x="930" y="0"/>
                  </a:moveTo>
                  <a:cubicBezTo>
                    <a:pt x="587" y="5510"/>
                    <a:pt x="244" y="11020"/>
                    <a:pt x="72" y="14327"/>
                  </a:cubicBezTo>
                  <a:cubicBezTo>
                    <a:pt x="-99" y="17633"/>
                    <a:pt x="-99" y="18735"/>
                    <a:pt x="1615" y="19727"/>
                  </a:cubicBezTo>
                  <a:cubicBezTo>
                    <a:pt x="3330" y="20718"/>
                    <a:pt x="6758" y="21600"/>
                    <a:pt x="10358" y="21600"/>
                  </a:cubicBezTo>
                  <a:cubicBezTo>
                    <a:pt x="13958" y="21600"/>
                    <a:pt x="17730" y="20718"/>
                    <a:pt x="21501" y="1983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3" name="Line"/>
            <p:cNvSpPr/>
            <p:nvPr/>
          </p:nvSpPr>
          <p:spPr>
            <a:xfrm>
              <a:off x="7917970" y="2038174"/>
              <a:ext cx="83709" cy="12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2" fill="norm" stroke="1" extrusionOk="0">
                  <a:moveTo>
                    <a:pt x="21600" y="9207"/>
                  </a:moveTo>
                  <a:cubicBezTo>
                    <a:pt x="19200" y="7636"/>
                    <a:pt x="16800" y="6065"/>
                    <a:pt x="14100" y="5280"/>
                  </a:cubicBezTo>
                  <a:cubicBezTo>
                    <a:pt x="11400" y="4494"/>
                    <a:pt x="8400" y="4494"/>
                    <a:pt x="6900" y="5869"/>
                  </a:cubicBezTo>
                  <a:cubicBezTo>
                    <a:pt x="5400" y="7244"/>
                    <a:pt x="5400" y="9993"/>
                    <a:pt x="5700" y="12349"/>
                  </a:cubicBezTo>
                  <a:cubicBezTo>
                    <a:pt x="6000" y="14705"/>
                    <a:pt x="6600" y="16669"/>
                    <a:pt x="8100" y="18240"/>
                  </a:cubicBezTo>
                  <a:cubicBezTo>
                    <a:pt x="9600" y="19811"/>
                    <a:pt x="12000" y="20989"/>
                    <a:pt x="13800" y="20596"/>
                  </a:cubicBezTo>
                  <a:cubicBezTo>
                    <a:pt x="15600" y="20204"/>
                    <a:pt x="16800" y="18240"/>
                    <a:pt x="17700" y="15884"/>
                  </a:cubicBezTo>
                  <a:cubicBezTo>
                    <a:pt x="18600" y="13527"/>
                    <a:pt x="19200" y="10778"/>
                    <a:pt x="18600" y="8225"/>
                  </a:cubicBezTo>
                  <a:cubicBezTo>
                    <a:pt x="18000" y="5673"/>
                    <a:pt x="16200" y="3316"/>
                    <a:pt x="13800" y="1745"/>
                  </a:cubicBezTo>
                  <a:cubicBezTo>
                    <a:pt x="11400" y="174"/>
                    <a:pt x="8400" y="-611"/>
                    <a:pt x="6000" y="567"/>
                  </a:cubicBezTo>
                  <a:cubicBezTo>
                    <a:pt x="3600" y="1745"/>
                    <a:pt x="1800" y="4887"/>
                    <a:pt x="0" y="802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4" name="Line"/>
            <p:cNvSpPr/>
            <p:nvPr/>
          </p:nvSpPr>
          <p:spPr>
            <a:xfrm>
              <a:off x="8155142" y="2168205"/>
              <a:ext cx="17749" cy="315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524" fill="norm" stroke="1" extrusionOk="0">
                  <a:moveTo>
                    <a:pt x="0" y="2465"/>
                  </a:moveTo>
                  <a:cubicBezTo>
                    <a:pt x="2700" y="1195"/>
                    <a:pt x="5400" y="-76"/>
                    <a:pt x="6750" y="3"/>
                  </a:cubicBezTo>
                  <a:cubicBezTo>
                    <a:pt x="8100" y="83"/>
                    <a:pt x="8100" y="1512"/>
                    <a:pt x="10800" y="4848"/>
                  </a:cubicBezTo>
                  <a:cubicBezTo>
                    <a:pt x="13500" y="8183"/>
                    <a:pt x="18900" y="13424"/>
                    <a:pt x="20250" y="16521"/>
                  </a:cubicBezTo>
                  <a:cubicBezTo>
                    <a:pt x="21600" y="19618"/>
                    <a:pt x="18900" y="20571"/>
                    <a:pt x="16200" y="2152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5" name="Line"/>
            <p:cNvSpPr/>
            <p:nvPr/>
          </p:nvSpPr>
          <p:spPr>
            <a:xfrm>
              <a:off x="8073994" y="2277232"/>
              <a:ext cx="227637" cy="4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204" fill="norm" stroke="1" extrusionOk="0">
                  <a:moveTo>
                    <a:pt x="1069" y="21204"/>
                  </a:moveTo>
                  <a:cubicBezTo>
                    <a:pt x="415" y="15804"/>
                    <a:pt x="-240" y="10404"/>
                    <a:pt x="87" y="7704"/>
                  </a:cubicBezTo>
                  <a:cubicBezTo>
                    <a:pt x="415" y="5004"/>
                    <a:pt x="1724" y="5004"/>
                    <a:pt x="4996" y="3924"/>
                  </a:cubicBezTo>
                  <a:cubicBezTo>
                    <a:pt x="8269" y="2844"/>
                    <a:pt x="13505" y="684"/>
                    <a:pt x="16560" y="144"/>
                  </a:cubicBezTo>
                  <a:cubicBezTo>
                    <a:pt x="19615" y="-396"/>
                    <a:pt x="20487" y="684"/>
                    <a:pt x="21360" y="176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6" name="Line"/>
            <p:cNvSpPr/>
            <p:nvPr/>
          </p:nvSpPr>
          <p:spPr>
            <a:xfrm>
              <a:off x="8294654" y="2225225"/>
              <a:ext cx="266417" cy="461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439" fill="norm" stroke="1" extrusionOk="0">
                  <a:moveTo>
                    <a:pt x="7889" y="0"/>
                  </a:moveTo>
                  <a:cubicBezTo>
                    <a:pt x="7513" y="1404"/>
                    <a:pt x="7137" y="2808"/>
                    <a:pt x="7231" y="4428"/>
                  </a:cubicBezTo>
                  <a:cubicBezTo>
                    <a:pt x="7325" y="6048"/>
                    <a:pt x="7889" y="7884"/>
                    <a:pt x="8546" y="8964"/>
                  </a:cubicBezTo>
                  <a:cubicBezTo>
                    <a:pt x="9203" y="10044"/>
                    <a:pt x="9955" y="10368"/>
                    <a:pt x="11176" y="10314"/>
                  </a:cubicBezTo>
                  <a:cubicBezTo>
                    <a:pt x="12397" y="10260"/>
                    <a:pt x="14087" y="9828"/>
                    <a:pt x="15496" y="8424"/>
                  </a:cubicBezTo>
                  <a:cubicBezTo>
                    <a:pt x="16904" y="7020"/>
                    <a:pt x="18031" y="4644"/>
                    <a:pt x="18877" y="3186"/>
                  </a:cubicBezTo>
                  <a:cubicBezTo>
                    <a:pt x="19722" y="1728"/>
                    <a:pt x="20285" y="1188"/>
                    <a:pt x="20755" y="1242"/>
                  </a:cubicBezTo>
                  <a:cubicBezTo>
                    <a:pt x="21224" y="1296"/>
                    <a:pt x="21600" y="1944"/>
                    <a:pt x="21506" y="3726"/>
                  </a:cubicBezTo>
                  <a:cubicBezTo>
                    <a:pt x="21412" y="5508"/>
                    <a:pt x="20849" y="8424"/>
                    <a:pt x="20285" y="11124"/>
                  </a:cubicBezTo>
                  <a:cubicBezTo>
                    <a:pt x="19722" y="13824"/>
                    <a:pt x="19158" y="16308"/>
                    <a:pt x="17656" y="17982"/>
                  </a:cubicBezTo>
                  <a:cubicBezTo>
                    <a:pt x="16153" y="19656"/>
                    <a:pt x="13711" y="20520"/>
                    <a:pt x="11457" y="21006"/>
                  </a:cubicBezTo>
                  <a:cubicBezTo>
                    <a:pt x="9203" y="21492"/>
                    <a:pt x="7137" y="21600"/>
                    <a:pt x="5259" y="21168"/>
                  </a:cubicBezTo>
                  <a:cubicBezTo>
                    <a:pt x="3381" y="20736"/>
                    <a:pt x="1690" y="19764"/>
                    <a:pt x="0" y="1879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7" name="Line"/>
            <p:cNvSpPr/>
            <p:nvPr/>
          </p:nvSpPr>
          <p:spPr>
            <a:xfrm>
              <a:off x="9366985" y="1982487"/>
              <a:ext cx="399528" cy="421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400" fill="norm" stroke="1" extrusionOk="0">
                  <a:moveTo>
                    <a:pt x="1976" y="3469"/>
                  </a:moveTo>
                  <a:cubicBezTo>
                    <a:pt x="1601" y="2997"/>
                    <a:pt x="1226" y="2525"/>
                    <a:pt x="789" y="1935"/>
                  </a:cubicBezTo>
                  <a:cubicBezTo>
                    <a:pt x="352" y="1344"/>
                    <a:pt x="-147" y="636"/>
                    <a:pt x="40" y="282"/>
                  </a:cubicBezTo>
                  <a:cubicBezTo>
                    <a:pt x="228" y="-72"/>
                    <a:pt x="1102" y="-72"/>
                    <a:pt x="3474" y="164"/>
                  </a:cubicBezTo>
                  <a:cubicBezTo>
                    <a:pt x="5846" y="400"/>
                    <a:pt x="9717" y="872"/>
                    <a:pt x="12089" y="1580"/>
                  </a:cubicBezTo>
                  <a:cubicBezTo>
                    <a:pt x="14461" y="2289"/>
                    <a:pt x="15335" y="3233"/>
                    <a:pt x="15522" y="4295"/>
                  </a:cubicBezTo>
                  <a:cubicBezTo>
                    <a:pt x="15710" y="5358"/>
                    <a:pt x="15210" y="6538"/>
                    <a:pt x="13525" y="8485"/>
                  </a:cubicBezTo>
                  <a:cubicBezTo>
                    <a:pt x="11839" y="10433"/>
                    <a:pt x="8967" y="13148"/>
                    <a:pt x="7095" y="15154"/>
                  </a:cubicBezTo>
                  <a:cubicBezTo>
                    <a:pt x="5222" y="17161"/>
                    <a:pt x="4348" y="18459"/>
                    <a:pt x="3848" y="19403"/>
                  </a:cubicBezTo>
                  <a:cubicBezTo>
                    <a:pt x="3349" y="20348"/>
                    <a:pt x="3224" y="20938"/>
                    <a:pt x="3536" y="21233"/>
                  </a:cubicBezTo>
                  <a:cubicBezTo>
                    <a:pt x="3848" y="21528"/>
                    <a:pt x="4597" y="21528"/>
                    <a:pt x="5846" y="20407"/>
                  </a:cubicBezTo>
                  <a:cubicBezTo>
                    <a:pt x="7095" y="19285"/>
                    <a:pt x="8843" y="17043"/>
                    <a:pt x="10341" y="14505"/>
                  </a:cubicBezTo>
                  <a:cubicBezTo>
                    <a:pt x="11839" y="11967"/>
                    <a:pt x="13088" y="9135"/>
                    <a:pt x="13899" y="7423"/>
                  </a:cubicBezTo>
                  <a:cubicBezTo>
                    <a:pt x="14711" y="5712"/>
                    <a:pt x="15085" y="5121"/>
                    <a:pt x="15335" y="5121"/>
                  </a:cubicBezTo>
                  <a:cubicBezTo>
                    <a:pt x="15585" y="5121"/>
                    <a:pt x="15710" y="5712"/>
                    <a:pt x="16271" y="7718"/>
                  </a:cubicBezTo>
                  <a:cubicBezTo>
                    <a:pt x="16833" y="9725"/>
                    <a:pt x="17832" y="13148"/>
                    <a:pt x="18769" y="15331"/>
                  </a:cubicBezTo>
                  <a:cubicBezTo>
                    <a:pt x="19705" y="17515"/>
                    <a:pt x="20579" y="18459"/>
                    <a:pt x="21453" y="1940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8" name="Line"/>
            <p:cNvSpPr/>
            <p:nvPr/>
          </p:nvSpPr>
          <p:spPr>
            <a:xfrm>
              <a:off x="10136220" y="2113614"/>
              <a:ext cx="253211" cy="29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0" y="0"/>
                  </a:moveTo>
                  <a:cubicBezTo>
                    <a:pt x="4124" y="0"/>
                    <a:pt x="8247" y="0"/>
                    <a:pt x="11389" y="86"/>
                  </a:cubicBezTo>
                  <a:cubicBezTo>
                    <a:pt x="14531" y="171"/>
                    <a:pt x="16691" y="343"/>
                    <a:pt x="18262" y="600"/>
                  </a:cubicBezTo>
                  <a:cubicBezTo>
                    <a:pt x="19833" y="857"/>
                    <a:pt x="20815" y="1200"/>
                    <a:pt x="21207" y="1886"/>
                  </a:cubicBezTo>
                  <a:cubicBezTo>
                    <a:pt x="21600" y="2571"/>
                    <a:pt x="21404" y="3600"/>
                    <a:pt x="19931" y="5486"/>
                  </a:cubicBezTo>
                  <a:cubicBezTo>
                    <a:pt x="18458" y="7371"/>
                    <a:pt x="15709" y="10114"/>
                    <a:pt x="13156" y="12429"/>
                  </a:cubicBezTo>
                  <a:cubicBezTo>
                    <a:pt x="10604" y="14743"/>
                    <a:pt x="8247" y="16629"/>
                    <a:pt x="6676" y="18086"/>
                  </a:cubicBezTo>
                  <a:cubicBezTo>
                    <a:pt x="5105" y="19543"/>
                    <a:pt x="4320" y="20571"/>
                    <a:pt x="4713" y="21086"/>
                  </a:cubicBezTo>
                  <a:cubicBezTo>
                    <a:pt x="5105" y="21600"/>
                    <a:pt x="6676" y="21600"/>
                    <a:pt x="8247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39" name="Line"/>
            <p:cNvSpPr/>
            <p:nvPr/>
          </p:nvSpPr>
          <p:spPr>
            <a:xfrm>
              <a:off x="10659391" y="2042617"/>
              <a:ext cx="138512" cy="34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532" fill="norm" stroke="1" extrusionOk="0">
                  <a:moveTo>
                    <a:pt x="0" y="7521"/>
                  </a:moveTo>
                  <a:cubicBezTo>
                    <a:pt x="4680" y="6062"/>
                    <a:pt x="9360" y="4602"/>
                    <a:pt x="12420" y="3654"/>
                  </a:cubicBezTo>
                  <a:cubicBezTo>
                    <a:pt x="15480" y="2705"/>
                    <a:pt x="16920" y="2267"/>
                    <a:pt x="18180" y="1610"/>
                  </a:cubicBezTo>
                  <a:cubicBezTo>
                    <a:pt x="19440" y="954"/>
                    <a:pt x="20520" y="78"/>
                    <a:pt x="21060" y="5"/>
                  </a:cubicBezTo>
                  <a:cubicBezTo>
                    <a:pt x="21600" y="-68"/>
                    <a:pt x="21600" y="662"/>
                    <a:pt x="20880" y="2851"/>
                  </a:cubicBezTo>
                  <a:cubicBezTo>
                    <a:pt x="20160" y="5040"/>
                    <a:pt x="18720" y="8689"/>
                    <a:pt x="18360" y="11827"/>
                  </a:cubicBezTo>
                  <a:cubicBezTo>
                    <a:pt x="18000" y="14964"/>
                    <a:pt x="18720" y="17591"/>
                    <a:pt x="18900" y="19124"/>
                  </a:cubicBezTo>
                  <a:cubicBezTo>
                    <a:pt x="19080" y="20656"/>
                    <a:pt x="18720" y="21094"/>
                    <a:pt x="18360" y="2153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0" name="Line"/>
            <p:cNvSpPr/>
            <p:nvPr/>
          </p:nvSpPr>
          <p:spPr>
            <a:xfrm>
              <a:off x="10631489" y="2399615"/>
              <a:ext cx="223221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075" y="14400"/>
                    <a:pt x="12150" y="7200"/>
                    <a:pt x="15750" y="3600"/>
                  </a:cubicBezTo>
                  <a:cubicBezTo>
                    <a:pt x="19350" y="0"/>
                    <a:pt x="20475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1" name="Line"/>
            <p:cNvSpPr/>
            <p:nvPr/>
          </p:nvSpPr>
          <p:spPr>
            <a:xfrm>
              <a:off x="11231393" y="2319704"/>
              <a:ext cx="72127" cy="6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112" fill="norm" stroke="1" extrusionOk="0">
                  <a:moveTo>
                    <a:pt x="6075" y="3369"/>
                  </a:moveTo>
                  <a:cubicBezTo>
                    <a:pt x="4725" y="7226"/>
                    <a:pt x="3375" y="11083"/>
                    <a:pt x="3712" y="14555"/>
                  </a:cubicBezTo>
                  <a:cubicBezTo>
                    <a:pt x="4050" y="18026"/>
                    <a:pt x="6075" y="21112"/>
                    <a:pt x="9113" y="21112"/>
                  </a:cubicBezTo>
                  <a:cubicBezTo>
                    <a:pt x="12150" y="21112"/>
                    <a:pt x="16200" y="18026"/>
                    <a:pt x="18563" y="14169"/>
                  </a:cubicBezTo>
                  <a:cubicBezTo>
                    <a:pt x="20925" y="10312"/>
                    <a:pt x="21600" y="5683"/>
                    <a:pt x="20250" y="2983"/>
                  </a:cubicBezTo>
                  <a:cubicBezTo>
                    <a:pt x="18900" y="283"/>
                    <a:pt x="15525" y="-488"/>
                    <a:pt x="11812" y="283"/>
                  </a:cubicBezTo>
                  <a:cubicBezTo>
                    <a:pt x="8100" y="1055"/>
                    <a:pt x="4050" y="3369"/>
                    <a:pt x="0" y="568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2" name="Line"/>
            <p:cNvSpPr/>
            <p:nvPr/>
          </p:nvSpPr>
          <p:spPr>
            <a:xfrm>
              <a:off x="14586" y="3334151"/>
              <a:ext cx="41855" cy="39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3" fill="norm" stroke="1" extrusionOk="0">
                  <a:moveTo>
                    <a:pt x="21600" y="1928"/>
                  </a:moveTo>
                  <a:cubicBezTo>
                    <a:pt x="21600" y="905"/>
                    <a:pt x="21600" y="-117"/>
                    <a:pt x="19800" y="11"/>
                  </a:cubicBezTo>
                  <a:cubicBezTo>
                    <a:pt x="18000" y="139"/>
                    <a:pt x="14400" y="1417"/>
                    <a:pt x="12000" y="4165"/>
                  </a:cubicBezTo>
                  <a:cubicBezTo>
                    <a:pt x="9600" y="6913"/>
                    <a:pt x="8400" y="11130"/>
                    <a:pt x="8400" y="14006"/>
                  </a:cubicBezTo>
                  <a:cubicBezTo>
                    <a:pt x="8400" y="16882"/>
                    <a:pt x="9600" y="18416"/>
                    <a:pt x="8400" y="19438"/>
                  </a:cubicBezTo>
                  <a:cubicBezTo>
                    <a:pt x="7200" y="20461"/>
                    <a:pt x="3600" y="20972"/>
                    <a:pt x="0" y="2148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3" name="Line"/>
            <p:cNvSpPr/>
            <p:nvPr/>
          </p:nvSpPr>
          <p:spPr>
            <a:xfrm>
              <a:off x="-145455" y="3286521"/>
              <a:ext cx="1044911" cy="424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549" fill="norm" stroke="1" extrusionOk="0">
                  <a:moveTo>
                    <a:pt x="136" y="5260"/>
                  </a:moveTo>
                  <a:cubicBezTo>
                    <a:pt x="40" y="4316"/>
                    <a:pt x="-56" y="3372"/>
                    <a:pt x="40" y="3018"/>
                  </a:cubicBezTo>
                  <a:cubicBezTo>
                    <a:pt x="136" y="2664"/>
                    <a:pt x="423" y="2900"/>
                    <a:pt x="1237" y="2959"/>
                  </a:cubicBezTo>
                  <a:cubicBezTo>
                    <a:pt x="2051" y="3018"/>
                    <a:pt x="3392" y="2900"/>
                    <a:pt x="4614" y="2664"/>
                  </a:cubicBezTo>
                  <a:cubicBezTo>
                    <a:pt x="5835" y="2428"/>
                    <a:pt x="6936" y="2074"/>
                    <a:pt x="7607" y="1779"/>
                  </a:cubicBezTo>
                  <a:cubicBezTo>
                    <a:pt x="8277" y="1483"/>
                    <a:pt x="8517" y="1247"/>
                    <a:pt x="8541" y="952"/>
                  </a:cubicBezTo>
                  <a:cubicBezTo>
                    <a:pt x="8565" y="657"/>
                    <a:pt x="8373" y="303"/>
                    <a:pt x="8038" y="126"/>
                  </a:cubicBezTo>
                  <a:cubicBezTo>
                    <a:pt x="7703" y="-51"/>
                    <a:pt x="7224" y="-51"/>
                    <a:pt x="6913" y="185"/>
                  </a:cubicBezTo>
                  <a:cubicBezTo>
                    <a:pt x="6601" y="421"/>
                    <a:pt x="6458" y="893"/>
                    <a:pt x="6434" y="2900"/>
                  </a:cubicBezTo>
                  <a:cubicBezTo>
                    <a:pt x="6410" y="4906"/>
                    <a:pt x="6505" y="8447"/>
                    <a:pt x="6529" y="11457"/>
                  </a:cubicBezTo>
                  <a:cubicBezTo>
                    <a:pt x="6553" y="14467"/>
                    <a:pt x="6505" y="16946"/>
                    <a:pt x="6458" y="18480"/>
                  </a:cubicBezTo>
                  <a:cubicBezTo>
                    <a:pt x="6410" y="20015"/>
                    <a:pt x="6362" y="20605"/>
                    <a:pt x="6410" y="20605"/>
                  </a:cubicBezTo>
                  <a:cubicBezTo>
                    <a:pt x="6458" y="20605"/>
                    <a:pt x="6601" y="20015"/>
                    <a:pt x="6984" y="18480"/>
                  </a:cubicBezTo>
                  <a:cubicBezTo>
                    <a:pt x="7368" y="16946"/>
                    <a:pt x="7990" y="14467"/>
                    <a:pt x="8397" y="12992"/>
                  </a:cubicBezTo>
                  <a:cubicBezTo>
                    <a:pt x="8804" y="11516"/>
                    <a:pt x="8996" y="11044"/>
                    <a:pt x="9235" y="10690"/>
                  </a:cubicBezTo>
                  <a:cubicBezTo>
                    <a:pt x="9475" y="10336"/>
                    <a:pt x="9762" y="10100"/>
                    <a:pt x="9906" y="10395"/>
                  </a:cubicBezTo>
                  <a:cubicBezTo>
                    <a:pt x="10050" y="10690"/>
                    <a:pt x="10050" y="11516"/>
                    <a:pt x="10050" y="12815"/>
                  </a:cubicBezTo>
                  <a:cubicBezTo>
                    <a:pt x="10050" y="14113"/>
                    <a:pt x="10050" y="15883"/>
                    <a:pt x="10097" y="17064"/>
                  </a:cubicBezTo>
                  <a:cubicBezTo>
                    <a:pt x="10145" y="18244"/>
                    <a:pt x="10241" y="18834"/>
                    <a:pt x="10385" y="19424"/>
                  </a:cubicBezTo>
                  <a:cubicBezTo>
                    <a:pt x="10528" y="20015"/>
                    <a:pt x="10720" y="20605"/>
                    <a:pt x="11007" y="20900"/>
                  </a:cubicBezTo>
                  <a:cubicBezTo>
                    <a:pt x="11295" y="21195"/>
                    <a:pt x="11678" y="21195"/>
                    <a:pt x="12133" y="20664"/>
                  </a:cubicBezTo>
                  <a:cubicBezTo>
                    <a:pt x="12588" y="20133"/>
                    <a:pt x="13115" y="19070"/>
                    <a:pt x="13546" y="17477"/>
                  </a:cubicBezTo>
                  <a:cubicBezTo>
                    <a:pt x="13977" y="15883"/>
                    <a:pt x="14312" y="13759"/>
                    <a:pt x="14480" y="12401"/>
                  </a:cubicBezTo>
                  <a:cubicBezTo>
                    <a:pt x="14647" y="11044"/>
                    <a:pt x="14647" y="10454"/>
                    <a:pt x="14575" y="9923"/>
                  </a:cubicBezTo>
                  <a:cubicBezTo>
                    <a:pt x="14504" y="9392"/>
                    <a:pt x="14360" y="8919"/>
                    <a:pt x="14144" y="8624"/>
                  </a:cubicBezTo>
                  <a:cubicBezTo>
                    <a:pt x="13929" y="8329"/>
                    <a:pt x="13642" y="8211"/>
                    <a:pt x="13282" y="8506"/>
                  </a:cubicBezTo>
                  <a:cubicBezTo>
                    <a:pt x="12923" y="8801"/>
                    <a:pt x="12492" y="9510"/>
                    <a:pt x="12205" y="10572"/>
                  </a:cubicBezTo>
                  <a:cubicBezTo>
                    <a:pt x="11917" y="11634"/>
                    <a:pt x="11774" y="13051"/>
                    <a:pt x="11893" y="14408"/>
                  </a:cubicBezTo>
                  <a:cubicBezTo>
                    <a:pt x="12013" y="15765"/>
                    <a:pt x="12396" y="17064"/>
                    <a:pt x="13163" y="17831"/>
                  </a:cubicBezTo>
                  <a:cubicBezTo>
                    <a:pt x="13929" y="18598"/>
                    <a:pt x="15078" y="18834"/>
                    <a:pt x="15893" y="18716"/>
                  </a:cubicBezTo>
                  <a:cubicBezTo>
                    <a:pt x="16707" y="18598"/>
                    <a:pt x="17186" y="18126"/>
                    <a:pt x="17497" y="16710"/>
                  </a:cubicBezTo>
                  <a:cubicBezTo>
                    <a:pt x="17808" y="15293"/>
                    <a:pt x="17952" y="12933"/>
                    <a:pt x="18000" y="11457"/>
                  </a:cubicBezTo>
                  <a:cubicBezTo>
                    <a:pt x="18048" y="9982"/>
                    <a:pt x="18000" y="9392"/>
                    <a:pt x="17880" y="8919"/>
                  </a:cubicBezTo>
                  <a:cubicBezTo>
                    <a:pt x="17760" y="8447"/>
                    <a:pt x="17569" y="8093"/>
                    <a:pt x="17425" y="8211"/>
                  </a:cubicBezTo>
                  <a:cubicBezTo>
                    <a:pt x="17281" y="8329"/>
                    <a:pt x="17186" y="8919"/>
                    <a:pt x="17234" y="10277"/>
                  </a:cubicBezTo>
                  <a:cubicBezTo>
                    <a:pt x="17281" y="11634"/>
                    <a:pt x="17473" y="13759"/>
                    <a:pt x="17713" y="15470"/>
                  </a:cubicBezTo>
                  <a:cubicBezTo>
                    <a:pt x="17952" y="17182"/>
                    <a:pt x="18239" y="18480"/>
                    <a:pt x="18383" y="18834"/>
                  </a:cubicBezTo>
                  <a:cubicBezTo>
                    <a:pt x="18527" y="19188"/>
                    <a:pt x="18527" y="18598"/>
                    <a:pt x="18622" y="16946"/>
                  </a:cubicBezTo>
                  <a:cubicBezTo>
                    <a:pt x="18718" y="15293"/>
                    <a:pt x="18910" y="12579"/>
                    <a:pt x="19173" y="10867"/>
                  </a:cubicBezTo>
                  <a:cubicBezTo>
                    <a:pt x="19437" y="9156"/>
                    <a:pt x="19772" y="8447"/>
                    <a:pt x="20107" y="8034"/>
                  </a:cubicBezTo>
                  <a:cubicBezTo>
                    <a:pt x="20442" y="7621"/>
                    <a:pt x="20778" y="7503"/>
                    <a:pt x="21041" y="8329"/>
                  </a:cubicBezTo>
                  <a:cubicBezTo>
                    <a:pt x="21305" y="9156"/>
                    <a:pt x="21496" y="10926"/>
                    <a:pt x="21520" y="13287"/>
                  </a:cubicBezTo>
                  <a:cubicBezTo>
                    <a:pt x="21544" y="15647"/>
                    <a:pt x="21400" y="18598"/>
                    <a:pt x="21257" y="2154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4" name="Line"/>
            <p:cNvSpPr/>
            <p:nvPr/>
          </p:nvSpPr>
          <p:spPr>
            <a:xfrm>
              <a:off x="1347970" y="3238195"/>
              <a:ext cx="715845" cy="373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397" fill="norm" stroke="1" extrusionOk="0">
                  <a:moveTo>
                    <a:pt x="596" y="10714"/>
                  </a:moveTo>
                  <a:cubicBezTo>
                    <a:pt x="317" y="9514"/>
                    <a:pt x="39" y="8314"/>
                    <a:pt x="4" y="7047"/>
                  </a:cubicBezTo>
                  <a:cubicBezTo>
                    <a:pt x="-31" y="5781"/>
                    <a:pt x="178" y="4447"/>
                    <a:pt x="770" y="3247"/>
                  </a:cubicBezTo>
                  <a:cubicBezTo>
                    <a:pt x="1363" y="2047"/>
                    <a:pt x="2338" y="981"/>
                    <a:pt x="3314" y="514"/>
                  </a:cubicBezTo>
                  <a:cubicBezTo>
                    <a:pt x="4289" y="47"/>
                    <a:pt x="5264" y="181"/>
                    <a:pt x="5892" y="581"/>
                  </a:cubicBezTo>
                  <a:cubicBezTo>
                    <a:pt x="6519" y="981"/>
                    <a:pt x="6797" y="1647"/>
                    <a:pt x="6797" y="3581"/>
                  </a:cubicBezTo>
                  <a:cubicBezTo>
                    <a:pt x="6797" y="5514"/>
                    <a:pt x="6519" y="8714"/>
                    <a:pt x="6344" y="11447"/>
                  </a:cubicBezTo>
                  <a:cubicBezTo>
                    <a:pt x="6170" y="14181"/>
                    <a:pt x="6101" y="16447"/>
                    <a:pt x="6449" y="18047"/>
                  </a:cubicBezTo>
                  <a:cubicBezTo>
                    <a:pt x="6797" y="19647"/>
                    <a:pt x="7564" y="20581"/>
                    <a:pt x="8330" y="21047"/>
                  </a:cubicBezTo>
                  <a:cubicBezTo>
                    <a:pt x="9097" y="21514"/>
                    <a:pt x="9863" y="21514"/>
                    <a:pt x="10595" y="21047"/>
                  </a:cubicBezTo>
                  <a:cubicBezTo>
                    <a:pt x="11326" y="20581"/>
                    <a:pt x="12023" y="19647"/>
                    <a:pt x="12476" y="18114"/>
                  </a:cubicBezTo>
                  <a:cubicBezTo>
                    <a:pt x="12929" y="16581"/>
                    <a:pt x="13138" y="14447"/>
                    <a:pt x="13347" y="12047"/>
                  </a:cubicBezTo>
                  <a:cubicBezTo>
                    <a:pt x="13556" y="9647"/>
                    <a:pt x="13765" y="6981"/>
                    <a:pt x="14148" y="4914"/>
                  </a:cubicBezTo>
                  <a:cubicBezTo>
                    <a:pt x="14532" y="2847"/>
                    <a:pt x="15089" y="1381"/>
                    <a:pt x="16030" y="647"/>
                  </a:cubicBezTo>
                  <a:cubicBezTo>
                    <a:pt x="16970" y="-86"/>
                    <a:pt x="18294" y="-86"/>
                    <a:pt x="19304" y="114"/>
                  </a:cubicBezTo>
                  <a:cubicBezTo>
                    <a:pt x="20315" y="314"/>
                    <a:pt x="21012" y="714"/>
                    <a:pt x="21290" y="1314"/>
                  </a:cubicBezTo>
                  <a:cubicBezTo>
                    <a:pt x="21569" y="1914"/>
                    <a:pt x="21430" y="2714"/>
                    <a:pt x="21290" y="351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5" name="Line"/>
            <p:cNvSpPr/>
            <p:nvPr/>
          </p:nvSpPr>
          <p:spPr>
            <a:xfrm>
              <a:off x="1639907" y="3243666"/>
              <a:ext cx="55806" cy="56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9" fill="norm" stroke="1" extrusionOk="0">
                  <a:moveTo>
                    <a:pt x="0" y="0"/>
                  </a:moveTo>
                  <a:cubicBezTo>
                    <a:pt x="1800" y="3467"/>
                    <a:pt x="3600" y="6933"/>
                    <a:pt x="4950" y="10089"/>
                  </a:cubicBezTo>
                  <a:cubicBezTo>
                    <a:pt x="6300" y="13244"/>
                    <a:pt x="7200" y="16089"/>
                    <a:pt x="7650" y="17778"/>
                  </a:cubicBezTo>
                  <a:cubicBezTo>
                    <a:pt x="8100" y="19467"/>
                    <a:pt x="8100" y="20000"/>
                    <a:pt x="8100" y="20489"/>
                  </a:cubicBezTo>
                  <a:cubicBezTo>
                    <a:pt x="8100" y="20978"/>
                    <a:pt x="8100" y="21422"/>
                    <a:pt x="9900" y="21511"/>
                  </a:cubicBezTo>
                  <a:cubicBezTo>
                    <a:pt x="11700" y="21600"/>
                    <a:pt x="15300" y="21333"/>
                    <a:pt x="17550" y="21111"/>
                  </a:cubicBezTo>
                  <a:cubicBezTo>
                    <a:pt x="19800" y="20889"/>
                    <a:pt x="20700" y="20711"/>
                    <a:pt x="21600" y="2053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6" name="Line"/>
            <p:cNvSpPr/>
            <p:nvPr/>
          </p:nvSpPr>
          <p:spPr>
            <a:xfrm>
              <a:off x="1849176" y="3568473"/>
              <a:ext cx="223415" cy="20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0839" fill="norm" stroke="1" extrusionOk="0">
                  <a:moveTo>
                    <a:pt x="8685" y="7969"/>
                  </a:moveTo>
                  <a:cubicBezTo>
                    <a:pt x="8239" y="6808"/>
                    <a:pt x="7794" y="5647"/>
                    <a:pt x="7237" y="5531"/>
                  </a:cubicBezTo>
                  <a:cubicBezTo>
                    <a:pt x="6680" y="5414"/>
                    <a:pt x="6012" y="6343"/>
                    <a:pt x="5233" y="8318"/>
                  </a:cubicBezTo>
                  <a:cubicBezTo>
                    <a:pt x="4454" y="10292"/>
                    <a:pt x="3563" y="13311"/>
                    <a:pt x="3229" y="15402"/>
                  </a:cubicBezTo>
                  <a:cubicBezTo>
                    <a:pt x="2895" y="17492"/>
                    <a:pt x="3118" y="18653"/>
                    <a:pt x="5678" y="19582"/>
                  </a:cubicBezTo>
                  <a:cubicBezTo>
                    <a:pt x="8239" y="20511"/>
                    <a:pt x="13138" y="21208"/>
                    <a:pt x="16478" y="20627"/>
                  </a:cubicBezTo>
                  <a:cubicBezTo>
                    <a:pt x="19819" y="20047"/>
                    <a:pt x="21600" y="18189"/>
                    <a:pt x="21377" y="14705"/>
                  </a:cubicBezTo>
                  <a:cubicBezTo>
                    <a:pt x="21155" y="11221"/>
                    <a:pt x="18928" y="6111"/>
                    <a:pt x="16033" y="3208"/>
                  </a:cubicBezTo>
                  <a:cubicBezTo>
                    <a:pt x="13138" y="305"/>
                    <a:pt x="9575" y="-392"/>
                    <a:pt x="6792" y="189"/>
                  </a:cubicBezTo>
                  <a:cubicBezTo>
                    <a:pt x="4008" y="769"/>
                    <a:pt x="2004" y="2627"/>
                    <a:pt x="0" y="448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7" name="Line"/>
            <p:cNvSpPr/>
            <p:nvPr/>
          </p:nvSpPr>
          <p:spPr>
            <a:xfrm>
              <a:off x="2546738" y="3328715"/>
              <a:ext cx="97661" cy="23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9" fill="norm" stroke="1" extrusionOk="0">
                  <a:moveTo>
                    <a:pt x="0" y="4283"/>
                  </a:moveTo>
                  <a:cubicBezTo>
                    <a:pt x="2571" y="2395"/>
                    <a:pt x="5143" y="508"/>
                    <a:pt x="6429" y="88"/>
                  </a:cubicBezTo>
                  <a:cubicBezTo>
                    <a:pt x="7714" y="-331"/>
                    <a:pt x="7714" y="718"/>
                    <a:pt x="7714" y="3653"/>
                  </a:cubicBezTo>
                  <a:cubicBezTo>
                    <a:pt x="7714" y="6589"/>
                    <a:pt x="7714" y="11413"/>
                    <a:pt x="8486" y="14558"/>
                  </a:cubicBezTo>
                  <a:cubicBezTo>
                    <a:pt x="9257" y="17704"/>
                    <a:pt x="10800" y="19172"/>
                    <a:pt x="13114" y="20011"/>
                  </a:cubicBezTo>
                  <a:cubicBezTo>
                    <a:pt x="15429" y="20850"/>
                    <a:pt x="18514" y="21059"/>
                    <a:pt x="21600" y="2126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8" name="Line"/>
            <p:cNvSpPr/>
            <p:nvPr/>
          </p:nvSpPr>
          <p:spPr>
            <a:xfrm>
              <a:off x="2616495" y="3187861"/>
              <a:ext cx="1" cy="13952"/>
            </a:xfrm>
            <a:prstGeom prst="ellipse">
              <a:avLst/>
            </a:pr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49" name="Line"/>
            <p:cNvSpPr/>
            <p:nvPr/>
          </p:nvSpPr>
          <p:spPr>
            <a:xfrm>
              <a:off x="2672300" y="3333750"/>
              <a:ext cx="199187" cy="24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256" fill="norm" stroke="1" extrusionOk="0">
                  <a:moveTo>
                    <a:pt x="12662" y="4990"/>
                  </a:moveTo>
                  <a:cubicBezTo>
                    <a:pt x="12662" y="3961"/>
                    <a:pt x="12662" y="2933"/>
                    <a:pt x="12290" y="2007"/>
                  </a:cubicBezTo>
                  <a:cubicBezTo>
                    <a:pt x="11917" y="1081"/>
                    <a:pt x="11172" y="258"/>
                    <a:pt x="9310" y="53"/>
                  </a:cubicBezTo>
                  <a:cubicBezTo>
                    <a:pt x="7448" y="-153"/>
                    <a:pt x="4469" y="258"/>
                    <a:pt x="2731" y="978"/>
                  </a:cubicBezTo>
                  <a:cubicBezTo>
                    <a:pt x="993" y="1698"/>
                    <a:pt x="497" y="2727"/>
                    <a:pt x="745" y="3550"/>
                  </a:cubicBezTo>
                  <a:cubicBezTo>
                    <a:pt x="993" y="4373"/>
                    <a:pt x="1986" y="4990"/>
                    <a:pt x="4593" y="5916"/>
                  </a:cubicBezTo>
                  <a:cubicBezTo>
                    <a:pt x="7200" y="6841"/>
                    <a:pt x="11421" y="8076"/>
                    <a:pt x="14524" y="9618"/>
                  </a:cubicBezTo>
                  <a:cubicBezTo>
                    <a:pt x="17628" y="11161"/>
                    <a:pt x="19614" y="13013"/>
                    <a:pt x="20607" y="14453"/>
                  </a:cubicBezTo>
                  <a:cubicBezTo>
                    <a:pt x="21600" y="15893"/>
                    <a:pt x="21600" y="16921"/>
                    <a:pt x="19738" y="18053"/>
                  </a:cubicBezTo>
                  <a:cubicBezTo>
                    <a:pt x="17876" y="19184"/>
                    <a:pt x="14152" y="20418"/>
                    <a:pt x="10552" y="20933"/>
                  </a:cubicBezTo>
                  <a:cubicBezTo>
                    <a:pt x="6952" y="21447"/>
                    <a:pt x="3476" y="21241"/>
                    <a:pt x="0" y="2103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0" name="Line"/>
            <p:cNvSpPr/>
            <p:nvPr/>
          </p:nvSpPr>
          <p:spPr>
            <a:xfrm>
              <a:off x="901850" y="2933944"/>
              <a:ext cx="5617" cy="23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50" y="7233"/>
                    <a:pt x="14375" y="1441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1" name="Line"/>
            <p:cNvSpPr/>
            <p:nvPr/>
          </p:nvSpPr>
          <p:spPr>
            <a:xfrm>
              <a:off x="523806" y="2903095"/>
              <a:ext cx="319743" cy="61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984" y="17520"/>
                    <a:pt x="5969" y="13440"/>
                    <a:pt x="9425" y="10175"/>
                  </a:cubicBezTo>
                  <a:cubicBezTo>
                    <a:pt x="12880" y="6911"/>
                    <a:pt x="16807" y="4463"/>
                    <a:pt x="19949" y="1607"/>
                  </a:cubicBezTo>
                  <a:cubicBezTo>
                    <a:pt x="20524" y="1084"/>
                    <a:pt x="21073" y="54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2" name="Line"/>
            <p:cNvSpPr/>
            <p:nvPr/>
          </p:nvSpPr>
          <p:spPr>
            <a:xfrm>
              <a:off x="799990" y="2343810"/>
              <a:ext cx="233038" cy="334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600" fill="norm" stroke="1" extrusionOk="0">
                  <a:moveTo>
                    <a:pt x="2186" y="0"/>
                  </a:moveTo>
                  <a:cubicBezTo>
                    <a:pt x="1331" y="4500"/>
                    <a:pt x="476" y="9000"/>
                    <a:pt x="155" y="12000"/>
                  </a:cubicBezTo>
                  <a:cubicBezTo>
                    <a:pt x="-166" y="15000"/>
                    <a:pt x="48" y="16500"/>
                    <a:pt x="476" y="17550"/>
                  </a:cubicBezTo>
                  <a:cubicBezTo>
                    <a:pt x="903" y="18600"/>
                    <a:pt x="1545" y="19200"/>
                    <a:pt x="2400" y="19575"/>
                  </a:cubicBezTo>
                  <a:cubicBezTo>
                    <a:pt x="3256" y="19950"/>
                    <a:pt x="4325" y="20100"/>
                    <a:pt x="6678" y="19950"/>
                  </a:cubicBezTo>
                  <a:cubicBezTo>
                    <a:pt x="9030" y="19800"/>
                    <a:pt x="12666" y="19350"/>
                    <a:pt x="15018" y="19200"/>
                  </a:cubicBezTo>
                  <a:cubicBezTo>
                    <a:pt x="17371" y="19050"/>
                    <a:pt x="18440" y="19200"/>
                    <a:pt x="19295" y="19650"/>
                  </a:cubicBezTo>
                  <a:cubicBezTo>
                    <a:pt x="20151" y="20100"/>
                    <a:pt x="20792" y="20850"/>
                    <a:pt x="21434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3" name="Line"/>
            <p:cNvSpPr/>
            <p:nvPr/>
          </p:nvSpPr>
          <p:spPr>
            <a:xfrm>
              <a:off x="922289" y="2507680"/>
              <a:ext cx="34007" cy="39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540" fill="norm" stroke="1" extrusionOk="0">
                  <a:moveTo>
                    <a:pt x="21060" y="4387"/>
                  </a:moveTo>
                  <a:cubicBezTo>
                    <a:pt x="19620" y="3625"/>
                    <a:pt x="18180" y="2862"/>
                    <a:pt x="17460" y="1973"/>
                  </a:cubicBezTo>
                  <a:cubicBezTo>
                    <a:pt x="16740" y="1084"/>
                    <a:pt x="16740" y="67"/>
                    <a:pt x="16020" y="4"/>
                  </a:cubicBezTo>
                  <a:cubicBezTo>
                    <a:pt x="15300" y="-60"/>
                    <a:pt x="13860" y="829"/>
                    <a:pt x="10980" y="3244"/>
                  </a:cubicBezTo>
                  <a:cubicBezTo>
                    <a:pt x="8100" y="5658"/>
                    <a:pt x="3780" y="9596"/>
                    <a:pt x="1620" y="12646"/>
                  </a:cubicBezTo>
                  <a:cubicBezTo>
                    <a:pt x="-540" y="15695"/>
                    <a:pt x="-540" y="17855"/>
                    <a:pt x="1620" y="19189"/>
                  </a:cubicBezTo>
                  <a:cubicBezTo>
                    <a:pt x="3780" y="20524"/>
                    <a:pt x="8100" y="21032"/>
                    <a:pt x="12420" y="2154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4" name="Line"/>
            <p:cNvSpPr/>
            <p:nvPr/>
          </p:nvSpPr>
          <p:spPr>
            <a:xfrm>
              <a:off x="1102784" y="2345884"/>
              <a:ext cx="103762" cy="151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308" fill="norm" stroke="1" extrusionOk="0">
                  <a:moveTo>
                    <a:pt x="15840" y="4617"/>
                  </a:moveTo>
                  <a:cubicBezTo>
                    <a:pt x="13920" y="5599"/>
                    <a:pt x="12000" y="6581"/>
                    <a:pt x="11760" y="7890"/>
                  </a:cubicBezTo>
                  <a:cubicBezTo>
                    <a:pt x="11520" y="9199"/>
                    <a:pt x="12960" y="10835"/>
                    <a:pt x="14880" y="11326"/>
                  </a:cubicBezTo>
                  <a:cubicBezTo>
                    <a:pt x="16800" y="11817"/>
                    <a:pt x="19200" y="11163"/>
                    <a:pt x="20400" y="9853"/>
                  </a:cubicBezTo>
                  <a:cubicBezTo>
                    <a:pt x="21600" y="8544"/>
                    <a:pt x="21600" y="6581"/>
                    <a:pt x="21120" y="4781"/>
                  </a:cubicBezTo>
                  <a:cubicBezTo>
                    <a:pt x="20640" y="2981"/>
                    <a:pt x="19680" y="1344"/>
                    <a:pt x="18000" y="526"/>
                  </a:cubicBezTo>
                  <a:cubicBezTo>
                    <a:pt x="16320" y="-292"/>
                    <a:pt x="13920" y="-292"/>
                    <a:pt x="10800" y="1508"/>
                  </a:cubicBezTo>
                  <a:cubicBezTo>
                    <a:pt x="7680" y="3308"/>
                    <a:pt x="3840" y="6908"/>
                    <a:pt x="1920" y="10508"/>
                  </a:cubicBezTo>
                  <a:cubicBezTo>
                    <a:pt x="0" y="14108"/>
                    <a:pt x="0" y="17708"/>
                    <a:pt x="0" y="2130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5" name="Line"/>
            <p:cNvSpPr/>
            <p:nvPr/>
          </p:nvSpPr>
          <p:spPr>
            <a:xfrm>
              <a:off x="1193412" y="2626662"/>
              <a:ext cx="58335" cy="86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21233" fill="norm" stroke="1" extrusionOk="0">
                  <a:moveTo>
                    <a:pt x="2419" y="11001"/>
                  </a:moveTo>
                  <a:cubicBezTo>
                    <a:pt x="819" y="13843"/>
                    <a:pt x="-781" y="16686"/>
                    <a:pt x="419" y="18107"/>
                  </a:cubicBezTo>
                  <a:cubicBezTo>
                    <a:pt x="1619" y="19528"/>
                    <a:pt x="5619" y="19528"/>
                    <a:pt x="9219" y="18675"/>
                  </a:cubicBezTo>
                  <a:cubicBezTo>
                    <a:pt x="12819" y="17822"/>
                    <a:pt x="16019" y="16117"/>
                    <a:pt x="18019" y="12991"/>
                  </a:cubicBezTo>
                  <a:cubicBezTo>
                    <a:pt x="20019" y="9865"/>
                    <a:pt x="20819" y="5317"/>
                    <a:pt x="19219" y="2759"/>
                  </a:cubicBezTo>
                  <a:cubicBezTo>
                    <a:pt x="17619" y="201"/>
                    <a:pt x="13619" y="-367"/>
                    <a:pt x="10019" y="201"/>
                  </a:cubicBezTo>
                  <a:cubicBezTo>
                    <a:pt x="6419" y="770"/>
                    <a:pt x="3219" y="2475"/>
                    <a:pt x="2019" y="6170"/>
                  </a:cubicBezTo>
                  <a:cubicBezTo>
                    <a:pt x="819" y="9865"/>
                    <a:pt x="1619" y="15549"/>
                    <a:pt x="2419" y="2123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6" name="Line"/>
            <p:cNvSpPr/>
            <p:nvPr/>
          </p:nvSpPr>
          <p:spPr>
            <a:xfrm>
              <a:off x="1137662" y="2341176"/>
              <a:ext cx="54510" cy="107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0760" fill="norm" stroke="1" extrusionOk="0">
                  <a:moveTo>
                    <a:pt x="0" y="9960"/>
                  </a:moveTo>
                  <a:cubicBezTo>
                    <a:pt x="3600" y="11310"/>
                    <a:pt x="7200" y="12660"/>
                    <a:pt x="10800" y="12660"/>
                  </a:cubicBezTo>
                  <a:cubicBezTo>
                    <a:pt x="14400" y="12660"/>
                    <a:pt x="18000" y="11310"/>
                    <a:pt x="19800" y="8610"/>
                  </a:cubicBezTo>
                  <a:cubicBezTo>
                    <a:pt x="21600" y="5910"/>
                    <a:pt x="21600" y="1860"/>
                    <a:pt x="19350" y="510"/>
                  </a:cubicBezTo>
                  <a:cubicBezTo>
                    <a:pt x="17100" y="-840"/>
                    <a:pt x="12600" y="510"/>
                    <a:pt x="9450" y="4335"/>
                  </a:cubicBezTo>
                  <a:cubicBezTo>
                    <a:pt x="6300" y="8160"/>
                    <a:pt x="4500" y="14460"/>
                    <a:pt x="2700" y="2076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7" name="Line"/>
            <p:cNvSpPr/>
            <p:nvPr/>
          </p:nvSpPr>
          <p:spPr>
            <a:xfrm>
              <a:off x="1172540" y="2620070"/>
              <a:ext cx="93158" cy="93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7" h="21173" fill="norm" stroke="1" extrusionOk="0">
                  <a:moveTo>
                    <a:pt x="14224" y="13271"/>
                  </a:moveTo>
                  <a:cubicBezTo>
                    <a:pt x="16332" y="11690"/>
                    <a:pt x="18439" y="10110"/>
                    <a:pt x="19756" y="8002"/>
                  </a:cubicBezTo>
                  <a:cubicBezTo>
                    <a:pt x="21073" y="5895"/>
                    <a:pt x="21600" y="3261"/>
                    <a:pt x="20546" y="1680"/>
                  </a:cubicBezTo>
                  <a:cubicBezTo>
                    <a:pt x="19493" y="100"/>
                    <a:pt x="16859" y="-427"/>
                    <a:pt x="14488" y="363"/>
                  </a:cubicBezTo>
                  <a:cubicBezTo>
                    <a:pt x="12117" y="1153"/>
                    <a:pt x="10010" y="3261"/>
                    <a:pt x="8956" y="5895"/>
                  </a:cubicBezTo>
                  <a:cubicBezTo>
                    <a:pt x="7902" y="8529"/>
                    <a:pt x="7902" y="11690"/>
                    <a:pt x="8693" y="12217"/>
                  </a:cubicBezTo>
                  <a:cubicBezTo>
                    <a:pt x="9483" y="12744"/>
                    <a:pt x="11063" y="10636"/>
                    <a:pt x="10537" y="9319"/>
                  </a:cubicBezTo>
                  <a:cubicBezTo>
                    <a:pt x="10010" y="8002"/>
                    <a:pt x="7376" y="7475"/>
                    <a:pt x="5268" y="8266"/>
                  </a:cubicBezTo>
                  <a:cubicBezTo>
                    <a:pt x="3161" y="9056"/>
                    <a:pt x="1580" y="11163"/>
                    <a:pt x="790" y="13534"/>
                  </a:cubicBezTo>
                  <a:cubicBezTo>
                    <a:pt x="0" y="15905"/>
                    <a:pt x="0" y="18539"/>
                    <a:pt x="0" y="2117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8" name="Line"/>
            <p:cNvSpPr/>
            <p:nvPr/>
          </p:nvSpPr>
          <p:spPr>
            <a:xfrm>
              <a:off x="1545963" y="2390463"/>
              <a:ext cx="563361" cy="324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210" fill="norm" stroke="1" extrusionOk="0">
                  <a:moveTo>
                    <a:pt x="0" y="8254"/>
                  </a:moveTo>
                  <a:cubicBezTo>
                    <a:pt x="1422" y="6125"/>
                    <a:pt x="2844" y="3995"/>
                    <a:pt x="3778" y="2778"/>
                  </a:cubicBezTo>
                  <a:cubicBezTo>
                    <a:pt x="4711" y="1561"/>
                    <a:pt x="5156" y="1257"/>
                    <a:pt x="5600" y="1181"/>
                  </a:cubicBezTo>
                  <a:cubicBezTo>
                    <a:pt x="6044" y="1105"/>
                    <a:pt x="6489" y="1257"/>
                    <a:pt x="6756" y="1865"/>
                  </a:cubicBezTo>
                  <a:cubicBezTo>
                    <a:pt x="7022" y="2474"/>
                    <a:pt x="7111" y="3539"/>
                    <a:pt x="7200" y="5973"/>
                  </a:cubicBezTo>
                  <a:cubicBezTo>
                    <a:pt x="7289" y="8406"/>
                    <a:pt x="7378" y="12209"/>
                    <a:pt x="7600" y="14871"/>
                  </a:cubicBezTo>
                  <a:cubicBezTo>
                    <a:pt x="7822" y="17533"/>
                    <a:pt x="8178" y="19054"/>
                    <a:pt x="8933" y="20043"/>
                  </a:cubicBezTo>
                  <a:cubicBezTo>
                    <a:pt x="9689" y="21032"/>
                    <a:pt x="10844" y="21488"/>
                    <a:pt x="12356" y="21032"/>
                  </a:cubicBezTo>
                  <a:cubicBezTo>
                    <a:pt x="13867" y="20575"/>
                    <a:pt x="15733" y="19206"/>
                    <a:pt x="17333" y="16773"/>
                  </a:cubicBezTo>
                  <a:cubicBezTo>
                    <a:pt x="18933" y="14339"/>
                    <a:pt x="20267" y="10840"/>
                    <a:pt x="20933" y="8102"/>
                  </a:cubicBezTo>
                  <a:cubicBezTo>
                    <a:pt x="21600" y="5364"/>
                    <a:pt x="21600" y="3387"/>
                    <a:pt x="21467" y="2094"/>
                  </a:cubicBezTo>
                  <a:cubicBezTo>
                    <a:pt x="21333" y="801"/>
                    <a:pt x="21067" y="192"/>
                    <a:pt x="20711" y="40"/>
                  </a:cubicBezTo>
                  <a:cubicBezTo>
                    <a:pt x="20356" y="-112"/>
                    <a:pt x="19911" y="192"/>
                    <a:pt x="19467" y="49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59" name="Line"/>
            <p:cNvSpPr/>
            <p:nvPr/>
          </p:nvSpPr>
          <p:spPr>
            <a:xfrm>
              <a:off x="1915671" y="2383806"/>
              <a:ext cx="27903" cy="520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2" fill="norm" stroke="1" extrusionOk="0">
                  <a:moveTo>
                    <a:pt x="0" y="876"/>
                  </a:moveTo>
                  <a:cubicBezTo>
                    <a:pt x="0" y="396"/>
                    <a:pt x="0" y="-84"/>
                    <a:pt x="1800" y="12"/>
                  </a:cubicBezTo>
                  <a:cubicBezTo>
                    <a:pt x="3600" y="108"/>
                    <a:pt x="7200" y="780"/>
                    <a:pt x="9900" y="2892"/>
                  </a:cubicBezTo>
                  <a:cubicBezTo>
                    <a:pt x="12600" y="5004"/>
                    <a:pt x="14400" y="8556"/>
                    <a:pt x="12600" y="11724"/>
                  </a:cubicBezTo>
                  <a:cubicBezTo>
                    <a:pt x="10800" y="14892"/>
                    <a:pt x="5400" y="17676"/>
                    <a:pt x="2700" y="19308"/>
                  </a:cubicBezTo>
                  <a:cubicBezTo>
                    <a:pt x="0" y="20940"/>
                    <a:pt x="0" y="21420"/>
                    <a:pt x="3600" y="21468"/>
                  </a:cubicBezTo>
                  <a:cubicBezTo>
                    <a:pt x="7200" y="21516"/>
                    <a:pt x="14400" y="21132"/>
                    <a:pt x="21600" y="2074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0" name="Line"/>
            <p:cNvSpPr/>
            <p:nvPr/>
          </p:nvSpPr>
          <p:spPr>
            <a:xfrm>
              <a:off x="2097037" y="2328300"/>
              <a:ext cx="83709" cy="9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200" y="17169"/>
                    <a:pt x="2400" y="12738"/>
                    <a:pt x="6000" y="9138"/>
                  </a:cubicBezTo>
                  <a:cubicBezTo>
                    <a:pt x="9600" y="5538"/>
                    <a:pt x="15600" y="276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1" name="Line"/>
            <p:cNvSpPr/>
            <p:nvPr/>
          </p:nvSpPr>
          <p:spPr>
            <a:xfrm>
              <a:off x="3094552" y="2263194"/>
              <a:ext cx="20460" cy="35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fill="norm" stroke="1" extrusionOk="0">
                  <a:moveTo>
                    <a:pt x="14400" y="2244"/>
                  </a:moveTo>
                  <a:cubicBezTo>
                    <a:pt x="14400" y="1122"/>
                    <a:pt x="14400" y="0"/>
                    <a:pt x="15600" y="0"/>
                  </a:cubicBezTo>
                  <a:cubicBezTo>
                    <a:pt x="16800" y="0"/>
                    <a:pt x="19200" y="1122"/>
                    <a:pt x="20400" y="4208"/>
                  </a:cubicBezTo>
                  <a:cubicBezTo>
                    <a:pt x="21600" y="7294"/>
                    <a:pt x="21600" y="12343"/>
                    <a:pt x="18000" y="15569"/>
                  </a:cubicBezTo>
                  <a:cubicBezTo>
                    <a:pt x="14400" y="18795"/>
                    <a:pt x="7200" y="20197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2" name="Line"/>
            <p:cNvSpPr/>
            <p:nvPr/>
          </p:nvSpPr>
          <p:spPr>
            <a:xfrm>
              <a:off x="3059674" y="2141547"/>
              <a:ext cx="301861" cy="368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507" fill="norm" stroke="1" extrusionOk="0">
                  <a:moveTo>
                    <a:pt x="495" y="10911"/>
                  </a:moveTo>
                  <a:cubicBezTo>
                    <a:pt x="660" y="8737"/>
                    <a:pt x="824" y="6564"/>
                    <a:pt x="989" y="5137"/>
                  </a:cubicBezTo>
                  <a:cubicBezTo>
                    <a:pt x="1154" y="3711"/>
                    <a:pt x="1319" y="3032"/>
                    <a:pt x="1814" y="2624"/>
                  </a:cubicBezTo>
                  <a:cubicBezTo>
                    <a:pt x="2308" y="2216"/>
                    <a:pt x="3133" y="2081"/>
                    <a:pt x="5853" y="1673"/>
                  </a:cubicBezTo>
                  <a:cubicBezTo>
                    <a:pt x="8574" y="1265"/>
                    <a:pt x="13191" y="586"/>
                    <a:pt x="15911" y="247"/>
                  </a:cubicBezTo>
                  <a:cubicBezTo>
                    <a:pt x="18632" y="-93"/>
                    <a:pt x="19456" y="-93"/>
                    <a:pt x="20198" y="315"/>
                  </a:cubicBezTo>
                  <a:cubicBezTo>
                    <a:pt x="20940" y="722"/>
                    <a:pt x="21600" y="1537"/>
                    <a:pt x="21353" y="3303"/>
                  </a:cubicBezTo>
                  <a:cubicBezTo>
                    <a:pt x="21105" y="5069"/>
                    <a:pt x="19951" y="7786"/>
                    <a:pt x="17808" y="10503"/>
                  </a:cubicBezTo>
                  <a:cubicBezTo>
                    <a:pt x="15664" y="13220"/>
                    <a:pt x="12531" y="15937"/>
                    <a:pt x="9398" y="17771"/>
                  </a:cubicBezTo>
                  <a:cubicBezTo>
                    <a:pt x="6266" y="19605"/>
                    <a:pt x="3133" y="20556"/>
                    <a:pt x="0" y="2150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3" name="Line"/>
            <p:cNvSpPr/>
            <p:nvPr/>
          </p:nvSpPr>
          <p:spPr>
            <a:xfrm>
              <a:off x="3301149" y="2423485"/>
              <a:ext cx="183979" cy="175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1" h="20585" fill="norm" stroke="1" extrusionOk="0">
                  <a:moveTo>
                    <a:pt x="7325" y="1111"/>
                  </a:moveTo>
                  <a:cubicBezTo>
                    <a:pt x="6024" y="1658"/>
                    <a:pt x="4723" y="2205"/>
                    <a:pt x="3291" y="4392"/>
                  </a:cubicBezTo>
                  <a:cubicBezTo>
                    <a:pt x="1860" y="6580"/>
                    <a:pt x="299" y="10408"/>
                    <a:pt x="38" y="13552"/>
                  </a:cubicBezTo>
                  <a:cubicBezTo>
                    <a:pt x="-222" y="16696"/>
                    <a:pt x="819" y="19157"/>
                    <a:pt x="3422" y="20114"/>
                  </a:cubicBezTo>
                  <a:cubicBezTo>
                    <a:pt x="6024" y="21071"/>
                    <a:pt x="10188" y="20524"/>
                    <a:pt x="13571" y="18884"/>
                  </a:cubicBezTo>
                  <a:cubicBezTo>
                    <a:pt x="16954" y="17243"/>
                    <a:pt x="19557" y="14509"/>
                    <a:pt x="20337" y="11091"/>
                  </a:cubicBezTo>
                  <a:cubicBezTo>
                    <a:pt x="21118" y="7674"/>
                    <a:pt x="20077" y="3572"/>
                    <a:pt x="17475" y="1522"/>
                  </a:cubicBezTo>
                  <a:cubicBezTo>
                    <a:pt x="14872" y="-529"/>
                    <a:pt x="10708" y="-529"/>
                    <a:pt x="7325" y="1658"/>
                  </a:cubicBezTo>
                  <a:cubicBezTo>
                    <a:pt x="3942" y="3846"/>
                    <a:pt x="1340" y="8220"/>
                    <a:pt x="429" y="11091"/>
                  </a:cubicBezTo>
                  <a:cubicBezTo>
                    <a:pt x="-482" y="13962"/>
                    <a:pt x="299" y="15329"/>
                    <a:pt x="1079" y="1669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4" name="Line"/>
            <p:cNvSpPr/>
            <p:nvPr/>
          </p:nvSpPr>
          <p:spPr>
            <a:xfrm>
              <a:off x="3579048" y="2370154"/>
              <a:ext cx="10774" cy="244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fill="norm" stroke="1" extrusionOk="0">
                  <a:moveTo>
                    <a:pt x="20015" y="0"/>
                  </a:moveTo>
                  <a:cubicBezTo>
                    <a:pt x="11375" y="6171"/>
                    <a:pt x="2735" y="12343"/>
                    <a:pt x="575" y="15943"/>
                  </a:cubicBezTo>
                  <a:cubicBezTo>
                    <a:pt x="-1585" y="19543"/>
                    <a:pt x="2735" y="20571"/>
                    <a:pt x="7055" y="21086"/>
                  </a:cubicBezTo>
                  <a:cubicBezTo>
                    <a:pt x="11375" y="21600"/>
                    <a:pt x="15695" y="21600"/>
                    <a:pt x="20015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5" name="Line"/>
            <p:cNvSpPr/>
            <p:nvPr/>
          </p:nvSpPr>
          <p:spPr>
            <a:xfrm>
              <a:off x="3582846" y="2279471"/>
              <a:ext cx="13952" cy="4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6" name="Line"/>
            <p:cNvSpPr/>
            <p:nvPr/>
          </p:nvSpPr>
          <p:spPr>
            <a:xfrm>
              <a:off x="3660111" y="2340684"/>
              <a:ext cx="230988" cy="304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129" fill="norm" stroke="1" extrusionOk="0">
                  <a:moveTo>
                    <a:pt x="21123" y="592"/>
                  </a:moveTo>
                  <a:cubicBezTo>
                    <a:pt x="20054" y="109"/>
                    <a:pt x="18985" y="-375"/>
                    <a:pt x="15990" y="431"/>
                  </a:cubicBezTo>
                  <a:cubicBezTo>
                    <a:pt x="12996" y="1237"/>
                    <a:pt x="8078" y="3332"/>
                    <a:pt x="5297" y="4783"/>
                  </a:cubicBezTo>
                  <a:cubicBezTo>
                    <a:pt x="2517" y="6234"/>
                    <a:pt x="1876" y="7040"/>
                    <a:pt x="1983" y="7765"/>
                  </a:cubicBezTo>
                  <a:cubicBezTo>
                    <a:pt x="2089" y="8491"/>
                    <a:pt x="2945" y="9135"/>
                    <a:pt x="5190" y="9700"/>
                  </a:cubicBezTo>
                  <a:cubicBezTo>
                    <a:pt x="7436" y="10264"/>
                    <a:pt x="11072" y="10747"/>
                    <a:pt x="13745" y="11231"/>
                  </a:cubicBezTo>
                  <a:cubicBezTo>
                    <a:pt x="16418" y="11715"/>
                    <a:pt x="18129" y="12198"/>
                    <a:pt x="19305" y="12762"/>
                  </a:cubicBezTo>
                  <a:cubicBezTo>
                    <a:pt x="20482" y="13326"/>
                    <a:pt x="21123" y="13971"/>
                    <a:pt x="21230" y="14697"/>
                  </a:cubicBezTo>
                  <a:cubicBezTo>
                    <a:pt x="21337" y="15422"/>
                    <a:pt x="20909" y="16228"/>
                    <a:pt x="18664" y="17115"/>
                  </a:cubicBezTo>
                  <a:cubicBezTo>
                    <a:pt x="16418" y="18001"/>
                    <a:pt x="12355" y="18968"/>
                    <a:pt x="9575" y="19613"/>
                  </a:cubicBezTo>
                  <a:cubicBezTo>
                    <a:pt x="6794" y="20258"/>
                    <a:pt x="5297" y="20580"/>
                    <a:pt x="3693" y="20822"/>
                  </a:cubicBezTo>
                  <a:cubicBezTo>
                    <a:pt x="2089" y="21064"/>
                    <a:pt x="379" y="21225"/>
                    <a:pt x="58" y="21064"/>
                  </a:cubicBezTo>
                  <a:cubicBezTo>
                    <a:pt x="-263" y="20903"/>
                    <a:pt x="806" y="20419"/>
                    <a:pt x="1876" y="1993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7" name="Line"/>
            <p:cNvSpPr/>
            <p:nvPr/>
          </p:nvSpPr>
          <p:spPr>
            <a:xfrm>
              <a:off x="3883892" y="2308924"/>
              <a:ext cx="250029" cy="32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200" fill="norm" stroke="1" extrusionOk="0">
                  <a:moveTo>
                    <a:pt x="21506" y="800"/>
                  </a:moveTo>
                  <a:cubicBezTo>
                    <a:pt x="18906" y="200"/>
                    <a:pt x="16306" y="-400"/>
                    <a:pt x="13406" y="350"/>
                  </a:cubicBezTo>
                  <a:cubicBezTo>
                    <a:pt x="10506" y="1100"/>
                    <a:pt x="7306" y="3200"/>
                    <a:pt x="5506" y="4625"/>
                  </a:cubicBezTo>
                  <a:cubicBezTo>
                    <a:pt x="3706" y="6050"/>
                    <a:pt x="3306" y="6800"/>
                    <a:pt x="3306" y="7550"/>
                  </a:cubicBezTo>
                  <a:cubicBezTo>
                    <a:pt x="3306" y="8300"/>
                    <a:pt x="3706" y="9050"/>
                    <a:pt x="4906" y="9800"/>
                  </a:cubicBezTo>
                  <a:cubicBezTo>
                    <a:pt x="6106" y="10550"/>
                    <a:pt x="8106" y="11300"/>
                    <a:pt x="10006" y="12125"/>
                  </a:cubicBezTo>
                  <a:cubicBezTo>
                    <a:pt x="11906" y="12950"/>
                    <a:pt x="13706" y="13850"/>
                    <a:pt x="15106" y="14675"/>
                  </a:cubicBezTo>
                  <a:cubicBezTo>
                    <a:pt x="16506" y="15500"/>
                    <a:pt x="17506" y="16250"/>
                    <a:pt x="17606" y="16850"/>
                  </a:cubicBezTo>
                  <a:cubicBezTo>
                    <a:pt x="17706" y="17450"/>
                    <a:pt x="16906" y="17900"/>
                    <a:pt x="14306" y="18500"/>
                  </a:cubicBezTo>
                  <a:cubicBezTo>
                    <a:pt x="11706" y="19100"/>
                    <a:pt x="7306" y="19850"/>
                    <a:pt x="4406" y="20375"/>
                  </a:cubicBezTo>
                  <a:cubicBezTo>
                    <a:pt x="1506" y="20900"/>
                    <a:pt x="106" y="21200"/>
                    <a:pt x="6" y="21200"/>
                  </a:cubicBezTo>
                  <a:cubicBezTo>
                    <a:pt x="-94" y="21200"/>
                    <a:pt x="1106" y="20900"/>
                    <a:pt x="2306" y="20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8" name="Line"/>
            <p:cNvSpPr/>
            <p:nvPr/>
          </p:nvSpPr>
          <p:spPr>
            <a:xfrm>
              <a:off x="4115656" y="2340105"/>
              <a:ext cx="211257" cy="228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0852" fill="norm" stroke="1" extrusionOk="0">
                  <a:moveTo>
                    <a:pt x="8183" y="6548"/>
                  </a:moveTo>
                  <a:cubicBezTo>
                    <a:pt x="7009" y="7184"/>
                    <a:pt x="5835" y="7819"/>
                    <a:pt x="5014" y="9513"/>
                  </a:cubicBezTo>
                  <a:cubicBezTo>
                    <a:pt x="4192" y="11207"/>
                    <a:pt x="3722" y="13960"/>
                    <a:pt x="4309" y="16078"/>
                  </a:cubicBezTo>
                  <a:cubicBezTo>
                    <a:pt x="4896" y="18195"/>
                    <a:pt x="6540" y="19678"/>
                    <a:pt x="8770" y="20419"/>
                  </a:cubicBezTo>
                  <a:cubicBezTo>
                    <a:pt x="11001" y="21160"/>
                    <a:pt x="13818" y="21160"/>
                    <a:pt x="16401" y="18725"/>
                  </a:cubicBezTo>
                  <a:cubicBezTo>
                    <a:pt x="18983" y="16289"/>
                    <a:pt x="21331" y="11419"/>
                    <a:pt x="21331" y="7501"/>
                  </a:cubicBezTo>
                  <a:cubicBezTo>
                    <a:pt x="21331" y="3584"/>
                    <a:pt x="18983" y="619"/>
                    <a:pt x="15227" y="89"/>
                  </a:cubicBezTo>
                  <a:cubicBezTo>
                    <a:pt x="11470" y="-440"/>
                    <a:pt x="6305" y="1466"/>
                    <a:pt x="3370" y="3478"/>
                  </a:cubicBezTo>
                  <a:cubicBezTo>
                    <a:pt x="435" y="5489"/>
                    <a:pt x="-269" y="7607"/>
                    <a:pt x="83" y="9301"/>
                  </a:cubicBezTo>
                  <a:cubicBezTo>
                    <a:pt x="435" y="10995"/>
                    <a:pt x="1844" y="12266"/>
                    <a:pt x="3253" y="1353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69" name="Line"/>
            <p:cNvSpPr/>
            <p:nvPr/>
          </p:nvSpPr>
          <p:spPr>
            <a:xfrm>
              <a:off x="4426896" y="2275251"/>
              <a:ext cx="275637" cy="283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392" fill="norm" stroke="1" extrusionOk="0">
                  <a:moveTo>
                    <a:pt x="0" y="6641"/>
                  </a:moveTo>
                  <a:cubicBezTo>
                    <a:pt x="363" y="8924"/>
                    <a:pt x="726" y="11207"/>
                    <a:pt x="1089" y="13226"/>
                  </a:cubicBezTo>
                  <a:cubicBezTo>
                    <a:pt x="1452" y="15246"/>
                    <a:pt x="1815" y="17002"/>
                    <a:pt x="1997" y="18319"/>
                  </a:cubicBezTo>
                  <a:cubicBezTo>
                    <a:pt x="2178" y="19636"/>
                    <a:pt x="2178" y="20514"/>
                    <a:pt x="2178" y="20514"/>
                  </a:cubicBezTo>
                  <a:cubicBezTo>
                    <a:pt x="2178" y="20514"/>
                    <a:pt x="2178" y="19636"/>
                    <a:pt x="2995" y="16826"/>
                  </a:cubicBezTo>
                  <a:cubicBezTo>
                    <a:pt x="3812" y="14016"/>
                    <a:pt x="5445" y="9275"/>
                    <a:pt x="7170" y="6114"/>
                  </a:cubicBezTo>
                  <a:cubicBezTo>
                    <a:pt x="8894" y="2953"/>
                    <a:pt x="10709" y="1372"/>
                    <a:pt x="12071" y="582"/>
                  </a:cubicBezTo>
                  <a:cubicBezTo>
                    <a:pt x="13432" y="-208"/>
                    <a:pt x="14339" y="-208"/>
                    <a:pt x="15519" y="670"/>
                  </a:cubicBezTo>
                  <a:cubicBezTo>
                    <a:pt x="16699" y="1548"/>
                    <a:pt x="18151" y="3304"/>
                    <a:pt x="19331" y="6026"/>
                  </a:cubicBezTo>
                  <a:cubicBezTo>
                    <a:pt x="20511" y="8748"/>
                    <a:pt x="21418" y="12436"/>
                    <a:pt x="21509" y="15158"/>
                  </a:cubicBezTo>
                  <a:cubicBezTo>
                    <a:pt x="21600" y="17880"/>
                    <a:pt x="20874" y="19636"/>
                    <a:pt x="20148" y="2139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70" name="Line"/>
            <p:cNvSpPr/>
            <p:nvPr/>
          </p:nvSpPr>
          <p:spPr>
            <a:xfrm>
              <a:off x="5139445" y="2263194"/>
              <a:ext cx="385775" cy="25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188" fill="norm" stroke="1" extrusionOk="0">
                  <a:moveTo>
                    <a:pt x="718" y="3697"/>
                  </a:moveTo>
                  <a:cubicBezTo>
                    <a:pt x="330" y="7784"/>
                    <a:pt x="-58" y="11870"/>
                    <a:pt x="7" y="14789"/>
                  </a:cubicBezTo>
                  <a:cubicBezTo>
                    <a:pt x="71" y="17708"/>
                    <a:pt x="589" y="19459"/>
                    <a:pt x="1623" y="20432"/>
                  </a:cubicBezTo>
                  <a:cubicBezTo>
                    <a:pt x="2658" y="21405"/>
                    <a:pt x="4210" y="21600"/>
                    <a:pt x="5827" y="20043"/>
                  </a:cubicBezTo>
                  <a:cubicBezTo>
                    <a:pt x="7444" y="18486"/>
                    <a:pt x="9125" y="15178"/>
                    <a:pt x="10031" y="12843"/>
                  </a:cubicBezTo>
                  <a:cubicBezTo>
                    <a:pt x="10936" y="10508"/>
                    <a:pt x="11065" y="9146"/>
                    <a:pt x="11130" y="7978"/>
                  </a:cubicBezTo>
                  <a:cubicBezTo>
                    <a:pt x="11195" y="6811"/>
                    <a:pt x="11195" y="5838"/>
                    <a:pt x="11065" y="5935"/>
                  </a:cubicBezTo>
                  <a:cubicBezTo>
                    <a:pt x="10936" y="6032"/>
                    <a:pt x="10677" y="7200"/>
                    <a:pt x="10548" y="9146"/>
                  </a:cubicBezTo>
                  <a:cubicBezTo>
                    <a:pt x="10419" y="11092"/>
                    <a:pt x="10419" y="13816"/>
                    <a:pt x="10936" y="15957"/>
                  </a:cubicBezTo>
                  <a:cubicBezTo>
                    <a:pt x="11453" y="18097"/>
                    <a:pt x="12488" y="19654"/>
                    <a:pt x="13782" y="20432"/>
                  </a:cubicBezTo>
                  <a:cubicBezTo>
                    <a:pt x="15075" y="21211"/>
                    <a:pt x="16627" y="21211"/>
                    <a:pt x="17920" y="20432"/>
                  </a:cubicBezTo>
                  <a:cubicBezTo>
                    <a:pt x="19214" y="19654"/>
                    <a:pt x="20249" y="18097"/>
                    <a:pt x="20831" y="15859"/>
                  </a:cubicBezTo>
                  <a:cubicBezTo>
                    <a:pt x="21413" y="13622"/>
                    <a:pt x="21542" y="10703"/>
                    <a:pt x="21413" y="8270"/>
                  </a:cubicBezTo>
                  <a:cubicBezTo>
                    <a:pt x="21283" y="5838"/>
                    <a:pt x="20895" y="3892"/>
                    <a:pt x="20443" y="2432"/>
                  </a:cubicBezTo>
                  <a:cubicBezTo>
                    <a:pt x="19990" y="973"/>
                    <a:pt x="19473" y="0"/>
                    <a:pt x="19279" y="0"/>
                  </a:cubicBezTo>
                  <a:cubicBezTo>
                    <a:pt x="19085" y="0"/>
                    <a:pt x="19214" y="973"/>
                    <a:pt x="19343" y="1557"/>
                  </a:cubicBezTo>
                  <a:cubicBezTo>
                    <a:pt x="19473" y="2141"/>
                    <a:pt x="19602" y="2335"/>
                    <a:pt x="19731" y="253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71" name="Line"/>
            <p:cNvSpPr/>
            <p:nvPr/>
          </p:nvSpPr>
          <p:spPr>
            <a:xfrm>
              <a:off x="5699605" y="2293422"/>
              <a:ext cx="38710" cy="23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7" h="21600" fill="norm" stroke="1" extrusionOk="0">
                  <a:moveTo>
                    <a:pt x="5577" y="0"/>
                  </a:moveTo>
                  <a:cubicBezTo>
                    <a:pt x="1977" y="3388"/>
                    <a:pt x="-1623" y="6776"/>
                    <a:pt x="777" y="10376"/>
                  </a:cubicBezTo>
                  <a:cubicBezTo>
                    <a:pt x="3177" y="13976"/>
                    <a:pt x="11577" y="17788"/>
                    <a:pt x="19977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72" name="Line"/>
            <p:cNvSpPr/>
            <p:nvPr/>
          </p:nvSpPr>
          <p:spPr>
            <a:xfrm>
              <a:off x="5710411" y="2146934"/>
              <a:ext cx="1" cy="34879"/>
            </a:xfrm>
            <a:prstGeom prst="ellipse">
              <a:avLst/>
            </a:pr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73" name="Line"/>
            <p:cNvSpPr/>
            <p:nvPr/>
          </p:nvSpPr>
          <p:spPr>
            <a:xfrm>
              <a:off x="5919625" y="2209715"/>
              <a:ext cx="27959" cy="2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1600" fill="norm" stroke="1" extrusionOk="0">
                  <a:moveTo>
                    <a:pt x="5024" y="0"/>
                  </a:moveTo>
                  <a:cubicBezTo>
                    <a:pt x="1701" y="3877"/>
                    <a:pt x="-1622" y="7754"/>
                    <a:pt x="870" y="11354"/>
                  </a:cubicBezTo>
                  <a:cubicBezTo>
                    <a:pt x="3363" y="14954"/>
                    <a:pt x="11670" y="18277"/>
                    <a:pt x="19978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74" name="Line"/>
            <p:cNvSpPr/>
            <p:nvPr/>
          </p:nvSpPr>
          <p:spPr>
            <a:xfrm>
              <a:off x="5822022" y="2134867"/>
              <a:ext cx="484647" cy="353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486" fill="norm" stroke="1" extrusionOk="0">
                  <a:moveTo>
                    <a:pt x="0" y="12168"/>
                  </a:moveTo>
                  <a:cubicBezTo>
                    <a:pt x="2983" y="11462"/>
                    <a:pt x="5966" y="10757"/>
                    <a:pt x="8023" y="10121"/>
                  </a:cubicBezTo>
                  <a:cubicBezTo>
                    <a:pt x="10080" y="9486"/>
                    <a:pt x="11211" y="8921"/>
                    <a:pt x="11931" y="8357"/>
                  </a:cubicBezTo>
                  <a:cubicBezTo>
                    <a:pt x="12651" y="7792"/>
                    <a:pt x="12960" y="7227"/>
                    <a:pt x="13063" y="6592"/>
                  </a:cubicBezTo>
                  <a:cubicBezTo>
                    <a:pt x="13166" y="5957"/>
                    <a:pt x="13063" y="5251"/>
                    <a:pt x="12754" y="4262"/>
                  </a:cubicBezTo>
                  <a:cubicBezTo>
                    <a:pt x="12446" y="3274"/>
                    <a:pt x="11931" y="2004"/>
                    <a:pt x="11417" y="1157"/>
                  </a:cubicBezTo>
                  <a:cubicBezTo>
                    <a:pt x="10903" y="310"/>
                    <a:pt x="10389" y="-114"/>
                    <a:pt x="10029" y="27"/>
                  </a:cubicBezTo>
                  <a:cubicBezTo>
                    <a:pt x="9669" y="168"/>
                    <a:pt x="9463" y="874"/>
                    <a:pt x="9566" y="3345"/>
                  </a:cubicBezTo>
                  <a:cubicBezTo>
                    <a:pt x="9669" y="5815"/>
                    <a:pt x="10080" y="10051"/>
                    <a:pt x="10440" y="13439"/>
                  </a:cubicBezTo>
                  <a:cubicBezTo>
                    <a:pt x="10800" y="16827"/>
                    <a:pt x="11109" y="19368"/>
                    <a:pt x="11520" y="19368"/>
                  </a:cubicBezTo>
                  <a:cubicBezTo>
                    <a:pt x="11931" y="19368"/>
                    <a:pt x="12446" y="16827"/>
                    <a:pt x="13474" y="14357"/>
                  </a:cubicBezTo>
                  <a:cubicBezTo>
                    <a:pt x="14503" y="11886"/>
                    <a:pt x="16046" y="9486"/>
                    <a:pt x="17126" y="8215"/>
                  </a:cubicBezTo>
                  <a:cubicBezTo>
                    <a:pt x="18206" y="6945"/>
                    <a:pt x="18823" y="6804"/>
                    <a:pt x="19543" y="7792"/>
                  </a:cubicBezTo>
                  <a:cubicBezTo>
                    <a:pt x="20263" y="8780"/>
                    <a:pt x="21086" y="10898"/>
                    <a:pt x="21343" y="13368"/>
                  </a:cubicBezTo>
                  <a:cubicBezTo>
                    <a:pt x="21600" y="15839"/>
                    <a:pt x="21291" y="18662"/>
                    <a:pt x="20983" y="2148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6399" name="Drawing"/>
          <p:cNvGrpSpPr/>
          <p:nvPr/>
        </p:nvGrpSpPr>
        <p:grpSpPr>
          <a:xfrm>
            <a:off x="4108417" y="181311"/>
            <a:ext cx="4175175" cy="728142"/>
            <a:chOff x="0" y="0"/>
            <a:chExt cx="4175173" cy="728141"/>
          </a:xfrm>
        </p:grpSpPr>
        <p:sp>
          <p:nvSpPr>
            <p:cNvPr id="6376" name="Line"/>
            <p:cNvSpPr/>
            <p:nvPr/>
          </p:nvSpPr>
          <p:spPr>
            <a:xfrm>
              <a:off x="214908" y="66786"/>
              <a:ext cx="112947" cy="450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265" fill="norm" stroke="1" extrusionOk="0">
                  <a:moveTo>
                    <a:pt x="21412" y="2719"/>
                  </a:moveTo>
                  <a:cubicBezTo>
                    <a:pt x="20090" y="2171"/>
                    <a:pt x="18767" y="1623"/>
                    <a:pt x="17885" y="1020"/>
                  </a:cubicBezTo>
                  <a:cubicBezTo>
                    <a:pt x="17004" y="417"/>
                    <a:pt x="16563" y="-241"/>
                    <a:pt x="15681" y="88"/>
                  </a:cubicBezTo>
                  <a:cubicBezTo>
                    <a:pt x="14800" y="417"/>
                    <a:pt x="13477" y="1733"/>
                    <a:pt x="11053" y="3980"/>
                  </a:cubicBezTo>
                  <a:cubicBezTo>
                    <a:pt x="8628" y="6228"/>
                    <a:pt x="5102" y="9408"/>
                    <a:pt x="2898" y="12313"/>
                  </a:cubicBezTo>
                  <a:cubicBezTo>
                    <a:pt x="694" y="15219"/>
                    <a:pt x="-188" y="17850"/>
                    <a:pt x="32" y="19385"/>
                  </a:cubicBezTo>
                  <a:cubicBezTo>
                    <a:pt x="253" y="20920"/>
                    <a:pt x="1575" y="21359"/>
                    <a:pt x="2236" y="21249"/>
                  </a:cubicBezTo>
                  <a:cubicBezTo>
                    <a:pt x="2898" y="21140"/>
                    <a:pt x="2898" y="20482"/>
                    <a:pt x="2898" y="1982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77" name="Line"/>
            <p:cNvSpPr/>
            <p:nvPr/>
          </p:nvSpPr>
          <p:spPr>
            <a:xfrm>
              <a:off x="223220" y="76740"/>
              <a:ext cx="306223" cy="444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406" fill="norm" stroke="1" extrusionOk="0">
                  <a:moveTo>
                    <a:pt x="0" y="6997"/>
                  </a:moveTo>
                  <a:cubicBezTo>
                    <a:pt x="491" y="4870"/>
                    <a:pt x="982" y="2744"/>
                    <a:pt x="1555" y="1513"/>
                  </a:cubicBezTo>
                  <a:cubicBezTo>
                    <a:pt x="2127" y="282"/>
                    <a:pt x="2782" y="-54"/>
                    <a:pt x="3355" y="114"/>
                  </a:cubicBezTo>
                  <a:cubicBezTo>
                    <a:pt x="3927" y="282"/>
                    <a:pt x="4418" y="953"/>
                    <a:pt x="5564" y="2856"/>
                  </a:cubicBezTo>
                  <a:cubicBezTo>
                    <a:pt x="6709" y="4758"/>
                    <a:pt x="8509" y="7892"/>
                    <a:pt x="10064" y="10858"/>
                  </a:cubicBezTo>
                  <a:cubicBezTo>
                    <a:pt x="11618" y="13824"/>
                    <a:pt x="12927" y="16622"/>
                    <a:pt x="13909" y="18468"/>
                  </a:cubicBezTo>
                  <a:cubicBezTo>
                    <a:pt x="14891" y="20315"/>
                    <a:pt x="15545" y="21210"/>
                    <a:pt x="16118" y="21378"/>
                  </a:cubicBezTo>
                  <a:cubicBezTo>
                    <a:pt x="16691" y="21546"/>
                    <a:pt x="17182" y="20986"/>
                    <a:pt x="17591" y="18804"/>
                  </a:cubicBezTo>
                  <a:cubicBezTo>
                    <a:pt x="18000" y="16622"/>
                    <a:pt x="18327" y="12816"/>
                    <a:pt x="18736" y="9739"/>
                  </a:cubicBezTo>
                  <a:cubicBezTo>
                    <a:pt x="19145" y="6661"/>
                    <a:pt x="19636" y="4311"/>
                    <a:pt x="20127" y="2632"/>
                  </a:cubicBezTo>
                  <a:cubicBezTo>
                    <a:pt x="20618" y="953"/>
                    <a:pt x="21109" y="-54"/>
                    <a:pt x="21355" y="2"/>
                  </a:cubicBezTo>
                  <a:cubicBezTo>
                    <a:pt x="21600" y="58"/>
                    <a:pt x="21600" y="1177"/>
                    <a:pt x="21436" y="2016"/>
                  </a:cubicBezTo>
                  <a:cubicBezTo>
                    <a:pt x="21273" y="2856"/>
                    <a:pt x="20945" y="3415"/>
                    <a:pt x="20618" y="397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78" name="Line"/>
            <p:cNvSpPr/>
            <p:nvPr/>
          </p:nvSpPr>
          <p:spPr>
            <a:xfrm>
              <a:off x="598713" y="232192"/>
              <a:ext cx="238363" cy="254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759" fill="norm" stroke="1" extrusionOk="0">
                  <a:moveTo>
                    <a:pt x="3222" y="3158"/>
                  </a:moveTo>
                  <a:cubicBezTo>
                    <a:pt x="3014" y="1831"/>
                    <a:pt x="2806" y="505"/>
                    <a:pt x="2287" y="126"/>
                  </a:cubicBezTo>
                  <a:cubicBezTo>
                    <a:pt x="1768" y="-253"/>
                    <a:pt x="937" y="315"/>
                    <a:pt x="418" y="2684"/>
                  </a:cubicBezTo>
                  <a:cubicBezTo>
                    <a:pt x="-101" y="5052"/>
                    <a:pt x="-309" y="9221"/>
                    <a:pt x="833" y="12726"/>
                  </a:cubicBezTo>
                  <a:cubicBezTo>
                    <a:pt x="1976" y="16231"/>
                    <a:pt x="4468" y="19073"/>
                    <a:pt x="7064" y="20210"/>
                  </a:cubicBezTo>
                  <a:cubicBezTo>
                    <a:pt x="9660" y="21347"/>
                    <a:pt x="12360" y="20779"/>
                    <a:pt x="14333" y="17936"/>
                  </a:cubicBezTo>
                  <a:cubicBezTo>
                    <a:pt x="16306" y="15094"/>
                    <a:pt x="17553" y="9979"/>
                    <a:pt x="18072" y="6284"/>
                  </a:cubicBezTo>
                  <a:cubicBezTo>
                    <a:pt x="18591" y="2589"/>
                    <a:pt x="18383" y="315"/>
                    <a:pt x="18799" y="31"/>
                  </a:cubicBezTo>
                  <a:cubicBezTo>
                    <a:pt x="19214" y="-253"/>
                    <a:pt x="20253" y="1452"/>
                    <a:pt x="21291" y="315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79" name="Line"/>
            <p:cNvSpPr/>
            <p:nvPr/>
          </p:nvSpPr>
          <p:spPr>
            <a:xfrm>
              <a:off x="909156" y="134858"/>
              <a:ext cx="234847" cy="352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fill="norm" stroke="1" extrusionOk="0">
                  <a:moveTo>
                    <a:pt x="2994" y="8317"/>
                  </a:moveTo>
                  <a:cubicBezTo>
                    <a:pt x="2566" y="7465"/>
                    <a:pt x="2139" y="6612"/>
                    <a:pt x="1925" y="6541"/>
                  </a:cubicBezTo>
                  <a:cubicBezTo>
                    <a:pt x="1711" y="6470"/>
                    <a:pt x="1711" y="7180"/>
                    <a:pt x="1497" y="9241"/>
                  </a:cubicBezTo>
                  <a:cubicBezTo>
                    <a:pt x="1283" y="11301"/>
                    <a:pt x="855" y="14712"/>
                    <a:pt x="535" y="16915"/>
                  </a:cubicBezTo>
                  <a:cubicBezTo>
                    <a:pt x="214" y="19117"/>
                    <a:pt x="0" y="20112"/>
                    <a:pt x="0" y="20112"/>
                  </a:cubicBezTo>
                  <a:cubicBezTo>
                    <a:pt x="0" y="20112"/>
                    <a:pt x="214" y="19117"/>
                    <a:pt x="749" y="16204"/>
                  </a:cubicBezTo>
                  <a:cubicBezTo>
                    <a:pt x="1283" y="13291"/>
                    <a:pt x="2139" y="8459"/>
                    <a:pt x="2673" y="5688"/>
                  </a:cubicBezTo>
                  <a:cubicBezTo>
                    <a:pt x="3208" y="2917"/>
                    <a:pt x="3422" y="2207"/>
                    <a:pt x="3850" y="1496"/>
                  </a:cubicBezTo>
                  <a:cubicBezTo>
                    <a:pt x="4277" y="786"/>
                    <a:pt x="4919" y="75"/>
                    <a:pt x="5347" y="146"/>
                  </a:cubicBezTo>
                  <a:cubicBezTo>
                    <a:pt x="5774" y="217"/>
                    <a:pt x="5988" y="1070"/>
                    <a:pt x="6523" y="3201"/>
                  </a:cubicBezTo>
                  <a:cubicBezTo>
                    <a:pt x="7057" y="5333"/>
                    <a:pt x="7913" y="8744"/>
                    <a:pt x="8661" y="10804"/>
                  </a:cubicBezTo>
                  <a:cubicBezTo>
                    <a:pt x="9410" y="12865"/>
                    <a:pt x="10051" y="13575"/>
                    <a:pt x="10907" y="13930"/>
                  </a:cubicBezTo>
                  <a:cubicBezTo>
                    <a:pt x="11762" y="14286"/>
                    <a:pt x="12832" y="14286"/>
                    <a:pt x="14008" y="13504"/>
                  </a:cubicBezTo>
                  <a:cubicBezTo>
                    <a:pt x="15184" y="12722"/>
                    <a:pt x="16467" y="11159"/>
                    <a:pt x="17430" y="9099"/>
                  </a:cubicBezTo>
                  <a:cubicBezTo>
                    <a:pt x="18392" y="7038"/>
                    <a:pt x="19034" y="4480"/>
                    <a:pt x="19568" y="2704"/>
                  </a:cubicBezTo>
                  <a:cubicBezTo>
                    <a:pt x="20103" y="928"/>
                    <a:pt x="20531" y="-67"/>
                    <a:pt x="20745" y="4"/>
                  </a:cubicBezTo>
                  <a:cubicBezTo>
                    <a:pt x="20958" y="75"/>
                    <a:pt x="20958" y="1212"/>
                    <a:pt x="20851" y="4054"/>
                  </a:cubicBezTo>
                  <a:cubicBezTo>
                    <a:pt x="20745" y="6896"/>
                    <a:pt x="20531" y="11444"/>
                    <a:pt x="20638" y="14641"/>
                  </a:cubicBezTo>
                  <a:cubicBezTo>
                    <a:pt x="20745" y="17838"/>
                    <a:pt x="21172" y="19686"/>
                    <a:pt x="21600" y="2153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0" name="Line"/>
            <p:cNvSpPr/>
            <p:nvPr/>
          </p:nvSpPr>
          <p:spPr>
            <a:xfrm>
              <a:off x="1268220" y="98492"/>
              <a:ext cx="43198" cy="34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0" h="21338" fill="norm" stroke="1" extrusionOk="0">
                  <a:moveTo>
                    <a:pt x="21120" y="1168"/>
                  </a:moveTo>
                  <a:cubicBezTo>
                    <a:pt x="18846" y="453"/>
                    <a:pt x="16573" y="-262"/>
                    <a:pt x="14299" y="96"/>
                  </a:cubicBezTo>
                  <a:cubicBezTo>
                    <a:pt x="12025" y="453"/>
                    <a:pt x="9752" y="1884"/>
                    <a:pt x="6909" y="4673"/>
                  </a:cubicBezTo>
                  <a:cubicBezTo>
                    <a:pt x="4067" y="7463"/>
                    <a:pt x="657" y="11611"/>
                    <a:pt x="88" y="14615"/>
                  </a:cubicBezTo>
                  <a:cubicBezTo>
                    <a:pt x="-480" y="17619"/>
                    <a:pt x="1794" y="19478"/>
                    <a:pt x="4067" y="2133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1" name="Line"/>
            <p:cNvSpPr/>
            <p:nvPr/>
          </p:nvSpPr>
          <p:spPr>
            <a:xfrm>
              <a:off x="1297466" y="0"/>
              <a:ext cx="193011" cy="46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373" fill="norm" stroke="1" extrusionOk="0">
                  <a:moveTo>
                    <a:pt x="0" y="10856"/>
                  </a:moveTo>
                  <a:cubicBezTo>
                    <a:pt x="1800" y="7755"/>
                    <a:pt x="3600" y="4654"/>
                    <a:pt x="5657" y="2836"/>
                  </a:cubicBezTo>
                  <a:cubicBezTo>
                    <a:pt x="7714" y="1018"/>
                    <a:pt x="10029" y="484"/>
                    <a:pt x="12214" y="216"/>
                  </a:cubicBezTo>
                  <a:cubicBezTo>
                    <a:pt x="14400" y="-51"/>
                    <a:pt x="16457" y="-51"/>
                    <a:pt x="18129" y="109"/>
                  </a:cubicBezTo>
                  <a:cubicBezTo>
                    <a:pt x="19800" y="270"/>
                    <a:pt x="21086" y="591"/>
                    <a:pt x="21214" y="1606"/>
                  </a:cubicBezTo>
                  <a:cubicBezTo>
                    <a:pt x="21343" y="2622"/>
                    <a:pt x="20314" y="4333"/>
                    <a:pt x="17871" y="5723"/>
                  </a:cubicBezTo>
                  <a:cubicBezTo>
                    <a:pt x="15429" y="7113"/>
                    <a:pt x="11571" y="8183"/>
                    <a:pt x="8743" y="8878"/>
                  </a:cubicBezTo>
                  <a:cubicBezTo>
                    <a:pt x="5914" y="9573"/>
                    <a:pt x="4114" y="9894"/>
                    <a:pt x="3986" y="10054"/>
                  </a:cubicBezTo>
                  <a:cubicBezTo>
                    <a:pt x="3857" y="10214"/>
                    <a:pt x="5400" y="10214"/>
                    <a:pt x="7843" y="10161"/>
                  </a:cubicBezTo>
                  <a:cubicBezTo>
                    <a:pt x="10286" y="10107"/>
                    <a:pt x="13629" y="10000"/>
                    <a:pt x="16071" y="10482"/>
                  </a:cubicBezTo>
                  <a:cubicBezTo>
                    <a:pt x="18514" y="10963"/>
                    <a:pt x="20057" y="12032"/>
                    <a:pt x="20829" y="13529"/>
                  </a:cubicBezTo>
                  <a:cubicBezTo>
                    <a:pt x="21600" y="15026"/>
                    <a:pt x="21600" y="16951"/>
                    <a:pt x="20186" y="18395"/>
                  </a:cubicBezTo>
                  <a:cubicBezTo>
                    <a:pt x="18771" y="19838"/>
                    <a:pt x="15943" y="20800"/>
                    <a:pt x="13243" y="21175"/>
                  </a:cubicBezTo>
                  <a:cubicBezTo>
                    <a:pt x="10543" y="21549"/>
                    <a:pt x="7971" y="21335"/>
                    <a:pt x="6300" y="21014"/>
                  </a:cubicBezTo>
                  <a:cubicBezTo>
                    <a:pt x="4629" y="20694"/>
                    <a:pt x="3857" y="20266"/>
                    <a:pt x="5271" y="18983"/>
                  </a:cubicBezTo>
                  <a:cubicBezTo>
                    <a:pt x="6686" y="17699"/>
                    <a:pt x="10286" y="15561"/>
                    <a:pt x="13886" y="1342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2" name="Line"/>
            <p:cNvSpPr/>
            <p:nvPr/>
          </p:nvSpPr>
          <p:spPr>
            <a:xfrm>
              <a:off x="1531479" y="70671"/>
              <a:ext cx="173259" cy="381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2" h="21486" fill="norm" stroke="1" extrusionOk="0">
                  <a:moveTo>
                    <a:pt x="20578" y="3813"/>
                  </a:moveTo>
                  <a:cubicBezTo>
                    <a:pt x="20858" y="3028"/>
                    <a:pt x="21139" y="2242"/>
                    <a:pt x="20578" y="1588"/>
                  </a:cubicBezTo>
                  <a:cubicBezTo>
                    <a:pt x="20017" y="933"/>
                    <a:pt x="18614" y="410"/>
                    <a:pt x="17071" y="148"/>
                  </a:cubicBezTo>
                  <a:cubicBezTo>
                    <a:pt x="15529" y="-114"/>
                    <a:pt x="13845" y="-114"/>
                    <a:pt x="11181" y="868"/>
                  </a:cubicBezTo>
                  <a:cubicBezTo>
                    <a:pt x="8516" y="1850"/>
                    <a:pt x="4869" y="3813"/>
                    <a:pt x="2625" y="6366"/>
                  </a:cubicBezTo>
                  <a:cubicBezTo>
                    <a:pt x="381" y="8919"/>
                    <a:pt x="-461" y="12061"/>
                    <a:pt x="240" y="14679"/>
                  </a:cubicBezTo>
                  <a:cubicBezTo>
                    <a:pt x="942" y="17297"/>
                    <a:pt x="3186" y="19391"/>
                    <a:pt x="5430" y="2148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3" name="Line"/>
            <p:cNvSpPr/>
            <p:nvPr/>
          </p:nvSpPr>
          <p:spPr>
            <a:xfrm>
              <a:off x="1569515" y="263966"/>
              <a:ext cx="160441" cy="83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504" y="15000"/>
                    <a:pt x="5009" y="8400"/>
                    <a:pt x="8609" y="4800"/>
                  </a:cubicBezTo>
                  <a:cubicBezTo>
                    <a:pt x="12209" y="1200"/>
                    <a:pt x="16904" y="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4" name="Line"/>
            <p:cNvSpPr/>
            <p:nvPr/>
          </p:nvSpPr>
          <p:spPr>
            <a:xfrm>
              <a:off x="1562540" y="445332"/>
              <a:ext cx="188343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5" name="Line"/>
            <p:cNvSpPr/>
            <p:nvPr/>
          </p:nvSpPr>
          <p:spPr>
            <a:xfrm>
              <a:off x="1847197" y="107316"/>
              <a:ext cx="19093" cy="324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350" fill="norm" stroke="1" extrusionOk="0">
                  <a:moveTo>
                    <a:pt x="15787" y="3427"/>
                  </a:moveTo>
                  <a:cubicBezTo>
                    <a:pt x="18187" y="1895"/>
                    <a:pt x="20587" y="363"/>
                    <a:pt x="19387" y="56"/>
                  </a:cubicBezTo>
                  <a:cubicBezTo>
                    <a:pt x="18187" y="-250"/>
                    <a:pt x="13387" y="669"/>
                    <a:pt x="8587" y="3197"/>
                  </a:cubicBezTo>
                  <a:cubicBezTo>
                    <a:pt x="3787" y="5724"/>
                    <a:pt x="-1013" y="9861"/>
                    <a:pt x="187" y="13154"/>
                  </a:cubicBezTo>
                  <a:cubicBezTo>
                    <a:pt x="1387" y="16448"/>
                    <a:pt x="8587" y="18899"/>
                    <a:pt x="15787" y="2135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6" name="Line"/>
            <p:cNvSpPr/>
            <p:nvPr/>
          </p:nvSpPr>
          <p:spPr>
            <a:xfrm>
              <a:off x="1809343" y="58089"/>
              <a:ext cx="207213" cy="366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8" h="21537" fill="norm" stroke="1" extrusionOk="0">
                  <a:moveTo>
                    <a:pt x="6702" y="8823"/>
                  </a:moveTo>
                  <a:cubicBezTo>
                    <a:pt x="7863" y="6226"/>
                    <a:pt x="9025" y="3628"/>
                    <a:pt x="10650" y="2056"/>
                  </a:cubicBezTo>
                  <a:cubicBezTo>
                    <a:pt x="12276" y="484"/>
                    <a:pt x="14367" y="-63"/>
                    <a:pt x="16573" y="5"/>
                  </a:cubicBezTo>
                  <a:cubicBezTo>
                    <a:pt x="18779" y="74"/>
                    <a:pt x="21102" y="757"/>
                    <a:pt x="20637" y="2671"/>
                  </a:cubicBezTo>
                  <a:cubicBezTo>
                    <a:pt x="20173" y="4585"/>
                    <a:pt x="16921" y="7729"/>
                    <a:pt x="13321" y="9780"/>
                  </a:cubicBezTo>
                  <a:cubicBezTo>
                    <a:pt x="9721" y="11831"/>
                    <a:pt x="5773" y="12788"/>
                    <a:pt x="3218" y="13403"/>
                  </a:cubicBezTo>
                  <a:cubicBezTo>
                    <a:pt x="663" y="14018"/>
                    <a:pt x="-498" y="14291"/>
                    <a:pt x="199" y="14633"/>
                  </a:cubicBezTo>
                  <a:cubicBezTo>
                    <a:pt x="896" y="14975"/>
                    <a:pt x="3450" y="15385"/>
                    <a:pt x="6354" y="16274"/>
                  </a:cubicBezTo>
                  <a:cubicBezTo>
                    <a:pt x="9257" y="17162"/>
                    <a:pt x="12508" y="18529"/>
                    <a:pt x="14715" y="19486"/>
                  </a:cubicBezTo>
                  <a:cubicBezTo>
                    <a:pt x="16921" y="20443"/>
                    <a:pt x="18083" y="20990"/>
                    <a:pt x="19244" y="2153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7" name="Line"/>
            <p:cNvSpPr/>
            <p:nvPr/>
          </p:nvSpPr>
          <p:spPr>
            <a:xfrm>
              <a:off x="2417601" y="63742"/>
              <a:ext cx="30844" cy="339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469" fill="norm" stroke="1" extrusionOk="0">
                  <a:moveTo>
                    <a:pt x="20466" y="4277"/>
                  </a:moveTo>
                  <a:cubicBezTo>
                    <a:pt x="20466" y="3396"/>
                    <a:pt x="20466" y="2514"/>
                    <a:pt x="20466" y="1632"/>
                  </a:cubicBezTo>
                  <a:cubicBezTo>
                    <a:pt x="20466" y="751"/>
                    <a:pt x="20466" y="-131"/>
                    <a:pt x="19695" y="16"/>
                  </a:cubicBezTo>
                  <a:cubicBezTo>
                    <a:pt x="18923" y="163"/>
                    <a:pt x="17380" y="1338"/>
                    <a:pt x="13523" y="4351"/>
                  </a:cubicBezTo>
                  <a:cubicBezTo>
                    <a:pt x="9666" y="7363"/>
                    <a:pt x="3495" y="12212"/>
                    <a:pt x="1180" y="15371"/>
                  </a:cubicBezTo>
                  <a:cubicBezTo>
                    <a:pt x="-1134" y="18530"/>
                    <a:pt x="409" y="20000"/>
                    <a:pt x="1952" y="2146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8" name="Line"/>
            <p:cNvSpPr/>
            <p:nvPr/>
          </p:nvSpPr>
          <p:spPr>
            <a:xfrm>
              <a:off x="2405348" y="27537"/>
              <a:ext cx="189585" cy="389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431" fill="norm" stroke="1" extrusionOk="0">
                  <a:moveTo>
                    <a:pt x="1721" y="6477"/>
                  </a:moveTo>
                  <a:cubicBezTo>
                    <a:pt x="2511" y="4943"/>
                    <a:pt x="3301" y="3410"/>
                    <a:pt x="5672" y="2259"/>
                  </a:cubicBezTo>
                  <a:cubicBezTo>
                    <a:pt x="8043" y="1109"/>
                    <a:pt x="11994" y="342"/>
                    <a:pt x="14760" y="87"/>
                  </a:cubicBezTo>
                  <a:cubicBezTo>
                    <a:pt x="17526" y="-169"/>
                    <a:pt x="19106" y="87"/>
                    <a:pt x="19370" y="1556"/>
                  </a:cubicBezTo>
                  <a:cubicBezTo>
                    <a:pt x="19633" y="3026"/>
                    <a:pt x="18579" y="5710"/>
                    <a:pt x="15682" y="7883"/>
                  </a:cubicBezTo>
                  <a:cubicBezTo>
                    <a:pt x="12784" y="10056"/>
                    <a:pt x="8043" y="11717"/>
                    <a:pt x="4882" y="12676"/>
                  </a:cubicBezTo>
                  <a:cubicBezTo>
                    <a:pt x="1721" y="13635"/>
                    <a:pt x="140" y="13890"/>
                    <a:pt x="9" y="13890"/>
                  </a:cubicBezTo>
                  <a:cubicBezTo>
                    <a:pt x="-123" y="13890"/>
                    <a:pt x="1194" y="13635"/>
                    <a:pt x="2511" y="13379"/>
                  </a:cubicBezTo>
                  <a:cubicBezTo>
                    <a:pt x="3828" y="13123"/>
                    <a:pt x="5145" y="12868"/>
                    <a:pt x="6594" y="12740"/>
                  </a:cubicBezTo>
                  <a:cubicBezTo>
                    <a:pt x="8043" y="12612"/>
                    <a:pt x="9623" y="12612"/>
                    <a:pt x="11204" y="13379"/>
                  </a:cubicBezTo>
                  <a:cubicBezTo>
                    <a:pt x="12784" y="14146"/>
                    <a:pt x="14365" y="15680"/>
                    <a:pt x="16077" y="17149"/>
                  </a:cubicBezTo>
                  <a:cubicBezTo>
                    <a:pt x="17789" y="18619"/>
                    <a:pt x="19633" y="20025"/>
                    <a:pt x="21477" y="2143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89" name="Line"/>
            <p:cNvSpPr/>
            <p:nvPr/>
          </p:nvSpPr>
          <p:spPr>
            <a:xfrm>
              <a:off x="2668376" y="54697"/>
              <a:ext cx="17241" cy="39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20018" y="0"/>
                  </a:moveTo>
                  <a:cubicBezTo>
                    <a:pt x="11918" y="4800"/>
                    <a:pt x="3818" y="9600"/>
                    <a:pt x="1118" y="13200"/>
                  </a:cubicBezTo>
                  <a:cubicBezTo>
                    <a:pt x="-1582" y="16800"/>
                    <a:pt x="1118" y="19200"/>
                    <a:pt x="3818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90" name="Line"/>
            <p:cNvSpPr/>
            <p:nvPr/>
          </p:nvSpPr>
          <p:spPr>
            <a:xfrm>
              <a:off x="2813502" y="36291"/>
              <a:ext cx="227871" cy="422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3747" y="5155"/>
                  </a:moveTo>
                  <a:cubicBezTo>
                    <a:pt x="3967" y="4568"/>
                    <a:pt x="4188" y="3981"/>
                    <a:pt x="4739" y="4040"/>
                  </a:cubicBezTo>
                  <a:cubicBezTo>
                    <a:pt x="5290" y="4098"/>
                    <a:pt x="6171" y="4803"/>
                    <a:pt x="7494" y="5214"/>
                  </a:cubicBezTo>
                  <a:cubicBezTo>
                    <a:pt x="8816" y="5625"/>
                    <a:pt x="10580" y="5742"/>
                    <a:pt x="12122" y="5155"/>
                  </a:cubicBezTo>
                  <a:cubicBezTo>
                    <a:pt x="13665" y="4568"/>
                    <a:pt x="14988" y="3277"/>
                    <a:pt x="15649" y="2338"/>
                  </a:cubicBezTo>
                  <a:cubicBezTo>
                    <a:pt x="16310" y="1398"/>
                    <a:pt x="16310" y="812"/>
                    <a:pt x="15759" y="401"/>
                  </a:cubicBezTo>
                  <a:cubicBezTo>
                    <a:pt x="15208" y="-10"/>
                    <a:pt x="14106" y="-245"/>
                    <a:pt x="11682" y="401"/>
                  </a:cubicBezTo>
                  <a:cubicBezTo>
                    <a:pt x="9257" y="1046"/>
                    <a:pt x="5510" y="2572"/>
                    <a:pt x="3196" y="5096"/>
                  </a:cubicBezTo>
                  <a:cubicBezTo>
                    <a:pt x="882" y="7620"/>
                    <a:pt x="0" y="11142"/>
                    <a:pt x="0" y="13431"/>
                  </a:cubicBezTo>
                  <a:cubicBezTo>
                    <a:pt x="0" y="15720"/>
                    <a:pt x="882" y="16777"/>
                    <a:pt x="2535" y="17305"/>
                  </a:cubicBezTo>
                  <a:cubicBezTo>
                    <a:pt x="4188" y="17833"/>
                    <a:pt x="6612" y="17833"/>
                    <a:pt x="8486" y="17657"/>
                  </a:cubicBezTo>
                  <a:cubicBezTo>
                    <a:pt x="10359" y="17481"/>
                    <a:pt x="11682" y="17129"/>
                    <a:pt x="12784" y="16718"/>
                  </a:cubicBezTo>
                  <a:cubicBezTo>
                    <a:pt x="13886" y="16307"/>
                    <a:pt x="14767" y="15838"/>
                    <a:pt x="14878" y="15368"/>
                  </a:cubicBezTo>
                  <a:cubicBezTo>
                    <a:pt x="14988" y="14898"/>
                    <a:pt x="14327" y="14429"/>
                    <a:pt x="13004" y="14135"/>
                  </a:cubicBezTo>
                  <a:cubicBezTo>
                    <a:pt x="11682" y="13842"/>
                    <a:pt x="9698" y="13725"/>
                    <a:pt x="8155" y="13607"/>
                  </a:cubicBezTo>
                  <a:cubicBezTo>
                    <a:pt x="6612" y="13490"/>
                    <a:pt x="5510" y="13372"/>
                    <a:pt x="5510" y="13255"/>
                  </a:cubicBezTo>
                  <a:cubicBezTo>
                    <a:pt x="5510" y="13138"/>
                    <a:pt x="6612" y="13020"/>
                    <a:pt x="8706" y="12551"/>
                  </a:cubicBezTo>
                  <a:cubicBezTo>
                    <a:pt x="10800" y="12081"/>
                    <a:pt x="13886" y="11259"/>
                    <a:pt x="16090" y="10438"/>
                  </a:cubicBezTo>
                  <a:cubicBezTo>
                    <a:pt x="18294" y="9616"/>
                    <a:pt x="19616" y="8794"/>
                    <a:pt x="20167" y="8735"/>
                  </a:cubicBezTo>
                  <a:cubicBezTo>
                    <a:pt x="20718" y="8677"/>
                    <a:pt x="20498" y="9381"/>
                    <a:pt x="20167" y="11083"/>
                  </a:cubicBezTo>
                  <a:cubicBezTo>
                    <a:pt x="19837" y="12785"/>
                    <a:pt x="19396" y="15485"/>
                    <a:pt x="19616" y="17364"/>
                  </a:cubicBezTo>
                  <a:cubicBezTo>
                    <a:pt x="19837" y="19242"/>
                    <a:pt x="20718" y="20298"/>
                    <a:pt x="21600" y="2135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91" name="Line"/>
            <p:cNvSpPr/>
            <p:nvPr/>
          </p:nvSpPr>
          <p:spPr>
            <a:xfrm>
              <a:off x="3170672" y="74383"/>
              <a:ext cx="20478" cy="350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533" fill="norm" stroke="1" extrusionOk="0">
                  <a:moveTo>
                    <a:pt x="15967" y="1793"/>
                  </a:moveTo>
                  <a:cubicBezTo>
                    <a:pt x="18127" y="934"/>
                    <a:pt x="20287" y="76"/>
                    <a:pt x="18127" y="5"/>
                  </a:cubicBezTo>
                  <a:cubicBezTo>
                    <a:pt x="15967" y="-67"/>
                    <a:pt x="9487" y="648"/>
                    <a:pt x="5167" y="3008"/>
                  </a:cubicBezTo>
                  <a:cubicBezTo>
                    <a:pt x="847" y="5369"/>
                    <a:pt x="-1313" y="9374"/>
                    <a:pt x="847" y="12736"/>
                  </a:cubicBezTo>
                  <a:cubicBezTo>
                    <a:pt x="3007" y="16097"/>
                    <a:pt x="9487" y="18815"/>
                    <a:pt x="15967" y="2153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92" name="Line"/>
            <p:cNvSpPr/>
            <p:nvPr/>
          </p:nvSpPr>
          <p:spPr>
            <a:xfrm>
              <a:off x="3313422" y="59829"/>
              <a:ext cx="73046" cy="37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438" fill="norm" stroke="1" extrusionOk="0">
                  <a:moveTo>
                    <a:pt x="20250" y="2119"/>
                  </a:moveTo>
                  <a:cubicBezTo>
                    <a:pt x="20925" y="1180"/>
                    <a:pt x="21600" y="240"/>
                    <a:pt x="20925" y="39"/>
                  </a:cubicBezTo>
                  <a:cubicBezTo>
                    <a:pt x="20250" y="-162"/>
                    <a:pt x="18225" y="375"/>
                    <a:pt x="16200" y="2454"/>
                  </a:cubicBezTo>
                  <a:cubicBezTo>
                    <a:pt x="14175" y="4534"/>
                    <a:pt x="12150" y="8156"/>
                    <a:pt x="9450" y="11577"/>
                  </a:cubicBezTo>
                  <a:cubicBezTo>
                    <a:pt x="6750" y="14998"/>
                    <a:pt x="3375" y="18218"/>
                    <a:pt x="0" y="2143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93" name="Line"/>
            <p:cNvSpPr/>
            <p:nvPr/>
          </p:nvSpPr>
          <p:spPr>
            <a:xfrm>
              <a:off x="3235793" y="58629"/>
              <a:ext cx="225952" cy="39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2" h="21393" fill="norm" stroke="1" extrusionOk="0">
                  <a:moveTo>
                    <a:pt x="7782" y="6946"/>
                  </a:moveTo>
                  <a:cubicBezTo>
                    <a:pt x="8423" y="4685"/>
                    <a:pt x="9065" y="2425"/>
                    <a:pt x="9920" y="1232"/>
                  </a:cubicBezTo>
                  <a:cubicBezTo>
                    <a:pt x="10776" y="39"/>
                    <a:pt x="11845" y="-87"/>
                    <a:pt x="13342" y="39"/>
                  </a:cubicBezTo>
                  <a:cubicBezTo>
                    <a:pt x="14839" y="164"/>
                    <a:pt x="16764" y="541"/>
                    <a:pt x="18368" y="2487"/>
                  </a:cubicBezTo>
                  <a:cubicBezTo>
                    <a:pt x="19972" y="4434"/>
                    <a:pt x="21255" y="7950"/>
                    <a:pt x="20613" y="11090"/>
                  </a:cubicBezTo>
                  <a:cubicBezTo>
                    <a:pt x="19972" y="14229"/>
                    <a:pt x="17406" y="16992"/>
                    <a:pt x="14198" y="18687"/>
                  </a:cubicBezTo>
                  <a:cubicBezTo>
                    <a:pt x="10990" y="20383"/>
                    <a:pt x="7140" y="21011"/>
                    <a:pt x="4681" y="21262"/>
                  </a:cubicBezTo>
                  <a:cubicBezTo>
                    <a:pt x="2221" y="21513"/>
                    <a:pt x="1152" y="21387"/>
                    <a:pt x="510" y="21011"/>
                  </a:cubicBezTo>
                  <a:cubicBezTo>
                    <a:pt x="-131" y="20634"/>
                    <a:pt x="-345" y="20006"/>
                    <a:pt x="938" y="19001"/>
                  </a:cubicBezTo>
                  <a:cubicBezTo>
                    <a:pt x="2221" y="17997"/>
                    <a:pt x="5002" y="16615"/>
                    <a:pt x="7782" y="1523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94" name="Line"/>
            <p:cNvSpPr/>
            <p:nvPr/>
          </p:nvSpPr>
          <p:spPr>
            <a:xfrm>
              <a:off x="3562219" y="85989"/>
              <a:ext cx="86035" cy="359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1600" y="1051"/>
                  </a:moveTo>
                  <a:cubicBezTo>
                    <a:pt x="19265" y="493"/>
                    <a:pt x="16930" y="-64"/>
                    <a:pt x="14595" y="6"/>
                  </a:cubicBezTo>
                  <a:cubicBezTo>
                    <a:pt x="12259" y="75"/>
                    <a:pt x="9924" y="772"/>
                    <a:pt x="7881" y="2723"/>
                  </a:cubicBezTo>
                  <a:cubicBezTo>
                    <a:pt x="5838" y="4674"/>
                    <a:pt x="4086" y="7879"/>
                    <a:pt x="2627" y="10875"/>
                  </a:cubicBezTo>
                  <a:cubicBezTo>
                    <a:pt x="1168" y="13871"/>
                    <a:pt x="0" y="16659"/>
                    <a:pt x="0" y="18401"/>
                  </a:cubicBezTo>
                  <a:cubicBezTo>
                    <a:pt x="0" y="20142"/>
                    <a:pt x="1168" y="20839"/>
                    <a:pt x="2335" y="2153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95" name="Line"/>
            <p:cNvSpPr/>
            <p:nvPr/>
          </p:nvSpPr>
          <p:spPr>
            <a:xfrm>
              <a:off x="3711033" y="68648"/>
              <a:ext cx="90684" cy="36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169" y="4347"/>
                    <a:pt x="12738" y="8694"/>
                    <a:pt x="9138" y="12294"/>
                  </a:cubicBezTo>
                  <a:cubicBezTo>
                    <a:pt x="5538" y="15894"/>
                    <a:pt x="2769" y="18747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96" name="Line"/>
            <p:cNvSpPr/>
            <p:nvPr/>
          </p:nvSpPr>
          <p:spPr>
            <a:xfrm>
              <a:off x="3683130" y="12843"/>
              <a:ext cx="230197" cy="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8327"/>
                    <a:pt x="0" y="15055"/>
                    <a:pt x="436" y="12436"/>
                  </a:cubicBezTo>
                  <a:cubicBezTo>
                    <a:pt x="873" y="9818"/>
                    <a:pt x="1745" y="7855"/>
                    <a:pt x="5018" y="6218"/>
                  </a:cubicBezTo>
                  <a:cubicBezTo>
                    <a:pt x="8291" y="4582"/>
                    <a:pt x="13964" y="3273"/>
                    <a:pt x="17127" y="2291"/>
                  </a:cubicBezTo>
                  <a:cubicBezTo>
                    <a:pt x="20291" y="1309"/>
                    <a:pt x="20945" y="655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97" name="Line"/>
            <p:cNvSpPr/>
            <p:nvPr/>
          </p:nvSpPr>
          <p:spPr>
            <a:xfrm>
              <a:off x="3969131" y="6442"/>
              <a:ext cx="206043" cy="46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467" fill="norm" stroke="1" extrusionOk="0">
                  <a:moveTo>
                    <a:pt x="0" y="1578"/>
                  </a:moveTo>
                  <a:cubicBezTo>
                    <a:pt x="971" y="3823"/>
                    <a:pt x="1942" y="6069"/>
                    <a:pt x="2791" y="7459"/>
                  </a:cubicBezTo>
                  <a:cubicBezTo>
                    <a:pt x="3640" y="8849"/>
                    <a:pt x="4368" y="9384"/>
                    <a:pt x="6189" y="9384"/>
                  </a:cubicBezTo>
                  <a:cubicBezTo>
                    <a:pt x="8009" y="9384"/>
                    <a:pt x="10921" y="8849"/>
                    <a:pt x="13470" y="7513"/>
                  </a:cubicBezTo>
                  <a:cubicBezTo>
                    <a:pt x="16018" y="6176"/>
                    <a:pt x="18202" y="4037"/>
                    <a:pt x="19537" y="2540"/>
                  </a:cubicBezTo>
                  <a:cubicBezTo>
                    <a:pt x="20872" y="1043"/>
                    <a:pt x="21357" y="188"/>
                    <a:pt x="21479" y="27"/>
                  </a:cubicBezTo>
                  <a:cubicBezTo>
                    <a:pt x="21600" y="-133"/>
                    <a:pt x="21357" y="402"/>
                    <a:pt x="19901" y="2113"/>
                  </a:cubicBezTo>
                  <a:cubicBezTo>
                    <a:pt x="18445" y="3823"/>
                    <a:pt x="15775" y="6711"/>
                    <a:pt x="12984" y="9598"/>
                  </a:cubicBezTo>
                  <a:cubicBezTo>
                    <a:pt x="10193" y="12485"/>
                    <a:pt x="7281" y="15372"/>
                    <a:pt x="5097" y="17350"/>
                  </a:cubicBezTo>
                  <a:cubicBezTo>
                    <a:pt x="2912" y="19328"/>
                    <a:pt x="1456" y="20398"/>
                    <a:pt x="0" y="2146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98" name="Line"/>
            <p:cNvSpPr/>
            <p:nvPr/>
          </p:nvSpPr>
          <p:spPr>
            <a:xfrm>
              <a:off x="0" y="526714"/>
              <a:ext cx="4129571" cy="201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7" fill="norm" stroke="1" extrusionOk="0">
                  <a:moveTo>
                    <a:pt x="0" y="20359"/>
                  </a:moveTo>
                  <a:cubicBezTo>
                    <a:pt x="292" y="20855"/>
                    <a:pt x="584" y="21352"/>
                    <a:pt x="949" y="21476"/>
                  </a:cubicBezTo>
                  <a:cubicBezTo>
                    <a:pt x="1314" y="21600"/>
                    <a:pt x="1751" y="21352"/>
                    <a:pt x="2171" y="20855"/>
                  </a:cubicBezTo>
                  <a:cubicBezTo>
                    <a:pt x="2591" y="20359"/>
                    <a:pt x="2992" y="19614"/>
                    <a:pt x="3424" y="18993"/>
                  </a:cubicBezTo>
                  <a:cubicBezTo>
                    <a:pt x="3855" y="18372"/>
                    <a:pt x="4318" y="17876"/>
                    <a:pt x="4768" y="17503"/>
                  </a:cubicBezTo>
                  <a:cubicBezTo>
                    <a:pt x="5218" y="17131"/>
                    <a:pt x="5655" y="16883"/>
                    <a:pt x="6130" y="16759"/>
                  </a:cubicBezTo>
                  <a:cubicBezTo>
                    <a:pt x="6604" y="16634"/>
                    <a:pt x="7115" y="16634"/>
                    <a:pt x="7601" y="16510"/>
                  </a:cubicBezTo>
                  <a:cubicBezTo>
                    <a:pt x="8088" y="16386"/>
                    <a:pt x="8550" y="16138"/>
                    <a:pt x="8988" y="15890"/>
                  </a:cubicBezTo>
                  <a:cubicBezTo>
                    <a:pt x="9426" y="15641"/>
                    <a:pt x="9839" y="15393"/>
                    <a:pt x="10314" y="15269"/>
                  </a:cubicBezTo>
                  <a:cubicBezTo>
                    <a:pt x="10788" y="15145"/>
                    <a:pt x="11323" y="15145"/>
                    <a:pt x="11816" y="15145"/>
                  </a:cubicBezTo>
                  <a:cubicBezTo>
                    <a:pt x="12308" y="15145"/>
                    <a:pt x="12758" y="15145"/>
                    <a:pt x="13184" y="15021"/>
                  </a:cubicBezTo>
                  <a:cubicBezTo>
                    <a:pt x="13609" y="14897"/>
                    <a:pt x="14011" y="14648"/>
                    <a:pt x="14430" y="14400"/>
                  </a:cubicBezTo>
                  <a:cubicBezTo>
                    <a:pt x="14850" y="14152"/>
                    <a:pt x="15288" y="13903"/>
                    <a:pt x="15726" y="13407"/>
                  </a:cubicBezTo>
                  <a:cubicBezTo>
                    <a:pt x="16164" y="12910"/>
                    <a:pt x="16601" y="12166"/>
                    <a:pt x="17015" y="11421"/>
                  </a:cubicBezTo>
                  <a:cubicBezTo>
                    <a:pt x="17428" y="10676"/>
                    <a:pt x="17818" y="9931"/>
                    <a:pt x="18146" y="9434"/>
                  </a:cubicBezTo>
                  <a:cubicBezTo>
                    <a:pt x="18474" y="8938"/>
                    <a:pt x="18742" y="8690"/>
                    <a:pt x="18967" y="8317"/>
                  </a:cubicBezTo>
                  <a:cubicBezTo>
                    <a:pt x="19192" y="7945"/>
                    <a:pt x="19374" y="7448"/>
                    <a:pt x="19496" y="6952"/>
                  </a:cubicBezTo>
                  <a:cubicBezTo>
                    <a:pt x="19618" y="6455"/>
                    <a:pt x="19678" y="5959"/>
                    <a:pt x="19691" y="5214"/>
                  </a:cubicBezTo>
                  <a:cubicBezTo>
                    <a:pt x="19703" y="4469"/>
                    <a:pt x="19666" y="3476"/>
                    <a:pt x="19703" y="2731"/>
                  </a:cubicBezTo>
                  <a:cubicBezTo>
                    <a:pt x="19739" y="1986"/>
                    <a:pt x="19849" y="1490"/>
                    <a:pt x="20086" y="1241"/>
                  </a:cubicBezTo>
                  <a:cubicBezTo>
                    <a:pt x="20323" y="993"/>
                    <a:pt x="20688" y="993"/>
                    <a:pt x="20937" y="993"/>
                  </a:cubicBezTo>
                  <a:cubicBezTo>
                    <a:pt x="21186" y="993"/>
                    <a:pt x="21320" y="993"/>
                    <a:pt x="21424" y="745"/>
                  </a:cubicBezTo>
                  <a:cubicBezTo>
                    <a:pt x="21527" y="497"/>
                    <a:pt x="21600" y="0"/>
                    <a:pt x="21600" y="0"/>
                  </a:cubicBezTo>
                  <a:cubicBezTo>
                    <a:pt x="21600" y="0"/>
                    <a:pt x="21527" y="497"/>
                    <a:pt x="21454" y="99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6482" name="Drawing"/>
          <p:cNvGrpSpPr/>
          <p:nvPr/>
        </p:nvGrpSpPr>
        <p:grpSpPr>
          <a:xfrm>
            <a:off x="654139" y="1029989"/>
            <a:ext cx="11204200" cy="1962634"/>
            <a:chOff x="0" y="0"/>
            <a:chExt cx="11204199" cy="1962632"/>
          </a:xfrm>
        </p:grpSpPr>
        <p:sp>
          <p:nvSpPr>
            <p:cNvPr id="6400" name="Line"/>
            <p:cNvSpPr/>
            <p:nvPr/>
          </p:nvSpPr>
          <p:spPr>
            <a:xfrm>
              <a:off x="5051697" y="192400"/>
              <a:ext cx="228125" cy="34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295" fill="norm" stroke="1" extrusionOk="0">
                  <a:moveTo>
                    <a:pt x="9818" y="3281"/>
                  </a:moveTo>
                  <a:cubicBezTo>
                    <a:pt x="9600" y="2129"/>
                    <a:pt x="9382" y="977"/>
                    <a:pt x="9818" y="401"/>
                  </a:cubicBezTo>
                  <a:cubicBezTo>
                    <a:pt x="10255" y="-175"/>
                    <a:pt x="11345" y="-175"/>
                    <a:pt x="12982" y="689"/>
                  </a:cubicBezTo>
                  <a:cubicBezTo>
                    <a:pt x="14618" y="1553"/>
                    <a:pt x="16800" y="3281"/>
                    <a:pt x="18545" y="5225"/>
                  </a:cubicBezTo>
                  <a:cubicBezTo>
                    <a:pt x="20291" y="7169"/>
                    <a:pt x="21600" y="9329"/>
                    <a:pt x="21382" y="11417"/>
                  </a:cubicBezTo>
                  <a:cubicBezTo>
                    <a:pt x="21164" y="13505"/>
                    <a:pt x="19418" y="15521"/>
                    <a:pt x="16364" y="17177"/>
                  </a:cubicBezTo>
                  <a:cubicBezTo>
                    <a:pt x="13309" y="18833"/>
                    <a:pt x="8945" y="20129"/>
                    <a:pt x="6109" y="20777"/>
                  </a:cubicBezTo>
                  <a:cubicBezTo>
                    <a:pt x="3273" y="21425"/>
                    <a:pt x="1964" y="21425"/>
                    <a:pt x="1200" y="20993"/>
                  </a:cubicBezTo>
                  <a:cubicBezTo>
                    <a:pt x="436" y="20561"/>
                    <a:pt x="218" y="19697"/>
                    <a:pt x="0" y="1883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01" name="Line"/>
            <p:cNvSpPr/>
            <p:nvPr/>
          </p:nvSpPr>
          <p:spPr>
            <a:xfrm>
              <a:off x="5121453" y="133777"/>
              <a:ext cx="285765" cy="236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521" fill="norm" stroke="1" extrusionOk="0">
                  <a:moveTo>
                    <a:pt x="0" y="9529"/>
                  </a:moveTo>
                  <a:cubicBezTo>
                    <a:pt x="0" y="6776"/>
                    <a:pt x="0" y="4024"/>
                    <a:pt x="1800" y="2329"/>
                  </a:cubicBezTo>
                  <a:cubicBezTo>
                    <a:pt x="3600" y="635"/>
                    <a:pt x="7200" y="0"/>
                    <a:pt x="10629" y="0"/>
                  </a:cubicBezTo>
                  <a:cubicBezTo>
                    <a:pt x="14057" y="0"/>
                    <a:pt x="17314" y="635"/>
                    <a:pt x="19200" y="2012"/>
                  </a:cubicBezTo>
                  <a:cubicBezTo>
                    <a:pt x="21086" y="3388"/>
                    <a:pt x="21600" y="5506"/>
                    <a:pt x="20486" y="8365"/>
                  </a:cubicBezTo>
                  <a:cubicBezTo>
                    <a:pt x="19371" y="11224"/>
                    <a:pt x="16629" y="14824"/>
                    <a:pt x="13714" y="17153"/>
                  </a:cubicBezTo>
                  <a:cubicBezTo>
                    <a:pt x="10800" y="19482"/>
                    <a:pt x="7714" y="20541"/>
                    <a:pt x="5657" y="21071"/>
                  </a:cubicBezTo>
                  <a:cubicBezTo>
                    <a:pt x="3600" y="21600"/>
                    <a:pt x="2571" y="21600"/>
                    <a:pt x="2486" y="21388"/>
                  </a:cubicBezTo>
                  <a:cubicBezTo>
                    <a:pt x="2400" y="21176"/>
                    <a:pt x="3257" y="20753"/>
                    <a:pt x="4114" y="2032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02" name="Line"/>
            <p:cNvSpPr/>
            <p:nvPr/>
          </p:nvSpPr>
          <p:spPr>
            <a:xfrm>
              <a:off x="5784428" y="288335"/>
              <a:ext cx="6686" cy="201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483" fill="norm" stroke="1" extrusionOk="0">
                  <a:moveTo>
                    <a:pt x="20700" y="2862"/>
                  </a:moveTo>
                  <a:cubicBezTo>
                    <a:pt x="13500" y="1373"/>
                    <a:pt x="6300" y="-117"/>
                    <a:pt x="2700" y="7"/>
                  </a:cubicBezTo>
                  <a:cubicBezTo>
                    <a:pt x="-900" y="131"/>
                    <a:pt x="-900" y="1869"/>
                    <a:pt x="2700" y="5717"/>
                  </a:cubicBezTo>
                  <a:cubicBezTo>
                    <a:pt x="6300" y="9566"/>
                    <a:pt x="13500" y="15524"/>
                    <a:pt x="20700" y="2148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03" name="Line"/>
            <p:cNvSpPr/>
            <p:nvPr/>
          </p:nvSpPr>
          <p:spPr>
            <a:xfrm>
              <a:off x="5777162" y="100487"/>
              <a:ext cx="65546" cy="7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153" fill="norm" stroke="1" extrusionOk="0">
                  <a:moveTo>
                    <a:pt x="15641" y="7408"/>
                  </a:moveTo>
                  <a:cubicBezTo>
                    <a:pt x="14897" y="10680"/>
                    <a:pt x="14152" y="13953"/>
                    <a:pt x="15269" y="14608"/>
                  </a:cubicBezTo>
                  <a:cubicBezTo>
                    <a:pt x="16386" y="15262"/>
                    <a:pt x="19366" y="13298"/>
                    <a:pt x="20483" y="10353"/>
                  </a:cubicBezTo>
                  <a:cubicBezTo>
                    <a:pt x="21600" y="7408"/>
                    <a:pt x="20855" y="3480"/>
                    <a:pt x="18621" y="1517"/>
                  </a:cubicBezTo>
                  <a:cubicBezTo>
                    <a:pt x="16386" y="-447"/>
                    <a:pt x="12662" y="-447"/>
                    <a:pt x="9683" y="1189"/>
                  </a:cubicBezTo>
                  <a:cubicBezTo>
                    <a:pt x="6703" y="2826"/>
                    <a:pt x="4469" y="6098"/>
                    <a:pt x="2979" y="9698"/>
                  </a:cubicBezTo>
                  <a:cubicBezTo>
                    <a:pt x="1490" y="13298"/>
                    <a:pt x="745" y="17226"/>
                    <a:pt x="0" y="2115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04" name="Line"/>
            <p:cNvSpPr/>
            <p:nvPr/>
          </p:nvSpPr>
          <p:spPr>
            <a:xfrm>
              <a:off x="5805064" y="289110"/>
              <a:ext cx="202004" cy="195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4" h="21147" fill="norm" stroke="1" extrusionOk="0">
                  <a:moveTo>
                    <a:pt x="17474" y="6579"/>
                  </a:moveTo>
                  <a:cubicBezTo>
                    <a:pt x="17717" y="5324"/>
                    <a:pt x="17960" y="4068"/>
                    <a:pt x="17960" y="2812"/>
                  </a:cubicBezTo>
                  <a:cubicBezTo>
                    <a:pt x="17960" y="1556"/>
                    <a:pt x="17717" y="300"/>
                    <a:pt x="15897" y="49"/>
                  </a:cubicBezTo>
                  <a:cubicBezTo>
                    <a:pt x="14076" y="-202"/>
                    <a:pt x="10679" y="551"/>
                    <a:pt x="8494" y="1305"/>
                  </a:cubicBezTo>
                  <a:cubicBezTo>
                    <a:pt x="6310" y="2058"/>
                    <a:pt x="5339" y="2812"/>
                    <a:pt x="5218" y="3691"/>
                  </a:cubicBezTo>
                  <a:cubicBezTo>
                    <a:pt x="5097" y="4570"/>
                    <a:pt x="5825" y="5575"/>
                    <a:pt x="7402" y="6328"/>
                  </a:cubicBezTo>
                  <a:cubicBezTo>
                    <a:pt x="8980" y="7082"/>
                    <a:pt x="11407" y="7584"/>
                    <a:pt x="13834" y="8589"/>
                  </a:cubicBezTo>
                  <a:cubicBezTo>
                    <a:pt x="16261" y="9593"/>
                    <a:pt x="18688" y="11100"/>
                    <a:pt x="20022" y="12482"/>
                  </a:cubicBezTo>
                  <a:cubicBezTo>
                    <a:pt x="21357" y="13863"/>
                    <a:pt x="21600" y="15119"/>
                    <a:pt x="19780" y="16626"/>
                  </a:cubicBezTo>
                  <a:cubicBezTo>
                    <a:pt x="17960" y="18133"/>
                    <a:pt x="14076" y="19891"/>
                    <a:pt x="10436" y="20645"/>
                  </a:cubicBezTo>
                  <a:cubicBezTo>
                    <a:pt x="6795" y="21398"/>
                    <a:pt x="3398" y="21147"/>
                    <a:pt x="0" y="2089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05" name="Line"/>
            <p:cNvSpPr/>
            <p:nvPr/>
          </p:nvSpPr>
          <p:spPr>
            <a:xfrm>
              <a:off x="6726887" y="254402"/>
              <a:ext cx="183007" cy="235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206" fill="norm" stroke="1" extrusionOk="0">
                  <a:moveTo>
                    <a:pt x="3119" y="5478"/>
                  </a:moveTo>
                  <a:cubicBezTo>
                    <a:pt x="3119" y="4429"/>
                    <a:pt x="3119" y="3381"/>
                    <a:pt x="2849" y="3486"/>
                  </a:cubicBezTo>
                  <a:cubicBezTo>
                    <a:pt x="2579" y="3590"/>
                    <a:pt x="2039" y="4849"/>
                    <a:pt x="1904" y="7156"/>
                  </a:cubicBezTo>
                  <a:cubicBezTo>
                    <a:pt x="1769" y="9462"/>
                    <a:pt x="2039" y="12818"/>
                    <a:pt x="2174" y="15020"/>
                  </a:cubicBezTo>
                  <a:cubicBezTo>
                    <a:pt x="2309" y="17222"/>
                    <a:pt x="2309" y="18270"/>
                    <a:pt x="1769" y="18375"/>
                  </a:cubicBezTo>
                  <a:cubicBezTo>
                    <a:pt x="1229" y="18480"/>
                    <a:pt x="149" y="17641"/>
                    <a:pt x="14" y="15229"/>
                  </a:cubicBezTo>
                  <a:cubicBezTo>
                    <a:pt x="-121" y="12818"/>
                    <a:pt x="689" y="8833"/>
                    <a:pt x="2849" y="5792"/>
                  </a:cubicBezTo>
                  <a:cubicBezTo>
                    <a:pt x="5009" y="2752"/>
                    <a:pt x="8519" y="655"/>
                    <a:pt x="11489" y="130"/>
                  </a:cubicBezTo>
                  <a:cubicBezTo>
                    <a:pt x="14459" y="-394"/>
                    <a:pt x="16889" y="655"/>
                    <a:pt x="18644" y="3381"/>
                  </a:cubicBezTo>
                  <a:cubicBezTo>
                    <a:pt x="20399" y="6107"/>
                    <a:pt x="21479" y="10511"/>
                    <a:pt x="21209" y="13761"/>
                  </a:cubicBezTo>
                  <a:cubicBezTo>
                    <a:pt x="20939" y="17012"/>
                    <a:pt x="19319" y="19109"/>
                    <a:pt x="17699" y="2120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06" name="Line"/>
            <p:cNvSpPr/>
            <p:nvPr/>
          </p:nvSpPr>
          <p:spPr>
            <a:xfrm>
              <a:off x="6995410" y="250037"/>
              <a:ext cx="155016" cy="21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050" fill="norm" stroke="1" extrusionOk="0">
                  <a:moveTo>
                    <a:pt x="339" y="6300"/>
                  </a:moveTo>
                  <a:cubicBezTo>
                    <a:pt x="22" y="9225"/>
                    <a:pt x="-296" y="12150"/>
                    <a:pt x="498" y="14625"/>
                  </a:cubicBezTo>
                  <a:cubicBezTo>
                    <a:pt x="1292" y="17100"/>
                    <a:pt x="3198" y="19125"/>
                    <a:pt x="5898" y="20250"/>
                  </a:cubicBezTo>
                  <a:cubicBezTo>
                    <a:pt x="8598" y="21375"/>
                    <a:pt x="12092" y="21600"/>
                    <a:pt x="14792" y="19012"/>
                  </a:cubicBezTo>
                  <a:cubicBezTo>
                    <a:pt x="17492" y="16425"/>
                    <a:pt x="19398" y="11025"/>
                    <a:pt x="20351" y="7762"/>
                  </a:cubicBezTo>
                  <a:cubicBezTo>
                    <a:pt x="21304" y="4500"/>
                    <a:pt x="21304" y="3375"/>
                    <a:pt x="20986" y="2250"/>
                  </a:cubicBezTo>
                  <a:cubicBezTo>
                    <a:pt x="20669" y="1125"/>
                    <a:pt x="20033" y="0"/>
                    <a:pt x="19716" y="0"/>
                  </a:cubicBezTo>
                  <a:cubicBezTo>
                    <a:pt x="19398" y="0"/>
                    <a:pt x="19398" y="1125"/>
                    <a:pt x="19398" y="2250"/>
                  </a:cubicBezTo>
                  <a:cubicBezTo>
                    <a:pt x="19398" y="3375"/>
                    <a:pt x="19398" y="4500"/>
                    <a:pt x="19398" y="562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07" name="Line"/>
            <p:cNvSpPr/>
            <p:nvPr/>
          </p:nvSpPr>
          <p:spPr>
            <a:xfrm>
              <a:off x="7214845" y="243062"/>
              <a:ext cx="284363" cy="232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386" fill="norm" stroke="1" extrusionOk="0">
                  <a:moveTo>
                    <a:pt x="2581" y="7271"/>
                  </a:moveTo>
                  <a:cubicBezTo>
                    <a:pt x="2230" y="6202"/>
                    <a:pt x="1879" y="5133"/>
                    <a:pt x="1440" y="4170"/>
                  </a:cubicBezTo>
                  <a:cubicBezTo>
                    <a:pt x="1001" y="3208"/>
                    <a:pt x="474" y="2352"/>
                    <a:pt x="210" y="2566"/>
                  </a:cubicBezTo>
                  <a:cubicBezTo>
                    <a:pt x="-53" y="2780"/>
                    <a:pt x="-53" y="4063"/>
                    <a:pt x="123" y="6630"/>
                  </a:cubicBezTo>
                  <a:cubicBezTo>
                    <a:pt x="298" y="9196"/>
                    <a:pt x="649" y="13045"/>
                    <a:pt x="825" y="15505"/>
                  </a:cubicBezTo>
                  <a:cubicBezTo>
                    <a:pt x="1001" y="17964"/>
                    <a:pt x="1001" y="19034"/>
                    <a:pt x="913" y="18927"/>
                  </a:cubicBezTo>
                  <a:cubicBezTo>
                    <a:pt x="825" y="18820"/>
                    <a:pt x="649" y="17536"/>
                    <a:pt x="913" y="14863"/>
                  </a:cubicBezTo>
                  <a:cubicBezTo>
                    <a:pt x="1176" y="12190"/>
                    <a:pt x="1879" y="8127"/>
                    <a:pt x="2932" y="5453"/>
                  </a:cubicBezTo>
                  <a:cubicBezTo>
                    <a:pt x="3986" y="2780"/>
                    <a:pt x="5391" y="1497"/>
                    <a:pt x="6708" y="1604"/>
                  </a:cubicBezTo>
                  <a:cubicBezTo>
                    <a:pt x="8025" y="1711"/>
                    <a:pt x="9254" y="3208"/>
                    <a:pt x="10045" y="5560"/>
                  </a:cubicBezTo>
                  <a:cubicBezTo>
                    <a:pt x="10835" y="7913"/>
                    <a:pt x="11186" y="11121"/>
                    <a:pt x="11186" y="13580"/>
                  </a:cubicBezTo>
                  <a:cubicBezTo>
                    <a:pt x="11186" y="16039"/>
                    <a:pt x="10835" y="17750"/>
                    <a:pt x="10659" y="17857"/>
                  </a:cubicBezTo>
                  <a:cubicBezTo>
                    <a:pt x="10484" y="17964"/>
                    <a:pt x="10484" y="16467"/>
                    <a:pt x="11098" y="14008"/>
                  </a:cubicBezTo>
                  <a:cubicBezTo>
                    <a:pt x="11713" y="11548"/>
                    <a:pt x="12942" y="8127"/>
                    <a:pt x="14171" y="5667"/>
                  </a:cubicBezTo>
                  <a:cubicBezTo>
                    <a:pt x="15401" y="3208"/>
                    <a:pt x="16630" y="1711"/>
                    <a:pt x="17684" y="855"/>
                  </a:cubicBezTo>
                  <a:cubicBezTo>
                    <a:pt x="18737" y="0"/>
                    <a:pt x="19615" y="-214"/>
                    <a:pt x="20230" y="214"/>
                  </a:cubicBezTo>
                  <a:cubicBezTo>
                    <a:pt x="20845" y="641"/>
                    <a:pt x="21196" y="1711"/>
                    <a:pt x="21371" y="3956"/>
                  </a:cubicBezTo>
                  <a:cubicBezTo>
                    <a:pt x="21547" y="6202"/>
                    <a:pt x="21547" y="9624"/>
                    <a:pt x="21020" y="12725"/>
                  </a:cubicBezTo>
                  <a:cubicBezTo>
                    <a:pt x="20493" y="15826"/>
                    <a:pt x="19440" y="18606"/>
                    <a:pt x="18386" y="2138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08" name="Line"/>
            <p:cNvSpPr/>
            <p:nvPr/>
          </p:nvSpPr>
          <p:spPr>
            <a:xfrm>
              <a:off x="7604776" y="94002"/>
              <a:ext cx="194363" cy="33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465" fill="norm" stroke="1" extrusionOk="0">
                  <a:moveTo>
                    <a:pt x="0" y="8928"/>
                  </a:moveTo>
                  <a:cubicBezTo>
                    <a:pt x="0" y="6813"/>
                    <a:pt x="0" y="4699"/>
                    <a:pt x="251" y="3037"/>
                  </a:cubicBezTo>
                  <a:cubicBezTo>
                    <a:pt x="502" y="1375"/>
                    <a:pt x="1005" y="167"/>
                    <a:pt x="1130" y="16"/>
                  </a:cubicBezTo>
                  <a:cubicBezTo>
                    <a:pt x="1256" y="-135"/>
                    <a:pt x="1005" y="771"/>
                    <a:pt x="753" y="3339"/>
                  </a:cubicBezTo>
                  <a:cubicBezTo>
                    <a:pt x="502" y="5907"/>
                    <a:pt x="251" y="10136"/>
                    <a:pt x="126" y="13082"/>
                  </a:cubicBezTo>
                  <a:cubicBezTo>
                    <a:pt x="0" y="16027"/>
                    <a:pt x="0" y="17689"/>
                    <a:pt x="126" y="18897"/>
                  </a:cubicBezTo>
                  <a:cubicBezTo>
                    <a:pt x="251" y="20106"/>
                    <a:pt x="502" y="20861"/>
                    <a:pt x="502" y="20785"/>
                  </a:cubicBezTo>
                  <a:cubicBezTo>
                    <a:pt x="502" y="20710"/>
                    <a:pt x="251" y="19803"/>
                    <a:pt x="1130" y="18142"/>
                  </a:cubicBezTo>
                  <a:cubicBezTo>
                    <a:pt x="2009" y="16480"/>
                    <a:pt x="4019" y="14064"/>
                    <a:pt x="6028" y="12175"/>
                  </a:cubicBezTo>
                  <a:cubicBezTo>
                    <a:pt x="8037" y="10287"/>
                    <a:pt x="10047" y="8928"/>
                    <a:pt x="12307" y="8475"/>
                  </a:cubicBezTo>
                  <a:cubicBezTo>
                    <a:pt x="14567" y="8022"/>
                    <a:pt x="17079" y="8475"/>
                    <a:pt x="18837" y="9910"/>
                  </a:cubicBezTo>
                  <a:cubicBezTo>
                    <a:pt x="20595" y="11345"/>
                    <a:pt x="21600" y="13762"/>
                    <a:pt x="20595" y="15801"/>
                  </a:cubicBezTo>
                  <a:cubicBezTo>
                    <a:pt x="19591" y="17840"/>
                    <a:pt x="16577" y="19501"/>
                    <a:pt x="13814" y="20408"/>
                  </a:cubicBezTo>
                  <a:cubicBezTo>
                    <a:pt x="11051" y="21314"/>
                    <a:pt x="8540" y="21465"/>
                    <a:pt x="6656" y="21465"/>
                  </a:cubicBezTo>
                  <a:cubicBezTo>
                    <a:pt x="4772" y="21465"/>
                    <a:pt x="3516" y="21314"/>
                    <a:pt x="3140" y="20861"/>
                  </a:cubicBezTo>
                  <a:cubicBezTo>
                    <a:pt x="2763" y="20408"/>
                    <a:pt x="3265" y="19652"/>
                    <a:pt x="3767" y="1889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09" name="Line"/>
            <p:cNvSpPr/>
            <p:nvPr/>
          </p:nvSpPr>
          <p:spPr>
            <a:xfrm>
              <a:off x="7869318" y="182001"/>
              <a:ext cx="438995" cy="26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461" fill="norm" stroke="1" extrusionOk="0">
                  <a:moveTo>
                    <a:pt x="2401" y="9628"/>
                  </a:moveTo>
                  <a:cubicBezTo>
                    <a:pt x="3532" y="9440"/>
                    <a:pt x="4663" y="9252"/>
                    <a:pt x="5454" y="8689"/>
                  </a:cubicBezTo>
                  <a:cubicBezTo>
                    <a:pt x="6246" y="8125"/>
                    <a:pt x="6698" y="7186"/>
                    <a:pt x="6925" y="6059"/>
                  </a:cubicBezTo>
                  <a:cubicBezTo>
                    <a:pt x="7151" y="4932"/>
                    <a:pt x="7151" y="3618"/>
                    <a:pt x="6359" y="2772"/>
                  </a:cubicBezTo>
                  <a:cubicBezTo>
                    <a:pt x="5568" y="1927"/>
                    <a:pt x="3984" y="1551"/>
                    <a:pt x="2684" y="2772"/>
                  </a:cubicBezTo>
                  <a:cubicBezTo>
                    <a:pt x="1383" y="3993"/>
                    <a:pt x="365" y="6811"/>
                    <a:pt x="83" y="9628"/>
                  </a:cubicBezTo>
                  <a:cubicBezTo>
                    <a:pt x="-200" y="12445"/>
                    <a:pt x="252" y="15263"/>
                    <a:pt x="1327" y="17141"/>
                  </a:cubicBezTo>
                  <a:cubicBezTo>
                    <a:pt x="2401" y="19019"/>
                    <a:pt x="4097" y="19958"/>
                    <a:pt x="6303" y="19113"/>
                  </a:cubicBezTo>
                  <a:cubicBezTo>
                    <a:pt x="8508" y="18268"/>
                    <a:pt x="11222" y="15638"/>
                    <a:pt x="12975" y="13103"/>
                  </a:cubicBezTo>
                  <a:cubicBezTo>
                    <a:pt x="14728" y="10567"/>
                    <a:pt x="15519" y="8125"/>
                    <a:pt x="15915" y="6435"/>
                  </a:cubicBezTo>
                  <a:cubicBezTo>
                    <a:pt x="16311" y="4744"/>
                    <a:pt x="16311" y="3805"/>
                    <a:pt x="16141" y="2960"/>
                  </a:cubicBezTo>
                  <a:cubicBezTo>
                    <a:pt x="15972" y="2115"/>
                    <a:pt x="15632" y="1364"/>
                    <a:pt x="14954" y="800"/>
                  </a:cubicBezTo>
                  <a:cubicBezTo>
                    <a:pt x="14275" y="237"/>
                    <a:pt x="13258" y="-139"/>
                    <a:pt x="12579" y="49"/>
                  </a:cubicBezTo>
                  <a:cubicBezTo>
                    <a:pt x="11901" y="237"/>
                    <a:pt x="11561" y="988"/>
                    <a:pt x="11335" y="2303"/>
                  </a:cubicBezTo>
                  <a:cubicBezTo>
                    <a:pt x="11109" y="3618"/>
                    <a:pt x="10996" y="5496"/>
                    <a:pt x="11165" y="6998"/>
                  </a:cubicBezTo>
                  <a:cubicBezTo>
                    <a:pt x="11335" y="8501"/>
                    <a:pt x="11787" y="9628"/>
                    <a:pt x="12240" y="10473"/>
                  </a:cubicBezTo>
                  <a:cubicBezTo>
                    <a:pt x="12692" y="11318"/>
                    <a:pt x="13145" y="11882"/>
                    <a:pt x="13710" y="12164"/>
                  </a:cubicBezTo>
                  <a:cubicBezTo>
                    <a:pt x="14275" y="12445"/>
                    <a:pt x="14954" y="12445"/>
                    <a:pt x="15746" y="11788"/>
                  </a:cubicBezTo>
                  <a:cubicBezTo>
                    <a:pt x="16537" y="11131"/>
                    <a:pt x="17442" y="9816"/>
                    <a:pt x="18177" y="8501"/>
                  </a:cubicBezTo>
                  <a:cubicBezTo>
                    <a:pt x="18912" y="7186"/>
                    <a:pt x="19477" y="5871"/>
                    <a:pt x="19986" y="4463"/>
                  </a:cubicBezTo>
                  <a:cubicBezTo>
                    <a:pt x="20495" y="3054"/>
                    <a:pt x="20948" y="1551"/>
                    <a:pt x="21174" y="1270"/>
                  </a:cubicBezTo>
                  <a:cubicBezTo>
                    <a:pt x="21400" y="988"/>
                    <a:pt x="21400" y="1927"/>
                    <a:pt x="21230" y="5026"/>
                  </a:cubicBezTo>
                  <a:cubicBezTo>
                    <a:pt x="21061" y="8125"/>
                    <a:pt x="20721" y="13384"/>
                    <a:pt x="20608" y="16484"/>
                  </a:cubicBezTo>
                  <a:cubicBezTo>
                    <a:pt x="20495" y="19583"/>
                    <a:pt x="20608" y="20522"/>
                    <a:pt x="20721" y="2146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0" name="Line"/>
            <p:cNvSpPr/>
            <p:nvPr/>
          </p:nvSpPr>
          <p:spPr>
            <a:xfrm>
              <a:off x="8727852" y="122365"/>
              <a:ext cx="227871" cy="296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2" fill="norm" stroke="1" extrusionOk="0">
                  <a:moveTo>
                    <a:pt x="0" y="6347"/>
                  </a:moveTo>
                  <a:cubicBezTo>
                    <a:pt x="220" y="5008"/>
                    <a:pt x="441" y="3668"/>
                    <a:pt x="992" y="3250"/>
                  </a:cubicBezTo>
                  <a:cubicBezTo>
                    <a:pt x="1543" y="2831"/>
                    <a:pt x="2424" y="3333"/>
                    <a:pt x="3857" y="5510"/>
                  </a:cubicBezTo>
                  <a:cubicBezTo>
                    <a:pt x="5290" y="7687"/>
                    <a:pt x="7273" y="11538"/>
                    <a:pt x="8045" y="14301"/>
                  </a:cubicBezTo>
                  <a:cubicBezTo>
                    <a:pt x="8816" y="17064"/>
                    <a:pt x="8375" y="18738"/>
                    <a:pt x="7604" y="19826"/>
                  </a:cubicBezTo>
                  <a:cubicBezTo>
                    <a:pt x="6833" y="20915"/>
                    <a:pt x="5731" y="21417"/>
                    <a:pt x="4849" y="21333"/>
                  </a:cubicBezTo>
                  <a:cubicBezTo>
                    <a:pt x="3967" y="21250"/>
                    <a:pt x="3306" y="20580"/>
                    <a:pt x="3196" y="18487"/>
                  </a:cubicBezTo>
                  <a:cubicBezTo>
                    <a:pt x="3086" y="16394"/>
                    <a:pt x="3526" y="12877"/>
                    <a:pt x="5951" y="9529"/>
                  </a:cubicBezTo>
                  <a:cubicBezTo>
                    <a:pt x="8375" y="6180"/>
                    <a:pt x="12784" y="2998"/>
                    <a:pt x="15649" y="1408"/>
                  </a:cubicBezTo>
                  <a:cubicBezTo>
                    <a:pt x="18514" y="-183"/>
                    <a:pt x="19837" y="-183"/>
                    <a:pt x="20608" y="236"/>
                  </a:cubicBezTo>
                  <a:cubicBezTo>
                    <a:pt x="21380" y="654"/>
                    <a:pt x="21600" y="1491"/>
                    <a:pt x="21600" y="2329"/>
                  </a:cubicBezTo>
                  <a:cubicBezTo>
                    <a:pt x="21600" y="3166"/>
                    <a:pt x="21380" y="4003"/>
                    <a:pt x="21159" y="484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1" name="Line"/>
            <p:cNvSpPr/>
            <p:nvPr/>
          </p:nvSpPr>
          <p:spPr>
            <a:xfrm>
              <a:off x="8986241" y="202727"/>
              <a:ext cx="20637" cy="23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246" fill="norm" stroke="1" extrusionOk="0">
                  <a:moveTo>
                    <a:pt x="21300" y="2640"/>
                  </a:moveTo>
                  <a:cubicBezTo>
                    <a:pt x="16500" y="1143"/>
                    <a:pt x="11700" y="-354"/>
                    <a:pt x="8100" y="74"/>
                  </a:cubicBezTo>
                  <a:cubicBezTo>
                    <a:pt x="4500" y="501"/>
                    <a:pt x="2100" y="2854"/>
                    <a:pt x="900" y="5955"/>
                  </a:cubicBezTo>
                  <a:cubicBezTo>
                    <a:pt x="-300" y="9056"/>
                    <a:pt x="-300" y="12905"/>
                    <a:pt x="900" y="15472"/>
                  </a:cubicBezTo>
                  <a:cubicBezTo>
                    <a:pt x="2100" y="18038"/>
                    <a:pt x="4500" y="19321"/>
                    <a:pt x="6900" y="20070"/>
                  </a:cubicBezTo>
                  <a:cubicBezTo>
                    <a:pt x="9300" y="20818"/>
                    <a:pt x="11700" y="21032"/>
                    <a:pt x="14100" y="2124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2" name="Line"/>
            <p:cNvSpPr/>
            <p:nvPr/>
          </p:nvSpPr>
          <p:spPr>
            <a:xfrm>
              <a:off x="8999901" y="47521"/>
              <a:ext cx="105241" cy="10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156" fill="norm" stroke="1" extrusionOk="0">
                  <a:moveTo>
                    <a:pt x="14087" y="6429"/>
                  </a:moveTo>
                  <a:cubicBezTo>
                    <a:pt x="12678" y="4465"/>
                    <a:pt x="11270" y="2501"/>
                    <a:pt x="10330" y="2747"/>
                  </a:cubicBezTo>
                  <a:cubicBezTo>
                    <a:pt x="9391" y="2992"/>
                    <a:pt x="8922" y="5447"/>
                    <a:pt x="8687" y="8392"/>
                  </a:cubicBezTo>
                  <a:cubicBezTo>
                    <a:pt x="8452" y="11338"/>
                    <a:pt x="8452" y="14774"/>
                    <a:pt x="9391" y="17229"/>
                  </a:cubicBezTo>
                  <a:cubicBezTo>
                    <a:pt x="10330" y="19683"/>
                    <a:pt x="12209" y="21156"/>
                    <a:pt x="14087" y="21156"/>
                  </a:cubicBezTo>
                  <a:cubicBezTo>
                    <a:pt x="15965" y="21156"/>
                    <a:pt x="17843" y="19683"/>
                    <a:pt x="19252" y="17474"/>
                  </a:cubicBezTo>
                  <a:cubicBezTo>
                    <a:pt x="20661" y="15265"/>
                    <a:pt x="21600" y="12320"/>
                    <a:pt x="21130" y="8638"/>
                  </a:cubicBezTo>
                  <a:cubicBezTo>
                    <a:pt x="20661" y="4956"/>
                    <a:pt x="18783" y="538"/>
                    <a:pt x="15026" y="47"/>
                  </a:cubicBezTo>
                  <a:cubicBezTo>
                    <a:pt x="11270" y="-444"/>
                    <a:pt x="5635" y="2992"/>
                    <a:pt x="0" y="642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3" name="Line"/>
            <p:cNvSpPr/>
            <p:nvPr/>
          </p:nvSpPr>
          <p:spPr>
            <a:xfrm>
              <a:off x="9077490" y="170802"/>
              <a:ext cx="221847" cy="485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7" h="21457" fill="norm" stroke="1" extrusionOk="0">
                  <a:moveTo>
                    <a:pt x="14974" y="6385"/>
                  </a:moveTo>
                  <a:cubicBezTo>
                    <a:pt x="15629" y="4739"/>
                    <a:pt x="16283" y="3094"/>
                    <a:pt x="16501" y="2014"/>
                  </a:cubicBezTo>
                  <a:cubicBezTo>
                    <a:pt x="16720" y="934"/>
                    <a:pt x="16501" y="419"/>
                    <a:pt x="15847" y="162"/>
                  </a:cubicBezTo>
                  <a:cubicBezTo>
                    <a:pt x="15192" y="-95"/>
                    <a:pt x="14101" y="-95"/>
                    <a:pt x="12356" y="522"/>
                  </a:cubicBezTo>
                  <a:cubicBezTo>
                    <a:pt x="10610" y="1139"/>
                    <a:pt x="8210" y="2374"/>
                    <a:pt x="6683" y="3711"/>
                  </a:cubicBezTo>
                  <a:cubicBezTo>
                    <a:pt x="5156" y="5048"/>
                    <a:pt x="4501" y="6488"/>
                    <a:pt x="4610" y="7619"/>
                  </a:cubicBezTo>
                  <a:cubicBezTo>
                    <a:pt x="4720" y="8751"/>
                    <a:pt x="5592" y="9574"/>
                    <a:pt x="7992" y="9831"/>
                  </a:cubicBezTo>
                  <a:cubicBezTo>
                    <a:pt x="10392" y="10088"/>
                    <a:pt x="14320" y="9779"/>
                    <a:pt x="16720" y="8905"/>
                  </a:cubicBezTo>
                  <a:cubicBezTo>
                    <a:pt x="19120" y="8031"/>
                    <a:pt x="19992" y="6591"/>
                    <a:pt x="20429" y="5614"/>
                  </a:cubicBezTo>
                  <a:cubicBezTo>
                    <a:pt x="20865" y="4636"/>
                    <a:pt x="20865" y="4122"/>
                    <a:pt x="20756" y="3608"/>
                  </a:cubicBezTo>
                  <a:cubicBezTo>
                    <a:pt x="20647" y="3094"/>
                    <a:pt x="20429" y="2579"/>
                    <a:pt x="20210" y="2631"/>
                  </a:cubicBezTo>
                  <a:cubicBezTo>
                    <a:pt x="19992" y="2682"/>
                    <a:pt x="19774" y="3299"/>
                    <a:pt x="19774" y="5254"/>
                  </a:cubicBezTo>
                  <a:cubicBezTo>
                    <a:pt x="19774" y="7208"/>
                    <a:pt x="19992" y="10499"/>
                    <a:pt x="19447" y="13225"/>
                  </a:cubicBezTo>
                  <a:cubicBezTo>
                    <a:pt x="18901" y="15951"/>
                    <a:pt x="17592" y="18111"/>
                    <a:pt x="15083" y="19499"/>
                  </a:cubicBezTo>
                  <a:cubicBezTo>
                    <a:pt x="12574" y="20888"/>
                    <a:pt x="8865" y="21505"/>
                    <a:pt x="6247" y="21454"/>
                  </a:cubicBezTo>
                  <a:cubicBezTo>
                    <a:pt x="3629" y="21402"/>
                    <a:pt x="2101" y="20682"/>
                    <a:pt x="1010" y="19654"/>
                  </a:cubicBezTo>
                  <a:cubicBezTo>
                    <a:pt x="-80" y="18625"/>
                    <a:pt x="-735" y="17288"/>
                    <a:pt x="1447" y="15745"/>
                  </a:cubicBezTo>
                  <a:cubicBezTo>
                    <a:pt x="3629" y="14202"/>
                    <a:pt x="8647" y="12454"/>
                    <a:pt x="13665" y="1070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4" name="Line"/>
            <p:cNvSpPr/>
            <p:nvPr/>
          </p:nvSpPr>
          <p:spPr>
            <a:xfrm>
              <a:off x="9411754" y="208183"/>
              <a:ext cx="27613" cy="21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600" fill="norm" stroke="1" extrusionOk="0">
                  <a:moveTo>
                    <a:pt x="10575" y="5745"/>
                  </a:moveTo>
                  <a:cubicBezTo>
                    <a:pt x="8775" y="4596"/>
                    <a:pt x="6975" y="3447"/>
                    <a:pt x="5175" y="2298"/>
                  </a:cubicBezTo>
                  <a:cubicBezTo>
                    <a:pt x="3375" y="1149"/>
                    <a:pt x="1575" y="0"/>
                    <a:pt x="675" y="0"/>
                  </a:cubicBezTo>
                  <a:cubicBezTo>
                    <a:pt x="-225" y="0"/>
                    <a:pt x="-225" y="1149"/>
                    <a:pt x="675" y="3677"/>
                  </a:cubicBezTo>
                  <a:cubicBezTo>
                    <a:pt x="1575" y="6204"/>
                    <a:pt x="3375" y="10111"/>
                    <a:pt x="6975" y="13328"/>
                  </a:cubicBezTo>
                  <a:cubicBezTo>
                    <a:pt x="10575" y="16545"/>
                    <a:pt x="15975" y="19072"/>
                    <a:pt x="21375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5" name="Line"/>
            <p:cNvSpPr/>
            <p:nvPr/>
          </p:nvSpPr>
          <p:spPr>
            <a:xfrm>
              <a:off x="9369610" y="637"/>
              <a:ext cx="132538" cy="97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74" fill="norm" stroke="1" extrusionOk="0">
                  <a:moveTo>
                    <a:pt x="21600" y="5885"/>
                  </a:moveTo>
                  <a:cubicBezTo>
                    <a:pt x="19705" y="5405"/>
                    <a:pt x="17810" y="4925"/>
                    <a:pt x="16484" y="5885"/>
                  </a:cubicBezTo>
                  <a:cubicBezTo>
                    <a:pt x="15158" y="6845"/>
                    <a:pt x="14400" y="9245"/>
                    <a:pt x="14210" y="12365"/>
                  </a:cubicBezTo>
                  <a:cubicBezTo>
                    <a:pt x="14021" y="15485"/>
                    <a:pt x="14400" y="19325"/>
                    <a:pt x="15158" y="20045"/>
                  </a:cubicBezTo>
                  <a:cubicBezTo>
                    <a:pt x="15916" y="20765"/>
                    <a:pt x="17053" y="18365"/>
                    <a:pt x="17810" y="15965"/>
                  </a:cubicBezTo>
                  <a:cubicBezTo>
                    <a:pt x="18568" y="13565"/>
                    <a:pt x="18947" y="11165"/>
                    <a:pt x="19137" y="8525"/>
                  </a:cubicBezTo>
                  <a:cubicBezTo>
                    <a:pt x="19326" y="5885"/>
                    <a:pt x="19326" y="3005"/>
                    <a:pt x="18379" y="1325"/>
                  </a:cubicBezTo>
                  <a:cubicBezTo>
                    <a:pt x="17432" y="-355"/>
                    <a:pt x="15537" y="-835"/>
                    <a:pt x="12316" y="2285"/>
                  </a:cubicBezTo>
                  <a:cubicBezTo>
                    <a:pt x="9095" y="5405"/>
                    <a:pt x="4547" y="12125"/>
                    <a:pt x="0" y="1884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6" name="Line"/>
            <p:cNvSpPr/>
            <p:nvPr/>
          </p:nvSpPr>
          <p:spPr>
            <a:xfrm>
              <a:off x="9491145" y="0"/>
              <a:ext cx="324905" cy="37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399" fill="norm" stroke="1" extrusionOk="0">
                  <a:moveTo>
                    <a:pt x="8998" y="18246"/>
                  </a:moveTo>
                  <a:cubicBezTo>
                    <a:pt x="9763" y="16402"/>
                    <a:pt x="10529" y="14559"/>
                    <a:pt x="10759" y="13044"/>
                  </a:cubicBezTo>
                  <a:cubicBezTo>
                    <a:pt x="10989" y="11529"/>
                    <a:pt x="10683" y="10344"/>
                    <a:pt x="9304" y="9751"/>
                  </a:cubicBezTo>
                  <a:cubicBezTo>
                    <a:pt x="7925" y="9159"/>
                    <a:pt x="5474" y="9159"/>
                    <a:pt x="3559" y="9685"/>
                  </a:cubicBezTo>
                  <a:cubicBezTo>
                    <a:pt x="1644" y="10212"/>
                    <a:pt x="266" y="11266"/>
                    <a:pt x="36" y="13044"/>
                  </a:cubicBezTo>
                  <a:cubicBezTo>
                    <a:pt x="-194" y="14822"/>
                    <a:pt x="725" y="17324"/>
                    <a:pt x="1874" y="18905"/>
                  </a:cubicBezTo>
                  <a:cubicBezTo>
                    <a:pt x="3023" y="20485"/>
                    <a:pt x="4402" y="21144"/>
                    <a:pt x="5474" y="21341"/>
                  </a:cubicBezTo>
                  <a:cubicBezTo>
                    <a:pt x="6546" y="21539"/>
                    <a:pt x="7312" y="21276"/>
                    <a:pt x="8461" y="19893"/>
                  </a:cubicBezTo>
                  <a:cubicBezTo>
                    <a:pt x="9610" y="18510"/>
                    <a:pt x="11142" y="16007"/>
                    <a:pt x="12368" y="12780"/>
                  </a:cubicBezTo>
                  <a:cubicBezTo>
                    <a:pt x="13593" y="9554"/>
                    <a:pt x="14512" y="5602"/>
                    <a:pt x="14972" y="3232"/>
                  </a:cubicBezTo>
                  <a:cubicBezTo>
                    <a:pt x="15432" y="861"/>
                    <a:pt x="15432" y="71"/>
                    <a:pt x="15278" y="5"/>
                  </a:cubicBezTo>
                  <a:cubicBezTo>
                    <a:pt x="15125" y="-61"/>
                    <a:pt x="14819" y="598"/>
                    <a:pt x="14359" y="2968"/>
                  </a:cubicBezTo>
                  <a:cubicBezTo>
                    <a:pt x="13900" y="5339"/>
                    <a:pt x="13287" y="9422"/>
                    <a:pt x="13593" y="12451"/>
                  </a:cubicBezTo>
                  <a:cubicBezTo>
                    <a:pt x="13900" y="15480"/>
                    <a:pt x="15125" y="17456"/>
                    <a:pt x="16580" y="18576"/>
                  </a:cubicBezTo>
                  <a:cubicBezTo>
                    <a:pt x="18036" y="19695"/>
                    <a:pt x="19721" y="19959"/>
                    <a:pt x="21406" y="2022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7" name="Line"/>
            <p:cNvSpPr/>
            <p:nvPr/>
          </p:nvSpPr>
          <p:spPr>
            <a:xfrm>
              <a:off x="6649115" y="604315"/>
              <a:ext cx="3088933" cy="94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408" fill="norm" stroke="1" extrusionOk="0">
                  <a:moveTo>
                    <a:pt x="0" y="21408"/>
                  </a:moveTo>
                  <a:cubicBezTo>
                    <a:pt x="260" y="21408"/>
                    <a:pt x="520" y="21408"/>
                    <a:pt x="974" y="21408"/>
                  </a:cubicBezTo>
                  <a:cubicBezTo>
                    <a:pt x="1429" y="21408"/>
                    <a:pt x="2079" y="21408"/>
                    <a:pt x="2639" y="21145"/>
                  </a:cubicBezTo>
                  <a:cubicBezTo>
                    <a:pt x="3199" y="20881"/>
                    <a:pt x="3670" y="20354"/>
                    <a:pt x="4174" y="19301"/>
                  </a:cubicBezTo>
                  <a:cubicBezTo>
                    <a:pt x="4677" y="18247"/>
                    <a:pt x="5213" y="16667"/>
                    <a:pt x="5814" y="15876"/>
                  </a:cubicBezTo>
                  <a:cubicBezTo>
                    <a:pt x="6415" y="15086"/>
                    <a:pt x="7081" y="15086"/>
                    <a:pt x="7714" y="14823"/>
                  </a:cubicBezTo>
                  <a:cubicBezTo>
                    <a:pt x="8348" y="14559"/>
                    <a:pt x="8949" y="14032"/>
                    <a:pt x="9493" y="13242"/>
                  </a:cubicBezTo>
                  <a:cubicBezTo>
                    <a:pt x="10037" y="12452"/>
                    <a:pt x="10524" y="11398"/>
                    <a:pt x="11092" y="10871"/>
                  </a:cubicBezTo>
                  <a:cubicBezTo>
                    <a:pt x="11661" y="10345"/>
                    <a:pt x="12310" y="10345"/>
                    <a:pt x="12895" y="10081"/>
                  </a:cubicBezTo>
                  <a:cubicBezTo>
                    <a:pt x="13480" y="9818"/>
                    <a:pt x="13999" y="9291"/>
                    <a:pt x="14576" y="9028"/>
                  </a:cubicBezTo>
                  <a:cubicBezTo>
                    <a:pt x="15152" y="8764"/>
                    <a:pt x="15786" y="8764"/>
                    <a:pt x="16322" y="7974"/>
                  </a:cubicBezTo>
                  <a:cubicBezTo>
                    <a:pt x="16858" y="7184"/>
                    <a:pt x="17296" y="5603"/>
                    <a:pt x="17735" y="4549"/>
                  </a:cubicBezTo>
                  <a:cubicBezTo>
                    <a:pt x="18173" y="3496"/>
                    <a:pt x="18612" y="2969"/>
                    <a:pt x="19058" y="2179"/>
                  </a:cubicBezTo>
                  <a:cubicBezTo>
                    <a:pt x="19505" y="1388"/>
                    <a:pt x="19960" y="335"/>
                    <a:pt x="20325" y="71"/>
                  </a:cubicBezTo>
                  <a:cubicBezTo>
                    <a:pt x="20691" y="-192"/>
                    <a:pt x="20967" y="335"/>
                    <a:pt x="21178" y="598"/>
                  </a:cubicBezTo>
                  <a:cubicBezTo>
                    <a:pt x="21389" y="862"/>
                    <a:pt x="21535" y="862"/>
                    <a:pt x="21568" y="862"/>
                  </a:cubicBezTo>
                  <a:cubicBezTo>
                    <a:pt x="21600" y="862"/>
                    <a:pt x="21519" y="862"/>
                    <a:pt x="21446" y="1125"/>
                  </a:cubicBezTo>
                  <a:cubicBezTo>
                    <a:pt x="21373" y="1388"/>
                    <a:pt x="21308" y="1915"/>
                    <a:pt x="21243" y="244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8" name="Line"/>
            <p:cNvSpPr/>
            <p:nvPr/>
          </p:nvSpPr>
          <p:spPr>
            <a:xfrm>
              <a:off x="10729857" y="217484"/>
              <a:ext cx="24248" cy="25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434" fill="norm" stroke="1" extrusionOk="0">
                  <a:moveTo>
                    <a:pt x="0" y="0"/>
                  </a:moveTo>
                  <a:cubicBezTo>
                    <a:pt x="5891" y="2160"/>
                    <a:pt x="11782" y="4320"/>
                    <a:pt x="14727" y="7462"/>
                  </a:cubicBezTo>
                  <a:cubicBezTo>
                    <a:pt x="17673" y="10604"/>
                    <a:pt x="17673" y="14727"/>
                    <a:pt x="18655" y="17280"/>
                  </a:cubicBezTo>
                  <a:cubicBezTo>
                    <a:pt x="19636" y="19833"/>
                    <a:pt x="21600" y="20815"/>
                    <a:pt x="19636" y="21207"/>
                  </a:cubicBezTo>
                  <a:cubicBezTo>
                    <a:pt x="17673" y="21600"/>
                    <a:pt x="11782" y="21404"/>
                    <a:pt x="5891" y="2120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19" name="Line"/>
            <p:cNvSpPr/>
            <p:nvPr/>
          </p:nvSpPr>
          <p:spPr>
            <a:xfrm>
              <a:off x="10771710" y="20924"/>
              <a:ext cx="55806" cy="64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1" fill="norm" stroke="1" extrusionOk="0">
                  <a:moveTo>
                    <a:pt x="21600" y="18927"/>
                  </a:moveTo>
                  <a:cubicBezTo>
                    <a:pt x="18900" y="15070"/>
                    <a:pt x="16200" y="11212"/>
                    <a:pt x="12600" y="7355"/>
                  </a:cubicBezTo>
                  <a:cubicBezTo>
                    <a:pt x="9000" y="3498"/>
                    <a:pt x="4500" y="-359"/>
                    <a:pt x="2250" y="27"/>
                  </a:cubicBezTo>
                  <a:cubicBezTo>
                    <a:pt x="0" y="412"/>
                    <a:pt x="0" y="5041"/>
                    <a:pt x="0" y="9284"/>
                  </a:cubicBezTo>
                  <a:cubicBezTo>
                    <a:pt x="0" y="13527"/>
                    <a:pt x="0" y="17384"/>
                    <a:pt x="0" y="2124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0" name="Line"/>
            <p:cNvSpPr/>
            <p:nvPr/>
          </p:nvSpPr>
          <p:spPr>
            <a:xfrm>
              <a:off x="10834491" y="62648"/>
              <a:ext cx="369709" cy="7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6" fill="norm" stroke="1" extrusionOk="0">
                  <a:moveTo>
                    <a:pt x="0" y="9946"/>
                  </a:moveTo>
                  <a:cubicBezTo>
                    <a:pt x="1630" y="9878"/>
                    <a:pt x="3260" y="9809"/>
                    <a:pt x="5026" y="9293"/>
                  </a:cubicBezTo>
                  <a:cubicBezTo>
                    <a:pt x="6792" y="8777"/>
                    <a:pt x="8694" y="7814"/>
                    <a:pt x="9849" y="6404"/>
                  </a:cubicBezTo>
                  <a:cubicBezTo>
                    <a:pt x="11004" y="4993"/>
                    <a:pt x="11411" y="3136"/>
                    <a:pt x="11547" y="2001"/>
                  </a:cubicBezTo>
                  <a:cubicBezTo>
                    <a:pt x="11683" y="866"/>
                    <a:pt x="11547" y="453"/>
                    <a:pt x="11140" y="213"/>
                  </a:cubicBezTo>
                  <a:cubicBezTo>
                    <a:pt x="10732" y="-28"/>
                    <a:pt x="10053" y="-97"/>
                    <a:pt x="9238" y="178"/>
                  </a:cubicBezTo>
                  <a:cubicBezTo>
                    <a:pt x="8423" y="453"/>
                    <a:pt x="7472" y="1072"/>
                    <a:pt x="6725" y="2311"/>
                  </a:cubicBezTo>
                  <a:cubicBezTo>
                    <a:pt x="5977" y="3549"/>
                    <a:pt x="5434" y="5406"/>
                    <a:pt x="5706" y="7470"/>
                  </a:cubicBezTo>
                  <a:cubicBezTo>
                    <a:pt x="5977" y="9534"/>
                    <a:pt x="7064" y="11804"/>
                    <a:pt x="7472" y="14039"/>
                  </a:cubicBezTo>
                  <a:cubicBezTo>
                    <a:pt x="7879" y="16275"/>
                    <a:pt x="7608" y="18476"/>
                    <a:pt x="7200" y="19749"/>
                  </a:cubicBezTo>
                  <a:cubicBezTo>
                    <a:pt x="6792" y="21021"/>
                    <a:pt x="6249" y="21365"/>
                    <a:pt x="5706" y="21434"/>
                  </a:cubicBezTo>
                  <a:cubicBezTo>
                    <a:pt x="5162" y="21503"/>
                    <a:pt x="4619" y="21297"/>
                    <a:pt x="4008" y="20437"/>
                  </a:cubicBezTo>
                  <a:cubicBezTo>
                    <a:pt x="3396" y="19577"/>
                    <a:pt x="2717" y="18064"/>
                    <a:pt x="2921" y="16619"/>
                  </a:cubicBezTo>
                  <a:cubicBezTo>
                    <a:pt x="3125" y="15174"/>
                    <a:pt x="4211" y="13799"/>
                    <a:pt x="6792" y="12767"/>
                  </a:cubicBezTo>
                  <a:cubicBezTo>
                    <a:pt x="9374" y="11735"/>
                    <a:pt x="13449" y="11047"/>
                    <a:pt x="16166" y="10703"/>
                  </a:cubicBezTo>
                  <a:cubicBezTo>
                    <a:pt x="18883" y="10359"/>
                    <a:pt x="20242" y="10359"/>
                    <a:pt x="21600" y="1035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1" name="Line"/>
            <p:cNvSpPr/>
            <p:nvPr/>
          </p:nvSpPr>
          <p:spPr>
            <a:xfrm>
              <a:off x="5494848" y="1248637"/>
              <a:ext cx="24217" cy="46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0" h="21549" fill="norm" stroke="1" extrusionOk="0">
                  <a:moveTo>
                    <a:pt x="20450" y="1360"/>
                  </a:moveTo>
                  <a:cubicBezTo>
                    <a:pt x="20450" y="709"/>
                    <a:pt x="20450" y="58"/>
                    <a:pt x="19468" y="3"/>
                  </a:cubicBezTo>
                  <a:cubicBezTo>
                    <a:pt x="18486" y="-51"/>
                    <a:pt x="16523" y="492"/>
                    <a:pt x="12595" y="2771"/>
                  </a:cubicBezTo>
                  <a:cubicBezTo>
                    <a:pt x="8668" y="5051"/>
                    <a:pt x="2777" y="9067"/>
                    <a:pt x="814" y="12486"/>
                  </a:cubicBezTo>
                  <a:cubicBezTo>
                    <a:pt x="-1150" y="15905"/>
                    <a:pt x="814" y="18727"/>
                    <a:pt x="2777" y="2154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2" name="Line"/>
            <p:cNvSpPr/>
            <p:nvPr/>
          </p:nvSpPr>
          <p:spPr>
            <a:xfrm>
              <a:off x="5495452" y="1223009"/>
              <a:ext cx="288686" cy="96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371" fill="norm" stroke="1" extrusionOk="0">
                  <a:moveTo>
                    <a:pt x="200" y="21371"/>
                  </a:moveTo>
                  <a:cubicBezTo>
                    <a:pt x="27" y="16742"/>
                    <a:pt x="-146" y="12114"/>
                    <a:pt x="200" y="9285"/>
                  </a:cubicBezTo>
                  <a:cubicBezTo>
                    <a:pt x="545" y="6457"/>
                    <a:pt x="1409" y="5428"/>
                    <a:pt x="4433" y="3885"/>
                  </a:cubicBezTo>
                  <a:cubicBezTo>
                    <a:pt x="7457" y="2342"/>
                    <a:pt x="12641" y="285"/>
                    <a:pt x="15838" y="28"/>
                  </a:cubicBezTo>
                  <a:cubicBezTo>
                    <a:pt x="19035" y="-229"/>
                    <a:pt x="20244" y="1314"/>
                    <a:pt x="21454" y="285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3" name="Line"/>
            <p:cNvSpPr/>
            <p:nvPr/>
          </p:nvSpPr>
          <p:spPr>
            <a:xfrm>
              <a:off x="5463259" y="1487048"/>
              <a:ext cx="258099" cy="2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281" y="14400"/>
                    <a:pt x="8562" y="7200"/>
                    <a:pt x="12162" y="3600"/>
                  </a:cubicBezTo>
                  <a:cubicBezTo>
                    <a:pt x="15762" y="0"/>
                    <a:pt x="18681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4" name="Line"/>
            <p:cNvSpPr/>
            <p:nvPr/>
          </p:nvSpPr>
          <p:spPr>
            <a:xfrm>
              <a:off x="5785010" y="1512465"/>
              <a:ext cx="204638" cy="182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0906" fill="norm" stroke="1" extrusionOk="0">
                  <a:moveTo>
                    <a:pt x="5006" y="5085"/>
                  </a:moveTo>
                  <a:cubicBezTo>
                    <a:pt x="4278" y="3752"/>
                    <a:pt x="3549" y="2419"/>
                    <a:pt x="2943" y="2952"/>
                  </a:cubicBezTo>
                  <a:cubicBezTo>
                    <a:pt x="2336" y="3485"/>
                    <a:pt x="1851" y="5885"/>
                    <a:pt x="1365" y="8419"/>
                  </a:cubicBezTo>
                  <a:cubicBezTo>
                    <a:pt x="880" y="10952"/>
                    <a:pt x="394" y="13619"/>
                    <a:pt x="152" y="15619"/>
                  </a:cubicBezTo>
                  <a:cubicBezTo>
                    <a:pt x="-91" y="17619"/>
                    <a:pt x="-91" y="18952"/>
                    <a:pt x="516" y="19885"/>
                  </a:cubicBezTo>
                  <a:cubicBezTo>
                    <a:pt x="1122" y="20819"/>
                    <a:pt x="2336" y="21352"/>
                    <a:pt x="5612" y="20419"/>
                  </a:cubicBezTo>
                  <a:cubicBezTo>
                    <a:pt x="8889" y="19485"/>
                    <a:pt x="14228" y="17085"/>
                    <a:pt x="17262" y="14152"/>
                  </a:cubicBezTo>
                  <a:cubicBezTo>
                    <a:pt x="20296" y="11219"/>
                    <a:pt x="21024" y="7752"/>
                    <a:pt x="21266" y="5219"/>
                  </a:cubicBezTo>
                  <a:cubicBezTo>
                    <a:pt x="21509" y="2685"/>
                    <a:pt x="21266" y="1085"/>
                    <a:pt x="20660" y="419"/>
                  </a:cubicBezTo>
                  <a:cubicBezTo>
                    <a:pt x="20053" y="-248"/>
                    <a:pt x="19082" y="19"/>
                    <a:pt x="18111" y="28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5" name="Line"/>
            <p:cNvSpPr/>
            <p:nvPr/>
          </p:nvSpPr>
          <p:spPr>
            <a:xfrm>
              <a:off x="6015131" y="1492289"/>
              <a:ext cx="180569" cy="231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332" fill="norm" stroke="1" extrusionOk="0">
                  <a:moveTo>
                    <a:pt x="3228" y="3368"/>
                  </a:moveTo>
                  <a:cubicBezTo>
                    <a:pt x="2120" y="4009"/>
                    <a:pt x="1013" y="4651"/>
                    <a:pt x="459" y="6576"/>
                  </a:cubicBezTo>
                  <a:cubicBezTo>
                    <a:pt x="-95" y="8500"/>
                    <a:pt x="-95" y="11708"/>
                    <a:pt x="182" y="13847"/>
                  </a:cubicBezTo>
                  <a:cubicBezTo>
                    <a:pt x="459" y="15985"/>
                    <a:pt x="1013" y="17055"/>
                    <a:pt x="1290" y="17055"/>
                  </a:cubicBezTo>
                  <a:cubicBezTo>
                    <a:pt x="1567" y="17055"/>
                    <a:pt x="1567" y="15985"/>
                    <a:pt x="2951" y="13419"/>
                  </a:cubicBezTo>
                  <a:cubicBezTo>
                    <a:pt x="4336" y="10853"/>
                    <a:pt x="7105" y="6789"/>
                    <a:pt x="9597" y="4223"/>
                  </a:cubicBezTo>
                  <a:cubicBezTo>
                    <a:pt x="12090" y="1657"/>
                    <a:pt x="14305" y="587"/>
                    <a:pt x="16105" y="160"/>
                  </a:cubicBezTo>
                  <a:cubicBezTo>
                    <a:pt x="17905" y="-268"/>
                    <a:pt x="19290" y="-54"/>
                    <a:pt x="20120" y="3582"/>
                  </a:cubicBezTo>
                  <a:cubicBezTo>
                    <a:pt x="20951" y="7217"/>
                    <a:pt x="21228" y="14275"/>
                    <a:pt x="21505" y="2133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6" name="Line"/>
            <p:cNvSpPr/>
            <p:nvPr/>
          </p:nvSpPr>
          <p:spPr>
            <a:xfrm>
              <a:off x="6259024" y="1438219"/>
              <a:ext cx="243604" cy="251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254" fill="norm" stroke="1" extrusionOk="0">
                  <a:moveTo>
                    <a:pt x="12179" y="0"/>
                  </a:moveTo>
                  <a:cubicBezTo>
                    <a:pt x="9326" y="1178"/>
                    <a:pt x="6474" y="2356"/>
                    <a:pt x="4232" y="4516"/>
                  </a:cubicBezTo>
                  <a:cubicBezTo>
                    <a:pt x="1991" y="6676"/>
                    <a:pt x="360" y="9818"/>
                    <a:pt x="55" y="12567"/>
                  </a:cubicBezTo>
                  <a:cubicBezTo>
                    <a:pt x="-251" y="15316"/>
                    <a:pt x="768" y="17673"/>
                    <a:pt x="2296" y="19244"/>
                  </a:cubicBezTo>
                  <a:cubicBezTo>
                    <a:pt x="3824" y="20815"/>
                    <a:pt x="5862" y="21600"/>
                    <a:pt x="9123" y="21109"/>
                  </a:cubicBezTo>
                  <a:cubicBezTo>
                    <a:pt x="12383" y="20618"/>
                    <a:pt x="16866" y="18851"/>
                    <a:pt x="21349" y="1708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7" name="Line"/>
            <p:cNvSpPr/>
            <p:nvPr/>
          </p:nvSpPr>
          <p:spPr>
            <a:xfrm>
              <a:off x="6519775" y="1305682"/>
              <a:ext cx="31682" cy="37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1" h="21600" fill="norm" stroke="1" extrusionOk="0">
                  <a:moveTo>
                    <a:pt x="21021" y="0"/>
                  </a:moveTo>
                  <a:cubicBezTo>
                    <a:pt x="14850" y="2533"/>
                    <a:pt x="8678" y="5067"/>
                    <a:pt x="4821" y="7467"/>
                  </a:cubicBezTo>
                  <a:cubicBezTo>
                    <a:pt x="964" y="9867"/>
                    <a:pt x="-579" y="12133"/>
                    <a:pt x="192" y="14467"/>
                  </a:cubicBezTo>
                  <a:cubicBezTo>
                    <a:pt x="964" y="16800"/>
                    <a:pt x="4050" y="19200"/>
                    <a:pt x="7135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8" name="Line"/>
            <p:cNvSpPr/>
            <p:nvPr/>
          </p:nvSpPr>
          <p:spPr>
            <a:xfrm>
              <a:off x="6451881" y="1438219"/>
              <a:ext cx="218162" cy="90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3598" y="21600"/>
                  </a:moveTo>
                  <a:cubicBezTo>
                    <a:pt x="2916" y="19385"/>
                    <a:pt x="2234" y="17169"/>
                    <a:pt x="1438" y="14123"/>
                  </a:cubicBezTo>
                  <a:cubicBezTo>
                    <a:pt x="642" y="11077"/>
                    <a:pt x="-267" y="7200"/>
                    <a:pt x="74" y="4708"/>
                  </a:cubicBezTo>
                  <a:cubicBezTo>
                    <a:pt x="415" y="2215"/>
                    <a:pt x="2007" y="1108"/>
                    <a:pt x="5758" y="554"/>
                  </a:cubicBezTo>
                  <a:cubicBezTo>
                    <a:pt x="9510" y="0"/>
                    <a:pt x="15421" y="0"/>
                    <a:pt x="21333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29" name="Line"/>
            <p:cNvSpPr/>
            <p:nvPr/>
          </p:nvSpPr>
          <p:spPr>
            <a:xfrm>
              <a:off x="6712768" y="1466121"/>
              <a:ext cx="54933" cy="211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402" fill="norm" stroke="1" extrusionOk="0">
                  <a:moveTo>
                    <a:pt x="21262" y="0"/>
                  </a:moveTo>
                  <a:cubicBezTo>
                    <a:pt x="15862" y="2113"/>
                    <a:pt x="10462" y="4226"/>
                    <a:pt x="6862" y="7278"/>
                  </a:cubicBezTo>
                  <a:cubicBezTo>
                    <a:pt x="3262" y="10330"/>
                    <a:pt x="1462" y="14322"/>
                    <a:pt x="562" y="16904"/>
                  </a:cubicBezTo>
                  <a:cubicBezTo>
                    <a:pt x="-338" y="19487"/>
                    <a:pt x="-338" y="20661"/>
                    <a:pt x="1912" y="21130"/>
                  </a:cubicBezTo>
                  <a:cubicBezTo>
                    <a:pt x="4162" y="21600"/>
                    <a:pt x="8662" y="21365"/>
                    <a:pt x="13162" y="2113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0" name="Line"/>
            <p:cNvSpPr/>
            <p:nvPr/>
          </p:nvSpPr>
          <p:spPr>
            <a:xfrm>
              <a:off x="6760725" y="1310333"/>
              <a:ext cx="13953" cy="37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400" y="10800"/>
                    <a:pt x="7200" y="0"/>
                    <a:pt x="3600" y="0"/>
                  </a:cubicBezTo>
                  <a:cubicBezTo>
                    <a:pt x="0" y="0"/>
                    <a:pt x="0" y="108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1" name="Line"/>
            <p:cNvSpPr/>
            <p:nvPr/>
          </p:nvSpPr>
          <p:spPr>
            <a:xfrm>
              <a:off x="6813853" y="1442334"/>
              <a:ext cx="423421" cy="23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1225" fill="norm" stroke="1" extrusionOk="0">
                  <a:moveTo>
                    <a:pt x="4713" y="5978"/>
                  </a:moveTo>
                  <a:cubicBezTo>
                    <a:pt x="4126" y="5554"/>
                    <a:pt x="3539" y="5131"/>
                    <a:pt x="3011" y="5237"/>
                  </a:cubicBezTo>
                  <a:cubicBezTo>
                    <a:pt x="2483" y="5343"/>
                    <a:pt x="2013" y="5978"/>
                    <a:pt x="1543" y="7884"/>
                  </a:cubicBezTo>
                  <a:cubicBezTo>
                    <a:pt x="1074" y="9790"/>
                    <a:pt x="604" y="12966"/>
                    <a:pt x="898" y="15401"/>
                  </a:cubicBezTo>
                  <a:cubicBezTo>
                    <a:pt x="1191" y="17837"/>
                    <a:pt x="2248" y="19531"/>
                    <a:pt x="3070" y="20378"/>
                  </a:cubicBezTo>
                  <a:cubicBezTo>
                    <a:pt x="3891" y="21225"/>
                    <a:pt x="4478" y="21225"/>
                    <a:pt x="5241" y="20590"/>
                  </a:cubicBezTo>
                  <a:cubicBezTo>
                    <a:pt x="6004" y="19954"/>
                    <a:pt x="6943" y="18684"/>
                    <a:pt x="7413" y="15931"/>
                  </a:cubicBezTo>
                  <a:cubicBezTo>
                    <a:pt x="7883" y="13178"/>
                    <a:pt x="7883" y="8943"/>
                    <a:pt x="7354" y="5872"/>
                  </a:cubicBezTo>
                  <a:cubicBezTo>
                    <a:pt x="6826" y="2801"/>
                    <a:pt x="5770" y="896"/>
                    <a:pt x="4596" y="260"/>
                  </a:cubicBezTo>
                  <a:cubicBezTo>
                    <a:pt x="3422" y="-375"/>
                    <a:pt x="2130" y="260"/>
                    <a:pt x="1250" y="1001"/>
                  </a:cubicBezTo>
                  <a:cubicBezTo>
                    <a:pt x="370" y="1743"/>
                    <a:pt x="-100" y="2590"/>
                    <a:pt x="17" y="3860"/>
                  </a:cubicBezTo>
                  <a:cubicBezTo>
                    <a:pt x="135" y="5131"/>
                    <a:pt x="839" y="6825"/>
                    <a:pt x="2130" y="7143"/>
                  </a:cubicBezTo>
                  <a:cubicBezTo>
                    <a:pt x="3422" y="7460"/>
                    <a:pt x="5300" y="6401"/>
                    <a:pt x="6533" y="5660"/>
                  </a:cubicBezTo>
                  <a:cubicBezTo>
                    <a:pt x="7765" y="4919"/>
                    <a:pt x="8352" y="4496"/>
                    <a:pt x="8998" y="4178"/>
                  </a:cubicBezTo>
                  <a:cubicBezTo>
                    <a:pt x="9643" y="3860"/>
                    <a:pt x="10348" y="3649"/>
                    <a:pt x="10759" y="4072"/>
                  </a:cubicBezTo>
                  <a:cubicBezTo>
                    <a:pt x="11170" y="4496"/>
                    <a:pt x="11287" y="5554"/>
                    <a:pt x="11463" y="7778"/>
                  </a:cubicBezTo>
                  <a:cubicBezTo>
                    <a:pt x="11639" y="10001"/>
                    <a:pt x="11874" y="13390"/>
                    <a:pt x="11874" y="15613"/>
                  </a:cubicBezTo>
                  <a:cubicBezTo>
                    <a:pt x="11874" y="17837"/>
                    <a:pt x="11639" y="18896"/>
                    <a:pt x="11522" y="18896"/>
                  </a:cubicBezTo>
                  <a:cubicBezTo>
                    <a:pt x="11404" y="18896"/>
                    <a:pt x="11404" y="17837"/>
                    <a:pt x="11815" y="15507"/>
                  </a:cubicBezTo>
                  <a:cubicBezTo>
                    <a:pt x="12226" y="13178"/>
                    <a:pt x="13048" y="9578"/>
                    <a:pt x="13987" y="6825"/>
                  </a:cubicBezTo>
                  <a:cubicBezTo>
                    <a:pt x="14926" y="4072"/>
                    <a:pt x="15983" y="2166"/>
                    <a:pt x="16980" y="1213"/>
                  </a:cubicBezTo>
                  <a:cubicBezTo>
                    <a:pt x="17978" y="260"/>
                    <a:pt x="18917" y="260"/>
                    <a:pt x="19622" y="896"/>
                  </a:cubicBezTo>
                  <a:cubicBezTo>
                    <a:pt x="20326" y="1531"/>
                    <a:pt x="20796" y="2801"/>
                    <a:pt x="21089" y="5237"/>
                  </a:cubicBezTo>
                  <a:cubicBezTo>
                    <a:pt x="21383" y="7672"/>
                    <a:pt x="21500" y="11272"/>
                    <a:pt x="21207" y="14131"/>
                  </a:cubicBezTo>
                  <a:cubicBezTo>
                    <a:pt x="20913" y="16990"/>
                    <a:pt x="20209" y="19107"/>
                    <a:pt x="19504" y="2122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2" name="Line"/>
            <p:cNvSpPr/>
            <p:nvPr/>
          </p:nvSpPr>
          <p:spPr>
            <a:xfrm>
              <a:off x="4912184" y="1110364"/>
              <a:ext cx="69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3" name="Line"/>
            <p:cNvSpPr/>
            <p:nvPr/>
          </p:nvSpPr>
          <p:spPr>
            <a:xfrm>
              <a:off x="7784010" y="1223014"/>
              <a:ext cx="269832" cy="59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1427" fill="norm" stroke="1" extrusionOk="0">
                  <a:moveTo>
                    <a:pt x="13897" y="6770"/>
                  </a:moveTo>
                  <a:cubicBezTo>
                    <a:pt x="12982" y="6434"/>
                    <a:pt x="12066" y="6097"/>
                    <a:pt x="10694" y="6223"/>
                  </a:cubicBezTo>
                  <a:cubicBezTo>
                    <a:pt x="9321" y="6350"/>
                    <a:pt x="7490" y="6938"/>
                    <a:pt x="5751" y="7652"/>
                  </a:cubicBezTo>
                  <a:cubicBezTo>
                    <a:pt x="4012" y="8367"/>
                    <a:pt x="2365" y="9207"/>
                    <a:pt x="1449" y="9837"/>
                  </a:cubicBezTo>
                  <a:cubicBezTo>
                    <a:pt x="534" y="10468"/>
                    <a:pt x="351" y="10888"/>
                    <a:pt x="1999" y="11266"/>
                  </a:cubicBezTo>
                  <a:cubicBezTo>
                    <a:pt x="3646" y="11644"/>
                    <a:pt x="7124" y="11981"/>
                    <a:pt x="9687" y="11855"/>
                  </a:cubicBezTo>
                  <a:cubicBezTo>
                    <a:pt x="12249" y="11729"/>
                    <a:pt x="13897" y="11140"/>
                    <a:pt x="14538" y="10384"/>
                  </a:cubicBezTo>
                  <a:cubicBezTo>
                    <a:pt x="15178" y="9627"/>
                    <a:pt x="14812" y="8703"/>
                    <a:pt x="12707" y="7778"/>
                  </a:cubicBezTo>
                  <a:cubicBezTo>
                    <a:pt x="10602" y="6854"/>
                    <a:pt x="6758" y="5929"/>
                    <a:pt x="4378" y="5509"/>
                  </a:cubicBezTo>
                  <a:cubicBezTo>
                    <a:pt x="1999" y="5089"/>
                    <a:pt x="1083" y="5173"/>
                    <a:pt x="534" y="5509"/>
                  </a:cubicBezTo>
                  <a:cubicBezTo>
                    <a:pt x="-15" y="5845"/>
                    <a:pt x="-198" y="6434"/>
                    <a:pt x="260" y="7064"/>
                  </a:cubicBezTo>
                  <a:cubicBezTo>
                    <a:pt x="717" y="7694"/>
                    <a:pt x="1816" y="8367"/>
                    <a:pt x="4470" y="8451"/>
                  </a:cubicBezTo>
                  <a:cubicBezTo>
                    <a:pt x="7124" y="8535"/>
                    <a:pt x="11334" y="8030"/>
                    <a:pt x="14355" y="7148"/>
                  </a:cubicBezTo>
                  <a:cubicBezTo>
                    <a:pt x="17375" y="6266"/>
                    <a:pt x="19205" y="5005"/>
                    <a:pt x="20212" y="3828"/>
                  </a:cubicBezTo>
                  <a:cubicBezTo>
                    <a:pt x="21219" y="2651"/>
                    <a:pt x="21402" y="1559"/>
                    <a:pt x="21127" y="887"/>
                  </a:cubicBezTo>
                  <a:cubicBezTo>
                    <a:pt x="20853" y="214"/>
                    <a:pt x="20121" y="-38"/>
                    <a:pt x="19480" y="4"/>
                  </a:cubicBezTo>
                  <a:cubicBezTo>
                    <a:pt x="18839" y="46"/>
                    <a:pt x="18290" y="382"/>
                    <a:pt x="17558" y="1811"/>
                  </a:cubicBezTo>
                  <a:cubicBezTo>
                    <a:pt x="16826" y="3240"/>
                    <a:pt x="15910" y="5761"/>
                    <a:pt x="15636" y="8409"/>
                  </a:cubicBezTo>
                  <a:cubicBezTo>
                    <a:pt x="15361" y="11056"/>
                    <a:pt x="15727" y="13830"/>
                    <a:pt x="16002" y="15805"/>
                  </a:cubicBezTo>
                  <a:cubicBezTo>
                    <a:pt x="16277" y="17780"/>
                    <a:pt x="16460" y="18957"/>
                    <a:pt x="16460" y="19755"/>
                  </a:cubicBezTo>
                  <a:cubicBezTo>
                    <a:pt x="16460" y="20553"/>
                    <a:pt x="16277" y="20974"/>
                    <a:pt x="15727" y="21226"/>
                  </a:cubicBezTo>
                  <a:cubicBezTo>
                    <a:pt x="15178" y="21478"/>
                    <a:pt x="14263" y="21562"/>
                    <a:pt x="13073" y="21058"/>
                  </a:cubicBezTo>
                  <a:cubicBezTo>
                    <a:pt x="11883" y="20553"/>
                    <a:pt x="10419" y="19461"/>
                    <a:pt x="9961" y="17948"/>
                  </a:cubicBezTo>
                  <a:cubicBezTo>
                    <a:pt x="9504" y="16435"/>
                    <a:pt x="10053" y="14502"/>
                    <a:pt x="11975" y="13031"/>
                  </a:cubicBezTo>
                  <a:cubicBezTo>
                    <a:pt x="13897" y="11560"/>
                    <a:pt x="17192" y="10552"/>
                    <a:pt x="20487" y="954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4" name="Line"/>
            <p:cNvSpPr/>
            <p:nvPr/>
          </p:nvSpPr>
          <p:spPr>
            <a:xfrm>
              <a:off x="8699949" y="1320707"/>
              <a:ext cx="203967" cy="37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447" fill="norm" stroke="1" extrusionOk="0">
                  <a:moveTo>
                    <a:pt x="0" y="3138"/>
                  </a:moveTo>
                  <a:cubicBezTo>
                    <a:pt x="243" y="2338"/>
                    <a:pt x="485" y="1538"/>
                    <a:pt x="2670" y="1005"/>
                  </a:cubicBezTo>
                  <a:cubicBezTo>
                    <a:pt x="4854" y="471"/>
                    <a:pt x="8980" y="205"/>
                    <a:pt x="11771" y="71"/>
                  </a:cubicBezTo>
                  <a:cubicBezTo>
                    <a:pt x="14562" y="-62"/>
                    <a:pt x="16018" y="-62"/>
                    <a:pt x="17353" y="538"/>
                  </a:cubicBezTo>
                  <a:cubicBezTo>
                    <a:pt x="18688" y="1138"/>
                    <a:pt x="19901" y="2338"/>
                    <a:pt x="20629" y="4671"/>
                  </a:cubicBezTo>
                  <a:cubicBezTo>
                    <a:pt x="21357" y="7005"/>
                    <a:pt x="21600" y="10471"/>
                    <a:pt x="20751" y="13138"/>
                  </a:cubicBezTo>
                  <a:cubicBezTo>
                    <a:pt x="19901" y="15805"/>
                    <a:pt x="17960" y="17671"/>
                    <a:pt x="15290" y="18938"/>
                  </a:cubicBezTo>
                  <a:cubicBezTo>
                    <a:pt x="12620" y="20205"/>
                    <a:pt x="9223" y="20871"/>
                    <a:pt x="6917" y="21205"/>
                  </a:cubicBezTo>
                  <a:cubicBezTo>
                    <a:pt x="4611" y="21538"/>
                    <a:pt x="3398" y="21538"/>
                    <a:pt x="2548" y="21138"/>
                  </a:cubicBezTo>
                  <a:cubicBezTo>
                    <a:pt x="1699" y="20738"/>
                    <a:pt x="1213" y="19938"/>
                    <a:pt x="728" y="1913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5" name="Line"/>
            <p:cNvSpPr/>
            <p:nvPr/>
          </p:nvSpPr>
          <p:spPr>
            <a:xfrm>
              <a:off x="8761134" y="1297369"/>
              <a:ext cx="309839" cy="252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516" fill="norm" stroke="1" extrusionOk="0">
                  <a:moveTo>
                    <a:pt x="109" y="12599"/>
                  </a:moveTo>
                  <a:cubicBezTo>
                    <a:pt x="-50" y="10022"/>
                    <a:pt x="-209" y="7446"/>
                    <a:pt x="982" y="5465"/>
                  </a:cubicBezTo>
                  <a:cubicBezTo>
                    <a:pt x="2173" y="3483"/>
                    <a:pt x="4715" y="2096"/>
                    <a:pt x="7891" y="1204"/>
                  </a:cubicBezTo>
                  <a:cubicBezTo>
                    <a:pt x="11067" y="312"/>
                    <a:pt x="14879" y="-84"/>
                    <a:pt x="17182" y="15"/>
                  </a:cubicBezTo>
                  <a:cubicBezTo>
                    <a:pt x="19485" y="114"/>
                    <a:pt x="20279" y="709"/>
                    <a:pt x="20756" y="1600"/>
                  </a:cubicBezTo>
                  <a:cubicBezTo>
                    <a:pt x="21232" y="2492"/>
                    <a:pt x="21391" y="3681"/>
                    <a:pt x="20676" y="5960"/>
                  </a:cubicBezTo>
                  <a:cubicBezTo>
                    <a:pt x="19962" y="8239"/>
                    <a:pt x="18373" y="11608"/>
                    <a:pt x="15753" y="14382"/>
                  </a:cubicBezTo>
                  <a:cubicBezTo>
                    <a:pt x="13132" y="17156"/>
                    <a:pt x="9479" y="19336"/>
                    <a:pt x="5826" y="2151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6" name="Line"/>
            <p:cNvSpPr/>
            <p:nvPr/>
          </p:nvSpPr>
          <p:spPr>
            <a:xfrm>
              <a:off x="9241013" y="1358068"/>
              <a:ext cx="263420" cy="31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361" fill="norm" stroke="1" extrusionOk="0">
                  <a:moveTo>
                    <a:pt x="2500" y="4926"/>
                  </a:moveTo>
                  <a:cubicBezTo>
                    <a:pt x="1936" y="8683"/>
                    <a:pt x="1373" y="12439"/>
                    <a:pt x="1185" y="14709"/>
                  </a:cubicBezTo>
                  <a:cubicBezTo>
                    <a:pt x="997" y="16978"/>
                    <a:pt x="1185" y="17761"/>
                    <a:pt x="1279" y="18544"/>
                  </a:cubicBezTo>
                  <a:cubicBezTo>
                    <a:pt x="1373" y="19326"/>
                    <a:pt x="1373" y="20109"/>
                    <a:pt x="1091" y="20187"/>
                  </a:cubicBezTo>
                  <a:cubicBezTo>
                    <a:pt x="809" y="20265"/>
                    <a:pt x="246" y="19639"/>
                    <a:pt x="58" y="17761"/>
                  </a:cubicBezTo>
                  <a:cubicBezTo>
                    <a:pt x="-130" y="15883"/>
                    <a:pt x="58" y="12752"/>
                    <a:pt x="1936" y="9544"/>
                  </a:cubicBezTo>
                  <a:cubicBezTo>
                    <a:pt x="3814" y="6335"/>
                    <a:pt x="7383" y="3048"/>
                    <a:pt x="9731" y="1404"/>
                  </a:cubicBezTo>
                  <a:cubicBezTo>
                    <a:pt x="12079" y="-239"/>
                    <a:pt x="13206" y="-239"/>
                    <a:pt x="14426" y="387"/>
                  </a:cubicBezTo>
                  <a:cubicBezTo>
                    <a:pt x="15647" y="1013"/>
                    <a:pt x="16962" y="2265"/>
                    <a:pt x="18183" y="3987"/>
                  </a:cubicBezTo>
                  <a:cubicBezTo>
                    <a:pt x="19404" y="5709"/>
                    <a:pt x="20531" y="7900"/>
                    <a:pt x="21000" y="10483"/>
                  </a:cubicBezTo>
                  <a:cubicBezTo>
                    <a:pt x="21470" y="13065"/>
                    <a:pt x="21282" y="16039"/>
                    <a:pt x="20907" y="17918"/>
                  </a:cubicBezTo>
                  <a:cubicBezTo>
                    <a:pt x="20531" y="19796"/>
                    <a:pt x="19967" y="20578"/>
                    <a:pt x="19404" y="2136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7" name="Line"/>
            <p:cNvSpPr/>
            <p:nvPr/>
          </p:nvSpPr>
          <p:spPr>
            <a:xfrm>
              <a:off x="9770876" y="1337014"/>
              <a:ext cx="31223" cy="31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525" fill="norm" stroke="1" extrusionOk="0">
                  <a:moveTo>
                    <a:pt x="20717" y="2132"/>
                  </a:moveTo>
                  <a:cubicBezTo>
                    <a:pt x="14546" y="1029"/>
                    <a:pt x="8374" y="-75"/>
                    <a:pt x="5288" y="4"/>
                  </a:cubicBezTo>
                  <a:cubicBezTo>
                    <a:pt x="2203" y="83"/>
                    <a:pt x="2203" y="1344"/>
                    <a:pt x="1431" y="4261"/>
                  </a:cubicBezTo>
                  <a:cubicBezTo>
                    <a:pt x="660" y="7178"/>
                    <a:pt x="-883" y="11750"/>
                    <a:pt x="660" y="14903"/>
                  </a:cubicBezTo>
                  <a:cubicBezTo>
                    <a:pt x="2203" y="18056"/>
                    <a:pt x="6831" y="19791"/>
                    <a:pt x="11460" y="2152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8" name="Line"/>
            <p:cNvSpPr/>
            <p:nvPr/>
          </p:nvSpPr>
          <p:spPr>
            <a:xfrm>
              <a:off x="9753269" y="1298668"/>
              <a:ext cx="191184" cy="375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403" fill="norm" stroke="1" extrusionOk="0">
                  <a:moveTo>
                    <a:pt x="0" y="5568"/>
                  </a:moveTo>
                  <a:cubicBezTo>
                    <a:pt x="0" y="4243"/>
                    <a:pt x="0" y="2918"/>
                    <a:pt x="520" y="2057"/>
                  </a:cubicBezTo>
                  <a:cubicBezTo>
                    <a:pt x="1041" y="1195"/>
                    <a:pt x="2082" y="798"/>
                    <a:pt x="4554" y="466"/>
                  </a:cubicBezTo>
                  <a:cubicBezTo>
                    <a:pt x="7027" y="135"/>
                    <a:pt x="10930" y="-130"/>
                    <a:pt x="14053" y="69"/>
                  </a:cubicBezTo>
                  <a:cubicBezTo>
                    <a:pt x="17176" y="268"/>
                    <a:pt x="19518" y="930"/>
                    <a:pt x="20039" y="1924"/>
                  </a:cubicBezTo>
                  <a:cubicBezTo>
                    <a:pt x="20559" y="2918"/>
                    <a:pt x="19258" y="4243"/>
                    <a:pt x="16135" y="5833"/>
                  </a:cubicBezTo>
                  <a:cubicBezTo>
                    <a:pt x="13012" y="7423"/>
                    <a:pt x="8068" y="9279"/>
                    <a:pt x="4945" y="10339"/>
                  </a:cubicBezTo>
                  <a:cubicBezTo>
                    <a:pt x="1822" y="11399"/>
                    <a:pt x="521" y="11664"/>
                    <a:pt x="521" y="11796"/>
                  </a:cubicBezTo>
                  <a:cubicBezTo>
                    <a:pt x="521" y="11929"/>
                    <a:pt x="1822" y="11929"/>
                    <a:pt x="4554" y="11929"/>
                  </a:cubicBezTo>
                  <a:cubicBezTo>
                    <a:pt x="7287" y="11929"/>
                    <a:pt x="11451" y="11929"/>
                    <a:pt x="14053" y="12194"/>
                  </a:cubicBezTo>
                  <a:cubicBezTo>
                    <a:pt x="16655" y="12459"/>
                    <a:pt x="17696" y="12989"/>
                    <a:pt x="18607" y="13585"/>
                  </a:cubicBezTo>
                  <a:cubicBezTo>
                    <a:pt x="19518" y="14182"/>
                    <a:pt x="20299" y="14844"/>
                    <a:pt x="20819" y="15639"/>
                  </a:cubicBezTo>
                  <a:cubicBezTo>
                    <a:pt x="21340" y="16434"/>
                    <a:pt x="21600" y="17362"/>
                    <a:pt x="21210" y="18091"/>
                  </a:cubicBezTo>
                  <a:cubicBezTo>
                    <a:pt x="20819" y="18820"/>
                    <a:pt x="19778" y="19350"/>
                    <a:pt x="17046" y="19880"/>
                  </a:cubicBezTo>
                  <a:cubicBezTo>
                    <a:pt x="14313" y="20410"/>
                    <a:pt x="9889" y="20940"/>
                    <a:pt x="6766" y="21205"/>
                  </a:cubicBezTo>
                  <a:cubicBezTo>
                    <a:pt x="3643" y="21470"/>
                    <a:pt x="1822" y="21470"/>
                    <a:pt x="1431" y="21205"/>
                  </a:cubicBezTo>
                  <a:cubicBezTo>
                    <a:pt x="1041" y="20940"/>
                    <a:pt x="2082" y="20410"/>
                    <a:pt x="3123" y="1988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39" name="Line"/>
            <p:cNvSpPr/>
            <p:nvPr/>
          </p:nvSpPr>
          <p:spPr>
            <a:xfrm>
              <a:off x="9969513" y="1584136"/>
              <a:ext cx="118587" cy="199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9" fill="norm" stroke="1" extrusionOk="0">
                  <a:moveTo>
                    <a:pt x="0" y="3041"/>
                  </a:moveTo>
                  <a:cubicBezTo>
                    <a:pt x="1694" y="7013"/>
                    <a:pt x="3388" y="10985"/>
                    <a:pt x="4447" y="13592"/>
                  </a:cubicBezTo>
                  <a:cubicBezTo>
                    <a:pt x="5506" y="16199"/>
                    <a:pt x="5929" y="17441"/>
                    <a:pt x="5718" y="18682"/>
                  </a:cubicBezTo>
                  <a:cubicBezTo>
                    <a:pt x="5506" y="19923"/>
                    <a:pt x="4659" y="21165"/>
                    <a:pt x="3600" y="21289"/>
                  </a:cubicBezTo>
                  <a:cubicBezTo>
                    <a:pt x="2541" y="21413"/>
                    <a:pt x="1271" y="20420"/>
                    <a:pt x="847" y="18061"/>
                  </a:cubicBezTo>
                  <a:cubicBezTo>
                    <a:pt x="424" y="15703"/>
                    <a:pt x="847" y="11979"/>
                    <a:pt x="2541" y="8875"/>
                  </a:cubicBezTo>
                  <a:cubicBezTo>
                    <a:pt x="4235" y="5772"/>
                    <a:pt x="7200" y="3289"/>
                    <a:pt x="9741" y="1799"/>
                  </a:cubicBezTo>
                  <a:cubicBezTo>
                    <a:pt x="12282" y="310"/>
                    <a:pt x="14400" y="-187"/>
                    <a:pt x="16094" y="61"/>
                  </a:cubicBezTo>
                  <a:cubicBezTo>
                    <a:pt x="17788" y="310"/>
                    <a:pt x="19059" y="1303"/>
                    <a:pt x="19906" y="2047"/>
                  </a:cubicBezTo>
                  <a:cubicBezTo>
                    <a:pt x="20753" y="2792"/>
                    <a:pt x="21176" y="3289"/>
                    <a:pt x="21600" y="378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0" name="Line"/>
            <p:cNvSpPr/>
            <p:nvPr/>
          </p:nvSpPr>
          <p:spPr>
            <a:xfrm>
              <a:off x="10142575" y="1274193"/>
              <a:ext cx="182696" cy="366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405" fill="norm" stroke="1" extrusionOk="0">
                  <a:moveTo>
                    <a:pt x="7539" y="3063"/>
                  </a:moveTo>
                  <a:cubicBezTo>
                    <a:pt x="7265" y="2383"/>
                    <a:pt x="6992" y="1704"/>
                    <a:pt x="6308" y="1093"/>
                  </a:cubicBezTo>
                  <a:cubicBezTo>
                    <a:pt x="5625" y="481"/>
                    <a:pt x="4531" y="-62"/>
                    <a:pt x="3711" y="6"/>
                  </a:cubicBezTo>
                  <a:cubicBezTo>
                    <a:pt x="2891" y="74"/>
                    <a:pt x="2344" y="753"/>
                    <a:pt x="1660" y="3063"/>
                  </a:cubicBezTo>
                  <a:cubicBezTo>
                    <a:pt x="977" y="5372"/>
                    <a:pt x="156" y="9312"/>
                    <a:pt x="20" y="12368"/>
                  </a:cubicBezTo>
                  <a:cubicBezTo>
                    <a:pt x="-117" y="15425"/>
                    <a:pt x="430" y="17598"/>
                    <a:pt x="2754" y="19025"/>
                  </a:cubicBezTo>
                  <a:cubicBezTo>
                    <a:pt x="5078" y="20451"/>
                    <a:pt x="9179" y="21130"/>
                    <a:pt x="12597" y="21334"/>
                  </a:cubicBezTo>
                  <a:cubicBezTo>
                    <a:pt x="16015" y="21538"/>
                    <a:pt x="18749" y="21266"/>
                    <a:pt x="21483" y="2099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1" name="Line"/>
            <p:cNvSpPr/>
            <p:nvPr/>
          </p:nvSpPr>
          <p:spPr>
            <a:xfrm>
              <a:off x="10302444" y="1387064"/>
              <a:ext cx="129123" cy="22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1" h="21209" fill="norm" stroke="1" extrusionOk="0">
                  <a:moveTo>
                    <a:pt x="11476" y="4145"/>
                  </a:moveTo>
                  <a:cubicBezTo>
                    <a:pt x="9242" y="3273"/>
                    <a:pt x="7007" y="2400"/>
                    <a:pt x="5331" y="2400"/>
                  </a:cubicBezTo>
                  <a:cubicBezTo>
                    <a:pt x="3656" y="2400"/>
                    <a:pt x="2538" y="3273"/>
                    <a:pt x="1607" y="5564"/>
                  </a:cubicBezTo>
                  <a:cubicBezTo>
                    <a:pt x="676" y="7855"/>
                    <a:pt x="-69" y="11564"/>
                    <a:pt x="676" y="14400"/>
                  </a:cubicBezTo>
                  <a:cubicBezTo>
                    <a:pt x="1421" y="17236"/>
                    <a:pt x="3656" y="19200"/>
                    <a:pt x="6076" y="20291"/>
                  </a:cubicBezTo>
                  <a:cubicBezTo>
                    <a:pt x="8497" y="21382"/>
                    <a:pt x="11104" y="21600"/>
                    <a:pt x="13711" y="20400"/>
                  </a:cubicBezTo>
                  <a:cubicBezTo>
                    <a:pt x="16318" y="19200"/>
                    <a:pt x="18925" y="16582"/>
                    <a:pt x="20042" y="13309"/>
                  </a:cubicBezTo>
                  <a:cubicBezTo>
                    <a:pt x="21159" y="10036"/>
                    <a:pt x="20787" y="6109"/>
                    <a:pt x="19111" y="3600"/>
                  </a:cubicBezTo>
                  <a:cubicBezTo>
                    <a:pt x="17435" y="1091"/>
                    <a:pt x="14456" y="0"/>
                    <a:pt x="10918" y="0"/>
                  </a:cubicBezTo>
                  <a:cubicBezTo>
                    <a:pt x="7380" y="0"/>
                    <a:pt x="3283" y="1091"/>
                    <a:pt x="1421" y="2509"/>
                  </a:cubicBezTo>
                  <a:cubicBezTo>
                    <a:pt x="-441" y="3927"/>
                    <a:pt x="-69" y="5673"/>
                    <a:pt x="304" y="741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2" name="Line"/>
            <p:cNvSpPr/>
            <p:nvPr/>
          </p:nvSpPr>
          <p:spPr>
            <a:xfrm>
              <a:off x="10471759" y="1298706"/>
              <a:ext cx="153508" cy="41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546" fill="norm" stroke="1" extrusionOk="0">
                  <a:moveTo>
                    <a:pt x="3812" y="732"/>
                  </a:moveTo>
                  <a:cubicBezTo>
                    <a:pt x="5082" y="366"/>
                    <a:pt x="6353" y="0"/>
                    <a:pt x="7782" y="0"/>
                  </a:cubicBezTo>
                  <a:cubicBezTo>
                    <a:pt x="9212" y="0"/>
                    <a:pt x="10800" y="366"/>
                    <a:pt x="13500" y="1953"/>
                  </a:cubicBezTo>
                  <a:cubicBezTo>
                    <a:pt x="16200" y="3539"/>
                    <a:pt x="20012" y="6346"/>
                    <a:pt x="20806" y="9153"/>
                  </a:cubicBezTo>
                  <a:cubicBezTo>
                    <a:pt x="21600" y="11959"/>
                    <a:pt x="19376" y="14766"/>
                    <a:pt x="17312" y="16719"/>
                  </a:cubicBezTo>
                  <a:cubicBezTo>
                    <a:pt x="15247" y="18671"/>
                    <a:pt x="13341" y="19769"/>
                    <a:pt x="11594" y="20502"/>
                  </a:cubicBezTo>
                  <a:cubicBezTo>
                    <a:pt x="9847" y="21234"/>
                    <a:pt x="8259" y="21600"/>
                    <a:pt x="6353" y="21539"/>
                  </a:cubicBezTo>
                  <a:cubicBezTo>
                    <a:pt x="4447" y="21478"/>
                    <a:pt x="2224" y="20990"/>
                    <a:pt x="0" y="2050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3" name="Line"/>
            <p:cNvSpPr/>
            <p:nvPr/>
          </p:nvSpPr>
          <p:spPr>
            <a:xfrm>
              <a:off x="10688096" y="1082525"/>
              <a:ext cx="174299" cy="180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197" fill="norm" stroke="1" extrusionOk="0">
                  <a:moveTo>
                    <a:pt x="7662" y="3273"/>
                  </a:moveTo>
                  <a:cubicBezTo>
                    <a:pt x="7662" y="1906"/>
                    <a:pt x="7662" y="539"/>
                    <a:pt x="6951" y="129"/>
                  </a:cubicBezTo>
                  <a:cubicBezTo>
                    <a:pt x="6241" y="-281"/>
                    <a:pt x="4820" y="266"/>
                    <a:pt x="3399" y="2043"/>
                  </a:cubicBezTo>
                  <a:cubicBezTo>
                    <a:pt x="1978" y="3820"/>
                    <a:pt x="557" y="6828"/>
                    <a:pt x="130" y="9835"/>
                  </a:cubicBezTo>
                  <a:cubicBezTo>
                    <a:pt x="-296" y="12843"/>
                    <a:pt x="272" y="15851"/>
                    <a:pt x="2546" y="17901"/>
                  </a:cubicBezTo>
                  <a:cubicBezTo>
                    <a:pt x="4820" y="19952"/>
                    <a:pt x="8799" y="21046"/>
                    <a:pt x="12209" y="21182"/>
                  </a:cubicBezTo>
                  <a:cubicBezTo>
                    <a:pt x="15620" y="21319"/>
                    <a:pt x="18462" y="20499"/>
                    <a:pt x="21304" y="1967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4" name="Line"/>
            <p:cNvSpPr/>
            <p:nvPr/>
          </p:nvSpPr>
          <p:spPr>
            <a:xfrm>
              <a:off x="11197224" y="1612610"/>
              <a:ext cx="697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5" name="Line"/>
            <p:cNvSpPr/>
            <p:nvPr/>
          </p:nvSpPr>
          <p:spPr>
            <a:xfrm>
              <a:off x="10897272" y="1592684"/>
              <a:ext cx="104635" cy="50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7" fill="norm" stroke="1" extrusionOk="0">
                  <a:moveTo>
                    <a:pt x="21600" y="2522"/>
                  </a:moveTo>
                  <a:cubicBezTo>
                    <a:pt x="19200" y="2522"/>
                    <a:pt x="16800" y="2522"/>
                    <a:pt x="14640" y="3995"/>
                  </a:cubicBezTo>
                  <a:cubicBezTo>
                    <a:pt x="12480" y="5468"/>
                    <a:pt x="10560" y="8413"/>
                    <a:pt x="10320" y="12341"/>
                  </a:cubicBezTo>
                  <a:cubicBezTo>
                    <a:pt x="10080" y="16268"/>
                    <a:pt x="11520" y="21177"/>
                    <a:pt x="12960" y="21177"/>
                  </a:cubicBezTo>
                  <a:cubicBezTo>
                    <a:pt x="14400" y="21177"/>
                    <a:pt x="15840" y="16268"/>
                    <a:pt x="15840" y="11850"/>
                  </a:cubicBezTo>
                  <a:cubicBezTo>
                    <a:pt x="15840" y="7432"/>
                    <a:pt x="14400" y="3504"/>
                    <a:pt x="12480" y="1541"/>
                  </a:cubicBezTo>
                  <a:cubicBezTo>
                    <a:pt x="10560" y="-423"/>
                    <a:pt x="8160" y="-423"/>
                    <a:pt x="6000" y="1050"/>
                  </a:cubicBezTo>
                  <a:cubicBezTo>
                    <a:pt x="3840" y="2522"/>
                    <a:pt x="1920" y="5468"/>
                    <a:pt x="960" y="9395"/>
                  </a:cubicBezTo>
                  <a:cubicBezTo>
                    <a:pt x="0" y="13322"/>
                    <a:pt x="0" y="18232"/>
                    <a:pt x="1440" y="17250"/>
                  </a:cubicBezTo>
                  <a:cubicBezTo>
                    <a:pt x="2880" y="16268"/>
                    <a:pt x="5760" y="9395"/>
                    <a:pt x="5760" y="8904"/>
                  </a:cubicBezTo>
                  <a:cubicBezTo>
                    <a:pt x="5760" y="8413"/>
                    <a:pt x="2880" y="14304"/>
                    <a:pt x="0" y="2019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6" name="Line"/>
            <p:cNvSpPr/>
            <p:nvPr/>
          </p:nvSpPr>
          <p:spPr>
            <a:xfrm>
              <a:off x="-1" y="233305"/>
              <a:ext cx="170031" cy="321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340" fill="norm" stroke="1" extrusionOk="0">
                  <a:moveTo>
                    <a:pt x="11248" y="1727"/>
                  </a:moveTo>
                  <a:cubicBezTo>
                    <a:pt x="10396" y="1110"/>
                    <a:pt x="9543" y="493"/>
                    <a:pt x="9827" y="185"/>
                  </a:cubicBezTo>
                  <a:cubicBezTo>
                    <a:pt x="10112" y="-124"/>
                    <a:pt x="11533" y="-124"/>
                    <a:pt x="13380" y="802"/>
                  </a:cubicBezTo>
                  <a:cubicBezTo>
                    <a:pt x="15227" y="1727"/>
                    <a:pt x="17501" y="3579"/>
                    <a:pt x="19064" y="6279"/>
                  </a:cubicBezTo>
                  <a:cubicBezTo>
                    <a:pt x="20627" y="8979"/>
                    <a:pt x="21480" y="12527"/>
                    <a:pt x="20059" y="15150"/>
                  </a:cubicBezTo>
                  <a:cubicBezTo>
                    <a:pt x="18638" y="17773"/>
                    <a:pt x="14943" y="19470"/>
                    <a:pt x="11533" y="20396"/>
                  </a:cubicBezTo>
                  <a:cubicBezTo>
                    <a:pt x="8122" y="21322"/>
                    <a:pt x="4996" y="21476"/>
                    <a:pt x="3006" y="21245"/>
                  </a:cubicBezTo>
                  <a:cubicBezTo>
                    <a:pt x="1017" y="21013"/>
                    <a:pt x="164" y="20396"/>
                    <a:pt x="22" y="19702"/>
                  </a:cubicBezTo>
                  <a:cubicBezTo>
                    <a:pt x="-120" y="19007"/>
                    <a:pt x="448" y="18236"/>
                    <a:pt x="1017" y="1746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7" name="Line"/>
            <p:cNvSpPr/>
            <p:nvPr/>
          </p:nvSpPr>
          <p:spPr>
            <a:xfrm>
              <a:off x="65729" y="128974"/>
              <a:ext cx="275605" cy="27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249" fill="norm" stroke="1" extrusionOk="0">
                  <a:moveTo>
                    <a:pt x="405" y="10989"/>
                  </a:moveTo>
                  <a:cubicBezTo>
                    <a:pt x="54" y="8687"/>
                    <a:pt x="-297" y="6386"/>
                    <a:pt x="405" y="4527"/>
                  </a:cubicBezTo>
                  <a:cubicBezTo>
                    <a:pt x="1108" y="2668"/>
                    <a:pt x="2864" y="1251"/>
                    <a:pt x="5323" y="543"/>
                  </a:cubicBezTo>
                  <a:cubicBezTo>
                    <a:pt x="7781" y="-165"/>
                    <a:pt x="10942" y="-165"/>
                    <a:pt x="13488" y="455"/>
                  </a:cubicBezTo>
                  <a:cubicBezTo>
                    <a:pt x="16035" y="1074"/>
                    <a:pt x="17966" y="2314"/>
                    <a:pt x="19283" y="3996"/>
                  </a:cubicBezTo>
                  <a:cubicBezTo>
                    <a:pt x="20601" y="5678"/>
                    <a:pt x="21303" y="7802"/>
                    <a:pt x="20425" y="9838"/>
                  </a:cubicBezTo>
                  <a:cubicBezTo>
                    <a:pt x="19547" y="11874"/>
                    <a:pt x="17088" y="13822"/>
                    <a:pt x="14191" y="15681"/>
                  </a:cubicBezTo>
                  <a:cubicBezTo>
                    <a:pt x="11293" y="17540"/>
                    <a:pt x="7957" y="19310"/>
                    <a:pt x="5410" y="20284"/>
                  </a:cubicBezTo>
                  <a:cubicBezTo>
                    <a:pt x="2864" y="21258"/>
                    <a:pt x="1108" y="21435"/>
                    <a:pt x="581" y="21081"/>
                  </a:cubicBezTo>
                  <a:cubicBezTo>
                    <a:pt x="54" y="20727"/>
                    <a:pt x="757" y="19842"/>
                    <a:pt x="1635" y="19133"/>
                  </a:cubicBezTo>
                  <a:cubicBezTo>
                    <a:pt x="2513" y="18425"/>
                    <a:pt x="3566" y="17894"/>
                    <a:pt x="4620" y="1736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8" name="Line"/>
            <p:cNvSpPr/>
            <p:nvPr/>
          </p:nvSpPr>
          <p:spPr>
            <a:xfrm>
              <a:off x="517539" y="433729"/>
              <a:ext cx="237172" cy="2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871" y="16800"/>
                    <a:pt x="9741" y="12000"/>
                    <a:pt x="12812" y="8400"/>
                  </a:cubicBezTo>
                  <a:cubicBezTo>
                    <a:pt x="15882" y="4800"/>
                    <a:pt x="17153" y="2400"/>
                    <a:pt x="18318" y="1200"/>
                  </a:cubicBezTo>
                  <a:cubicBezTo>
                    <a:pt x="19482" y="0"/>
                    <a:pt x="20541" y="0"/>
                    <a:pt x="21071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49" name="Line"/>
            <p:cNvSpPr/>
            <p:nvPr/>
          </p:nvSpPr>
          <p:spPr>
            <a:xfrm>
              <a:off x="1124419" y="188367"/>
              <a:ext cx="41854" cy="489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fill="norm" stroke="1" extrusionOk="0">
                  <a:moveTo>
                    <a:pt x="0" y="1589"/>
                  </a:moveTo>
                  <a:cubicBezTo>
                    <a:pt x="2400" y="770"/>
                    <a:pt x="4800" y="-49"/>
                    <a:pt x="6000" y="2"/>
                  </a:cubicBezTo>
                  <a:cubicBezTo>
                    <a:pt x="7200" y="53"/>
                    <a:pt x="7200" y="975"/>
                    <a:pt x="7200" y="3483"/>
                  </a:cubicBezTo>
                  <a:cubicBezTo>
                    <a:pt x="7200" y="5991"/>
                    <a:pt x="7200" y="10086"/>
                    <a:pt x="9600" y="13361"/>
                  </a:cubicBezTo>
                  <a:cubicBezTo>
                    <a:pt x="12000" y="16637"/>
                    <a:pt x="16800" y="19094"/>
                    <a:pt x="21600" y="2155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0" name="Line"/>
            <p:cNvSpPr/>
            <p:nvPr/>
          </p:nvSpPr>
          <p:spPr>
            <a:xfrm>
              <a:off x="1122093" y="324094"/>
              <a:ext cx="220343" cy="20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0943" fill="norm" stroke="1" extrusionOk="0">
                  <a:moveTo>
                    <a:pt x="1559" y="20009"/>
                  </a:moveTo>
                  <a:cubicBezTo>
                    <a:pt x="1336" y="15131"/>
                    <a:pt x="1113" y="10254"/>
                    <a:pt x="1893" y="6654"/>
                  </a:cubicBezTo>
                  <a:cubicBezTo>
                    <a:pt x="2672" y="3054"/>
                    <a:pt x="4454" y="731"/>
                    <a:pt x="7460" y="151"/>
                  </a:cubicBezTo>
                  <a:cubicBezTo>
                    <a:pt x="10466" y="-430"/>
                    <a:pt x="14697" y="731"/>
                    <a:pt x="17480" y="2473"/>
                  </a:cubicBezTo>
                  <a:cubicBezTo>
                    <a:pt x="20264" y="4215"/>
                    <a:pt x="21600" y="6538"/>
                    <a:pt x="20932" y="9209"/>
                  </a:cubicBezTo>
                  <a:cubicBezTo>
                    <a:pt x="20264" y="11880"/>
                    <a:pt x="17592" y="14899"/>
                    <a:pt x="14140" y="16989"/>
                  </a:cubicBezTo>
                  <a:cubicBezTo>
                    <a:pt x="10689" y="19080"/>
                    <a:pt x="6458" y="20241"/>
                    <a:pt x="3786" y="20705"/>
                  </a:cubicBezTo>
                  <a:cubicBezTo>
                    <a:pt x="1113" y="21170"/>
                    <a:pt x="0" y="20938"/>
                    <a:pt x="0" y="20125"/>
                  </a:cubicBezTo>
                  <a:cubicBezTo>
                    <a:pt x="0" y="19312"/>
                    <a:pt x="1113" y="17918"/>
                    <a:pt x="2227" y="1652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1" name="Line"/>
            <p:cNvSpPr/>
            <p:nvPr/>
          </p:nvSpPr>
          <p:spPr>
            <a:xfrm>
              <a:off x="1332553" y="350021"/>
              <a:ext cx="174982" cy="196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482" fill="norm" stroke="1" extrusionOk="0">
                  <a:moveTo>
                    <a:pt x="14258" y="0"/>
                  </a:moveTo>
                  <a:cubicBezTo>
                    <a:pt x="10658" y="2033"/>
                    <a:pt x="7058" y="4066"/>
                    <a:pt x="5258" y="7115"/>
                  </a:cubicBezTo>
                  <a:cubicBezTo>
                    <a:pt x="3458" y="10165"/>
                    <a:pt x="3458" y="14231"/>
                    <a:pt x="4566" y="17026"/>
                  </a:cubicBezTo>
                  <a:cubicBezTo>
                    <a:pt x="5673" y="19821"/>
                    <a:pt x="7889" y="21346"/>
                    <a:pt x="10381" y="21473"/>
                  </a:cubicBezTo>
                  <a:cubicBezTo>
                    <a:pt x="12873" y="21600"/>
                    <a:pt x="15643" y="20329"/>
                    <a:pt x="17719" y="17407"/>
                  </a:cubicBezTo>
                  <a:cubicBezTo>
                    <a:pt x="19796" y="14485"/>
                    <a:pt x="21181" y="9911"/>
                    <a:pt x="20766" y="6480"/>
                  </a:cubicBezTo>
                  <a:cubicBezTo>
                    <a:pt x="20350" y="3049"/>
                    <a:pt x="18135" y="762"/>
                    <a:pt x="14396" y="508"/>
                  </a:cubicBezTo>
                  <a:cubicBezTo>
                    <a:pt x="10658" y="254"/>
                    <a:pt x="5396" y="2033"/>
                    <a:pt x="2627" y="4193"/>
                  </a:cubicBezTo>
                  <a:cubicBezTo>
                    <a:pt x="-142" y="6353"/>
                    <a:pt x="-419" y="8894"/>
                    <a:pt x="412" y="10546"/>
                  </a:cubicBezTo>
                  <a:cubicBezTo>
                    <a:pt x="1243" y="12198"/>
                    <a:pt x="3181" y="12960"/>
                    <a:pt x="5119" y="1372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2" name="Line"/>
            <p:cNvSpPr/>
            <p:nvPr/>
          </p:nvSpPr>
          <p:spPr>
            <a:xfrm>
              <a:off x="1587135" y="335771"/>
              <a:ext cx="32554" cy="22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fill="norm" stroke="1" extrusionOk="0">
                  <a:moveTo>
                    <a:pt x="12343" y="1972"/>
                  </a:moveTo>
                  <a:cubicBezTo>
                    <a:pt x="13886" y="892"/>
                    <a:pt x="15429" y="-188"/>
                    <a:pt x="13886" y="28"/>
                  </a:cubicBezTo>
                  <a:cubicBezTo>
                    <a:pt x="12343" y="244"/>
                    <a:pt x="7714" y="1756"/>
                    <a:pt x="4629" y="4996"/>
                  </a:cubicBezTo>
                  <a:cubicBezTo>
                    <a:pt x="1543" y="8236"/>
                    <a:pt x="0" y="13204"/>
                    <a:pt x="0" y="16336"/>
                  </a:cubicBezTo>
                  <a:cubicBezTo>
                    <a:pt x="0" y="19468"/>
                    <a:pt x="1543" y="20764"/>
                    <a:pt x="5400" y="21088"/>
                  </a:cubicBezTo>
                  <a:cubicBezTo>
                    <a:pt x="9257" y="21412"/>
                    <a:pt x="15429" y="20764"/>
                    <a:pt x="21600" y="2011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3" name="Line"/>
            <p:cNvSpPr/>
            <p:nvPr/>
          </p:nvSpPr>
          <p:spPr>
            <a:xfrm>
              <a:off x="1568017" y="225739"/>
              <a:ext cx="23770" cy="61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3" h="20404" fill="norm" stroke="1" extrusionOk="0">
                  <a:moveTo>
                    <a:pt x="20073" y="20404"/>
                  </a:moveTo>
                  <a:cubicBezTo>
                    <a:pt x="14182" y="15775"/>
                    <a:pt x="8291" y="11147"/>
                    <a:pt x="4364" y="6904"/>
                  </a:cubicBezTo>
                  <a:cubicBezTo>
                    <a:pt x="437" y="2661"/>
                    <a:pt x="-1527" y="-1196"/>
                    <a:pt x="1418" y="347"/>
                  </a:cubicBezTo>
                  <a:cubicBezTo>
                    <a:pt x="4364" y="1890"/>
                    <a:pt x="12218" y="8833"/>
                    <a:pt x="20073" y="1577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4" name="Line"/>
            <p:cNvSpPr/>
            <p:nvPr/>
          </p:nvSpPr>
          <p:spPr>
            <a:xfrm>
              <a:off x="1694095" y="311518"/>
              <a:ext cx="217536" cy="261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27" fill="norm" stroke="1" extrusionOk="0">
                  <a:moveTo>
                    <a:pt x="919" y="4843"/>
                  </a:moveTo>
                  <a:cubicBezTo>
                    <a:pt x="460" y="7874"/>
                    <a:pt x="0" y="10906"/>
                    <a:pt x="0" y="13464"/>
                  </a:cubicBezTo>
                  <a:cubicBezTo>
                    <a:pt x="0" y="16022"/>
                    <a:pt x="460" y="18106"/>
                    <a:pt x="689" y="18580"/>
                  </a:cubicBezTo>
                  <a:cubicBezTo>
                    <a:pt x="919" y="19053"/>
                    <a:pt x="919" y="17916"/>
                    <a:pt x="1609" y="15074"/>
                  </a:cubicBezTo>
                  <a:cubicBezTo>
                    <a:pt x="2298" y="12232"/>
                    <a:pt x="3677" y="7685"/>
                    <a:pt x="5515" y="4748"/>
                  </a:cubicBezTo>
                  <a:cubicBezTo>
                    <a:pt x="7353" y="1811"/>
                    <a:pt x="9651" y="485"/>
                    <a:pt x="12064" y="106"/>
                  </a:cubicBezTo>
                  <a:cubicBezTo>
                    <a:pt x="14477" y="-273"/>
                    <a:pt x="17004" y="295"/>
                    <a:pt x="18728" y="2948"/>
                  </a:cubicBezTo>
                  <a:cubicBezTo>
                    <a:pt x="20451" y="5601"/>
                    <a:pt x="21370" y="10338"/>
                    <a:pt x="21485" y="13748"/>
                  </a:cubicBezTo>
                  <a:cubicBezTo>
                    <a:pt x="21600" y="17159"/>
                    <a:pt x="20911" y="19243"/>
                    <a:pt x="20221" y="2132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5" name="Line"/>
            <p:cNvSpPr/>
            <p:nvPr/>
          </p:nvSpPr>
          <p:spPr>
            <a:xfrm>
              <a:off x="2052177" y="160686"/>
              <a:ext cx="41855" cy="39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1" fill="norm" stroke="1" extrusionOk="0">
                  <a:moveTo>
                    <a:pt x="0" y="3778"/>
                  </a:moveTo>
                  <a:cubicBezTo>
                    <a:pt x="2400" y="2164"/>
                    <a:pt x="4800" y="550"/>
                    <a:pt x="6000" y="115"/>
                  </a:cubicBezTo>
                  <a:cubicBezTo>
                    <a:pt x="7200" y="-319"/>
                    <a:pt x="7200" y="426"/>
                    <a:pt x="7200" y="3219"/>
                  </a:cubicBezTo>
                  <a:cubicBezTo>
                    <a:pt x="7200" y="6012"/>
                    <a:pt x="7200" y="10853"/>
                    <a:pt x="7200" y="13957"/>
                  </a:cubicBezTo>
                  <a:cubicBezTo>
                    <a:pt x="7200" y="17060"/>
                    <a:pt x="7200" y="18426"/>
                    <a:pt x="9600" y="19357"/>
                  </a:cubicBezTo>
                  <a:cubicBezTo>
                    <a:pt x="12000" y="20288"/>
                    <a:pt x="16800" y="20784"/>
                    <a:pt x="21600" y="2128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6" name="Line"/>
            <p:cNvSpPr/>
            <p:nvPr/>
          </p:nvSpPr>
          <p:spPr>
            <a:xfrm>
              <a:off x="2001023" y="306824"/>
              <a:ext cx="239497" cy="36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0" fill="norm" stroke="1" extrusionOk="0">
                  <a:moveTo>
                    <a:pt x="3355" y="21030"/>
                  </a:moveTo>
                  <a:cubicBezTo>
                    <a:pt x="1678" y="16980"/>
                    <a:pt x="0" y="12930"/>
                    <a:pt x="0" y="10905"/>
                  </a:cubicBezTo>
                  <a:cubicBezTo>
                    <a:pt x="0" y="8880"/>
                    <a:pt x="1678" y="8880"/>
                    <a:pt x="5033" y="6855"/>
                  </a:cubicBezTo>
                  <a:cubicBezTo>
                    <a:pt x="8388" y="4830"/>
                    <a:pt x="13421" y="780"/>
                    <a:pt x="16462" y="105"/>
                  </a:cubicBezTo>
                  <a:cubicBezTo>
                    <a:pt x="19503" y="-570"/>
                    <a:pt x="20551" y="2130"/>
                    <a:pt x="21600" y="483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7" name="Line"/>
            <p:cNvSpPr/>
            <p:nvPr/>
          </p:nvSpPr>
          <p:spPr>
            <a:xfrm>
              <a:off x="2790251" y="156710"/>
              <a:ext cx="43197" cy="569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437" fill="norm" stroke="1" extrusionOk="0">
                  <a:moveTo>
                    <a:pt x="21119" y="4647"/>
                  </a:moveTo>
                  <a:cubicBezTo>
                    <a:pt x="19982" y="3335"/>
                    <a:pt x="18845" y="2023"/>
                    <a:pt x="17708" y="1149"/>
                  </a:cubicBezTo>
                  <a:cubicBezTo>
                    <a:pt x="16572" y="274"/>
                    <a:pt x="15435" y="-163"/>
                    <a:pt x="14866" y="56"/>
                  </a:cubicBezTo>
                  <a:cubicBezTo>
                    <a:pt x="14298" y="274"/>
                    <a:pt x="14298" y="1149"/>
                    <a:pt x="12593" y="2898"/>
                  </a:cubicBezTo>
                  <a:cubicBezTo>
                    <a:pt x="10887" y="4647"/>
                    <a:pt x="7477" y="7270"/>
                    <a:pt x="4635" y="10069"/>
                  </a:cubicBezTo>
                  <a:cubicBezTo>
                    <a:pt x="1793" y="12867"/>
                    <a:pt x="-481" y="15840"/>
                    <a:pt x="87" y="17764"/>
                  </a:cubicBezTo>
                  <a:cubicBezTo>
                    <a:pt x="656" y="19688"/>
                    <a:pt x="4066" y="20563"/>
                    <a:pt x="7477" y="2143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8" name="Line"/>
            <p:cNvSpPr/>
            <p:nvPr/>
          </p:nvSpPr>
          <p:spPr>
            <a:xfrm>
              <a:off x="2749740" y="350474"/>
              <a:ext cx="282375" cy="21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160" fill="norm" stroke="1" extrusionOk="0">
                  <a:moveTo>
                    <a:pt x="0" y="6776"/>
                  </a:moveTo>
                  <a:cubicBezTo>
                    <a:pt x="176" y="5640"/>
                    <a:pt x="351" y="4503"/>
                    <a:pt x="1405" y="3480"/>
                  </a:cubicBezTo>
                  <a:cubicBezTo>
                    <a:pt x="2459" y="2456"/>
                    <a:pt x="4390" y="1547"/>
                    <a:pt x="7024" y="865"/>
                  </a:cubicBezTo>
                  <a:cubicBezTo>
                    <a:pt x="9659" y="183"/>
                    <a:pt x="12995" y="-272"/>
                    <a:pt x="15541" y="183"/>
                  </a:cubicBezTo>
                  <a:cubicBezTo>
                    <a:pt x="18088" y="637"/>
                    <a:pt x="19844" y="2002"/>
                    <a:pt x="20722" y="3821"/>
                  </a:cubicBezTo>
                  <a:cubicBezTo>
                    <a:pt x="21600" y="5640"/>
                    <a:pt x="21600" y="7913"/>
                    <a:pt x="20195" y="10301"/>
                  </a:cubicBezTo>
                  <a:cubicBezTo>
                    <a:pt x="18790" y="12688"/>
                    <a:pt x="15980" y="15189"/>
                    <a:pt x="13346" y="16894"/>
                  </a:cubicBezTo>
                  <a:cubicBezTo>
                    <a:pt x="10712" y="18600"/>
                    <a:pt x="8254" y="19509"/>
                    <a:pt x="6410" y="20191"/>
                  </a:cubicBezTo>
                  <a:cubicBezTo>
                    <a:pt x="4566" y="20873"/>
                    <a:pt x="3337" y="21328"/>
                    <a:pt x="3424" y="21101"/>
                  </a:cubicBezTo>
                  <a:cubicBezTo>
                    <a:pt x="3512" y="20873"/>
                    <a:pt x="4917" y="19964"/>
                    <a:pt x="6322" y="1905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59" name="Line"/>
            <p:cNvSpPr/>
            <p:nvPr/>
          </p:nvSpPr>
          <p:spPr>
            <a:xfrm>
              <a:off x="3042716" y="318064"/>
              <a:ext cx="202294" cy="23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3" fill="norm" stroke="1" extrusionOk="0">
                  <a:moveTo>
                    <a:pt x="0" y="2297"/>
                  </a:moveTo>
                  <a:cubicBezTo>
                    <a:pt x="1241" y="2297"/>
                    <a:pt x="2483" y="2297"/>
                    <a:pt x="4221" y="4543"/>
                  </a:cubicBezTo>
                  <a:cubicBezTo>
                    <a:pt x="5959" y="6788"/>
                    <a:pt x="8193" y="11280"/>
                    <a:pt x="9310" y="14060"/>
                  </a:cubicBezTo>
                  <a:cubicBezTo>
                    <a:pt x="10428" y="16840"/>
                    <a:pt x="10428" y="17909"/>
                    <a:pt x="10428" y="18979"/>
                  </a:cubicBezTo>
                  <a:cubicBezTo>
                    <a:pt x="10428" y="20048"/>
                    <a:pt x="10428" y="21117"/>
                    <a:pt x="9931" y="21224"/>
                  </a:cubicBezTo>
                  <a:cubicBezTo>
                    <a:pt x="9434" y="21331"/>
                    <a:pt x="8441" y="20476"/>
                    <a:pt x="8193" y="18123"/>
                  </a:cubicBezTo>
                  <a:cubicBezTo>
                    <a:pt x="7945" y="15771"/>
                    <a:pt x="8441" y="11921"/>
                    <a:pt x="10179" y="8606"/>
                  </a:cubicBezTo>
                  <a:cubicBezTo>
                    <a:pt x="11917" y="5291"/>
                    <a:pt x="14897" y="2511"/>
                    <a:pt x="17007" y="1121"/>
                  </a:cubicBezTo>
                  <a:cubicBezTo>
                    <a:pt x="19117" y="-269"/>
                    <a:pt x="20359" y="-269"/>
                    <a:pt x="20979" y="586"/>
                  </a:cubicBezTo>
                  <a:cubicBezTo>
                    <a:pt x="21600" y="1442"/>
                    <a:pt x="21600" y="3153"/>
                    <a:pt x="21600" y="486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0" name="Line"/>
            <p:cNvSpPr/>
            <p:nvPr/>
          </p:nvSpPr>
          <p:spPr>
            <a:xfrm>
              <a:off x="3216436" y="372092"/>
              <a:ext cx="175432" cy="17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9" h="20901" fill="norm" stroke="1" extrusionOk="0">
                  <a:moveTo>
                    <a:pt x="4180" y="9119"/>
                  </a:moveTo>
                  <a:cubicBezTo>
                    <a:pt x="2813" y="9400"/>
                    <a:pt x="1446" y="9680"/>
                    <a:pt x="626" y="11083"/>
                  </a:cubicBezTo>
                  <a:cubicBezTo>
                    <a:pt x="-195" y="12485"/>
                    <a:pt x="-468" y="15010"/>
                    <a:pt x="1446" y="17114"/>
                  </a:cubicBezTo>
                  <a:cubicBezTo>
                    <a:pt x="3360" y="19218"/>
                    <a:pt x="7461" y="20901"/>
                    <a:pt x="11152" y="20901"/>
                  </a:cubicBezTo>
                  <a:cubicBezTo>
                    <a:pt x="14843" y="20901"/>
                    <a:pt x="18124" y="19218"/>
                    <a:pt x="19628" y="15711"/>
                  </a:cubicBezTo>
                  <a:cubicBezTo>
                    <a:pt x="21132" y="12205"/>
                    <a:pt x="20859" y="6875"/>
                    <a:pt x="19355" y="3649"/>
                  </a:cubicBezTo>
                  <a:cubicBezTo>
                    <a:pt x="17851" y="423"/>
                    <a:pt x="15117" y="-699"/>
                    <a:pt x="11699" y="423"/>
                  </a:cubicBezTo>
                  <a:cubicBezTo>
                    <a:pt x="8281" y="1545"/>
                    <a:pt x="4180" y="4911"/>
                    <a:pt x="2129" y="7857"/>
                  </a:cubicBezTo>
                  <a:cubicBezTo>
                    <a:pt x="79" y="10802"/>
                    <a:pt x="79" y="13327"/>
                    <a:pt x="79" y="1585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1" name="Line"/>
            <p:cNvSpPr/>
            <p:nvPr/>
          </p:nvSpPr>
          <p:spPr>
            <a:xfrm>
              <a:off x="3478210" y="313153"/>
              <a:ext cx="206264" cy="235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264" fill="norm" stroke="1" extrusionOk="0">
                  <a:moveTo>
                    <a:pt x="13370" y="5842"/>
                  </a:moveTo>
                  <a:cubicBezTo>
                    <a:pt x="13370" y="4793"/>
                    <a:pt x="13370" y="3744"/>
                    <a:pt x="13130" y="2696"/>
                  </a:cubicBezTo>
                  <a:cubicBezTo>
                    <a:pt x="12890" y="1647"/>
                    <a:pt x="12410" y="599"/>
                    <a:pt x="11570" y="179"/>
                  </a:cubicBezTo>
                  <a:cubicBezTo>
                    <a:pt x="10730" y="-240"/>
                    <a:pt x="9530" y="-30"/>
                    <a:pt x="7490" y="1962"/>
                  </a:cubicBezTo>
                  <a:cubicBezTo>
                    <a:pt x="5450" y="3954"/>
                    <a:pt x="2570" y="7729"/>
                    <a:pt x="1130" y="10875"/>
                  </a:cubicBezTo>
                  <a:cubicBezTo>
                    <a:pt x="-310" y="14020"/>
                    <a:pt x="-310" y="16537"/>
                    <a:pt x="770" y="18319"/>
                  </a:cubicBezTo>
                  <a:cubicBezTo>
                    <a:pt x="1850" y="20102"/>
                    <a:pt x="4010" y="21150"/>
                    <a:pt x="7610" y="21255"/>
                  </a:cubicBezTo>
                  <a:cubicBezTo>
                    <a:pt x="11210" y="21360"/>
                    <a:pt x="16250" y="20521"/>
                    <a:pt x="21290" y="1968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2" name="Line"/>
            <p:cNvSpPr/>
            <p:nvPr/>
          </p:nvSpPr>
          <p:spPr>
            <a:xfrm>
              <a:off x="3671860" y="361423"/>
              <a:ext cx="242810" cy="18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0919" fill="norm" stroke="1" extrusionOk="0">
                  <a:moveTo>
                    <a:pt x="8362" y="8396"/>
                  </a:moveTo>
                  <a:cubicBezTo>
                    <a:pt x="7353" y="8396"/>
                    <a:pt x="6344" y="8396"/>
                    <a:pt x="6445" y="8531"/>
                  </a:cubicBezTo>
                  <a:cubicBezTo>
                    <a:pt x="6545" y="8666"/>
                    <a:pt x="7757" y="8936"/>
                    <a:pt x="8867" y="8666"/>
                  </a:cubicBezTo>
                  <a:cubicBezTo>
                    <a:pt x="9977" y="8396"/>
                    <a:pt x="10987" y="7586"/>
                    <a:pt x="11794" y="6641"/>
                  </a:cubicBezTo>
                  <a:cubicBezTo>
                    <a:pt x="12602" y="5696"/>
                    <a:pt x="13207" y="4616"/>
                    <a:pt x="12904" y="3131"/>
                  </a:cubicBezTo>
                  <a:cubicBezTo>
                    <a:pt x="12602" y="1646"/>
                    <a:pt x="11390" y="-244"/>
                    <a:pt x="9069" y="26"/>
                  </a:cubicBezTo>
                  <a:cubicBezTo>
                    <a:pt x="6747" y="296"/>
                    <a:pt x="3316" y="2726"/>
                    <a:pt x="1499" y="6101"/>
                  </a:cubicBezTo>
                  <a:cubicBezTo>
                    <a:pt x="-318" y="9476"/>
                    <a:pt x="-520" y="13796"/>
                    <a:pt x="1095" y="16766"/>
                  </a:cubicBezTo>
                  <a:cubicBezTo>
                    <a:pt x="2710" y="19736"/>
                    <a:pt x="6142" y="21356"/>
                    <a:pt x="9775" y="20816"/>
                  </a:cubicBezTo>
                  <a:cubicBezTo>
                    <a:pt x="13409" y="20276"/>
                    <a:pt x="17244" y="17576"/>
                    <a:pt x="21080" y="1487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3" name="Line"/>
            <p:cNvSpPr/>
            <p:nvPr/>
          </p:nvSpPr>
          <p:spPr>
            <a:xfrm>
              <a:off x="3918431" y="302082"/>
              <a:ext cx="158579" cy="229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8" h="21301" fill="norm" stroke="1" extrusionOk="0">
                  <a:moveTo>
                    <a:pt x="15936" y="3805"/>
                  </a:moveTo>
                  <a:cubicBezTo>
                    <a:pt x="15632" y="2725"/>
                    <a:pt x="15328" y="1645"/>
                    <a:pt x="14415" y="889"/>
                  </a:cubicBezTo>
                  <a:cubicBezTo>
                    <a:pt x="13502" y="133"/>
                    <a:pt x="11981" y="-299"/>
                    <a:pt x="9395" y="241"/>
                  </a:cubicBezTo>
                  <a:cubicBezTo>
                    <a:pt x="6809" y="781"/>
                    <a:pt x="3159" y="2293"/>
                    <a:pt x="1333" y="3589"/>
                  </a:cubicBezTo>
                  <a:cubicBezTo>
                    <a:pt x="-492" y="4885"/>
                    <a:pt x="-492" y="5965"/>
                    <a:pt x="1638" y="7261"/>
                  </a:cubicBezTo>
                  <a:cubicBezTo>
                    <a:pt x="3767" y="8557"/>
                    <a:pt x="8026" y="10069"/>
                    <a:pt x="11525" y="11365"/>
                  </a:cubicBezTo>
                  <a:cubicBezTo>
                    <a:pt x="15023" y="12661"/>
                    <a:pt x="17762" y="13741"/>
                    <a:pt x="19283" y="14929"/>
                  </a:cubicBezTo>
                  <a:cubicBezTo>
                    <a:pt x="20804" y="16117"/>
                    <a:pt x="21108" y="17413"/>
                    <a:pt x="20347" y="18277"/>
                  </a:cubicBezTo>
                  <a:cubicBezTo>
                    <a:pt x="19587" y="19141"/>
                    <a:pt x="17762" y="19573"/>
                    <a:pt x="14415" y="20005"/>
                  </a:cubicBezTo>
                  <a:cubicBezTo>
                    <a:pt x="11069" y="20437"/>
                    <a:pt x="6201" y="20869"/>
                    <a:pt x="1333" y="2130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4" name="Line"/>
            <p:cNvSpPr/>
            <p:nvPr/>
          </p:nvSpPr>
          <p:spPr>
            <a:xfrm>
              <a:off x="4109987" y="306035"/>
              <a:ext cx="125562" cy="225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1" fill="norm" stroke="1" extrusionOk="0">
                  <a:moveTo>
                    <a:pt x="21600" y="3508"/>
                  </a:moveTo>
                  <a:cubicBezTo>
                    <a:pt x="21600" y="2406"/>
                    <a:pt x="21600" y="1304"/>
                    <a:pt x="20200" y="643"/>
                  </a:cubicBezTo>
                  <a:cubicBezTo>
                    <a:pt x="18800" y="-19"/>
                    <a:pt x="16000" y="-239"/>
                    <a:pt x="12800" y="312"/>
                  </a:cubicBezTo>
                  <a:cubicBezTo>
                    <a:pt x="9600" y="863"/>
                    <a:pt x="6000" y="2185"/>
                    <a:pt x="3600" y="3288"/>
                  </a:cubicBezTo>
                  <a:cubicBezTo>
                    <a:pt x="1200" y="4390"/>
                    <a:pt x="0" y="5271"/>
                    <a:pt x="0" y="6153"/>
                  </a:cubicBezTo>
                  <a:cubicBezTo>
                    <a:pt x="0" y="7034"/>
                    <a:pt x="1200" y="7916"/>
                    <a:pt x="4200" y="9349"/>
                  </a:cubicBezTo>
                  <a:cubicBezTo>
                    <a:pt x="7200" y="10781"/>
                    <a:pt x="12000" y="12765"/>
                    <a:pt x="15200" y="14088"/>
                  </a:cubicBezTo>
                  <a:cubicBezTo>
                    <a:pt x="18400" y="15410"/>
                    <a:pt x="20000" y="16071"/>
                    <a:pt x="20800" y="16953"/>
                  </a:cubicBezTo>
                  <a:cubicBezTo>
                    <a:pt x="21600" y="17834"/>
                    <a:pt x="21600" y="18937"/>
                    <a:pt x="18800" y="19708"/>
                  </a:cubicBezTo>
                  <a:cubicBezTo>
                    <a:pt x="16000" y="20479"/>
                    <a:pt x="10400" y="20920"/>
                    <a:pt x="4800" y="2136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5" name="Line"/>
            <p:cNvSpPr/>
            <p:nvPr/>
          </p:nvSpPr>
          <p:spPr>
            <a:xfrm>
              <a:off x="4458768" y="461631"/>
              <a:ext cx="17539" cy="28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5" h="20375" fill="norm" stroke="1" extrusionOk="0">
                  <a:moveTo>
                    <a:pt x="16200" y="4985"/>
                  </a:moveTo>
                  <a:cubicBezTo>
                    <a:pt x="8100" y="11631"/>
                    <a:pt x="0" y="18277"/>
                    <a:pt x="2700" y="19938"/>
                  </a:cubicBezTo>
                  <a:cubicBezTo>
                    <a:pt x="5400" y="21600"/>
                    <a:pt x="18900" y="18277"/>
                    <a:pt x="20250" y="14123"/>
                  </a:cubicBezTo>
                  <a:cubicBezTo>
                    <a:pt x="21600" y="9969"/>
                    <a:pt x="10800" y="4985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6" name="Line"/>
            <p:cNvSpPr/>
            <p:nvPr/>
          </p:nvSpPr>
          <p:spPr>
            <a:xfrm>
              <a:off x="861214" y="1214999"/>
              <a:ext cx="60913" cy="662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526" fill="norm" stroke="1" extrusionOk="0">
                  <a:moveTo>
                    <a:pt x="4157" y="0"/>
                  </a:moveTo>
                  <a:cubicBezTo>
                    <a:pt x="1757" y="2719"/>
                    <a:pt x="-643" y="5438"/>
                    <a:pt x="157" y="8157"/>
                  </a:cubicBezTo>
                  <a:cubicBezTo>
                    <a:pt x="957" y="10876"/>
                    <a:pt x="4957" y="13594"/>
                    <a:pt x="7757" y="15671"/>
                  </a:cubicBezTo>
                  <a:cubicBezTo>
                    <a:pt x="10557" y="17748"/>
                    <a:pt x="12157" y="19183"/>
                    <a:pt x="13757" y="20090"/>
                  </a:cubicBezTo>
                  <a:cubicBezTo>
                    <a:pt x="15357" y="20996"/>
                    <a:pt x="16957" y="21373"/>
                    <a:pt x="18157" y="21487"/>
                  </a:cubicBezTo>
                  <a:cubicBezTo>
                    <a:pt x="19357" y="21600"/>
                    <a:pt x="20157" y="21449"/>
                    <a:pt x="20957" y="2129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7" name="Line"/>
            <p:cNvSpPr/>
            <p:nvPr/>
          </p:nvSpPr>
          <p:spPr>
            <a:xfrm>
              <a:off x="1159242" y="1327309"/>
              <a:ext cx="228583" cy="47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528" fill="norm" stroke="1" extrusionOk="0">
                  <a:moveTo>
                    <a:pt x="4496" y="1541"/>
                  </a:moveTo>
                  <a:cubicBezTo>
                    <a:pt x="5138" y="1121"/>
                    <a:pt x="5779" y="702"/>
                    <a:pt x="6741" y="440"/>
                  </a:cubicBezTo>
                  <a:cubicBezTo>
                    <a:pt x="7704" y="178"/>
                    <a:pt x="8987" y="73"/>
                    <a:pt x="10591" y="20"/>
                  </a:cubicBezTo>
                  <a:cubicBezTo>
                    <a:pt x="12195" y="-32"/>
                    <a:pt x="14120" y="-32"/>
                    <a:pt x="15831" y="597"/>
                  </a:cubicBezTo>
                  <a:cubicBezTo>
                    <a:pt x="17541" y="1226"/>
                    <a:pt x="19039" y="2485"/>
                    <a:pt x="20001" y="4634"/>
                  </a:cubicBezTo>
                  <a:cubicBezTo>
                    <a:pt x="20963" y="6784"/>
                    <a:pt x="21391" y="9824"/>
                    <a:pt x="20642" y="12393"/>
                  </a:cubicBezTo>
                  <a:cubicBezTo>
                    <a:pt x="19894" y="14962"/>
                    <a:pt x="17969" y="17059"/>
                    <a:pt x="15724" y="18422"/>
                  </a:cubicBezTo>
                  <a:cubicBezTo>
                    <a:pt x="13478" y="19785"/>
                    <a:pt x="10912" y="20415"/>
                    <a:pt x="8666" y="20834"/>
                  </a:cubicBezTo>
                  <a:cubicBezTo>
                    <a:pt x="6421" y="21253"/>
                    <a:pt x="4496" y="21463"/>
                    <a:pt x="2999" y="21516"/>
                  </a:cubicBezTo>
                  <a:cubicBezTo>
                    <a:pt x="1502" y="21568"/>
                    <a:pt x="433" y="21463"/>
                    <a:pt x="112" y="20991"/>
                  </a:cubicBezTo>
                  <a:cubicBezTo>
                    <a:pt x="-209" y="20519"/>
                    <a:pt x="219" y="19681"/>
                    <a:pt x="646" y="1884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8" name="Line"/>
            <p:cNvSpPr/>
            <p:nvPr/>
          </p:nvSpPr>
          <p:spPr>
            <a:xfrm>
              <a:off x="1229053" y="1310332"/>
              <a:ext cx="309998" cy="321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510" fill="norm" stroke="1" extrusionOk="0">
                  <a:moveTo>
                    <a:pt x="0" y="7148"/>
                  </a:moveTo>
                  <a:cubicBezTo>
                    <a:pt x="800" y="5283"/>
                    <a:pt x="1600" y="3419"/>
                    <a:pt x="3440" y="2098"/>
                  </a:cubicBezTo>
                  <a:cubicBezTo>
                    <a:pt x="5280" y="777"/>
                    <a:pt x="8160" y="0"/>
                    <a:pt x="11200" y="0"/>
                  </a:cubicBezTo>
                  <a:cubicBezTo>
                    <a:pt x="14240" y="0"/>
                    <a:pt x="17440" y="777"/>
                    <a:pt x="19280" y="2486"/>
                  </a:cubicBezTo>
                  <a:cubicBezTo>
                    <a:pt x="21120" y="4196"/>
                    <a:pt x="21600" y="6837"/>
                    <a:pt x="21200" y="9557"/>
                  </a:cubicBezTo>
                  <a:cubicBezTo>
                    <a:pt x="20800" y="12276"/>
                    <a:pt x="19520" y="15073"/>
                    <a:pt x="16960" y="17094"/>
                  </a:cubicBezTo>
                  <a:cubicBezTo>
                    <a:pt x="14400" y="19114"/>
                    <a:pt x="10560" y="20357"/>
                    <a:pt x="8160" y="20978"/>
                  </a:cubicBezTo>
                  <a:cubicBezTo>
                    <a:pt x="5760" y="21600"/>
                    <a:pt x="4800" y="21600"/>
                    <a:pt x="4240" y="21367"/>
                  </a:cubicBezTo>
                  <a:cubicBezTo>
                    <a:pt x="3680" y="21134"/>
                    <a:pt x="3520" y="20668"/>
                    <a:pt x="3360" y="2020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69" name="Line"/>
            <p:cNvSpPr/>
            <p:nvPr/>
          </p:nvSpPr>
          <p:spPr>
            <a:xfrm>
              <a:off x="1786991" y="1461471"/>
              <a:ext cx="281109" cy="359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159" fill="norm" stroke="1" extrusionOk="0">
                  <a:moveTo>
                    <a:pt x="1576" y="1504"/>
                  </a:moveTo>
                  <a:cubicBezTo>
                    <a:pt x="1053" y="6426"/>
                    <a:pt x="531" y="11347"/>
                    <a:pt x="269" y="14150"/>
                  </a:cubicBezTo>
                  <a:cubicBezTo>
                    <a:pt x="8" y="16952"/>
                    <a:pt x="8" y="17636"/>
                    <a:pt x="95" y="18388"/>
                  </a:cubicBezTo>
                  <a:cubicBezTo>
                    <a:pt x="182" y="19140"/>
                    <a:pt x="357" y="19960"/>
                    <a:pt x="269" y="19071"/>
                  </a:cubicBezTo>
                  <a:cubicBezTo>
                    <a:pt x="182" y="18183"/>
                    <a:pt x="-166" y="15585"/>
                    <a:pt x="95" y="12714"/>
                  </a:cubicBezTo>
                  <a:cubicBezTo>
                    <a:pt x="357" y="9843"/>
                    <a:pt x="1228" y="6699"/>
                    <a:pt x="2534" y="4443"/>
                  </a:cubicBezTo>
                  <a:cubicBezTo>
                    <a:pt x="3840" y="2188"/>
                    <a:pt x="5582" y="821"/>
                    <a:pt x="7847" y="274"/>
                  </a:cubicBezTo>
                  <a:cubicBezTo>
                    <a:pt x="10111" y="-273"/>
                    <a:pt x="12899" y="0"/>
                    <a:pt x="15337" y="1094"/>
                  </a:cubicBezTo>
                  <a:cubicBezTo>
                    <a:pt x="17776" y="2188"/>
                    <a:pt x="19866" y="4102"/>
                    <a:pt x="20650" y="6768"/>
                  </a:cubicBezTo>
                  <a:cubicBezTo>
                    <a:pt x="21434" y="9433"/>
                    <a:pt x="20911" y="12851"/>
                    <a:pt x="20563" y="14970"/>
                  </a:cubicBezTo>
                  <a:cubicBezTo>
                    <a:pt x="20215" y="17089"/>
                    <a:pt x="20040" y="17909"/>
                    <a:pt x="19866" y="18866"/>
                  </a:cubicBezTo>
                  <a:cubicBezTo>
                    <a:pt x="19692" y="19823"/>
                    <a:pt x="19518" y="20917"/>
                    <a:pt x="19431" y="21122"/>
                  </a:cubicBezTo>
                  <a:cubicBezTo>
                    <a:pt x="19344" y="21327"/>
                    <a:pt x="19344" y="20643"/>
                    <a:pt x="19344" y="1996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0" name="Line"/>
            <p:cNvSpPr/>
            <p:nvPr/>
          </p:nvSpPr>
          <p:spPr>
            <a:xfrm>
              <a:off x="2371711" y="1430003"/>
              <a:ext cx="15297" cy="35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535" fill="norm" stroke="1" extrusionOk="0">
                  <a:moveTo>
                    <a:pt x="11042" y="1758"/>
                  </a:moveTo>
                  <a:cubicBezTo>
                    <a:pt x="14128" y="917"/>
                    <a:pt x="17213" y="75"/>
                    <a:pt x="17213" y="5"/>
                  </a:cubicBezTo>
                  <a:cubicBezTo>
                    <a:pt x="17213" y="-65"/>
                    <a:pt x="14128" y="636"/>
                    <a:pt x="9499" y="3231"/>
                  </a:cubicBezTo>
                  <a:cubicBezTo>
                    <a:pt x="4870" y="5826"/>
                    <a:pt x="-1301" y="10314"/>
                    <a:pt x="242" y="13680"/>
                  </a:cubicBezTo>
                  <a:cubicBezTo>
                    <a:pt x="1785" y="17047"/>
                    <a:pt x="11042" y="19291"/>
                    <a:pt x="20299" y="2153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1" name="Line"/>
            <p:cNvSpPr/>
            <p:nvPr/>
          </p:nvSpPr>
          <p:spPr>
            <a:xfrm>
              <a:off x="2323640" y="1359117"/>
              <a:ext cx="284263" cy="46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64" fill="norm" stroke="1" extrusionOk="0">
                  <a:moveTo>
                    <a:pt x="2152" y="5618"/>
                  </a:moveTo>
                  <a:cubicBezTo>
                    <a:pt x="3030" y="4214"/>
                    <a:pt x="3908" y="2810"/>
                    <a:pt x="5928" y="1838"/>
                  </a:cubicBezTo>
                  <a:cubicBezTo>
                    <a:pt x="7947" y="866"/>
                    <a:pt x="11108" y="326"/>
                    <a:pt x="13654" y="110"/>
                  </a:cubicBezTo>
                  <a:cubicBezTo>
                    <a:pt x="16201" y="-106"/>
                    <a:pt x="18132" y="2"/>
                    <a:pt x="19449" y="380"/>
                  </a:cubicBezTo>
                  <a:cubicBezTo>
                    <a:pt x="20767" y="758"/>
                    <a:pt x="21469" y="1406"/>
                    <a:pt x="21469" y="2486"/>
                  </a:cubicBezTo>
                  <a:cubicBezTo>
                    <a:pt x="21469" y="3566"/>
                    <a:pt x="20767" y="5078"/>
                    <a:pt x="18571" y="6698"/>
                  </a:cubicBezTo>
                  <a:cubicBezTo>
                    <a:pt x="16376" y="8318"/>
                    <a:pt x="12689" y="10046"/>
                    <a:pt x="10406" y="11018"/>
                  </a:cubicBezTo>
                  <a:cubicBezTo>
                    <a:pt x="8123" y="11990"/>
                    <a:pt x="7245" y="12206"/>
                    <a:pt x="7157" y="12152"/>
                  </a:cubicBezTo>
                  <a:cubicBezTo>
                    <a:pt x="7069" y="12098"/>
                    <a:pt x="7771" y="11774"/>
                    <a:pt x="9352" y="11450"/>
                  </a:cubicBezTo>
                  <a:cubicBezTo>
                    <a:pt x="10932" y="11126"/>
                    <a:pt x="13391" y="10802"/>
                    <a:pt x="15059" y="10694"/>
                  </a:cubicBezTo>
                  <a:cubicBezTo>
                    <a:pt x="16728" y="10586"/>
                    <a:pt x="17606" y="10694"/>
                    <a:pt x="18308" y="11018"/>
                  </a:cubicBezTo>
                  <a:cubicBezTo>
                    <a:pt x="19010" y="11342"/>
                    <a:pt x="19537" y="11882"/>
                    <a:pt x="19625" y="13178"/>
                  </a:cubicBezTo>
                  <a:cubicBezTo>
                    <a:pt x="19713" y="14474"/>
                    <a:pt x="19362" y="16526"/>
                    <a:pt x="17957" y="18038"/>
                  </a:cubicBezTo>
                  <a:cubicBezTo>
                    <a:pt x="16552" y="19550"/>
                    <a:pt x="14093" y="20522"/>
                    <a:pt x="11635" y="21008"/>
                  </a:cubicBezTo>
                  <a:cubicBezTo>
                    <a:pt x="9176" y="21494"/>
                    <a:pt x="6718" y="21494"/>
                    <a:pt x="4874" y="21440"/>
                  </a:cubicBezTo>
                  <a:cubicBezTo>
                    <a:pt x="3030" y="21386"/>
                    <a:pt x="1801" y="21278"/>
                    <a:pt x="1010" y="20954"/>
                  </a:cubicBezTo>
                  <a:cubicBezTo>
                    <a:pt x="220" y="20630"/>
                    <a:pt x="-131" y="20090"/>
                    <a:pt x="45" y="19658"/>
                  </a:cubicBezTo>
                  <a:cubicBezTo>
                    <a:pt x="220" y="19226"/>
                    <a:pt x="923" y="18902"/>
                    <a:pt x="1625" y="1857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2" name="Line"/>
            <p:cNvSpPr/>
            <p:nvPr/>
          </p:nvSpPr>
          <p:spPr>
            <a:xfrm>
              <a:off x="2603650" y="1724219"/>
              <a:ext cx="208871" cy="23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502" fill="norm" stroke="1" extrusionOk="0">
                  <a:moveTo>
                    <a:pt x="671" y="6291"/>
                  </a:moveTo>
                  <a:cubicBezTo>
                    <a:pt x="197" y="5243"/>
                    <a:pt x="-278" y="4194"/>
                    <a:pt x="197" y="3460"/>
                  </a:cubicBezTo>
                  <a:cubicBezTo>
                    <a:pt x="671" y="2726"/>
                    <a:pt x="2096" y="2307"/>
                    <a:pt x="3282" y="2621"/>
                  </a:cubicBezTo>
                  <a:cubicBezTo>
                    <a:pt x="4469" y="2936"/>
                    <a:pt x="5419" y="3984"/>
                    <a:pt x="6131" y="6816"/>
                  </a:cubicBezTo>
                  <a:cubicBezTo>
                    <a:pt x="6843" y="9647"/>
                    <a:pt x="7318" y="14260"/>
                    <a:pt x="7318" y="17196"/>
                  </a:cubicBezTo>
                  <a:cubicBezTo>
                    <a:pt x="7318" y="20132"/>
                    <a:pt x="6843" y="21390"/>
                    <a:pt x="6487" y="21495"/>
                  </a:cubicBezTo>
                  <a:cubicBezTo>
                    <a:pt x="6131" y="21600"/>
                    <a:pt x="5893" y="20551"/>
                    <a:pt x="6606" y="17825"/>
                  </a:cubicBezTo>
                  <a:cubicBezTo>
                    <a:pt x="7318" y="15099"/>
                    <a:pt x="8979" y="10695"/>
                    <a:pt x="10522" y="7654"/>
                  </a:cubicBezTo>
                  <a:cubicBezTo>
                    <a:pt x="12065" y="4614"/>
                    <a:pt x="13489" y="2936"/>
                    <a:pt x="14795" y="1783"/>
                  </a:cubicBezTo>
                  <a:cubicBezTo>
                    <a:pt x="16100" y="629"/>
                    <a:pt x="17287" y="0"/>
                    <a:pt x="18355" y="0"/>
                  </a:cubicBezTo>
                  <a:cubicBezTo>
                    <a:pt x="19423" y="0"/>
                    <a:pt x="20373" y="629"/>
                    <a:pt x="21322" y="125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3" name="Line"/>
            <p:cNvSpPr/>
            <p:nvPr/>
          </p:nvSpPr>
          <p:spPr>
            <a:xfrm>
              <a:off x="2993279" y="1319194"/>
              <a:ext cx="161048" cy="476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1" h="21283" fill="norm" stroke="1" extrusionOk="0">
                  <a:moveTo>
                    <a:pt x="18333" y="2200"/>
                  </a:moveTo>
                  <a:cubicBezTo>
                    <a:pt x="17116" y="1266"/>
                    <a:pt x="15899" y="331"/>
                    <a:pt x="14682" y="72"/>
                  </a:cubicBezTo>
                  <a:cubicBezTo>
                    <a:pt x="13465" y="-188"/>
                    <a:pt x="12248" y="227"/>
                    <a:pt x="9815" y="1837"/>
                  </a:cubicBezTo>
                  <a:cubicBezTo>
                    <a:pt x="7381" y="3447"/>
                    <a:pt x="3730" y="6250"/>
                    <a:pt x="1753" y="9054"/>
                  </a:cubicBezTo>
                  <a:cubicBezTo>
                    <a:pt x="-225" y="11858"/>
                    <a:pt x="-529" y="14662"/>
                    <a:pt x="840" y="16739"/>
                  </a:cubicBezTo>
                  <a:cubicBezTo>
                    <a:pt x="2209" y="18816"/>
                    <a:pt x="5251" y="20166"/>
                    <a:pt x="8902" y="20789"/>
                  </a:cubicBezTo>
                  <a:cubicBezTo>
                    <a:pt x="12553" y="21412"/>
                    <a:pt x="16812" y="21308"/>
                    <a:pt x="21071" y="2120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4" name="Line"/>
            <p:cNvSpPr/>
            <p:nvPr/>
          </p:nvSpPr>
          <p:spPr>
            <a:xfrm>
              <a:off x="3154326" y="1452278"/>
              <a:ext cx="195609" cy="26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0879" fill="norm" stroke="1" extrusionOk="0">
                  <a:moveTo>
                    <a:pt x="6861" y="4348"/>
                  </a:moveTo>
                  <a:cubicBezTo>
                    <a:pt x="5591" y="3804"/>
                    <a:pt x="4320" y="3259"/>
                    <a:pt x="3431" y="3622"/>
                  </a:cubicBezTo>
                  <a:cubicBezTo>
                    <a:pt x="2541" y="3985"/>
                    <a:pt x="2033" y="5256"/>
                    <a:pt x="1652" y="7616"/>
                  </a:cubicBezTo>
                  <a:cubicBezTo>
                    <a:pt x="1271" y="9975"/>
                    <a:pt x="1016" y="13424"/>
                    <a:pt x="1652" y="15965"/>
                  </a:cubicBezTo>
                  <a:cubicBezTo>
                    <a:pt x="2287" y="18506"/>
                    <a:pt x="3812" y="20140"/>
                    <a:pt x="6861" y="20684"/>
                  </a:cubicBezTo>
                  <a:cubicBezTo>
                    <a:pt x="9911" y="21229"/>
                    <a:pt x="14485" y="20684"/>
                    <a:pt x="17407" y="18416"/>
                  </a:cubicBezTo>
                  <a:cubicBezTo>
                    <a:pt x="20329" y="16147"/>
                    <a:pt x="21600" y="12153"/>
                    <a:pt x="21346" y="8795"/>
                  </a:cubicBezTo>
                  <a:cubicBezTo>
                    <a:pt x="21092" y="5437"/>
                    <a:pt x="19313" y="2715"/>
                    <a:pt x="16391" y="1263"/>
                  </a:cubicBezTo>
                  <a:cubicBezTo>
                    <a:pt x="13468" y="-189"/>
                    <a:pt x="9402" y="-371"/>
                    <a:pt x="6480" y="627"/>
                  </a:cubicBezTo>
                  <a:cubicBezTo>
                    <a:pt x="3558" y="1626"/>
                    <a:pt x="1779" y="3804"/>
                    <a:pt x="0" y="598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5" name="Line"/>
            <p:cNvSpPr/>
            <p:nvPr/>
          </p:nvSpPr>
          <p:spPr>
            <a:xfrm>
              <a:off x="3377546" y="1377307"/>
              <a:ext cx="168630" cy="443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370" fill="norm" stroke="1" extrusionOk="0">
                  <a:moveTo>
                    <a:pt x="0" y="582"/>
                  </a:moveTo>
                  <a:cubicBezTo>
                    <a:pt x="1167" y="246"/>
                    <a:pt x="2335" y="-90"/>
                    <a:pt x="5108" y="22"/>
                  </a:cubicBezTo>
                  <a:cubicBezTo>
                    <a:pt x="7881" y="134"/>
                    <a:pt x="12259" y="693"/>
                    <a:pt x="15616" y="2148"/>
                  </a:cubicBezTo>
                  <a:cubicBezTo>
                    <a:pt x="18973" y="3603"/>
                    <a:pt x="21308" y="5954"/>
                    <a:pt x="21162" y="8695"/>
                  </a:cubicBezTo>
                  <a:cubicBezTo>
                    <a:pt x="21016" y="11437"/>
                    <a:pt x="18389" y="14571"/>
                    <a:pt x="15470" y="16698"/>
                  </a:cubicBezTo>
                  <a:cubicBezTo>
                    <a:pt x="12551" y="18824"/>
                    <a:pt x="9340" y="19943"/>
                    <a:pt x="6567" y="20615"/>
                  </a:cubicBezTo>
                  <a:cubicBezTo>
                    <a:pt x="3794" y="21286"/>
                    <a:pt x="1459" y="21510"/>
                    <a:pt x="584" y="21286"/>
                  </a:cubicBezTo>
                  <a:cubicBezTo>
                    <a:pt x="-292" y="21062"/>
                    <a:pt x="292" y="20391"/>
                    <a:pt x="1167" y="19887"/>
                  </a:cubicBezTo>
                  <a:cubicBezTo>
                    <a:pt x="2043" y="19384"/>
                    <a:pt x="3211" y="19048"/>
                    <a:pt x="4378" y="1871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6" name="Line"/>
            <p:cNvSpPr/>
            <p:nvPr/>
          </p:nvSpPr>
          <p:spPr>
            <a:xfrm>
              <a:off x="3798651" y="1209118"/>
              <a:ext cx="38489" cy="70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3" h="21483" fill="norm" stroke="1" extrusionOk="0">
                  <a:moveTo>
                    <a:pt x="2275" y="1879"/>
                  </a:moveTo>
                  <a:cubicBezTo>
                    <a:pt x="1075" y="1525"/>
                    <a:pt x="-125" y="1171"/>
                    <a:pt x="475" y="781"/>
                  </a:cubicBezTo>
                  <a:cubicBezTo>
                    <a:pt x="1075" y="392"/>
                    <a:pt x="3475" y="-33"/>
                    <a:pt x="5875" y="2"/>
                  </a:cubicBezTo>
                  <a:cubicBezTo>
                    <a:pt x="8275" y="38"/>
                    <a:pt x="10675" y="534"/>
                    <a:pt x="13075" y="1915"/>
                  </a:cubicBezTo>
                  <a:cubicBezTo>
                    <a:pt x="15475" y="3296"/>
                    <a:pt x="17875" y="5562"/>
                    <a:pt x="19075" y="8111"/>
                  </a:cubicBezTo>
                  <a:cubicBezTo>
                    <a:pt x="20275" y="10661"/>
                    <a:pt x="20275" y="13494"/>
                    <a:pt x="17875" y="15583"/>
                  </a:cubicBezTo>
                  <a:cubicBezTo>
                    <a:pt x="15475" y="17672"/>
                    <a:pt x="10675" y="19017"/>
                    <a:pt x="6475" y="19938"/>
                  </a:cubicBezTo>
                  <a:cubicBezTo>
                    <a:pt x="2275" y="20859"/>
                    <a:pt x="-1325" y="21355"/>
                    <a:pt x="475" y="21461"/>
                  </a:cubicBezTo>
                  <a:cubicBezTo>
                    <a:pt x="2275" y="21567"/>
                    <a:pt x="9475" y="21284"/>
                    <a:pt x="16675" y="210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7" name="Line"/>
            <p:cNvSpPr/>
            <p:nvPr/>
          </p:nvSpPr>
          <p:spPr>
            <a:xfrm>
              <a:off x="4528242" y="1473097"/>
              <a:ext cx="237454" cy="2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3171" y="21600"/>
                  </a:moveTo>
                  <a:cubicBezTo>
                    <a:pt x="1703" y="14400"/>
                    <a:pt x="235" y="7200"/>
                    <a:pt x="26" y="3600"/>
                  </a:cubicBezTo>
                  <a:cubicBezTo>
                    <a:pt x="-184" y="0"/>
                    <a:pt x="865" y="0"/>
                    <a:pt x="4639" y="0"/>
                  </a:cubicBezTo>
                  <a:cubicBezTo>
                    <a:pt x="8414" y="0"/>
                    <a:pt x="14915" y="0"/>
                    <a:pt x="21416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8" name="Line"/>
            <p:cNvSpPr/>
            <p:nvPr/>
          </p:nvSpPr>
          <p:spPr>
            <a:xfrm>
              <a:off x="4542475" y="1556804"/>
              <a:ext cx="223221" cy="1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075" y="18000"/>
                    <a:pt x="12150" y="14400"/>
                    <a:pt x="15750" y="10800"/>
                  </a:cubicBezTo>
                  <a:cubicBezTo>
                    <a:pt x="19350" y="7200"/>
                    <a:pt x="20475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79" name="Line"/>
            <p:cNvSpPr/>
            <p:nvPr/>
          </p:nvSpPr>
          <p:spPr>
            <a:xfrm>
              <a:off x="4375060" y="989094"/>
              <a:ext cx="174392" cy="21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3" fill="norm" stroke="1" extrusionOk="0">
                  <a:moveTo>
                    <a:pt x="18144" y="266"/>
                  </a:moveTo>
                  <a:cubicBezTo>
                    <a:pt x="16704" y="36"/>
                    <a:pt x="15264" y="-194"/>
                    <a:pt x="12528" y="266"/>
                  </a:cubicBezTo>
                  <a:cubicBezTo>
                    <a:pt x="9792" y="725"/>
                    <a:pt x="5760" y="1874"/>
                    <a:pt x="3312" y="4517"/>
                  </a:cubicBezTo>
                  <a:cubicBezTo>
                    <a:pt x="864" y="7159"/>
                    <a:pt x="0" y="11295"/>
                    <a:pt x="0" y="13938"/>
                  </a:cubicBezTo>
                  <a:cubicBezTo>
                    <a:pt x="0" y="16580"/>
                    <a:pt x="864" y="17729"/>
                    <a:pt x="2016" y="18304"/>
                  </a:cubicBezTo>
                  <a:cubicBezTo>
                    <a:pt x="3168" y="18878"/>
                    <a:pt x="4608" y="18878"/>
                    <a:pt x="6480" y="16925"/>
                  </a:cubicBezTo>
                  <a:cubicBezTo>
                    <a:pt x="8352" y="14972"/>
                    <a:pt x="10656" y="11066"/>
                    <a:pt x="11952" y="8308"/>
                  </a:cubicBezTo>
                  <a:cubicBezTo>
                    <a:pt x="13248" y="5551"/>
                    <a:pt x="13536" y="3942"/>
                    <a:pt x="13536" y="3712"/>
                  </a:cubicBezTo>
                  <a:cubicBezTo>
                    <a:pt x="13536" y="3483"/>
                    <a:pt x="13248" y="4632"/>
                    <a:pt x="13392" y="6929"/>
                  </a:cubicBezTo>
                  <a:cubicBezTo>
                    <a:pt x="13536" y="9227"/>
                    <a:pt x="14112" y="12674"/>
                    <a:pt x="14688" y="15317"/>
                  </a:cubicBezTo>
                  <a:cubicBezTo>
                    <a:pt x="15264" y="17959"/>
                    <a:pt x="15840" y="19797"/>
                    <a:pt x="16992" y="20602"/>
                  </a:cubicBezTo>
                  <a:cubicBezTo>
                    <a:pt x="18144" y="21406"/>
                    <a:pt x="19872" y="21176"/>
                    <a:pt x="21600" y="2094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80" name="Line"/>
            <p:cNvSpPr/>
            <p:nvPr/>
          </p:nvSpPr>
          <p:spPr>
            <a:xfrm>
              <a:off x="4584329" y="1103389"/>
              <a:ext cx="1" cy="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481" name="Line"/>
            <p:cNvSpPr/>
            <p:nvPr/>
          </p:nvSpPr>
          <p:spPr>
            <a:xfrm>
              <a:off x="4695341" y="972737"/>
              <a:ext cx="110320" cy="216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209" fill="norm" stroke="1" extrusionOk="0">
                  <a:moveTo>
                    <a:pt x="9371" y="2544"/>
                  </a:moveTo>
                  <a:cubicBezTo>
                    <a:pt x="8930" y="1408"/>
                    <a:pt x="8489" y="271"/>
                    <a:pt x="7167" y="43"/>
                  </a:cubicBezTo>
                  <a:cubicBezTo>
                    <a:pt x="5844" y="-184"/>
                    <a:pt x="3640" y="498"/>
                    <a:pt x="2097" y="1862"/>
                  </a:cubicBezTo>
                  <a:cubicBezTo>
                    <a:pt x="555" y="3227"/>
                    <a:pt x="-327" y="5273"/>
                    <a:pt x="114" y="6637"/>
                  </a:cubicBezTo>
                  <a:cubicBezTo>
                    <a:pt x="555" y="8001"/>
                    <a:pt x="2318" y="8683"/>
                    <a:pt x="5624" y="9593"/>
                  </a:cubicBezTo>
                  <a:cubicBezTo>
                    <a:pt x="8930" y="10502"/>
                    <a:pt x="13779" y="11639"/>
                    <a:pt x="16865" y="13231"/>
                  </a:cubicBezTo>
                  <a:cubicBezTo>
                    <a:pt x="19951" y="14822"/>
                    <a:pt x="21273" y="16869"/>
                    <a:pt x="20832" y="18233"/>
                  </a:cubicBezTo>
                  <a:cubicBezTo>
                    <a:pt x="20391" y="19597"/>
                    <a:pt x="18187" y="20279"/>
                    <a:pt x="15763" y="20734"/>
                  </a:cubicBezTo>
                  <a:cubicBezTo>
                    <a:pt x="13338" y="21189"/>
                    <a:pt x="10693" y="21416"/>
                    <a:pt x="9151" y="20961"/>
                  </a:cubicBezTo>
                  <a:cubicBezTo>
                    <a:pt x="7608" y="20507"/>
                    <a:pt x="7167" y="19370"/>
                    <a:pt x="7608" y="18347"/>
                  </a:cubicBezTo>
                  <a:cubicBezTo>
                    <a:pt x="8049" y="17323"/>
                    <a:pt x="9371" y="16414"/>
                    <a:pt x="10693" y="1550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6683" name="Drawing"/>
          <p:cNvGrpSpPr/>
          <p:nvPr/>
        </p:nvGrpSpPr>
        <p:grpSpPr>
          <a:xfrm>
            <a:off x="624313" y="6399034"/>
            <a:ext cx="11246720" cy="2398824"/>
            <a:chOff x="-13198" y="-12752"/>
            <a:chExt cx="11246719" cy="2398822"/>
          </a:xfrm>
        </p:grpSpPr>
        <p:pic>
          <p:nvPicPr>
            <p:cNvPr id="6483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07021" y="153491"/>
              <a:ext cx="422083" cy="217550"/>
            </a:xfrm>
            <a:prstGeom prst="rect">
              <a:avLst/>
            </a:prstGeom>
            <a:effectLst/>
          </p:spPr>
        </p:pic>
        <p:pic>
          <p:nvPicPr>
            <p:cNvPr id="6485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703153" y="182587"/>
              <a:ext cx="40741" cy="227698"/>
            </a:xfrm>
            <a:prstGeom prst="rect">
              <a:avLst/>
            </a:prstGeom>
            <a:effectLst/>
          </p:spPr>
        </p:pic>
        <p:pic>
          <p:nvPicPr>
            <p:cNvPr id="6487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18489" y="15173"/>
              <a:ext cx="60281" cy="81206"/>
            </a:xfrm>
            <a:prstGeom prst="rect">
              <a:avLst/>
            </a:prstGeom>
            <a:effectLst/>
          </p:spPr>
        </p:pic>
        <p:pic>
          <p:nvPicPr>
            <p:cNvPr id="6489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871953" y="98879"/>
              <a:ext cx="39353" cy="283500"/>
            </a:xfrm>
            <a:prstGeom prst="rect">
              <a:avLst/>
            </a:prstGeom>
            <a:effectLst/>
          </p:spPr>
        </p:pic>
        <p:pic>
          <p:nvPicPr>
            <p:cNvPr id="6491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24555" y="-12753"/>
              <a:ext cx="408967" cy="471867"/>
            </a:xfrm>
            <a:prstGeom prst="rect">
              <a:avLst/>
            </a:prstGeom>
            <a:effectLst/>
          </p:spPr>
        </p:pic>
        <p:pic>
          <p:nvPicPr>
            <p:cNvPr id="6493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220" y="251017"/>
              <a:ext cx="88818" cy="438292"/>
            </a:xfrm>
            <a:prstGeom prst="rect">
              <a:avLst/>
            </a:prstGeom>
            <a:effectLst/>
          </p:spPr>
        </p:pic>
        <p:pic>
          <p:nvPicPr>
            <p:cNvPr id="6495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3199" y="132591"/>
              <a:ext cx="307603" cy="577645"/>
            </a:xfrm>
            <a:prstGeom prst="rect">
              <a:avLst/>
            </a:prstGeom>
            <a:effectLst/>
          </p:spPr>
        </p:pic>
        <p:pic>
          <p:nvPicPr>
            <p:cNvPr id="6497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02592" y="255773"/>
              <a:ext cx="174730" cy="391682"/>
            </a:xfrm>
            <a:prstGeom prst="rect">
              <a:avLst/>
            </a:prstGeom>
            <a:effectLst/>
          </p:spPr>
        </p:pic>
        <p:pic>
          <p:nvPicPr>
            <p:cNvPr id="6499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28270" y="426734"/>
              <a:ext cx="224230" cy="143991"/>
            </a:xfrm>
            <a:prstGeom prst="rect">
              <a:avLst/>
            </a:prstGeom>
            <a:effectLst/>
          </p:spPr>
        </p:pic>
        <p:pic>
          <p:nvPicPr>
            <p:cNvPr id="6501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52708" y="594149"/>
              <a:ext cx="220720" cy="39353"/>
            </a:xfrm>
            <a:prstGeom prst="rect">
              <a:avLst/>
            </a:prstGeom>
            <a:effectLst/>
          </p:spPr>
        </p:pic>
        <p:pic>
          <p:nvPicPr>
            <p:cNvPr id="6503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04534" y="287676"/>
              <a:ext cx="45625" cy="345826"/>
            </a:xfrm>
            <a:prstGeom prst="rect">
              <a:avLst/>
            </a:prstGeom>
            <a:effectLst/>
          </p:spPr>
        </p:pic>
        <p:pic>
          <p:nvPicPr>
            <p:cNvPr id="6505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599427" y="260228"/>
              <a:ext cx="287907" cy="373277"/>
            </a:xfrm>
            <a:prstGeom prst="rect">
              <a:avLst/>
            </a:prstGeom>
            <a:effectLst/>
          </p:spPr>
        </p:pic>
        <p:pic>
          <p:nvPicPr>
            <p:cNvPr id="6507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006083" y="211503"/>
              <a:ext cx="280244" cy="456879"/>
            </a:xfrm>
            <a:prstGeom prst="rect">
              <a:avLst/>
            </a:prstGeom>
            <a:effectLst/>
          </p:spPr>
        </p:pic>
        <p:pic>
          <p:nvPicPr>
            <p:cNvPr id="6509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089800" y="405806"/>
              <a:ext cx="230021" cy="95160"/>
            </a:xfrm>
            <a:prstGeom prst="rect">
              <a:avLst/>
            </a:prstGeom>
            <a:effectLst/>
          </p:spPr>
        </p:pic>
        <p:pic>
          <p:nvPicPr>
            <p:cNvPr id="6511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395277" y="280246"/>
              <a:ext cx="64055" cy="388134"/>
            </a:xfrm>
            <a:prstGeom prst="rect">
              <a:avLst/>
            </a:prstGeom>
            <a:effectLst/>
          </p:spPr>
        </p:pic>
        <p:pic>
          <p:nvPicPr>
            <p:cNvPr id="6513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364173" y="221318"/>
              <a:ext cx="325357" cy="412186"/>
            </a:xfrm>
            <a:prstGeom prst="rect">
              <a:avLst/>
            </a:prstGeom>
            <a:effectLst/>
          </p:spPr>
        </p:pic>
        <p:pic>
          <p:nvPicPr>
            <p:cNvPr id="6515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797056" y="192956"/>
              <a:ext cx="240524" cy="378357"/>
            </a:xfrm>
            <a:prstGeom prst="rect">
              <a:avLst/>
            </a:prstGeom>
            <a:effectLst/>
          </p:spPr>
        </p:pic>
        <p:pic>
          <p:nvPicPr>
            <p:cNvPr id="6517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810614" y="398832"/>
              <a:ext cx="213744" cy="192816"/>
            </a:xfrm>
            <a:prstGeom prst="rect">
              <a:avLst/>
            </a:prstGeom>
            <a:effectLst/>
          </p:spPr>
        </p:pic>
        <p:pic>
          <p:nvPicPr>
            <p:cNvPr id="6519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040808" y="222116"/>
              <a:ext cx="288443" cy="415227"/>
            </a:xfrm>
            <a:prstGeom prst="rect">
              <a:avLst/>
            </a:prstGeom>
            <a:effectLst/>
          </p:spPr>
        </p:pic>
        <p:pic>
          <p:nvPicPr>
            <p:cNvPr id="6521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45779" y="632184"/>
              <a:ext cx="2372674" cy="266393"/>
            </a:xfrm>
            <a:prstGeom prst="rect">
              <a:avLst/>
            </a:prstGeom>
            <a:effectLst/>
          </p:spPr>
        </p:pic>
        <p:pic>
          <p:nvPicPr>
            <p:cNvPr id="6523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2654662" y="237577"/>
              <a:ext cx="117426" cy="116902"/>
            </a:xfrm>
            <a:prstGeom prst="rect">
              <a:avLst/>
            </a:prstGeom>
            <a:effectLst/>
          </p:spPr>
        </p:pic>
        <p:pic>
          <p:nvPicPr>
            <p:cNvPr id="6525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640712" y="510441"/>
              <a:ext cx="114868" cy="107820"/>
            </a:xfrm>
            <a:prstGeom prst="rect">
              <a:avLst/>
            </a:prstGeom>
            <a:effectLst/>
          </p:spPr>
        </p:pic>
        <p:pic>
          <p:nvPicPr>
            <p:cNvPr id="6527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3378193" y="139398"/>
              <a:ext cx="351918" cy="449099"/>
            </a:xfrm>
            <a:prstGeom prst="rect">
              <a:avLst/>
            </a:prstGeom>
            <a:effectLst/>
          </p:spPr>
        </p:pic>
        <p:pic>
          <p:nvPicPr>
            <p:cNvPr id="6529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3854473" y="223767"/>
              <a:ext cx="56076" cy="360908"/>
            </a:xfrm>
            <a:prstGeom prst="rect">
              <a:avLst/>
            </a:prstGeom>
            <a:effectLst/>
          </p:spPr>
        </p:pic>
        <p:pic>
          <p:nvPicPr>
            <p:cNvPr id="6531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3770765" y="346159"/>
              <a:ext cx="213747" cy="36224"/>
            </a:xfrm>
            <a:prstGeom prst="rect">
              <a:avLst/>
            </a:prstGeom>
            <a:effectLst/>
          </p:spPr>
        </p:pic>
        <p:pic>
          <p:nvPicPr>
            <p:cNvPr id="6533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3958804" y="313486"/>
              <a:ext cx="360535" cy="285921"/>
            </a:xfrm>
            <a:prstGeom prst="rect">
              <a:avLst/>
            </a:prstGeom>
            <a:effectLst/>
          </p:spPr>
        </p:pic>
        <p:pic>
          <p:nvPicPr>
            <p:cNvPr id="6535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4307886" y="133779"/>
              <a:ext cx="74237" cy="429970"/>
            </a:xfrm>
            <a:prstGeom prst="rect">
              <a:avLst/>
            </a:prstGeom>
            <a:effectLst/>
          </p:spPr>
        </p:pic>
        <p:pic>
          <p:nvPicPr>
            <p:cNvPr id="6537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4186947" y="263571"/>
              <a:ext cx="362589" cy="307152"/>
            </a:xfrm>
            <a:prstGeom prst="rect">
              <a:avLst/>
            </a:prstGeom>
            <a:effectLst/>
          </p:spPr>
        </p:pic>
        <p:pic>
          <p:nvPicPr>
            <p:cNvPr id="6539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4461352" y="82192"/>
              <a:ext cx="94696" cy="106236"/>
            </a:xfrm>
            <a:prstGeom prst="rect">
              <a:avLst/>
            </a:prstGeom>
            <a:effectLst/>
          </p:spPr>
        </p:pic>
        <p:pic>
          <p:nvPicPr>
            <p:cNvPr id="6541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4589559" y="265709"/>
              <a:ext cx="490126" cy="295711"/>
            </a:xfrm>
            <a:prstGeom prst="rect">
              <a:avLst/>
            </a:prstGeom>
            <a:effectLst/>
          </p:spPr>
        </p:pic>
        <p:pic>
          <p:nvPicPr>
            <p:cNvPr id="6543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5094892" y="239014"/>
              <a:ext cx="563767" cy="338620"/>
            </a:xfrm>
            <a:prstGeom prst="rect">
              <a:avLst/>
            </a:prstGeom>
            <a:effectLst/>
          </p:spPr>
        </p:pic>
        <p:pic>
          <p:nvPicPr>
            <p:cNvPr id="6545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5605352" y="294198"/>
              <a:ext cx="332041" cy="503050"/>
            </a:xfrm>
            <a:prstGeom prst="rect">
              <a:avLst/>
            </a:prstGeom>
            <a:effectLst/>
          </p:spPr>
        </p:pic>
        <p:pic>
          <p:nvPicPr>
            <p:cNvPr id="6547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6537146" y="92734"/>
              <a:ext cx="77174" cy="582622"/>
            </a:xfrm>
            <a:prstGeom prst="rect">
              <a:avLst/>
            </a:prstGeom>
            <a:effectLst/>
          </p:spPr>
        </p:pic>
        <p:pic>
          <p:nvPicPr>
            <p:cNvPr id="6549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6477307" y="253383"/>
              <a:ext cx="344705" cy="259935"/>
            </a:xfrm>
            <a:prstGeom prst="rect">
              <a:avLst/>
            </a:prstGeom>
            <a:effectLst/>
          </p:spPr>
        </p:pic>
        <p:pic>
          <p:nvPicPr>
            <p:cNvPr id="6551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6789872" y="206128"/>
              <a:ext cx="153979" cy="273915"/>
            </a:xfrm>
            <a:prstGeom prst="rect">
              <a:avLst/>
            </a:prstGeom>
            <a:effectLst/>
          </p:spPr>
        </p:pic>
        <p:pic>
          <p:nvPicPr>
            <p:cNvPr id="6553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7014432" y="254059"/>
              <a:ext cx="25401" cy="295735"/>
            </a:xfrm>
            <a:prstGeom prst="rect">
              <a:avLst/>
            </a:prstGeom>
            <a:effectLst/>
          </p:spPr>
        </p:pic>
        <p:pic>
          <p:nvPicPr>
            <p:cNvPr id="6555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6978865" y="87353"/>
              <a:ext cx="47019" cy="64833"/>
            </a:xfrm>
            <a:prstGeom prst="rect">
              <a:avLst/>
            </a:prstGeom>
            <a:effectLst/>
          </p:spPr>
        </p:pic>
        <p:pic>
          <p:nvPicPr>
            <p:cNvPr id="6557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7087570" y="272222"/>
              <a:ext cx="213726" cy="256646"/>
            </a:xfrm>
            <a:prstGeom prst="rect">
              <a:avLst/>
            </a:prstGeom>
            <a:effectLst/>
          </p:spPr>
        </p:pic>
        <p:pic>
          <p:nvPicPr>
            <p:cNvPr id="6559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7398489" y="36682"/>
              <a:ext cx="45931" cy="492187"/>
            </a:xfrm>
            <a:prstGeom prst="rect">
              <a:avLst/>
            </a:prstGeom>
            <a:effectLst/>
          </p:spPr>
        </p:pic>
        <p:pic>
          <p:nvPicPr>
            <p:cNvPr id="6561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7289814" y="192697"/>
              <a:ext cx="273192" cy="105977"/>
            </a:xfrm>
            <a:prstGeom prst="rect">
              <a:avLst/>
            </a:prstGeom>
            <a:effectLst/>
          </p:spPr>
        </p:pic>
        <p:pic>
          <p:nvPicPr>
            <p:cNvPr id="6563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8158435" y="-9418"/>
              <a:ext cx="95160" cy="656874"/>
            </a:xfrm>
            <a:prstGeom prst="rect">
              <a:avLst/>
            </a:prstGeom>
            <a:effectLst/>
          </p:spPr>
        </p:pic>
        <p:pic>
          <p:nvPicPr>
            <p:cNvPr id="6565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8186336" y="178953"/>
              <a:ext cx="270893" cy="315037"/>
            </a:xfrm>
            <a:prstGeom prst="rect">
              <a:avLst/>
            </a:prstGeom>
            <a:effectLst/>
          </p:spPr>
        </p:pic>
        <p:pic>
          <p:nvPicPr>
            <p:cNvPr id="6567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8472338" y="143791"/>
              <a:ext cx="181481" cy="299588"/>
            </a:xfrm>
            <a:prstGeom prst="rect">
              <a:avLst/>
            </a:prstGeom>
            <a:effectLst/>
          </p:spPr>
        </p:pic>
        <p:pic>
          <p:nvPicPr>
            <p:cNvPr id="6569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8682897" y="150925"/>
              <a:ext cx="156089" cy="271215"/>
            </a:xfrm>
            <a:prstGeom prst="rect">
              <a:avLst/>
            </a:prstGeom>
            <a:effectLst/>
          </p:spPr>
        </p:pic>
        <p:pic>
          <p:nvPicPr>
            <p:cNvPr id="6571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8894475" y="38421"/>
              <a:ext cx="175268" cy="347111"/>
            </a:xfrm>
            <a:prstGeom prst="rect">
              <a:avLst/>
            </a:prstGeom>
            <a:effectLst/>
          </p:spPr>
        </p:pic>
        <p:pic>
          <p:nvPicPr>
            <p:cNvPr id="6573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9033679" y="112047"/>
              <a:ext cx="231381" cy="253023"/>
            </a:xfrm>
            <a:prstGeom prst="rect">
              <a:avLst/>
            </a:prstGeom>
            <a:effectLst/>
          </p:spPr>
        </p:pic>
        <p:pic>
          <p:nvPicPr>
            <p:cNvPr id="6575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9258036" y="75480"/>
              <a:ext cx="170260" cy="317661"/>
            </a:xfrm>
            <a:prstGeom prst="rect">
              <a:avLst/>
            </a:prstGeom>
            <a:effectLst/>
          </p:spPr>
        </p:pic>
        <p:pic>
          <p:nvPicPr>
            <p:cNvPr id="6577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9393120" y="51713"/>
              <a:ext cx="220719" cy="330667"/>
            </a:xfrm>
            <a:prstGeom prst="rect">
              <a:avLst/>
            </a:prstGeom>
            <a:effectLst/>
          </p:spPr>
        </p:pic>
        <p:pic>
          <p:nvPicPr>
            <p:cNvPr id="6579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147323" y="1118194"/>
              <a:ext cx="621422" cy="540673"/>
            </a:xfrm>
            <a:prstGeom prst="rect">
              <a:avLst/>
            </a:prstGeom>
            <a:effectLst/>
          </p:spPr>
        </p:pic>
        <p:pic>
          <p:nvPicPr>
            <p:cNvPr id="6581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729390" y="1188291"/>
              <a:ext cx="162591" cy="285661"/>
            </a:xfrm>
            <a:prstGeom prst="rect">
              <a:avLst/>
            </a:prstGeom>
            <a:effectLst/>
          </p:spPr>
        </p:pic>
        <p:pic>
          <p:nvPicPr>
            <p:cNvPr id="6583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907497" y="1201026"/>
              <a:ext cx="301953" cy="271128"/>
            </a:xfrm>
            <a:prstGeom prst="rect">
              <a:avLst/>
            </a:prstGeom>
            <a:effectLst/>
          </p:spPr>
        </p:pic>
        <p:pic>
          <p:nvPicPr>
            <p:cNvPr id="6585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1352548" y="1082048"/>
              <a:ext cx="71909" cy="360630"/>
            </a:xfrm>
            <a:prstGeom prst="rect">
              <a:avLst/>
            </a:prstGeom>
            <a:effectLst/>
          </p:spPr>
        </p:pic>
        <p:pic>
          <p:nvPicPr>
            <p:cNvPr id="6587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1189783" y="972110"/>
              <a:ext cx="521382" cy="512421"/>
            </a:xfrm>
            <a:prstGeom prst="rect">
              <a:avLst/>
            </a:prstGeom>
            <a:effectLst/>
          </p:spPr>
        </p:pic>
        <p:pic>
          <p:nvPicPr>
            <p:cNvPr id="6589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2160434" y="1108771"/>
              <a:ext cx="593408" cy="361809"/>
            </a:xfrm>
            <a:prstGeom prst="rect">
              <a:avLst/>
            </a:prstGeom>
            <a:effectLst/>
          </p:spPr>
        </p:pic>
        <p:pic>
          <p:nvPicPr>
            <p:cNvPr id="6591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2781523" y="1009849"/>
              <a:ext cx="470547" cy="426740"/>
            </a:xfrm>
            <a:prstGeom prst="rect">
              <a:avLst/>
            </a:prstGeom>
            <a:effectLst/>
          </p:spPr>
        </p:pic>
        <p:pic>
          <p:nvPicPr>
            <p:cNvPr id="6593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3156908" y="938742"/>
              <a:ext cx="64932" cy="163450"/>
            </a:xfrm>
            <a:prstGeom prst="rect">
              <a:avLst/>
            </a:prstGeom>
            <a:effectLst/>
          </p:spPr>
        </p:pic>
        <p:pic>
          <p:nvPicPr>
            <p:cNvPr id="6595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3362189" y="994085"/>
              <a:ext cx="36368" cy="420687"/>
            </a:xfrm>
            <a:prstGeom prst="rect">
              <a:avLst/>
            </a:prstGeom>
            <a:effectLst/>
          </p:spPr>
        </p:pic>
        <p:pic>
          <p:nvPicPr>
            <p:cNvPr id="6597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3286274" y="1097469"/>
              <a:ext cx="335504" cy="296379"/>
            </a:xfrm>
            <a:prstGeom prst="rect">
              <a:avLst/>
            </a:prstGeom>
            <a:effectLst/>
          </p:spPr>
        </p:pic>
        <p:pic>
          <p:nvPicPr>
            <p:cNvPr id="6599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3589396" y="977884"/>
              <a:ext cx="78884" cy="105632"/>
            </a:xfrm>
            <a:prstGeom prst="rect">
              <a:avLst/>
            </a:prstGeom>
            <a:effectLst/>
          </p:spPr>
        </p:pic>
        <p:pic>
          <p:nvPicPr>
            <p:cNvPr id="6601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3655925" y="1109075"/>
              <a:ext cx="638611" cy="326624"/>
            </a:xfrm>
            <a:prstGeom prst="rect">
              <a:avLst/>
            </a:prstGeom>
            <a:effectLst/>
          </p:spPr>
        </p:pic>
        <p:pic>
          <p:nvPicPr>
            <p:cNvPr id="6603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4813931" y="1064873"/>
              <a:ext cx="558728" cy="301070"/>
            </a:xfrm>
            <a:prstGeom prst="rect">
              <a:avLst/>
            </a:prstGeom>
            <a:effectLst/>
          </p:spPr>
        </p:pic>
        <p:pic>
          <p:nvPicPr>
            <p:cNvPr id="6605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5996009" y="1025609"/>
              <a:ext cx="269531" cy="341216"/>
            </a:xfrm>
            <a:prstGeom prst="rect">
              <a:avLst/>
            </a:prstGeom>
            <a:effectLst/>
          </p:spPr>
        </p:pic>
        <p:pic>
          <p:nvPicPr>
            <p:cNvPr id="6607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6278170" y="1104676"/>
              <a:ext cx="178887" cy="261645"/>
            </a:xfrm>
            <a:prstGeom prst="rect">
              <a:avLst/>
            </a:prstGeom>
            <a:effectLst/>
          </p:spPr>
        </p:pic>
        <p:pic>
          <p:nvPicPr>
            <p:cNvPr id="6609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6505208" y="1036322"/>
              <a:ext cx="185844" cy="284367"/>
            </a:xfrm>
            <a:prstGeom prst="rect">
              <a:avLst/>
            </a:prstGeom>
            <a:effectLst/>
          </p:spPr>
        </p:pic>
        <p:pic>
          <p:nvPicPr>
            <p:cNvPr id="6611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6725233" y="1016010"/>
              <a:ext cx="251821" cy="302589"/>
            </a:xfrm>
            <a:prstGeom prst="rect">
              <a:avLst/>
            </a:prstGeom>
            <a:effectLst/>
          </p:spPr>
        </p:pic>
        <p:pic>
          <p:nvPicPr>
            <p:cNvPr id="6613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6990816" y="866199"/>
              <a:ext cx="404776" cy="465209"/>
            </a:xfrm>
            <a:prstGeom prst="rect">
              <a:avLst/>
            </a:prstGeom>
            <a:effectLst/>
          </p:spPr>
        </p:pic>
        <p:pic>
          <p:nvPicPr>
            <p:cNvPr id="6615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7358923" y="831904"/>
              <a:ext cx="476134" cy="462361"/>
            </a:xfrm>
            <a:prstGeom prst="rect">
              <a:avLst/>
            </a:prstGeom>
            <a:effectLst/>
          </p:spPr>
        </p:pic>
        <p:pic>
          <p:nvPicPr>
            <p:cNvPr id="6617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7660840" y="988943"/>
              <a:ext cx="243972" cy="265391"/>
            </a:xfrm>
            <a:prstGeom prst="rect">
              <a:avLst/>
            </a:prstGeom>
            <a:effectLst/>
          </p:spPr>
        </p:pic>
        <p:pic>
          <p:nvPicPr>
            <p:cNvPr id="6619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7907312" y="804450"/>
              <a:ext cx="74232" cy="118560"/>
            </a:xfrm>
            <a:prstGeom prst="rect">
              <a:avLst/>
            </a:prstGeom>
            <a:effectLst/>
          </p:spPr>
        </p:pic>
        <p:pic>
          <p:nvPicPr>
            <p:cNvPr id="6621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7944798" y="969354"/>
              <a:ext cx="478534" cy="298931"/>
            </a:xfrm>
            <a:prstGeom prst="rect">
              <a:avLst/>
            </a:prstGeom>
            <a:effectLst/>
          </p:spPr>
        </p:pic>
        <p:pic>
          <p:nvPicPr>
            <p:cNvPr id="6623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8904826" y="784289"/>
              <a:ext cx="457893" cy="598225"/>
            </a:xfrm>
            <a:prstGeom prst="rect">
              <a:avLst/>
            </a:prstGeom>
            <a:effectLst/>
          </p:spPr>
        </p:pic>
        <p:pic>
          <p:nvPicPr>
            <p:cNvPr id="6625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9422122" y="957869"/>
              <a:ext cx="160204" cy="261586"/>
            </a:xfrm>
            <a:prstGeom prst="rect">
              <a:avLst/>
            </a:prstGeom>
            <a:effectLst/>
          </p:spPr>
        </p:pic>
        <p:pic>
          <p:nvPicPr>
            <p:cNvPr id="6627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9682427" y="925055"/>
              <a:ext cx="259268" cy="265391"/>
            </a:xfrm>
            <a:prstGeom prst="rect">
              <a:avLst/>
            </a:prstGeom>
            <a:effectLst/>
          </p:spPr>
        </p:pic>
        <p:pic>
          <p:nvPicPr>
            <p:cNvPr id="6629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9986049" y="761564"/>
              <a:ext cx="46328" cy="416037"/>
            </a:xfrm>
            <a:prstGeom prst="rect">
              <a:avLst/>
            </a:prstGeom>
            <a:effectLst/>
          </p:spPr>
        </p:pic>
        <p:pic>
          <p:nvPicPr>
            <p:cNvPr id="6631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9927727" y="876475"/>
              <a:ext cx="265089" cy="287174"/>
            </a:xfrm>
            <a:prstGeom prst="rect">
              <a:avLst/>
            </a:prstGeom>
            <a:effectLst/>
          </p:spPr>
        </p:pic>
        <p:pic>
          <p:nvPicPr>
            <p:cNvPr id="6633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10181364" y="679959"/>
              <a:ext cx="105323" cy="166446"/>
            </a:xfrm>
            <a:prstGeom prst="rect">
              <a:avLst/>
            </a:prstGeom>
            <a:effectLst/>
          </p:spPr>
        </p:pic>
        <p:pic>
          <p:nvPicPr>
            <p:cNvPr id="6635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10336899" y="798302"/>
              <a:ext cx="688811" cy="384406"/>
            </a:xfrm>
            <a:prstGeom prst="rect">
              <a:avLst/>
            </a:prstGeom>
            <a:effectLst/>
          </p:spPr>
        </p:pic>
        <p:pic>
          <p:nvPicPr>
            <p:cNvPr id="6637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234725" y="1838159"/>
              <a:ext cx="373580" cy="540897"/>
            </a:xfrm>
            <a:prstGeom prst="rect">
              <a:avLst/>
            </a:prstGeom>
            <a:effectLst/>
          </p:spPr>
        </p:pic>
        <p:pic>
          <p:nvPicPr>
            <p:cNvPr id="6639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1322320" y="1900645"/>
              <a:ext cx="388134" cy="393056"/>
            </a:xfrm>
            <a:prstGeom prst="rect">
              <a:avLst/>
            </a:prstGeom>
            <a:effectLst/>
          </p:spPr>
        </p:pic>
        <p:pic>
          <p:nvPicPr>
            <p:cNvPr id="6641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1692029" y="1818984"/>
              <a:ext cx="612749" cy="567087"/>
            </a:xfrm>
            <a:prstGeom prst="rect">
              <a:avLst/>
            </a:prstGeom>
            <a:effectLst/>
          </p:spPr>
        </p:pic>
        <p:pic>
          <p:nvPicPr>
            <p:cNvPr id="6643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2382612" y="2068332"/>
              <a:ext cx="77545" cy="113279"/>
            </a:xfrm>
            <a:prstGeom prst="rect">
              <a:avLst/>
            </a:prstGeom>
            <a:effectLst/>
          </p:spPr>
        </p:pic>
        <p:pic>
          <p:nvPicPr>
            <p:cNvPr id="6645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2925537" y="1774422"/>
              <a:ext cx="256776" cy="477716"/>
            </a:xfrm>
            <a:prstGeom prst="rect">
              <a:avLst/>
            </a:prstGeom>
            <a:effectLst/>
          </p:spPr>
        </p:pic>
        <p:pic>
          <p:nvPicPr>
            <p:cNvPr id="6647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2935756" y="1891613"/>
              <a:ext cx="225631" cy="72180"/>
            </a:xfrm>
            <a:prstGeom prst="rect">
              <a:avLst/>
            </a:prstGeom>
            <a:effectLst/>
          </p:spPr>
        </p:pic>
        <p:pic>
          <p:nvPicPr>
            <p:cNvPr id="6649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3175899" y="1969378"/>
              <a:ext cx="480757" cy="290110"/>
            </a:xfrm>
            <a:prstGeom prst="rect">
              <a:avLst/>
            </a:prstGeom>
            <a:effectLst/>
          </p:spPr>
        </p:pic>
        <p:pic>
          <p:nvPicPr>
            <p:cNvPr id="6651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3484762" y="1756905"/>
              <a:ext cx="94304" cy="129754"/>
            </a:xfrm>
            <a:prstGeom prst="rect">
              <a:avLst/>
            </a:prstGeom>
            <a:effectLst/>
          </p:spPr>
        </p:pic>
        <p:pic>
          <p:nvPicPr>
            <p:cNvPr id="6653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3498604" y="1952893"/>
              <a:ext cx="137125" cy="255140"/>
            </a:xfrm>
            <a:prstGeom prst="rect">
              <a:avLst/>
            </a:prstGeom>
            <a:effectLst/>
          </p:spPr>
        </p:pic>
        <p:pic>
          <p:nvPicPr>
            <p:cNvPr id="6655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3617299" y="1753631"/>
              <a:ext cx="339310" cy="456365"/>
            </a:xfrm>
            <a:prstGeom prst="rect">
              <a:avLst/>
            </a:prstGeom>
            <a:effectLst/>
          </p:spPr>
        </p:pic>
        <p:pic>
          <p:nvPicPr>
            <p:cNvPr id="6657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4422989" y="1723563"/>
              <a:ext cx="302956" cy="481780"/>
            </a:xfrm>
            <a:prstGeom prst="rect">
              <a:avLst/>
            </a:prstGeom>
            <a:effectLst/>
          </p:spPr>
        </p:pic>
        <p:pic>
          <p:nvPicPr>
            <p:cNvPr id="6659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4731000" y="1897421"/>
              <a:ext cx="168503" cy="282191"/>
            </a:xfrm>
            <a:prstGeom prst="rect">
              <a:avLst/>
            </a:prstGeom>
            <a:effectLst/>
          </p:spPr>
        </p:pic>
        <p:pic>
          <p:nvPicPr>
            <p:cNvPr id="6661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4964850" y="1917053"/>
              <a:ext cx="500816" cy="277851"/>
            </a:xfrm>
            <a:prstGeom prst="rect">
              <a:avLst/>
            </a:prstGeom>
            <a:effectLst/>
          </p:spPr>
        </p:pic>
        <p:pic>
          <p:nvPicPr>
            <p:cNvPr id="6663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5477027" y="1738152"/>
              <a:ext cx="651598" cy="443940"/>
            </a:xfrm>
            <a:prstGeom prst="rect">
              <a:avLst/>
            </a:prstGeom>
            <a:effectLst/>
          </p:spPr>
        </p:pic>
        <p:pic>
          <p:nvPicPr>
            <p:cNvPr id="6665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6686577" y="1699763"/>
              <a:ext cx="855503" cy="605301"/>
            </a:xfrm>
            <a:prstGeom prst="rect">
              <a:avLst/>
            </a:prstGeom>
            <a:effectLst/>
          </p:spPr>
        </p:pic>
        <p:pic>
          <p:nvPicPr>
            <p:cNvPr id="6667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8075836" y="1598637"/>
              <a:ext cx="108002" cy="598725"/>
            </a:xfrm>
            <a:prstGeom prst="rect">
              <a:avLst/>
            </a:prstGeom>
            <a:effectLst/>
          </p:spPr>
        </p:pic>
        <p:pic>
          <p:nvPicPr>
            <p:cNvPr id="6669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8419674" y="1703523"/>
              <a:ext cx="357331" cy="53055"/>
            </a:xfrm>
            <a:prstGeom prst="rect">
              <a:avLst/>
            </a:prstGeom>
            <a:effectLst/>
          </p:spPr>
        </p:pic>
        <p:pic>
          <p:nvPicPr>
            <p:cNvPr id="6671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8515924" y="1725900"/>
              <a:ext cx="274792" cy="364471"/>
            </a:xfrm>
            <a:prstGeom prst="rect">
              <a:avLst/>
            </a:prstGeom>
            <a:effectLst/>
          </p:spPr>
        </p:pic>
        <p:pic>
          <p:nvPicPr>
            <p:cNvPr id="6673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8923188" y="1650755"/>
              <a:ext cx="209335" cy="442608"/>
            </a:xfrm>
            <a:prstGeom prst="rect">
              <a:avLst/>
            </a:prstGeom>
            <a:effectLst/>
          </p:spPr>
        </p:pic>
        <p:pic>
          <p:nvPicPr>
            <p:cNvPr id="6675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9120466" y="1728515"/>
              <a:ext cx="177829" cy="249399"/>
            </a:xfrm>
            <a:prstGeom prst="rect">
              <a:avLst/>
            </a:prstGeom>
            <a:effectLst/>
          </p:spPr>
        </p:pic>
        <p:pic>
          <p:nvPicPr>
            <p:cNvPr id="6677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9372191" y="1643074"/>
              <a:ext cx="187992" cy="427410"/>
            </a:xfrm>
            <a:prstGeom prst="rect">
              <a:avLst/>
            </a:prstGeom>
            <a:effectLst/>
          </p:spPr>
        </p:pic>
        <p:pic>
          <p:nvPicPr>
            <p:cNvPr id="6679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9752900" y="1591664"/>
              <a:ext cx="84159" cy="559952"/>
            </a:xfrm>
            <a:prstGeom prst="rect">
              <a:avLst/>
            </a:prstGeom>
            <a:effectLst/>
          </p:spPr>
        </p:pic>
        <p:pic>
          <p:nvPicPr>
            <p:cNvPr id="6681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10217279" y="2059031"/>
              <a:ext cx="80147" cy="10807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75" grpId="3"/>
      <p:bldP build="whole" bldLvl="1" animBg="1" rev="0" advAuto="0" spid="6482" grpId="2"/>
      <p:bldP build="whole" bldLvl="1" animBg="1" rev="0" advAuto="0" spid="6399" grpId="1"/>
      <p:bldP build="whole" bldLvl="1" animBg="1" rev="0" advAuto="0" spid="6683" grpId="5"/>
      <p:bldP build="whole" bldLvl="1" animBg="1" rev="0" advAuto="0" spid="6315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9" name="Drawing"/>
          <p:cNvGrpSpPr/>
          <p:nvPr/>
        </p:nvGrpSpPr>
        <p:grpSpPr>
          <a:xfrm>
            <a:off x="541849" y="3562108"/>
            <a:ext cx="11680003" cy="2604308"/>
            <a:chOff x="-341791" y="2502779"/>
            <a:chExt cx="11680001" cy="2604306"/>
          </a:xfrm>
        </p:grpSpPr>
        <p:pic>
          <p:nvPicPr>
            <p:cNvPr id="6685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41792" y="3046551"/>
              <a:ext cx="224151" cy="403746"/>
            </a:xfrm>
            <a:prstGeom prst="rect">
              <a:avLst/>
            </a:prstGeom>
            <a:effectLst/>
          </p:spPr>
        </p:pic>
        <p:pic>
          <p:nvPicPr>
            <p:cNvPr id="6687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15178" y="3001578"/>
              <a:ext cx="173280" cy="666643"/>
            </a:xfrm>
            <a:prstGeom prst="rect">
              <a:avLst/>
            </a:prstGeom>
            <a:effectLst/>
          </p:spPr>
        </p:pic>
        <p:pic>
          <p:nvPicPr>
            <p:cNvPr id="6689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8461" y="3080794"/>
              <a:ext cx="147273" cy="447271"/>
            </a:xfrm>
            <a:prstGeom prst="rect">
              <a:avLst/>
            </a:prstGeom>
            <a:effectLst/>
          </p:spPr>
        </p:pic>
        <p:pic>
          <p:nvPicPr>
            <p:cNvPr id="6691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9528" y="3074186"/>
              <a:ext cx="329934" cy="510113"/>
            </a:xfrm>
            <a:prstGeom prst="rect">
              <a:avLst/>
            </a:prstGeom>
            <a:effectLst/>
          </p:spPr>
        </p:pic>
        <p:pic>
          <p:nvPicPr>
            <p:cNvPr id="6693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81452" y="3199532"/>
              <a:ext cx="337998" cy="329295"/>
            </a:xfrm>
            <a:prstGeom prst="rect">
              <a:avLst/>
            </a:prstGeom>
            <a:effectLst/>
          </p:spPr>
        </p:pic>
        <p:pic>
          <p:nvPicPr>
            <p:cNvPr id="6695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64889" y="3119796"/>
              <a:ext cx="247327" cy="370168"/>
            </a:xfrm>
            <a:prstGeom prst="rect">
              <a:avLst/>
            </a:prstGeom>
            <a:effectLst/>
          </p:spPr>
        </p:pic>
        <p:pic>
          <p:nvPicPr>
            <p:cNvPr id="6697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86609" y="3163981"/>
              <a:ext cx="362950" cy="370962"/>
            </a:xfrm>
            <a:prstGeom prst="rect">
              <a:avLst/>
            </a:prstGeom>
            <a:effectLst/>
          </p:spPr>
        </p:pic>
        <p:pic>
          <p:nvPicPr>
            <p:cNvPr id="6699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02819" y="3165397"/>
              <a:ext cx="404736" cy="327200"/>
            </a:xfrm>
            <a:prstGeom prst="rect">
              <a:avLst/>
            </a:prstGeom>
            <a:effectLst/>
          </p:spPr>
        </p:pic>
        <p:pic>
          <p:nvPicPr>
            <p:cNvPr id="6701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58658" y="2950282"/>
              <a:ext cx="372468" cy="527577"/>
            </a:xfrm>
            <a:prstGeom prst="rect">
              <a:avLst/>
            </a:prstGeom>
            <a:effectLst/>
          </p:spPr>
        </p:pic>
        <p:pic>
          <p:nvPicPr>
            <p:cNvPr id="6703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062805" y="3129280"/>
              <a:ext cx="254204" cy="309587"/>
            </a:xfrm>
            <a:prstGeom prst="rect">
              <a:avLst/>
            </a:prstGeom>
            <a:effectLst/>
          </p:spPr>
        </p:pic>
        <p:pic>
          <p:nvPicPr>
            <p:cNvPr id="6705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314039" y="3116589"/>
              <a:ext cx="340313" cy="360360"/>
            </a:xfrm>
            <a:prstGeom prst="rect">
              <a:avLst/>
            </a:prstGeom>
            <a:effectLst/>
          </p:spPr>
        </p:pic>
        <p:pic>
          <p:nvPicPr>
            <p:cNvPr id="6707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723719" y="3377121"/>
              <a:ext cx="216182" cy="295513"/>
            </a:xfrm>
            <a:prstGeom prst="rect">
              <a:avLst/>
            </a:prstGeom>
            <a:effectLst/>
          </p:spPr>
        </p:pic>
        <p:pic>
          <p:nvPicPr>
            <p:cNvPr id="6709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146766" y="2915859"/>
              <a:ext cx="140968" cy="504501"/>
            </a:xfrm>
            <a:prstGeom prst="rect">
              <a:avLst/>
            </a:prstGeom>
            <a:effectLst/>
          </p:spPr>
        </p:pic>
        <p:pic>
          <p:nvPicPr>
            <p:cNvPr id="6711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343739" y="2908967"/>
              <a:ext cx="109224" cy="543371"/>
            </a:xfrm>
            <a:prstGeom prst="rect">
              <a:avLst/>
            </a:prstGeom>
            <a:effectLst/>
          </p:spPr>
        </p:pic>
        <p:pic>
          <p:nvPicPr>
            <p:cNvPr id="6713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123018" y="3143041"/>
              <a:ext cx="309292" cy="109640"/>
            </a:xfrm>
            <a:prstGeom prst="rect">
              <a:avLst/>
            </a:prstGeom>
            <a:effectLst/>
          </p:spPr>
        </p:pic>
        <p:pic>
          <p:nvPicPr>
            <p:cNvPr id="6715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476404" y="3041348"/>
              <a:ext cx="623697" cy="387461"/>
            </a:xfrm>
            <a:prstGeom prst="rect">
              <a:avLst/>
            </a:prstGeom>
            <a:effectLst/>
          </p:spPr>
        </p:pic>
        <p:pic>
          <p:nvPicPr>
            <p:cNvPr id="6717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046017" y="2872258"/>
              <a:ext cx="412089" cy="541749"/>
            </a:xfrm>
            <a:prstGeom prst="rect">
              <a:avLst/>
            </a:prstGeom>
            <a:effectLst/>
          </p:spPr>
        </p:pic>
        <p:pic>
          <p:nvPicPr>
            <p:cNvPr id="6719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4376001" y="3036717"/>
              <a:ext cx="319985" cy="540852"/>
            </a:xfrm>
            <a:prstGeom prst="rect">
              <a:avLst/>
            </a:prstGeom>
            <a:effectLst/>
          </p:spPr>
        </p:pic>
        <p:pic>
          <p:nvPicPr>
            <p:cNvPr id="6721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4885459" y="3315152"/>
              <a:ext cx="178486" cy="267985"/>
            </a:xfrm>
            <a:prstGeom prst="rect">
              <a:avLst/>
            </a:prstGeom>
            <a:effectLst/>
          </p:spPr>
        </p:pic>
        <p:pic>
          <p:nvPicPr>
            <p:cNvPr id="6723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5270928" y="2850750"/>
              <a:ext cx="336890" cy="566196"/>
            </a:xfrm>
            <a:prstGeom prst="rect">
              <a:avLst/>
            </a:prstGeom>
            <a:effectLst/>
          </p:spPr>
        </p:pic>
        <p:pic>
          <p:nvPicPr>
            <p:cNvPr id="6725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561221" y="3028950"/>
              <a:ext cx="363283" cy="335432"/>
            </a:xfrm>
            <a:prstGeom prst="rect">
              <a:avLst/>
            </a:prstGeom>
            <a:effectLst/>
          </p:spPr>
        </p:pic>
        <p:pic>
          <p:nvPicPr>
            <p:cNvPr id="6727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907396" y="2773334"/>
              <a:ext cx="284519" cy="581333"/>
            </a:xfrm>
            <a:prstGeom prst="rect">
              <a:avLst/>
            </a:prstGeom>
            <a:effectLst/>
          </p:spPr>
        </p:pic>
        <p:pic>
          <p:nvPicPr>
            <p:cNvPr id="6729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6139096" y="2750631"/>
              <a:ext cx="136517" cy="672840"/>
            </a:xfrm>
            <a:prstGeom prst="rect">
              <a:avLst/>
            </a:prstGeom>
            <a:effectLst/>
          </p:spPr>
        </p:pic>
        <p:pic>
          <p:nvPicPr>
            <p:cNvPr id="6731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6262489" y="3032396"/>
              <a:ext cx="371124" cy="374938"/>
            </a:xfrm>
            <a:prstGeom prst="rect">
              <a:avLst/>
            </a:prstGeom>
            <a:effectLst/>
          </p:spPr>
        </p:pic>
        <p:pic>
          <p:nvPicPr>
            <p:cNvPr id="6733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6475778" y="2790466"/>
              <a:ext cx="157828" cy="228146"/>
            </a:xfrm>
            <a:prstGeom prst="rect">
              <a:avLst/>
            </a:prstGeom>
            <a:effectLst/>
          </p:spPr>
        </p:pic>
        <p:pic>
          <p:nvPicPr>
            <p:cNvPr id="6735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7029052" y="2781293"/>
              <a:ext cx="334319" cy="519581"/>
            </a:xfrm>
            <a:prstGeom prst="rect">
              <a:avLst/>
            </a:prstGeom>
            <a:effectLst/>
          </p:spPr>
        </p:pic>
        <p:pic>
          <p:nvPicPr>
            <p:cNvPr id="6737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7860411" y="2749395"/>
              <a:ext cx="108804" cy="434447"/>
            </a:xfrm>
            <a:prstGeom prst="rect">
              <a:avLst/>
            </a:prstGeom>
            <a:effectLst/>
          </p:spPr>
        </p:pic>
        <p:pic>
          <p:nvPicPr>
            <p:cNvPr id="6739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7845807" y="2648244"/>
              <a:ext cx="426320" cy="528706"/>
            </a:xfrm>
            <a:prstGeom prst="rect">
              <a:avLst/>
            </a:prstGeom>
            <a:effectLst/>
          </p:spPr>
        </p:pic>
        <p:pic>
          <p:nvPicPr>
            <p:cNvPr id="6741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8277656" y="2819597"/>
              <a:ext cx="366243" cy="325975"/>
            </a:xfrm>
            <a:prstGeom prst="rect">
              <a:avLst/>
            </a:prstGeom>
            <a:effectLst/>
          </p:spPr>
        </p:pic>
        <p:pic>
          <p:nvPicPr>
            <p:cNvPr id="6743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8651290" y="2810297"/>
              <a:ext cx="192254" cy="316643"/>
            </a:xfrm>
            <a:prstGeom prst="rect">
              <a:avLst/>
            </a:prstGeom>
            <a:effectLst/>
          </p:spPr>
        </p:pic>
        <p:pic>
          <p:nvPicPr>
            <p:cNvPr id="6745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8652330" y="2673572"/>
              <a:ext cx="121674" cy="159204"/>
            </a:xfrm>
            <a:prstGeom prst="rect">
              <a:avLst/>
            </a:prstGeom>
            <a:effectLst/>
          </p:spPr>
        </p:pic>
        <p:pic>
          <p:nvPicPr>
            <p:cNvPr id="6747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8486061" y="2669633"/>
              <a:ext cx="108374" cy="129868"/>
            </a:xfrm>
            <a:prstGeom prst="rect">
              <a:avLst/>
            </a:prstGeom>
            <a:effectLst/>
          </p:spPr>
        </p:pic>
        <p:pic>
          <p:nvPicPr>
            <p:cNvPr id="6749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8841986" y="2761264"/>
              <a:ext cx="249397" cy="324367"/>
            </a:xfrm>
            <a:prstGeom prst="rect">
              <a:avLst/>
            </a:prstGeom>
            <a:effectLst/>
          </p:spPr>
        </p:pic>
        <p:pic>
          <p:nvPicPr>
            <p:cNvPr id="6751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9026153" y="2550979"/>
              <a:ext cx="140962" cy="522703"/>
            </a:xfrm>
            <a:prstGeom prst="rect">
              <a:avLst/>
            </a:prstGeom>
            <a:effectLst/>
          </p:spPr>
        </p:pic>
        <p:pic>
          <p:nvPicPr>
            <p:cNvPr id="6753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9155454" y="2716774"/>
              <a:ext cx="438507" cy="360692"/>
            </a:xfrm>
            <a:prstGeom prst="rect">
              <a:avLst/>
            </a:prstGeom>
            <a:effectLst/>
          </p:spPr>
        </p:pic>
        <p:pic>
          <p:nvPicPr>
            <p:cNvPr id="6755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10117692" y="2502779"/>
              <a:ext cx="164721" cy="309296"/>
            </a:xfrm>
            <a:prstGeom prst="rect">
              <a:avLst/>
            </a:prstGeom>
            <a:effectLst/>
          </p:spPr>
        </p:pic>
        <p:pic>
          <p:nvPicPr>
            <p:cNvPr id="6757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10352713" y="2651953"/>
              <a:ext cx="122470" cy="407968"/>
            </a:xfrm>
            <a:prstGeom prst="rect">
              <a:avLst/>
            </a:prstGeom>
            <a:effectLst/>
          </p:spPr>
        </p:pic>
        <p:pic>
          <p:nvPicPr>
            <p:cNvPr id="6759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10539599" y="2637835"/>
              <a:ext cx="273666" cy="442231"/>
            </a:xfrm>
            <a:prstGeom prst="rect">
              <a:avLst/>
            </a:prstGeom>
            <a:effectLst/>
          </p:spPr>
        </p:pic>
        <p:pic>
          <p:nvPicPr>
            <p:cNvPr id="6761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11094703" y="2710021"/>
              <a:ext cx="122339" cy="127747"/>
            </a:xfrm>
            <a:prstGeom prst="rect">
              <a:avLst/>
            </a:prstGeom>
            <a:effectLst/>
          </p:spPr>
        </p:pic>
        <p:pic>
          <p:nvPicPr>
            <p:cNvPr id="6763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11074651" y="2977820"/>
              <a:ext cx="156383" cy="142715"/>
            </a:xfrm>
            <a:prstGeom prst="rect">
              <a:avLst/>
            </a:prstGeom>
            <a:effectLst/>
          </p:spPr>
        </p:pic>
        <p:pic>
          <p:nvPicPr>
            <p:cNvPr id="6765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428000" y="4001143"/>
              <a:ext cx="46427" cy="389952"/>
            </a:xfrm>
            <a:prstGeom prst="rect">
              <a:avLst/>
            </a:prstGeom>
            <a:effectLst/>
          </p:spPr>
        </p:pic>
        <p:pic>
          <p:nvPicPr>
            <p:cNvPr id="6767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381251" y="3917099"/>
              <a:ext cx="303902" cy="350076"/>
            </a:xfrm>
            <a:prstGeom prst="rect">
              <a:avLst/>
            </a:prstGeom>
            <a:effectLst/>
          </p:spPr>
        </p:pic>
        <p:pic>
          <p:nvPicPr>
            <p:cNvPr id="6769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623986" y="4144518"/>
              <a:ext cx="193661" cy="213310"/>
            </a:xfrm>
            <a:prstGeom prst="rect">
              <a:avLst/>
            </a:prstGeom>
            <a:effectLst/>
          </p:spPr>
        </p:pic>
        <p:pic>
          <p:nvPicPr>
            <p:cNvPr id="6771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834887" y="4153821"/>
              <a:ext cx="66378" cy="223504"/>
            </a:xfrm>
            <a:prstGeom prst="rect">
              <a:avLst/>
            </a:prstGeom>
            <a:effectLst/>
          </p:spPr>
        </p:pic>
        <p:pic>
          <p:nvPicPr>
            <p:cNvPr id="6773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850502" y="4006614"/>
              <a:ext cx="50765" cy="67795"/>
            </a:xfrm>
            <a:prstGeom prst="rect">
              <a:avLst/>
            </a:prstGeom>
            <a:effectLst/>
          </p:spPr>
        </p:pic>
        <p:pic>
          <p:nvPicPr>
            <p:cNvPr id="6775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931559" y="4132869"/>
              <a:ext cx="217550" cy="274289"/>
            </a:xfrm>
            <a:prstGeom prst="rect">
              <a:avLst/>
            </a:prstGeom>
            <a:effectLst/>
          </p:spPr>
        </p:pic>
        <p:pic>
          <p:nvPicPr>
            <p:cNvPr id="6777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1220996" y="3966722"/>
              <a:ext cx="86460" cy="403722"/>
            </a:xfrm>
            <a:prstGeom prst="rect">
              <a:avLst/>
            </a:prstGeom>
            <a:effectLst/>
          </p:spPr>
        </p:pic>
        <p:pic>
          <p:nvPicPr>
            <p:cNvPr id="6779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1137806" y="4098102"/>
              <a:ext cx="266031" cy="38267"/>
            </a:xfrm>
            <a:prstGeom prst="rect">
              <a:avLst/>
            </a:prstGeom>
            <a:effectLst/>
          </p:spPr>
        </p:pic>
        <p:pic>
          <p:nvPicPr>
            <p:cNvPr id="6781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1854086" y="3928660"/>
              <a:ext cx="52321" cy="579471"/>
            </a:xfrm>
            <a:prstGeom prst="rect">
              <a:avLst/>
            </a:prstGeom>
            <a:effectLst/>
          </p:spPr>
        </p:pic>
        <p:pic>
          <p:nvPicPr>
            <p:cNvPr id="6783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1805606" y="4052881"/>
              <a:ext cx="275037" cy="295354"/>
            </a:xfrm>
            <a:prstGeom prst="rect">
              <a:avLst/>
            </a:prstGeom>
            <a:effectLst/>
          </p:spPr>
        </p:pic>
        <p:pic>
          <p:nvPicPr>
            <p:cNvPr id="6785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2115408" y="4039783"/>
              <a:ext cx="183417" cy="298517"/>
            </a:xfrm>
            <a:prstGeom prst="rect">
              <a:avLst/>
            </a:prstGeom>
            <a:effectLst/>
          </p:spPr>
        </p:pic>
        <p:pic>
          <p:nvPicPr>
            <p:cNvPr id="6787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2254398" y="4093568"/>
              <a:ext cx="174149" cy="214155"/>
            </a:xfrm>
            <a:prstGeom prst="rect">
              <a:avLst/>
            </a:prstGeom>
            <a:effectLst/>
          </p:spPr>
        </p:pic>
        <p:pic>
          <p:nvPicPr>
            <p:cNvPr id="6789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2447615" y="3962295"/>
              <a:ext cx="732975" cy="396756"/>
            </a:xfrm>
            <a:prstGeom prst="rect">
              <a:avLst/>
            </a:prstGeom>
            <a:effectLst/>
          </p:spPr>
        </p:pic>
        <p:pic>
          <p:nvPicPr>
            <p:cNvPr id="6791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3199499" y="3936482"/>
              <a:ext cx="541919" cy="354883"/>
            </a:xfrm>
            <a:prstGeom prst="rect">
              <a:avLst/>
            </a:prstGeom>
            <a:effectLst/>
          </p:spPr>
        </p:pic>
        <p:pic>
          <p:nvPicPr>
            <p:cNvPr id="6793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4249614" y="3916664"/>
              <a:ext cx="388804" cy="380342"/>
            </a:xfrm>
            <a:prstGeom prst="rect">
              <a:avLst/>
            </a:prstGeom>
            <a:effectLst/>
          </p:spPr>
        </p:pic>
        <p:pic>
          <p:nvPicPr>
            <p:cNvPr id="6795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4563162" y="3866008"/>
              <a:ext cx="468820" cy="424892"/>
            </a:xfrm>
            <a:prstGeom prst="rect">
              <a:avLst/>
            </a:prstGeom>
            <a:effectLst/>
          </p:spPr>
        </p:pic>
        <p:pic>
          <p:nvPicPr>
            <p:cNvPr id="6797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4846658" y="4001145"/>
              <a:ext cx="254169" cy="73261"/>
            </a:xfrm>
            <a:prstGeom prst="rect">
              <a:avLst/>
            </a:prstGeom>
            <a:effectLst/>
          </p:spPr>
        </p:pic>
        <p:pic>
          <p:nvPicPr>
            <p:cNvPr id="6799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5124937" y="3952951"/>
              <a:ext cx="44737" cy="300455"/>
            </a:xfrm>
            <a:prstGeom prst="rect">
              <a:avLst/>
            </a:prstGeom>
            <a:effectLst/>
          </p:spPr>
        </p:pic>
        <p:pic>
          <p:nvPicPr>
            <p:cNvPr id="6801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5164643" y="3847391"/>
              <a:ext cx="46339" cy="61789"/>
            </a:xfrm>
            <a:prstGeom prst="rect">
              <a:avLst/>
            </a:prstGeom>
            <a:effectLst/>
          </p:spPr>
        </p:pic>
        <p:pic>
          <p:nvPicPr>
            <p:cNvPr id="6803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5227214" y="3937329"/>
              <a:ext cx="240688" cy="301534"/>
            </a:xfrm>
            <a:prstGeom prst="rect">
              <a:avLst/>
            </a:prstGeom>
            <a:effectLst/>
          </p:spPr>
        </p:pic>
        <p:pic>
          <p:nvPicPr>
            <p:cNvPr id="6805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5577502" y="3841997"/>
              <a:ext cx="266855" cy="537720"/>
            </a:xfrm>
            <a:prstGeom prst="rect">
              <a:avLst/>
            </a:prstGeom>
            <a:effectLst/>
          </p:spPr>
        </p:pic>
        <p:pic>
          <p:nvPicPr>
            <p:cNvPr id="6807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5763967" y="3982081"/>
              <a:ext cx="235390" cy="450873"/>
            </a:xfrm>
            <a:prstGeom prst="rect">
              <a:avLst/>
            </a:prstGeom>
            <a:effectLst/>
          </p:spPr>
        </p:pic>
        <p:pic>
          <p:nvPicPr>
            <p:cNvPr id="6809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6087784" y="3987376"/>
              <a:ext cx="45726" cy="238493"/>
            </a:xfrm>
            <a:prstGeom prst="rect">
              <a:avLst/>
            </a:prstGeom>
            <a:effectLst/>
          </p:spPr>
        </p:pic>
        <p:pic>
          <p:nvPicPr>
            <p:cNvPr id="6811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6091304" y="3799880"/>
              <a:ext cx="42205" cy="102416"/>
            </a:xfrm>
            <a:prstGeom prst="rect">
              <a:avLst/>
            </a:prstGeom>
            <a:effectLst/>
          </p:spPr>
        </p:pic>
        <p:pic>
          <p:nvPicPr>
            <p:cNvPr id="6813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6191050" y="3979872"/>
              <a:ext cx="197186" cy="232227"/>
            </a:xfrm>
            <a:prstGeom prst="rect">
              <a:avLst/>
            </a:prstGeom>
            <a:effectLst/>
          </p:spPr>
        </p:pic>
        <p:pic>
          <p:nvPicPr>
            <p:cNvPr id="6815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6327292" y="3948443"/>
              <a:ext cx="315303" cy="588928"/>
            </a:xfrm>
            <a:prstGeom prst="rect">
              <a:avLst/>
            </a:prstGeom>
            <a:effectLst/>
          </p:spPr>
        </p:pic>
        <p:pic>
          <p:nvPicPr>
            <p:cNvPr id="6817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7376241" y="3730354"/>
              <a:ext cx="92867" cy="371593"/>
            </a:xfrm>
            <a:prstGeom prst="rect">
              <a:avLst/>
            </a:prstGeom>
            <a:effectLst/>
          </p:spPr>
        </p:pic>
        <p:pic>
          <p:nvPicPr>
            <p:cNvPr id="6819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7239635" y="3714221"/>
              <a:ext cx="389415" cy="487830"/>
            </a:xfrm>
            <a:prstGeom prst="rect">
              <a:avLst/>
            </a:prstGeom>
            <a:effectLst/>
          </p:spPr>
        </p:pic>
        <p:pic>
          <p:nvPicPr>
            <p:cNvPr id="6821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7715675" y="3727095"/>
              <a:ext cx="324848" cy="413589"/>
            </a:xfrm>
            <a:prstGeom prst="rect">
              <a:avLst/>
            </a:prstGeom>
            <a:effectLst/>
          </p:spPr>
        </p:pic>
        <p:pic>
          <p:nvPicPr>
            <p:cNvPr id="6823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8052168" y="3705677"/>
              <a:ext cx="50317" cy="382499"/>
            </a:xfrm>
            <a:prstGeom prst="rect">
              <a:avLst/>
            </a:prstGeom>
            <a:effectLst/>
          </p:spPr>
        </p:pic>
        <p:pic>
          <p:nvPicPr>
            <p:cNvPr id="6825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8020220" y="3672118"/>
              <a:ext cx="281912" cy="443595"/>
            </a:xfrm>
            <a:prstGeom prst="rect">
              <a:avLst/>
            </a:prstGeom>
            <a:effectLst/>
          </p:spPr>
        </p:pic>
        <p:pic>
          <p:nvPicPr>
            <p:cNvPr id="6827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8802582" y="3669834"/>
              <a:ext cx="800726" cy="519101"/>
            </a:xfrm>
            <a:prstGeom prst="rect">
              <a:avLst/>
            </a:prstGeom>
            <a:effectLst/>
          </p:spPr>
        </p:pic>
        <p:pic>
          <p:nvPicPr>
            <p:cNvPr id="6829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9566529" y="3467506"/>
              <a:ext cx="381005" cy="452077"/>
            </a:xfrm>
            <a:prstGeom prst="rect">
              <a:avLst/>
            </a:prstGeom>
            <a:effectLst/>
          </p:spPr>
        </p:pic>
        <p:pic>
          <p:nvPicPr>
            <p:cNvPr id="6831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9798542" y="3635527"/>
              <a:ext cx="252264" cy="280538"/>
            </a:xfrm>
            <a:prstGeom prst="rect">
              <a:avLst/>
            </a:prstGeom>
            <a:effectLst/>
          </p:spPr>
        </p:pic>
        <p:pic>
          <p:nvPicPr>
            <p:cNvPr id="6833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10067039" y="3452512"/>
              <a:ext cx="52611" cy="71133"/>
            </a:xfrm>
            <a:prstGeom prst="rect">
              <a:avLst/>
            </a:prstGeom>
            <a:effectLst/>
          </p:spPr>
        </p:pic>
        <p:pic>
          <p:nvPicPr>
            <p:cNvPr id="6835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10131695" y="3582194"/>
              <a:ext cx="469870" cy="295709"/>
            </a:xfrm>
            <a:prstGeom prst="rect">
              <a:avLst/>
            </a:prstGeom>
            <a:effectLst/>
          </p:spPr>
        </p:pic>
        <p:pic>
          <p:nvPicPr>
            <p:cNvPr id="6837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10452571" y="3478922"/>
              <a:ext cx="377503" cy="423374"/>
            </a:xfrm>
            <a:prstGeom prst="rect">
              <a:avLst/>
            </a:prstGeom>
            <a:effectLst/>
          </p:spPr>
        </p:pic>
        <p:pic>
          <p:nvPicPr>
            <p:cNvPr id="6839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6827810" y="4586862"/>
              <a:ext cx="241993" cy="520224"/>
            </a:xfrm>
            <a:prstGeom prst="rect">
              <a:avLst/>
            </a:prstGeom>
            <a:effectLst/>
          </p:spPr>
        </p:pic>
        <p:pic>
          <p:nvPicPr>
            <p:cNvPr id="6841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7280104" y="4629381"/>
              <a:ext cx="333577" cy="406564"/>
            </a:xfrm>
            <a:prstGeom prst="rect">
              <a:avLst/>
            </a:prstGeom>
            <a:effectLst/>
          </p:spPr>
        </p:pic>
        <p:pic>
          <p:nvPicPr>
            <p:cNvPr id="6843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7685363" y="4732676"/>
              <a:ext cx="52241" cy="278029"/>
            </a:xfrm>
            <a:prstGeom prst="rect">
              <a:avLst/>
            </a:prstGeom>
            <a:effectLst/>
          </p:spPr>
        </p:pic>
        <p:pic>
          <p:nvPicPr>
            <p:cNvPr id="6845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7692657" y="4542515"/>
              <a:ext cx="93136" cy="125974"/>
            </a:xfrm>
            <a:prstGeom prst="rect">
              <a:avLst/>
            </a:prstGeom>
            <a:effectLst/>
          </p:spPr>
        </p:pic>
        <p:pic>
          <p:nvPicPr>
            <p:cNvPr id="6847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7870876" y="4545023"/>
              <a:ext cx="59494" cy="438143"/>
            </a:xfrm>
            <a:prstGeom prst="rect">
              <a:avLst/>
            </a:prstGeom>
            <a:effectLst/>
          </p:spPr>
        </p:pic>
        <p:pic>
          <p:nvPicPr>
            <p:cNvPr id="6849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7877757" y="4736061"/>
              <a:ext cx="217300" cy="233293"/>
            </a:xfrm>
            <a:prstGeom prst="rect">
              <a:avLst/>
            </a:prstGeom>
            <a:effectLst/>
          </p:spPr>
        </p:pic>
        <p:pic>
          <p:nvPicPr>
            <p:cNvPr id="6851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8129155" y="4472538"/>
              <a:ext cx="55941" cy="503742"/>
            </a:xfrm>
            <a:prstGeom prst="rect">
              <a:avLst/>
            </a:prstGeom>
            <a:effectLst/>
          </p:spPr>
        </p:pic>
        <p:pic>
          <p:nvPicPr>
            <p:cNvPr id="6853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8111834" y="4683999"/>
              <a:ext cx="224135" cy="276878"/>
            </a:xfrm>
            <a:prstGeom prst="rect">
              <a:avLst/>
            </a:prstGeom>
            <a:effectLst/>
          </p:spPr>
        </p:pic>
        <p:pic>
          <p:nvPicPr>
            <p:cNvPr id="6855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8342123" y="4588489"/>
              <a:ext cx="201595" cy="359904"/>
            </a:xfrm>
            <a:prstGeom prst="rect">
              <a:avLst/>
            </a:prstGeom>
            <a:effectLst/>
          </p:spPr>
        </p:pic>
        <p:pic>
          <p:nvPicPr>
            <p:cNvPr id="6857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8597670" y="4623048"/>
              <a:ext cx="48691" cy="318812"/>
            </a:xfrm>
            <a:prstGeom prst="rect">
              <a:avLst/>
            </a:prstGeom>
            <a:effectLst/>
          </p:spPr>
        </p:pic>
        <p:pic>
          <p:nvPicPr>
            <p:cNvPr id="6859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8621683" y="4490250"/>
              <a:ext cx="38447" cy="107381"/>
            </a:xfrm>
            <a:prstGeom prst="rect">
              <a:avLst/>
            </a:prstGeom>
            <a:effectLst/>
          </p:spPr>
        </p:pic>
        <p:pic>
          <p:nvPicPr>
            <p:cNvPr id="6861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8706653" y="4579446"/>
              <a:ext cx="549882" cy="299920"/>
            </a:xfrm>
            <a:prstGeom prst="rect">
              <a:avLst/>
            </a:prstGeom>
            <a:effectLst/>
          </p:spPr>
        </p:pic>
        <p:pic>
          <p:nvPicPr>
            <p:cNvPr id="6863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9406125" y="4648289"/>
              <a:ext cx="197185" cy="73263"/>
            </a:xfrm>
            <a:prstGeom prst="rect">
              <a:avLst/>
            </a:prstGeom>
            <a:effectLst/>
          </p:spPr>
        </p:pic>
        <p:pic>
          <p:nvPicPr>
            <p:cNvPr id="6865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9854715" y="4283408"/>
              <a:ext cx="354435" cy="485320"/>
            </a:xfrm>
            <a:prstGeom prst="rect">
              <a:avLst/>
            </a:prstGeom>
            <a:effectLst/>
          </p:spPr>
        </p:pic>
        <p:pic>
          <p:nvPicPr>
            <p:cNvPr id="6867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10094578" y="4270559"/>
              <a:ext cx="82451" cy="130839"/>
            </a:xfrm>
            <a:prstGeom prst="rect">
              <a:avLst/>
            </a:prstGeom>
            <a:effectLst/>
          </p:spPr>
        </p:pic>
        <p:pic>
          <p:nvPicPr>
            <p:cNvPr id="6869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10252740" y="4260353"/>
              <a:ext cx="87213" cy="481853"/>
            </a:xfrm>
            <a:prstGeom prst="rect">
              <a:avLst/>
            </a:prstGeom>
            <a:effectLst/>
          </p:spPr>
        </p:pic>
        <p:pic>
          <p:nvPicPr>
            <p:cNvPr id="6871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10214549" y="4412142"/>
              <a:ext cx="559130" cy="278525"/>
            </a:xfrm>
            <a:prstGeom prst="rect">
              <a:avLst/>
            </a:prstGeom>
            <a:effectLst/>
          </p:spPr>
        </p:pic>
        <p:pic>
          <p:nvPicPr>
            <p:cNvPr id="6873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10844991" y="4242516"/>
              <a:ext cx="232136" cy="520343"/>
            </a:xfrm>
            <a:prstGeom prst="rect">
              <a:avLst/>
            </a:prstGeom>
            <a:effectLst/>
          </p:spPr>
        </p:pic>
        <p:pic>
          <p:nvPicPr>
            <p:cNvPr id="6875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11278715" y="4675826"/>
              <a:ext cx="59496" cy="31959"/>
            </a:xfrm>
            <a:prstGeom prst="rect">
              <a:avLst/>
            </a:prstGeom>
            <a:effectLst/>
          </p:spPr>
        </p:pic>
        <p:pic>
          <p:nvPicPr>
            <p:cNvPr id="6877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6696626" y="4444789"/>
              <a:ext cx="50801" cy="25401"/>
            </a:xfrm>
            <a:prstGeom prst="rect">
              <a:avLst/>
            </a:prstGeom>
            <a:effectLst/>
          </p:spPr>
        </p:pic>
      </p:grpSp>
      <p:pic>
        <p:nvPicPr>
          <p:cNvPr id="6880" name="Drawing" descr="Drawing"/>
          <p:cNvPicPr>
            <a:picLocks noChangeAspect="0"/>
          </p:cNvPicPr>
          <p:nvPr/>
        </p:nvPicPr>
        <p:blipFill>
          <a:blip r:embed="rId98">
            <a:extLst/>
          </a:blip>
          <a:stretch>
            <a:fillRect/>
          </a:stretch>
        </p:blipFill>
        <p:spPr>
          <a:xfrm>
            <a:off x="7386149" y="8387056"/>
            <a:ext cx="50801" cy="25401"/>
          </a:xfrm>
          <a:prstGeom prst="rect">
            <a:avLst/>
          </a:prstGeom>
        </p:spPr>
      </p:pic>
      <p:grpSp>
        <p:nvGrpSpPr>
          <p:cNvPr id="6948" name="Drawing"/>
          <p:cNvGrpSpPr/>
          <p:nvPr/>
        </p:nvGrpSpPr>
        <p:grpSpPr>
          <a:xfrm>
            <a:off x="768127" y="335704"/>
            <a:ext cx="6431308" cy="595882"/>
            <a:chOff x="220101" y="-13009"/>
            <a:chExt cx="6431306" cy="595881"/>
          </a:xfrm>
        </p:grpSpPr>
        <p:pic>
          <p:nvPicPr>
            <p:cNvPr id="6882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220101" y="82763"/>
              <a:ext cx="256651" cy="461622"/>
            </a:xfrm>
            <a:prstGeom prst="rect">
              <a:avLst/>
            </a:prstGeom>
            <a:effectLst/>
          </p:spPr>
        </p:pic>
        <p:pic>
          <p:nvPicPr>
            <p:cNvPr id="6884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595882" y="124071"/>
              <a:ext cx="56343" cy="445029"/>
            </a:xfrm>
            <a:prstGeom prst="rect">
              <a:avLst/>
            </a:prstGeom>
            <a:effectLst/>
          </p:spPr>
        </p:pic>
        <p:pic>
          <p:nvPicPr>
            <p:cNvPr id="6886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476704" y="75880"/>
              <a:ext cx="271903" cy="135227"/>
            </a:xfrm>
            <a:prstGeom prst="rect">
              <a:avLst/>
            </a:prstGeom>
            <a:effectLst/>
          </p:spPr>
        </p:pic>
        <p:pic>
          <p:nvPicPr>
            <p:cNvPr id="6888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782331" y="137841"/>
              <a:ext cx="76429" cy="431261"/>
            </a:xfrm>
            <a:prstGeom prst="rect">
              <a:avLst/>
            </a:prstGeom>
            <a:effectLst/>
          </p:spPr>
        </p:pic>
        <p:pic>
          <p:nvPicPr>
            <p:cNvPr id="6890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971368" y="151612"/>
              <a:ext cx="34260" cy="431260"/>
            </a:xfrm>
            <a:prstGeom prst="rect">
              <a:avLst/>
            </a:prstGeom>
            <a:effectLst/>
          </p:spPr>
        </p:pic>
        <p:pic>
          <p:nvPicPr>
            <p:cNvPr id="6892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792379" y="296185"/>
              <a:ext cx="245379" cy="107688"/>
            </a:xfrm>
            <a:prstGeom prst="rect">
              <a:avLst/>
            </a:prstGeom>
            <a:effectLst/>
          </p:spPr>
        </p:pic>
        <p:pic>
          <p:nvPicPr>
            <p:cNvPr id="6894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1065739" y="148075"/>
              <a:ext cx="268055" cy="379719"/>
            </a:xfrm>
            <a:prstGeom prst="rect">
              <a:avLst/>
            </a:prstGeom>
            <a:effectLst/>
          </p:spPr>
        </p:pic>
        <p:pic>
          <p:nvPicPr>
            <p:cNvPr id="6896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1079872" y="323723"/>
              <a:ext cx="198844" cy="114572"/>
            </a:xfrm>
            <a:prstGeom prst="rect">
              <a:avLst/>
            </a:prstGeom>
            <a:effectLst/>
          </p:spPr>
        </p:pic>
        <p:pic>
          <p:nvPicPr>
            <p:cNvPr id="6898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1115953" y="468300"/>
              <a:ext cx="238492" cy="45724"/>
            </a:xfrm>
            <a:prstGeom prst="rect">
              <a:avLst/>
            </a:prstGeom>
            <a:effectLst/>
          </p:spPr>
        </p:pic>
        <p:pic>
          <p:nvPicPr>
            <p:cNvPr id="6900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1426592" y="165381"/>
              <a:ext cx="58660" cy="355530"/>
            </a:xfrm>
            <a:prstGeom prst="rect">
              <a:avLst/>
            </a:prstGeom>
            <a:effectLst/>
          </p:spPr>
        </p:pic>
        <p:pic>
          <p:nvPicPr>
            <p:cNvPr id="6902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1432641" y="164897"/>
              <a:ext cx="204071" cy="390436"/>
            </a:xfrm>
            <a:prstGeom prst="rect">
              <a:avLst/>
            </a:prstGeom>
            <a:effectLst/>
          </p:spPr>
        </p:pic>
        <p:pic>
          <p:nvPicPr>
            <p:cNvPr id="6904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2033065" y="65119"/>
              <a:ext cx="230137" cy="421369"/>
            </a:xfrm>
            <a:prstGeom prst="rect">
              <a:avLst/>
            </a:prstGeom>
            <a:effectLst/>
          </p:spPr>
        </p:pic>
        <p:pic>
          <p:nvPicPr>
            <p:cNvPr id="6906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2024709" y="283318"/>
              <a:ext cx="252263" cy="106786"/>
            </a:xfrm>
            <a:prstGeom prst="rect">
              <a:avLst/>
            </a:prstGeom>
            <a:effectLst/>
          </p:spPr>
        </p:pic>
        <p:pic>
          <p:nvPicPr>
            <p:cNvPr id="6908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2059134" y="413221"/>
              <a:ext cx="252263" cy="75473"/>
            </a:xfrm>
            <a:prstGeom prst="rect">
              <a:avLst/>
            </a:prstGeom>
            <a:effectLst/>
          </p:spPr>
        </p:pic>
        <p:pic>
          <p:nvPicPr>
            <p:cNvPr id="6910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2313861" y="144727"/>
              <a:ext cx="176530" cy="341759"/>
            </a:xfrm>
            <a:prstGeom prst="rect">
              <a:avLst/>
            </a:prstGeom>
            <a:effectLst/>
          </p:spPr>
        </p:pic>
        <p:pic>
          <p:nvPicPr>
            <p:cNvPr id="6912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2274758" y="187124"/>
              <a:ext cx="284479" cy="306246"/>
            </a:xfrm>
            <a:prstGeom prst="rect">
              <a:avLst/>
            </a:prstGeom>
            <a:effectLst/>
          </p:spPr>
        </p:pic>
        <p:pic>
          <p:nvPicPr>
            <p:cNvPr id="6914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2678742" y="60721"/>
              <a:ext cx="245377" cy="384460"/>
            </a:xfrm>
            <a:prstGeom prst="rect">
              <a:avLst/>
            </a:prstGeom>
            <a:effectLst/>
          </p:spPr>
        </p:pic>
        <p:pic>
          <p:nvPicPr>
            <p:cNvPr id="6916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2692508" y="261761"/>
              <a:ext cx="210957" cy="73268"/>
            </a:xfrm>
            <a:prstGeom prst="rect">
              <a:avLst/>
            </a:prstGeom>
            <a:effectLst/>
          </p:spPr>
        </p:pic>
        <p:pic>
          <p:nvPicPr>
            <p:cNvPr id="6918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2947238" y="130957"/>
              <a:ext cx="38840" cy="327992"/>
            </a:xfrm>
            <a:prstGeom prst="rect">
              <a:avLst/>
            </a:prstGeom>
            <a:effectLst/>
          </p:spPr>
        </p:pic>
        <p:pic>
          <p:nvPicPr>
            <p:cNvPr id="6920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2905929" y="93411"/>
              <a:ext cx="307340" cy="399962"/>
            </a:xfrm>
            <a:prstGeom prst="rect">
              <a:avLst/>
            </a:prstGeom>
            <a:effectLst/>
          </p:spPr>
        </p:pic>
        <p:pic>
          <p:nvPicPr>
            <p:cNvPr id="6922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3337083" y="101126"/>
              <a:ext cx="62067" cy="399132"/>
            </a:xfrm>
            <a:prstGeom prst="rect">
              <a:avLst/>
            </a:prstGeom>
            <a:effectLst/>
          </p:spPr>
        </p:pic>
        <p:pic>
          <p:nvPicPr>
            <p:cNvPr id="6924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3291464" y="94787"/>
              <a:ext cx="254910" cy="269562"/>
            </a:xfrm>
            <a:prstGeom prst="rect">
              <a:avLst/>
            </a:prstGeom>
            <a:effectLst/>
          </p:spPr>
        </p:pic>
        <p:pic>
          <p:nvPicPr>
            <p:cNvPr id="6926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3590691" y="130956"/>
              <a:ext cx="242186" cy="356757"/>
            </a:xfrm>
            <a:prstGeom prst="rect">
              <a:avLst/>
            </a:prstGeom>
            <a:effectLst/>
          </p:spPr>
        </p:pic>
        <p:pic>
          <p:nvPicPr>
            <p:cNvPr id="6928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3757228" y="168620"/>
              <a:ext cx="254645" cy="277813"/>
            </a:xfrm>
            <a:prstGeom prst="rect">
              <a:avLst/>
            </a:prstGeom>
            <a:effectLst/>
          </p:spPr>
        </p:pic>
        <p:pic>
          <p:nvPicPr>
            <p:cNvPr id="6930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3780265" y="406336"/>
              <a:ext cx="238495" cy="59497"/>
            </a:xfrm>
            <a:prstGeom prst="rect">
              <a:avLst/>
            </a:prstGeom>
            <a:effectLst/>
          </p:spPr>
        </p:pic>
        <p:pic>
          <p:nvPicPr>
            <p:cNvPr id="6932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4034994" y="144141"/>
              <a:ext cx="243506" cy="321691"/>
            </a:xfrm>
            <a:prstGeom prst="rect">
              <a:avLst/>
            </a:prstGeom>
            <a:effectLst/>
          </p:spPr>
        </p:pic>
        <p:pic>
          <p:nvPicPr>
            <p:cNvPr id="6934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4779217" y="151612"/>
              <a:ext cx="45029" cy="321105"/>
            </a:xfrm>
            <a:prstGeom prst="rect">
              <a:avLst/>
            </a:prstGeom>
            <a:effectLst/>
          </p:spPr>
        </p:pic>
        <p:pic>
          <p:nvPicPr>
            <p:cNvPr id="6936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4876661" y="220455"/>
              <a:ext cx="50855" cy="245380"/>
            </a:xfrm>
            <a:prstGeom prst="rect">
              <a:avLst/>
            </a:prstGeom>
            <a:effectLst/>
          </p:spPr>
        </p:pic>
        <p:pic>
          <p:nvPicPr>
            <p:cNvPr id="6938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4874903" y="121779"/>
              <a:ext cx="231610" cy="362545"/>
            </a:xfrm>
            <a:prstGeom prst="rect">
              <a:avLst/>
            </a:prstGeom>
            <a:effectLst/>
          </p:spPr>
        </p:pic>
        <p:pic>
          <p:nvPicPr>
            <p:cNvPr id="6940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5552975" y="-13010"/>
              <a:ext cx="310835" cy="467847"/>
            </a:xfrm>
            <a:prstGeom prst="rect">
              <a:avLst/>
            </a:prstGeom>
            <a:effectLst/>
          </p:spPr>
        </p:pic>
        <p:pic>
          <p:nvPicPr>
            <p:cNvPr id="6942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6045276" y="137843"/>
              <a:ext cx="194002" cy="197183"/>
            </a:xfrm>
            <a:prstGeom prst="rect">
              <a:avLst/>
            </a:prstGeom>
            <a:effectLst/>
          </p:spPr>
        </p:pic>
        <p:pic>
          <p:nvPicPr>
            <p:cNvPr id="6944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6030922" y="282418"/>
              <a:ext cx="197767" cy="210952"/>
            </a:xfrm>
            <a:prstGeom prst="rect">
              <a:avLst/>
            </a:prstGeom>
            <a:effectLst/>
          </p:spPr>
        </p:pic>
        <p:pic>
          <p:nvPicPr>
            <p:cNvPr id="6946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6231157" y="57114"/>
              <a:ext cx="420252" cy="417985"/>
            </a:xfrm>
            <a:prstGeom prst="rect">
              <a:avLst/>
            </a:prstGeom>
            <a:effectLst/>
          </p:spPr>
        </p:pic>
      </p:grpSp>
      <p:grpSp>
        <p:nvGrpSpPr>
          <p:cNvPr id="7071" name="Drawing"/>
          <p:cNvGrpSpPr/>
          <p:nvPr/>
        </p:nvGrpSpPr>
        <p:grpSpPr>
          <a:xfrm>
            <a:off x="541850" y="1282013"/>
            <a:ext cx="11535822" cy="1954554"/>
            <a:chOff x="139140" y="-12733"/>
            <a:chExt cx="11535821" cy="1954552"/>
          </a:xfrm>
        </p:grpSpPr>
        <p:pic>
          <p:nvPicPr>
            <p:cNvPr id="6949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139140" y="342230"/>
              <a:ext cx="86244" cy="316926"/>
            </a:xfrm>
            <a:prstGeom prst="rect">
              <a:avLst/>
            </a:prstGeom>
            <a:effectLst/>
          </p:spPr>
        </p:pic>
        <p:pic>
          <p:nvPicPr>
            <p:cNvPr id="6951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220962" y="207847"/>
              <a:ext cx="106121" cy="620279"/>
            </a:xfrm>
            <a:prstGeom prst="rect">
              <a:avLst/>
            </a:prstGeom>
            <a:effectLst/>
          </p:spPr>
        </p:pic>
        <p:pic>
          <p:nvPicPr>
            <p:cNvPr id="6953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911888" y="289622"/>
              <a:ext cx="116513" cy="446972"/>
            </a:xfrm>
            <a:prstGeom prst="rect">
              <a:avLst/>
            </a:prstGeom>
            <a:effectLst/>
          </p:spPr>
        </p:pic>
        <p:pic>
          <p:nvPicPr>
            <p:cNvPr id="6955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826676" y="228742"/>
              <a:ext cx="374127" cy="342629"/>
            </a:xfrm>
            <a:prstGeom prst="rect">
              <a:avLst/>
            </a:prstGeom>
            <a:effectLst/>
          </p:spPr>
        </p:pic>
        <p:pic>
          <p:nvPicPr>
            <p:cNvPr id="6957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1222722" y="412319"/>
              <a:ext cx="342682" cy="327417"/>
            </a:xfrm>
            <a:prstGeom prst="rect">
              <a:avLst/>
            </a:prstGeom>
            <a:effectLst/>
          </p:spPr>
        </p:pic>
        <p:pic>
          <p:nvPicPr>
            <p:cNvPr id="6959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1497073" y="380778"/>
              <a:ext cx="323049" cy="351226"/>
            </a:xfrm>
            <a:prstGeom prst="rect">
              <a:avLst/>
            </a:prstGeom>
            <a:effectLst/>
          </p:spPr>
        </p:pic>
        <p:pic>
          <p:nvPicPr>
            <p:cNvPr id="6961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1822045" y="392594"/>
              <a:ext cx="328536" cy="323347"/>
            </a:xfrm>
            <a:prstGeom prst="rect">
              <a:avLst/>
            </a:prstGeom>
            <a:effectLst/>
          </p:spPr>
        </p:pic>
        <p:pic>
          <p:nvPicPr>
            <p:cNvPr id="6963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2116678" y="329074"/>
              <a:ext cx="238142" cy="400638"/>
            </a:xfrm>
            <a:prstGeom prst="rect">
              <a:avLst/>
            </a:prstGeom>
            <a:effectLst/>
          </p:spPr>
        </p:pic>
        <p:pic>
          <p:nvPicPr>
            <p:cNvPr id="6965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2707979" y="150410"/>
              <a:ext cx="413328" cy="565540"/>
            </a:xfrm>
            <a:prstGeom prst="rect">
              <a:avLst/>
            </a:prstGeom>
            <a:effectLst/>
          </p:spPr>
        </p:pic>
        <p:pic>
          <p:nvPicPr>
            <p:cNvPr id="6967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3527196" y="88227"/>
              <a:ext cx="302719" cy="508382"/>
            </a:xfrm>
            <a:prstGeom prst="rect">
              <a:avLst/>
            </a:prstGeom>
            <a:effectLst/>
          </p:spPr>
        </p:pic>
        <p:pic>
          <p:nvPicPr>
            <p:cNvPr id="6969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3890124" y="138161"/>
              <a:ext cx="139931" cy="515819"/>
            </a:xfrm>
            <a:prstGeom prst="rect">
              <a:avLst/>
            </a:prstGeom>
            <a:effectLst/>
          </p:spPr>
        </p:pic>
        <p:pic>
          <p:nvPicPr>
            <p:cNvPr id="6971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4052073" y="358464"/>
              <a:ext cx="341775" cy="549221"/>
            </a:xfrm>
            <a:prstGeom prst="rect">
              <a:avLst/>
            </a:prstGeom>
            <a:effectLst/>
          </p:spPr>
        </p:pic>
        <p:pic>
          <p:nvPicPr>
            <p:cNvPr id="6973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4794754" y="83080"/>
              <a:ext cx="109644" cy="233566"/>
            </a:xfrm>
            <a:prstGeom prst="rect">
              <a:avLst/>
            </a:prstGeom>
            <a:effectLst/>
          </p:spPr>
        </p:pic>
        <p:pic>
          <p:nvPicPr>
            <p:cNvPr id="6975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5015067" y="179469"/>
              <a:ext cx="88981" cy="419441"/>
            </a:xfrm>
            <a:prstGeom prst="rect">
              <a:avLst/>
            </a:prstGeom>
            <a:effectLst/>
          </p:spPr>
        </p:pic>
        <p:pic>
          <p:nvPicPr>
            <p:cNvPr id="6977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5146559" y="229692"/>
              <a:ext cx="301711" cy="365381"/>
            </a:xfrm>
            <a:prstGeom prst="rect">
              <a:avLst/>
            </a:prstGeom>
            <a:effectLst/>
          </p:spPr>
        </p:pic>
        <p:pic>
          <p:nvPicPr>
            <p:cNvPr id="6979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5272089" y="338877"/>
              <a:ext cx="114220" cy="435066"/>
            </a:xfrm>
            <a:prstGeom prst="rect">
              <a:avLst/>
            </a:prstGeom>
            <a:effectLst/>
          </p:spPr>
        </p:pic>
        <p:pic>
          <p:nvPicPr>
            <p:cNvPr id="6981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5737939" y="232273"/>
              <a:ext cx="127160" cy="169507"/>
            </a:xfrm>
            <a:prstGeom prst="rect">
              <a:avLst/>
            </a:prstGeom>
            <a:effectLst/>
          </p:spPr>
        </p:pic>
        <p:pic>
          <p:nvPicPr>
            <p:cNvPr id="6983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5725234" y="468619"/>
              <a:ext cx="139281" cy="150938"/>
            </a:xfrm>
            <a:prstGeom prst="rect">
              <a:avLst/>
            </a:prstGeom>
            <a:effectLst/>
          </p:spPr>
        </p:pic>
        <p:pic>
          <p:nvPicPr>
            <p:cNvPr id="6985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6603464" y="66461"/>
              <a:ext cx="403177" cy="491563"/>
            </a:xfrm>
            <a:prstGeom prst="rect">
              <a:avLst/>
            </a:prstGeom>
            <a:effectLst/>
          </p:spPr>
        </p:pic>
        <p:pic>
          <p:nvPicPr>
            <p:cNvPr id="6987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7012455" y="163043"/>
              <a:ext cx="887167" cy="397503"/>
            </a:xfrm>
            <a:prstGeom prst="rect">
              <a:avLst/>
            </a:prstGeom>
            <a:effectLst/>
          </p:spPr>
        </p:pic>
        <p:pic>
          <p:nvPicPr>
            <p:cNvPr id="6989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7986712" y="232078"/>
              <a:ext cx="59493" cy="259144"/>
            </a:xfrm>
            <a:prstGeom prst="rect">
              <a:avLst/>
            </a:prstGeom>
            <a:effectLst/>
          </p:spPr>
        </p:pic>
        <p:pic>
          <p:nvPicPr>
            <p:cNvPr id="6991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8062442" y="77159"/>
              <a:ext cx="38841" cy="49184"/>
            </a:xfrm>
            <a:prstGeom prst="rect">
              <a:avLst/>
            </a:prstGeom>
            <a:effectLst/>
          </p:spPr>
        </p:pic>
        <p:pic>
          <p:nvPicPr>
            <p:cNvPr id="6993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8116660" y="214504"/>
              <a:ext cx="490729" cy="290486"/>
            </a:xfrm>
            <a:prstGeom prst="rect">
              <a:avLst/>
            </a:prstGeom>
            <a:effectLst/>
          </p:spPr>
        </p:pic>
        <p:pic>
          <p:nvPicPr>
            <p:cNvPr id="6995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9153349" y="190279"/>
              <a:ext cx="70111" cy="271671"/>
            </a:xfrm>
            <a:prstGeom prst="rect">
              <a:avLst/>
            </a:prstGeom>
            <a:effectLst/>
          </p:spPr>
        </p:pic>
        <p:pic>
          <p:nvPicPr>
            <p:cNvPr id="6997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9195660" y="53826"/>
              <a:ext cx="54263" cy="72518"/>
            </a:xfrm>
            <a:prstGeom prst="rect">
              <a:avLst/>
            </a:prstGeom>
            <a:effectLst/>
          </p:spPr>
        </p:pic>
        <p:pic>
          <p:nvPicPr>
            <p:cNvPr id="6999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9253462" y="308825"/>
              <a:ext cx="78892" cy="77563"/>
            </a:xfrm>
            <a:prstGeom prst="rect">
              <a:avLst/>
            </a:prstGeom>
            <a:effectLst/>
          </p:spPr>
        </p:pic>
        <p:pic>
          <p:nvPicPr>
            <p:cNvPr id="7001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9175113" y="46199"/>
              <a:ext cx="65854" cy="77075"/>
            </a:xfrm>
            <a:prstGeom prst="rect">
              <a:avLst/>
            </a:prstGeom>
            <a:effectLst/>
          </p:spPr>
        </p:pic>
        <p:pic>
          <p:nvPicPr>
            <p:cNvPr id="7003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9439347" y="142579"/>
              <a:ext cx="80148" cy="286688"/>
            </a:xfrm>
            <a:prstGeom prst="rect">
              <a:avLst/>
            </a:prstGeom>
            <a:effectLst/>
          </p:spPr>
        </p:pic>
        <p:pic>
          <p:nvPicPr>
            <p:cNvPr id="7005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9453113" y="-12734"/>
              <a:ext cx="106903" cy="139078"/>
            </a:xfrm>
            <a:prstGeom prst="rect">
              <a:avLst/>
            </a:prstGeom>
            <a:effectLst/>
          </p:spPr>
        </p:pic>
        <p:pic>
          <p:nvPicPr>
            <p:cNvPr id="7007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9597688" y="223201"/>
              <a:ext cx="79662" cy="107899"/>
            </a:xfrm>
            <a:prstGeom prst="rect">
              <a:avLst/>
            </a:prstGeom>
            <a:effectLst/>
          </p:spPr>
        </p:pic>
        <p:pic>
          <p:nvPicPr>
            <p:cNvPr id="7009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9760335" y="-7858"/>
              <a:ext cx="433845" cy="424578"/>
            </a:xfrm>
            <a:prstGeom prst="rect">
              <a:avLst/>
            </a:prstGeom>
            <a:effectLst/>
          </p:spPr>
        </p:pic>
        <p:pic>
          <p:nvPicPr>
            <p:cNvPr id="7011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10183261" y="252729"/>
              <a:ext cx="54871" cy="66380"/>
            </a:xfrm>
            <a:prstGeom prst="rect">
              <a:avLst/>
            </a:prstGeom>
            <a:effectLst/>
          </p:spPr>
        </p:pic>
        <p:pic>
          <p:nvPicPr>
            <p:cNvPr id="7013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667134" y="1161489"/>
              <a:ext cx="289699" cy="689504"/>
            </a:xfrm>
            <a:prstGeom prst="rect">
              <a:avLst/>
            </a:prstGeom>
            <a:effectLst/>
          </p:spPr>
        </p:pic>
        <p:pic>
          <p:nvPicPr>
            <p:cNvPr id="7015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971353" y="1300267"/>
              <a:ext cx="479476" cy="321191"/>
            </a:xfrm>
            <a:prstGeom prst="rect">
              <a:avLst/>
            </a:prstGeom>
            <a:effectLst/>
          </p:spPr>
        </p:pic>
        <p:pic>
          <p:nvPicPr>
            <p:cNvPr id="7017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1513928" y="1144190"/>
              <a:ext cx="40168" cy="469210"/>
            </a:xfrm>
            <a:prstGeom prst="rect">
              <a:avLst/>
            </a:prstGeom>
            <a:effectLst/>
          </p:spPr>
        </p:pic>
        <p:pic>
          <p:nvPicPr>
            <p:cNvPr id="7019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1398895" y="1244103"/>
              <a:ext cx="320429" cy="87032"/>
            </a:xfrm>
            <a:prstGeom prst="rect">
              <a:avLst/>
            </a:prstGeom>
            <a:effectLst/>
          </p:spPr>
        </p:pic>
        <p:pic>
          <p:nvPicPr>
            <p:cNvPr id="7021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1688395" y="1307880"/>
              <a:ext cx="574807" cy="289876"/>
            </a:xfrm>
            <a:prstGeom prst="rect">
              <a:avLst/>
            </a:prstGeom>
            <a:effectLst/>
          </p:spPr>
        </p:pic>
        <p:pic>
          <p:nvPicPr>
            <p:cNvPr id="7023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2345801" y="1154604"/>
              <a:ext cx="201928" cy="414859"/>
            </a:xfrm>
            <a:prstGeom prst="rect">
              <a:avLst/>
            </a:prstGeom>
            <a:effectLst/>
          </p:spPr>
        </p:pic>
        <p:pic>
          <p:nvPicPr>
            <p:cNvPr id="7025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2576632" y="1156991"/>
              <a:ext cx="430099" cy="420519"/>
            </a:xfrm>
            <a:prstGeom prst="rect">
              <a:avLst/>
            </a:prstGeom>
            <a:effectLst/>
          </p:spPr>
        </p:pic>
        <p:pic>
          <p:nvPicPr>
            <p:cNvPr id="7027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2885275" y="1277196"/>
              <a:ext cx="262717" cy="308668"/>
            </a:xfrm>
            <a:prstGeom prst="rect">
              <a:avLst/>
            </a:prstGeom>
            <a:effectLst/>
          </p:spPr>
        </p:pic>
        <p:pic>
          <p:nvPicPr>
            <p:cNvPr id="7029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3133117" y="1093662"/>
              <a:ext cx="100309" cy="126302"/>
            </a:xfrm>
            <a:prstGeom prst="rect">
              <a:avLst/>
            </a:prstGeom>
            <a:effectLst/>
          </p:spPr>
        </p:pic>
        <p:pic>
          <p:nvPicPr>
            <p:cNvPr id="7031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3184855" y="1303821"/>
              <a:ext cx="446520" cy="269962"/>
            </a:xfrm>
            <a:prstGeom prst="rect">
              <a:avLst/>
            </a:prstGeom>
            <a:effectLst/>
          </p:spPr>
        </p:pic>
        <p:pic>
          <p:nvPicPr>
            <p:cNvPr id="7033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4214325" y="1266318"/>
              <a:ext cx="268195" cy="675502"/>
            </a:xfrm>
            <a:prstGeom prst="rect">
              <a:avLst/>
            </a:prstGeom>
            <a:effectLst/>
          </p:spPr>
        </p:pic>
        <p:pic>
          <p:nvPicPr>
            <p:cNvPr id="7035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5060785" y="1275982"/>
              <a:ext cx="327993" cy="408707"/>
            </a:xfrm>
            <a:prstGeom prst="rect">
              <a:avLst/>
            </a:prstGeom>
            <a:effectLst/>
          </p:spPr>
        </p:pic>
        <p:pic>
          <p:nvPicPr>
            <p:cNvPr id="7037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5173414" y="1305307"/>
              <a:ext cx="218711" cy="327488"/>
            </a:xfrm>
            <a:prstGeom prst="rect">
              <a:avLst/>
            </a:prstGeom>
            <a:effectLst/>
          </p:spPr>
        </p:pic>
        <p:pic>
          <p:nvPicPr>
            <p:cNvPr id="7039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5458681" y="1046425"/>
              <a:ext cx="253672" cy="331870"/>
            </a:xfrm>
            <a:prstGeom prst="rect">
              <a:avLst/>
            </a:prstGeom>
            <a:effectLst/>
          </p:spPr>
        </p:pic>
        <p:pic>
          <p:nvPicPr>
            <p:cNvPr id="7041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6172512" y="1311511"/>
              <a:ext cx="352215" cy="281179"/>
            </a:xfrm>
            <a:prstGeom prst="rect">
              <a:avLst/>
            </a:prstGeom>
            <a:effectLst/>
          </p:spPr>
        </p:pic>
        <p:pic>
          <p:nvPicPr>
            <p:cNvPr id="7043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6598332" y="1277474"/>
              <a:ext cx="64083" cy="284666"/>
            </a:xfrm>
            <a:prstGeom prst="rect">
              <a:avLst/>
            </a:prstGeom>
            <a:effectLst/>
          </p:spPr>
        </p:pic>
        <p:pic>
          <p:nvPicPr>
            <p:cNvPr id="7045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6644229" y="1058838"/>
              <a:ext cx="38840" cy="79529"/>
            </a:xfrm>
            <a:prstGeom prst="rect">
              <a:avLst/>
            </a:prstGeom>
            <a:effectLst/>
          </p:spPr>
        </p:pic>
        <p:pic>
          <p:nvPicPr>
            <p:cNvPr id="7047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6769985" y="1168370"/>
              <a:ext cx="50777" cy="376184"/>
            </a:xfrm>
            <a:prstGeom prst="rect">
              <a:avLst/>
            </a:prstGeom>
            <a:effectLst/>
          </p:spPr>
        </p:pic>
        <p:pic>
          <p:nvPicPr>
            <p:cNvPr id="7049" name="Line" descr="Line"/>
            <p:cNvPicPr>
              <a:picLocks noChangeAspect="0"/>
            </p:cNvPicPr>
            <p:nvPr/>
          </p:nvPicPr>
          <p:blipFill>
            <a:blip r:embed="rId182">
              <a:extLst/>
            </a:blip>
            <a:stretch>
              <a:fillRect/>
            </a:stretch>
          </p:blipFill>
          <p:spPr>
            <a:xfrm>
              <a:off x="6713073" y="1105110"/>
              <a:ext cx="424373" cy="453213"/>
            </a:xfrm>
            <a:prstGeom prst="rect">
              <a:avLst/>
            </a:prstGeom>
            <a:effectLst/>
          </p:spPr>
        </p:pic>
        <p:pic>
          <p:nvPicPr>
            <p:cNvPr id="7051" name="Line" descr="Line"/>
            <p:cNvPicPr>
              <a:picLocks noChangeAspect="0"/>
            </p:cNvPicPr>
            <p:nvPr/>
          </p:nvPicPr>
          <p:blipFill>
            <a:blip r:embed="rId183">
              <a:extLst/>
            </a:blip>
            <a:stretch>
              <a:fillRect/>
            </a:stretch>
          </p:blipFill>
          <p:spPr>
            <a:xfrm>
              <a:off x="7738867" y="1062724"/>
              <a:ext cx="315110" cy="378564"/>
            </a:xfrm>
            <a:prstGeom prst="rect">
              <a:avLst/>
            </a:prstGeom>
            <a:effectLst/>
          </p:spPr>
        </p:pic>
        <p:pic>
          <p:nvPicPr>
            <p:cNvPr id="7053" name="Line" descr="Line"/>
            <p:cNvPicPr>
              <a:picLocks noChangeAspect="0"/>
            </p:cNvPicPr>
            <p:nvPr/>
          </p:nvPicPr>
          <p:blipFill>
            <a:blip r:embed="rId184">
              <a:extLst/>
            </a:blip>
            <a:stretch>
              <a:fillRect/>
            </a:stretch>
          </p:blipFill>
          <p:spPr>
            <a:xfrm>
              <a:off x="8107253" y="1189027"/>
              <a:ext cx="279027" cy="240102"/>
            </a:xfrm>
            <a:prstGeom prst="rect">
              <a:avLst/>
            </a:prstGeom>
            <a:effectLst/>
          </p:spPr>
        </p:pic>
        <p:pic>
          <p:nvPicPr>
            <p:cNvPr id="7055" name="Line" descr="Line"/>
            <p:cNvPicPr>
              <a:picLocks noChangeAspect="0"/>
            </p:cNvPicPr>
            <p:nvPr/>
          </p:nvPicPr>
          <p:blipFill>
            <a:blip r:embed="rId185">
              <a:extLst/>
            </a:blip>
            <a:stretch>
              <a:fillRect/>
            </a:stretch>
          </p:blipFill>
          <p:spPr>
            <a:xfrm>
              <a:off x="8449000" y="884785"/>
              <a:ext cx="643655" cy="499551"/>
            </a:xfrm>
            <a:prstGeom prst="rect">
              <a:avLst/>
            </a:prstGeom>
            <a:effectLst/>
          </p:spPr>
        </p:pic>
        <p:pic>
          <p:nvPicPr>
            <p:cNvPr id="7057" name="Line" descr="Line"/>
            <p:cNvPicPr>
              <a:picLocks noChangeAspect="0"/>
            </p:cNvPicPr>
            <p:nvPr/>
          </p:nvPicPr>
          <p:blipFill>
            <a:blip r:embed="rId186">
              <a:extLst/>
            </a:blip>
            <a:stretch>
              <a:fillRect/>
            </a:stretch>
          </p:blipFill>
          <p:spPr>
            <a:xfrm>
              <a:off x="8723354" y="907783"/>
              <a:ext cx="110995" cy="437123"/>
            </a:xfrm>
            <a:prstGeom prst="rect">
              <a:avLst/>
            </a:prstGeom>
            <a:effectLst/>
          </p:spPr>
        </p:pic>
        <p:pic>
          <p:nvPicPr>
            <p:cNvPr id="7059" name="Line" descr="Line"/>
            <p:cNvPicPr>
              <a:picLocks noChangeAspect="0"/>
            </p:cNvPicPr>
            <p:nvPr/>
          </p:nvPicPr>
          <p:blipFill>
            <a:blip r:embed="rId187">
              <a:extLst/>
            </a:blip>
            <a:stretch>
              <a:fillRect/>
            </a:stretch>
          </p:blipFill>
          <p:spPr>
            <a:xfrm>
              <a:off x="9515074" y="1003142"/>
              <a:ext cx="224727" cy="336131"/>
            </a:xfrm>
            <a:prstGeom prst="rect">
              <a:avLst/>
            </a:prstGeom>
            <a:effectLst/>
          </p:spPr>
        </p:pic>
        <p:pic>
          <p:nvPicPr>
            <p:cNvPr id="7061" name="Line" descr="Line"/>
            <p:cNvPicPr>
              <a:picLocks noChangeAspect="0"/>
            </p:cNvPicPr>
            <p:nvPr/>
          </p:nvPicPr>
          <p:blipFill>
            <a:blip r:embed="rId188">
              <a:extLst/>
            </a:blip>
            <a:stretch>
              <a:fillRect/>
            </a:stretch>
          </p:blipFill>
          <p:spPr>
            <a:xfrm>
              <a:off x="9745535" y="982491"/>
              <a:ext cx="813525" cy="338792"/>
            </a:xfrm>
            <a:prstGeom prst="rect">
              <a:avLst/>
            </a:prstGeom>
            <a:effectLst/>
          </p:spPr>
        </p:pic>
        <p:pic>
          <p:nvPicPr>
            <p:cNvPr id="7063" name="Line" descr="Line"/>
            <p:cNvPicPr>
              <a:picLocks noChangeAspect="0"/>
            </p:cNvPicPr>
            <p:nvPr/>
          </p:nvPicPr>
          <p:blipFill>
            <a:blip r:embed="rId189">
              <a:extLst/>
            </a:blip>
            <a:stretch>
              <a:fillRect/>
            </a:stretch>
          </p:blipFill>
          <p:spPr>
            <a:xfrm>
              <a:off x="10444485" y="825154"/>
              <a:ext cx="97129" cy="167205"/>
            </a:xfrm>
            <a:prstGeom prst="rect">
              <a:avLst/>
            </a:prstGeom>
            <a:effectLst/>
          </p:spPr>
        </p:pic>
        <p:pic>
          <p:nvPicPr>
            <p:cNvPr id="7065" name="Line" descr="Line"/>
            <p:cNvPicPr>
              <a:picLocks noChangeAspect="0"/>
            </p:cNvPicPr>
            <p:nvPr/>
          </p:nvPicPr>
          <p:blipFill>
            <a:blip r:embed="rId190">
              <a:extLst/>
            </a:blip>
            <a:stretch>
              <a:fillRect/>
            </a:stretch>
          </p:blipFill>
          <p:spPr>
            <a:xfrm>
              <a:off x="10551512" y="985884"/>
              <a:ext cx="509670" cy="303946"/>
            </a:xfrm>
            <a:prstGeom prst="rect">
              <a:avLst/>
            </a:prstGeom>
            <a:effectLst/>
          </p:spPr>
        </p:pic>
        <p:pic>
          <p:nvPicPr>
            <p:cNvPr id="7067" name="Line" descr="Line"/>
            <p:cNvPicPr>
              <a:picLocks noChangeAspect="0"/>
            </p:cNvPicPr>
            <p:nvPr/>
          </p:nvPicPr>
          <p:blipFill>
            <a:blip r:embed="rId191">
              <a:extLst/>
            </a:blip>
            <a:stretch>
              <a:fillRect/>
            </a:stretch>
          </p:blipFill>
          <p:spPr>
            <a:xfrm>
              <a:off x="11117841" y="869838"/>
              <a:ext cx="370629" cy="380751"/>
            </a:xfrm>
            <a:prstGeom prst="rect">
              <a:avLst/>
            </a:prstGeom>
            <a:effectLst/>
          </p:spPr>
        </p:pic>
        <p:pic>
          <p:nvPicPr>
            <p:cNvPr id="7069" name="Line" descr="Line"/>
            <p:cNvPicPr>
              <a:picLocks noChangeAspect="0"/>
            </p:cNvPicPr>
            <p:nvPr/>
          </p:nvPicPr>
          <p:blipFill>
            <a:blip r:embed="rId192">
              <a:extLst/>
            </a:blip>
            <a:stretch>
              <a:fillRect/>
            </a:stretch>
          </p:blipFill>
          <p:spPr>
            <a:xfrm>
              <a:off x="11591817" y="1167572"/>
              <a:ext cx="83145" cy="62636"/>
            </a:xfrm>
            <a:prstGeom prst="rect">
              <a:avLst/>
            </a:prstGeom>
            <a:effectLst/>
          </p:spPr>
        </p:pic>
      </p:grpSp>
      <p:grpSp>
        <p:nvGrpSpPr>
          <p:cNvPr id="7166" name="Drawing"/>
          <p:cNvGrpSpPr/>
          <p:nvPr/>
        </p:nvGrpSpPr>
        <p:grpSpPr>
          <a:xfrm>
            <a:off x="687002" y="6937112"/>
            <a:ext cx="11853712" cy="1715880"/>
            <a:chOff x="-12696" y="-12881"/>
            <a:chExt cx="11853711" cy="1715879"/>
          </a:xfrm>
        </p:grpSpPr>
        <p:pic>
          <p:nvPicPr>
            <p:cNvPr id="7072" name="Line" descr="Line"/>
            <p:cNvPicPr>
              <a:picLocks noChangeAspect="0"/>
            </p:cNvPicPr>
            <p:nvPr/>
          </p:nvPicPr>
          <p:blipFill>
            <a:blip r:embed="rId193">
              <a:extLst/>
            </a:blip>
            <a:stretch>
              <a:fillRect/>
            </a:stretch>
          </p:blipFill>
          <p:spPr>
            <a:xfrm>
              <a:off x="-12697" y="148458"/>
              <a:ext cx="457491" cy="394121"/>
            </a:xfrm>
            <a:prstGeom prst="rect">
              <a:avLst/>
            </a:prstGeom>
            <a:effectLst/>
          </p:spPr>
        </p:pic>
        <p:pic>
          <p:nvPicPr>
            <p:cNvPr id="7074" name="Line" descr="Line"/>
            <p:cNvPicPr>
              <a:picLocks noChangeAspect="0"/>
            </p:cNvPicPr>
            <p:nvPr/>
          </p:nvPicPr>
          <p:blipFill>
            <a:blip r:embed="rId194">
              <a:extLst/>
            </a:blip>
            <a:stretch>
              <a:fillRect/>
            </a:stretch>
          </p:blipFill>
          <p:spPr>
            <a:xfrm>
              <a:off x="395312" y="271691"/>
              <a:ext cx="216897" cy="249156"/>
            </a:xfrm>
            <a:prstGeom prst="rect">
              <a:avLst/>
            </a:prstGeom>
            <a:effectLst/>
          </p:spPr>
        </p:pic>
        <p:pic>
          <p:nvPicPr>
            <p:cNvPr id="7076" name="Line" descr="Line"/>
            <p:cNvPicPr>
              <a:picLocks noChangeAspect="0"/>
            </p:cNvPicPr>
            <p:nvPr/>
          </p:nvPicPr>
          <p:blipFill>
            <a:blip r:embed="rId195">
              <a:extLst/>
            </a:blip>
            <a:stretch>
              <a:fillRect/>
            </a:stretch>
          </p:blipFill>
          <p:spPr>
            <a:xfrm>
              <a:off x="700178" y="56298"/>
              <a:ext cx="316616" cy="437359"/>
            </a:xfrm>
            <a:prstGeom prst="rect">
              <a:avLst/>
            </a:prstGeom>
            <a:effectLst/>
          </p:spPr>
        </p:pic>
        <p:pic>
          <p:nvPicPr>
            <p:cNvPr id="7078" name="Line" descr="Line"/>
            <p:cNvPicPr>
              <a:picLocks noChangeAspect="0"/>
            </p:cNvPicPr>
            <p:nvPr/>
          </p:nvPicPr>
          <p:blipFill>
            <a:blip r:embed="rId196">
              <a:extLst/>
            </a:blip>
            <a:stretch>
              <a:fillRect/>
            </a:stretch>
          </p:blipFill>
          <p:spPr>
            <a:xfrm>
              <a:off x="1025295" y="199918"/>
              <a:ext cx="192537" cy="319576"/>
            </a:xfrm>
            <a:prstGeom prst="rect">
              <a:avLst/>
            </a:prstGeom>
            <a:effectLst/>
          </p:spPr>
        </p:pic>
        <p:pic>
          <p:nvPicPr>
            <p:cNvPr id="7080" name="Line" descr="Line"/>
            <p:cNvPicPr>
              <a:picLocks noChangeAspect="0"/>
            </p:cNvPicPr>
            <p:nvPr/>
          </p:nvPicPr>
          <p:blipFill>
            <a:blip r:embed="rId197">
              <a:extLst/>
            </a:blip>
            <a:stretch>
              <a:fillRect/>
            </a:stretch>
          </p:blipFill>
          <p:spPr>
            <a:xfrm>
              <a:off x="1753467" y="105134"/>
              <a:ext cx="372450" cy="719814"/>
            </a:xfrm>
            <a:prstGeom prst="rect">
              <a:avLst/>
            </a:prstGeom>
            <a:effectLst/>
          </p:spPr>
        </p:pic>
        <p:pic>
          <p:nvPicPr>
            <p:cNvPr id="7082" name="Line" descr="Line"/>
            <p:cNvPicPr>
              <a:picLocks noChangeAspect="0"/>
            </p:cNvPicPr>
            <p:nvPr/>
          </p:nvPicPr>
          <p:blipFill>
            <a:blip r:embed="rId198">
              <a:extLst/>
            </a:blip>
            <a:stretch>
              <a:fillRect/>
            </a:stretch>
          </p:blipFill>
          <p:spPr>
            <a:xfrm>
              <a:off x="2558028" y="204333"/>
              <a:ext cx="279406" cy="307437"/>
            </a:xfrm>
            <a:prstGeom prst="rect">
              <a:avLst/>
            </a:prstGeom>
            <a:effectLst/>
          </p:spPr>
        </p:pic>
        <p:pic>
          <p:nvPicPr>
            <p:cNvPr id="7084" name="Line" descr="Line"/>
            <p:cNvPicPr>
              <a:picLocks noChangeAspect="0"/>
            </p:cNvPicPr>
            <p:nvPr/>
          </p:nvPicPr>
          <p:blipFill>
            <a:blip r:embed="rId199">
              <a:extLst/>
            </a:blip>
            <a:stretch>
              <a:fillRect/>
            </a:stretch>
          </p:blipFill>
          <p:spPr>
            <a:xfrm>
              <a:off x="2875451" y="236813"/>
              <a:ext cx="73593" cy="255603"/>
            </a:xfrm>
            <a:prstGeom prst="rect">
              <a:avLst/>
            </a:prstGeom>
            <a:effectLst/>
          </p:spPr>
        </p:pic>
        <p:pic>
          <p:nvPicPr>
            <p:cNvPr id="7086" name="Line" descr="Line"/>
            <p:cNvPicPr>
              <a:picLocks noChangeAspect="0"/>
            </p:cNvPicPr>
            <p:nvPr/>
          </p:nvPicPr>
          <p:blipFill>
            <a:blip r:embed="rId200">
              <a:extLst/>
            </a:blip>
            <a:stretch>
              <a:fillRect/>
            </a:stretch>
          </p:blipFill>
          <p:spPr>
            <a:xfrm>
              <a:off x="2917660" y="40004"/>
              <a:ext cx="97355" cy="146638"/>
            </a:xfrm>
            <a:prstGeom prst="rect">
              <a:avLst/>
            </a:prstGeom>
            <a:effectLst/>
          </p:spPr>
        </p:pic>
        <p:pic>
          <p:nvPicPr>
            <p:cNvPr id="7088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3023368" y="207695"/>
              <a:ext cx="267481" cy="546616"/>
            </a:xfrm>
            <a:prstGeom prst="rect">
              <a:avLst/>
            </a:prstGeom>
            <a:effectLst/>
          </p:spPr>
        </p:pic>
        <p:pic>
          <p:nvPicPr>
            <p:cNvPr id="7090" name="Line" descr="Line"/>
            <p:cNvPicPr>
              <a:picLocks noChangeAspect="0"/>
            </p:cNvPicPr>
            <p:nvPr/>
          </p:nvPicPr>
          <p:blipFill>
            <a:blip r:embed="rId202">
              <a:extLst/>
            </a:blip>
            <a:stretch>
              <a:fillRect/>
            </a:stretch>
          </p:blipFill>
          <p:spPr>
            <a:xfrm>
              <a:off x="3356862" y="229203"/>
              <a:ext cx="52571" cy="270187"/>
            </a:xfrm>
            <a:prstGeom prst="rect">
              <a:avLst/>
            </a:prstGeom>
            <a:effectLst/>
          </p:spPr>
        </p:pic>
        <p:pic>
          <p:nvPicPr>
            <p:cNvPr id="7092" name="Line" descr="Line"/>
            <p:cNvPicPr>
              <a:picLocks noChangeAspect="0"/>
            </p:cNvPicPr>
            <p:nvPr/>
          </p:nvPicPr>
          <p:blipFill>
            <a:blip r:embed="rId203">
              <a:extLst/>
            </a:blip>
            <a:stretch>
              <a:fillRect/>
            </a:stretch>
          </p:blipFill>
          <p:spPr>
            <a:xfrm>
              <a:off x="3397982" y="66632"/>
              <a:ext cx="86923" cy="137515"/>
            </a:xfrm>
            <a:prstGeom prst="rect">
              <a:avLst/>
            </a:prstGeom>
            <a:effectLst/>
          </p:spPr>
        </p:pic>
        <p:pic>
          <p:nvPicPr>
            <p:cNvPr id="7094" name="Line" descr="Line"/>
            <p:cNvPicPr>
              <a:picLocks noChangeAspect="0"/>
            </p:cNvPicPr>
            <p:nvPr/>
          </p:nvPicPr>
          <p:blipFill>
            <a:blip r:embed="rId204">
              <a:extLst/>
            </a:blip>
            <a:stretch>
              <a:fillRect/>
            </a:stretch>
          </p:blipFill>
          <p:spPr>
            <a:xfrm>
              <a:off x="3526438" y="58669"/>
              <a:ext cx="441047" cy="424523"/>
            </a:xfrm>
            <a:prstGeom prst="rect">
              <a:avLst/>
            </a:prstGeom>
            <a:effectLst/>
          </p:spPr>
        </p:pic>
        <p:pic>
          <p:nvPicPr>
            <p:cNvPr id="7096" name="Line" descr="Line"/>
            <p:cNvPicPr>
              <a:picLocks noChangeAspect="0"/>
            </p:cNvPicPr>
            <p:nvPr/>
          </p:nvPicPr>
          <p:blipFill>
            <a:blip r:embed="rId205">
              <a:extLst/>
            </a:blip>
            <a:stretch>
              <a:fillRect/>
            </a:stretch>
          </p:blipFill>
          <p:spPr>
            <a:xfrm>
              <a:off x="3845418" y="47175"/>
              <a:ext cx="90969" cy="117387"/>
            </a:xfrm>
            <a:prstGeom prst="rect">
              <a:avLst/>
            </a:prstGeom>
            <a:effectLst/>
          </p:spPr>
        </p:pic>
        <p:pic>
          <p:nvPicPr>
            <p:cNvPr id="7098" name="Line" descr="Line"/>
            <p:cNvPicPr>
              <a:picLocks noChangeAspect="0"/>
            </p:cNvPicPr>
            <p:nvPr/>
          </p:nvPicPr>
          <p:blipFill>
            <a:blip r:embed="rId206">
              <a:extLst/>
            </a:blip>
            <a:stretch>
              <a:fillRect/>
            </a:stretch>
          </p:blipFill>
          <p:spPr>
            <a:xfrm>
              <a:off x="4067640" y="64147"/>
              <a:ext cx="88184" cy="421292"/>
            </a:xfrm>
            <a:prstGeom prst="rect">
              <a:avLst/>
            </a:prstGeom>
            <a:effectLst/>
          </p:spPr>
        </p:pic>
        <p:pic>
          <p:nvPicPr>
            <p:cNvPr id="7100" name="Line" descr="Line"/>
            <p:cNvPicPr>
              <a:picLocks noChangeAspect="0"/>
            </p:cNvPicPr>
            <p:nvPr/>
          </p:nvPicPr>
          <p:blipFill>
            <a:blip r:embed="rId207">
              <a:extLst/>
            </a:blip>
            <a:stretch>
              <a:fillRect/>
            </a:stretch>
          </p:blipFill>
          <p:spPr>
            <a:xfrm>
              <a:off x="3977464" y="229837"/>
              <a:ext cx="289973" cy="102140"/>
            </a:xfrm>
            <a:prstGeom prst="rect">
              <a:avLst/>
            </a:prstGeom>
            <a:effectLst/>
          </p:spPr>
        </p:pic>
        <p:pic>
          <p:nvPicPr>
            <p:cNvPr id="7102" name="Line" descr="Line"/>
            <p:cNvPicPr>
              <a:picLocks noChangeAspect="0"/>
            </p:cNvPicPr>
            <p:nvPr/>
          </p:nvPicPr>
          <p:blipFill>
            <a:blip r:embed="rId208">
              <a:extLst/>
            </a:blip>
            <a:stretch>
              <a:fillRect/>
            </a:stretch>
          </p:blipFill>
          <p:spPr>
            <a:xfrm>
              <a:off x="4153326" y="235171"/>
              <a:ext cx="270257" cy="494413"/>
            </a:xfrm>
            <a:prstGeom prst="rect">
              <a:avLst/>
            </a:prstGeom>
            <a:effectLst/>
          </p:spPr>
        </p:pic>
        <p:pic>
          <p:nvPicPr>
            <p:cNvPr id="7104" name="Line" descr="Line"/>
            <p:cNvPicPr>
              <a:picLocks noChangeAspect="0"/>
            </p:cNvPicPr>
            <p:nvPr/>
          </p:nvPicPr>
          <p:blipFill>
            <a:blip r:embed="rId209">
              <a:extLst/>
            </a:blip>
            <a:stretch>
              <a:fillRect/>
            </a:stretch>
          </p:blipFill>
          <p:spPr>
            <a:xfrm>
              <a:off x="4926197" y="27504"/>
              <a:ext cx="275974" cy="524736"/>
            </a:xfrm>
            <a:prstGeom prst="rect">
              <a:avLst/>
            </a:prstGeom>
            <a:effectLst/>
          </p:spPr>
        </p:pic>
        <p:pic>
          <p:nvPicPr>
            <p:cNvPr id="7106" name="Line" descr="Line"/>
            <p:cNvPicPr>
              <a:picLocks noChangeAspect="0"/>
            </p:cNvPicPr>
            <p:nvPr/>
          </p:nvPicPr>
          <p:blipFill>
            <a:blip r:embed="rId210">
              <a:extLst/>
            </a:blip>
            <a:stretch>
              <a:fillRect/>
            </a:stretch>
          </p:blipFill>
          <p:spPr>
            <a:xfrm>
              <a:off x="5223806" y="175913"/>
              <a:ext cx="438757" cy="285018"/>
            </a:xfrm>
            <a:prstGeom prst="rect">
              <a:avLst/>
            </a:prstGeom>
            <a:effectLst/>
          </p:spPr>
        </p:pic>
        <p:pic>
          <p:nvPicPr>
            <p:cNvPr id="7108" name="Line" descr="Line"/>
            <p:cNvPicPr>
              <a:picLocks noChangeAspect="0"/>
            </p:cNvPicPr>
            <p:nvPr/>
          </p:nvPicPr>
          <p:blipFill>
            <a:blip r:embed="rId211">
              <a:extLst/>
            </a:blip>
            <a:stretch>
              <a:fillRect/>
            </a:stretch>
          </p:blipFill>
          <p:spPr>
            <a:xfrm>
              <a:off x="5680324" y="20153"/>
              <a:ext cx="282190" cy="425062"/>
            </a:xfrm>
            <a:prstGeom prst="rect">
              <a:avLst/>
            </a:prstGeom>
            <a:effectLst/>
          </p:spPr>
        </p:pic>
        <p:pic>
          <p:nvPicPr>
            <p:cNvPr id="7110" name="Line" descr="Line"/>
            <p:cNvPicPr>
              <a:picLocks noChangeAspect="0"/>
            </p:cNvPicPr>
            <p:nvPr/>
          </p:nvPicPr>
          <p:blipFill>
            <a:blip r:embed="rId212">
              <a:extLst/>
            </a:blip>
            <a:stretch>
              <a:fillRect/>
            </a:stretch>
          </p:blipFill>
          <p:spPr>
            <a:xfrm>
              <a:off x="6460771" y="61035"/>
              <a:ext cx="66766" cy="417428"/>
            </a:xfrm>
            <a:prstGeom prst="rect">
              <a:avLst/>
            </a:prstGeom>
            <a:effectLst/>
          </p:spPr>
        </p:pic>
        <p:pic>
          <p:nvPicPr>
            <p:cNvPr id="7112" name="Line" descr="Line"/>
            <p:cNvPicPr>
              <a:picLocks noChangeAspect="0"/>
            </p:cNvPicPr>
            <p:nvPr/>
          </p:nvPicPr>
          <p:blipFill>
            <a:blip r:embed="rId213">
              <a:extLst/>
            </a:blip>
            <a:stretch>
              <a:fillRect/>
            </a:stretch>
          </p:blipFill>
          <p:spPr>
            <a:xfrm>
              <a:off x="6362621" y="169316"/>
              <a:ext cx="414758" cy="296520"/>
            </a:xfrm>
            <a:prstGeom prst="rect">
              <a:avLst/>
            </a:prstGeom>
            <a:effectLst/>
          </p:spPr>
        </p:pic>
        <p:pic>
          <p:nvPicPr>
            <p:cNvPr id="7114" name="Line" descr="Line"/>
            <p:cNvPicPr>
              <a:picLocks noChangeAspect="0"/>
            </p:cNvPicPr>
            <p:nvPr/>
          </p:nvPicPr>
          <p:blipFill>
            <a:blip r:embed="rId214">
              <a:extLst/>
            </a:blip>
            <a:stretch>
              <a:fillRect/>
            </a:stretch>
          </p:blipFill>
          <p:spPr>
            <a:xfrm>
              <a:off x="6816954" y="5848"/>
              <a:ext cx="66341" cy="451689"/>
            </a:xfrm>
            <a:prstGeom prst="rect">
              <a:avLst/>
            </a:prstGeom>
            <a:effectLst/>
          </p:spPr>
        </p:pic>
        <p:pic>
          <p:nvPicPr>
            <p:cNvPr id="7116" name="Line" descr="Line"/>
            <p:cNvPicPr>
              <a:picLocks noChangeAspect="0"/>
            </p:cNvPicPr>
            <p:nvPr/>
          </p:nvPicPr>
          <p:blipFill>
            <a:blip r:embed="rId215">
              <a:extLst/>
            </a:blip>
            <a:stretch>
              <a:fillRect/>
            </a:stretch>
          </p:blipFill>
          <p:spPr>
            <a:xfrm>
              <a:off x="6932079" y="152573"/>
              <a:ext cx="272094" cy="288142"/>
            </a:xfrm>
            <a:prstGeom prst="rect">
              <a:avLst/>
            </a:prstGeom>
            <a:effectLst/>
          </p:spPr>
        </p:pic>
        <p:pic>
          <p:nvPicPr>
            <p:cNvPr id="7118" name="Line" descr="Line"/>
            <p:cNvPicPr>
              <a:picLocks noChangeAspect="0"/>
            </p:cNvPicPr>
            <p:nvPr/>
          </p:nvPicPr>
          <p:blipFill>
            <a:blip r:embed="rId216">
              <a:extLst/>
            </a:blip>
            <a:stretch>
              <a:fillRect/>
            </a:stretch>
          </p:blipFill>
          <p:spPr>
            <a:xfrm>
              <a:off x="7206673" y="139580"/>
              <a:ext cx="185843" cy="269125"/>
            </a:xfrm>
            <a:prstGeom prst="rect">
              <a:avLst/>
            </a:prstGeom>
            <a:effectLst/>
          </p:spPr>
        </p:pic>
        <p:pic>
          <p:nvPicPr>
            <p:cNvPr id="7120" name="Line" descr="Line"/>
            <p:cNvPicPr>
              <a:picLocks noChangeAspect="0"/>
            </p:cNvPicPr>
            <p:nvPr/>
          </p:nvPicPr>
          <p:blipFill>
            <a:blip r:embed="rId217">
              <a:extLst/>
            </a:blip>
            <a:stretch>
              <a:fillRect/>
            </a:stretch>
          </p:blipFill>
          <p:spPr>
            <a:xfrm>
              <a:off x="7350032" y="162031"/>
              <a:ext cx="467996" cy="263242"/>
            </a:xfrm>
            <a:prstGeom prst="rect">
              <a:avLst/>
            </a:prstGeom>
            <a:effectLst/>
          </p:spPr>
        </p:pic>
        <p:pic>
          <p:nvPicPr>
            <p:cNvPr id="7122" name="Line" descr="Line"/>
            <p:cNvPicPr>
              <a:picLocks noChangeAspect="0"/>
            </p:cNvPicPr>
            <p:nvPr/>
          </p:nvPicPr>
          <p:blipFill>
            <a:blip r:embed="rId218">
              <a:extLst/>
            </a:blip>
            <a:stretch>
              <a:fillRect/>
            </a:stretch>
          </p:blipFill>
          <p:spPr>
            <a:xfrm>
              <a:off x="7913121" y="68229"/>
              <a:ext cx="372275" cy="344056"/>
            </a:xfrm>
            <a:prstGeom prst="rect">
              <a:avLst/>
            </a:prstGeom>
            <a:effectLst/>
          </p:spPr>
        </p:pic>
        <p:pic>
          <p:nvPicPr>
            <p:cNvPr id="7124" name="Line" descr="Line"/>
            <p:cNvPicPr>
              <a:picLocks noChangeAspect="0"/>
            </p:cNvPicPr>
            <p:nvPr/>
          </p:nvPicPr>
          <p:blipFill>
            <a:blip r:embed="rId219">
              <a:extLst/>
            </a:blip>
            <a:stretch>
              <a:fillRect/>
            </a:stretch>
          </p:blipFill>
          <p:spPr>
            <a:xfrm>
              <a:off x="8350675" y="-12882"/>
              <a:ext cx="415892" cy="575052"/>
            </a:xfrm>
            <a:prstGeom prst="rect">
              <a:avLst/>
            </a:prstGeom>
            <a:effectLst/>
          </p:spPr>
        </p:pic>
        <p:pic>
          <p:nvPicPr>
            <p:cNvPr id="7126" name="Line" descr="Line"/>
            <p:cNvPicPr>
              <a:picLocks noChangeAspect="0"/>
            </p:cNvPicPr>
            <p:nvPr/>
          </p:nvPicPr>
          <p:blipFill>
            <a:blip r:embed="rId220">
              <a:extLst/>
            </a:blip>
            <a:stretch>
              <a:fillRect/>
            </a:stretch>
          </p:blipFill>
          <p:spPr>
            <a:xfrm>
              <a:off x="1807536" y="1293747"/>
              <a:ext cx="339308" cy="42719"/>
            </a:xfrm>
            <a:prstGeom prst="rect">
              <a:avLst/>
            </a:prstGeom>
            <a:effectLst/>
          </p:spPr>
        </p:pic>
        <p:pic>
          <p:nvPicPr>
            <p:cNvPr id="7128" name="Line" descr="Line"/>
            <p:cNvPicPr>
              <a:picLocks noChangeAspect="0"/>
            </p:cNvPicPr>
            <p:nvPr/>
          </p:nvPicPr>
          <p:blipFill>
            <a:blip r:embed="rId221">
              <a:extLst/>
            </a:blip>
            <a:stretch>
              <a:fillRect/>
            </a:stretch>
          </p:blipFill>
          <p:spPr>
            <a:xfrm>
              <a:off x="4305190" y="1009396"/>
              <a:ext cx="552868" cy="693602"/>
            </a:xfrm>
            <a:prstGeom prst="rect">
              <a:avLst/>
            </a:prstGeom>
            <a:effectLst/>
          </p:spPr>
        </p:pic>
        <p:pic>
          <p:nvPicPr>
            <p:cNvPr id="7130" name="Line" descr="Line"/>
            <p:cNvPicPr>
              <a:picLocks noChangeAspect="0"/>
            </p:cNvPicPr>
            <p:nvPr/>
          </p:nvPicPr>
          <p:blipFill>
            <a:blip r:embed="rId222">
              <a:extLst/>
            </a:blip>
            <a:stretch>
              <a:fillRect/>
            </a:stretch>
          </p:blipFill>
          <p:spPr>
            <a:xfrm>
              <a:off x="4906074" y="1082694"/>
              <a:ext cx="322965" cy="592411"/>
            </a:xfrm>
            <a:prstGeom prst="rect">
              <a:avLst/>
            </a:prstGeom>
            <a:effectLst/>
          </p:spPr>
        </p:pic>
        <p:pic>
          <p:nvPicPr>
            <p:cNvPr id="7132" name="Line" descr="Line"/>
            <p:cNvPicPr>
              <a:picLocks noChangeAspect="0"/>
            </p:cNvPicPr>
            <p:nvPr/>
          </p:nvPicPr>
          <p:blipFill>
            <a:blip r:embed="rId223">
              <a:extLst/>
            </a:blip>
            <a:stretch>
              <a:fillRect/>
            </a:stretch>
          </p:blipFill>
          <p:spPr>
            <a:xfrm>
              <a:off x="5172493" y="1246542"/>
              <a:ext cx="308283" cy="375428"/>
            </a:xfrm>
            <a:prstGeom prst="rect">
              <a:avLst/>
            </a:prstGeom>
            <a:effectLst/>
          </p:spPr>
        </p:pic>
        <p:pic>
          <p:nvPicPr>
            <p:cNvPr id="7134" name="Line" descr="Line"/>
            <p:cNvPicPr>
              <a:picLocks noChangeAspect="0"/>
            </p:cNvPicPr>
            <p:nvPr/>
          </p:nvPicPr>
          <p:blipFill>
            <a:blip r:embed="rId224">
              <a:extLst/>
            </a:blip>
            <a:stretch>
              <a:fillRect/>
            </a:stretch>
          </p:blipFill>
          <p:spPr>
            <a:xfrm>
              <a:off x="5416762" y="1183783"/>
              <a:ext cx="341803" cy="452657"/>
            </a:xfrm>
            <a:prstGeom prst="rect">
              <a:avLst/>
            </a:prstGeom>
            <a:effectLst/>
          </p:spPr>
        </p:pic>
        <p:pic>
          <p:nvPicPr>
            <p:cNvPr id="7136" name="Line" descr="Line"/>
            <p:cNvPicPr>
              <a:picLocks noChangeAspect="0"/>
            </p:cNvPicPr>
            <p:nvPr/>
          </p:nvPicPr>
          <p:blipFill>
            <a:blip r:embed="rId225">
              <a:extLst/>
            </a:blip>
            <a:stretch>
              <a:fillRect/>
            </a:stretch>
          </p:blipFill>
          <p:spPr>
            <a:xfrm>
              <a:off x="5786348" y="1083590"/>
              <a:ext cx="371857" cy="605465"/>
            </a:xfrm>
            <a:prstGeom prst="rect">
              <a:avLst/>
            </a:prstGeom>
            <a:effectLst/>
          </p:spPr>
        </p:pic>
        <p:pic>
          <p:nvPicPr>
            <p:cNvPr id="7138" name="Line" descr="Line"/>
            <p:cNvPicPr>
              <a:picLocks noChangeAspect="0"/>
            </p:cNvPicPr>
            <p:nvPr/>
          </p:nvPicPr>
          <p:blipFill>
            <a:blip r:embed="rId226">
              <a:extLst/>
            </a:blip>
            <a:stretch>
              <a:fillRect/>
            </a:stretch>
          </p:blipFill>
          <p:spPr>
            <a:xfrm>
              <a:off x="6613965" y="965860"/>
              <a:ext cx="409317" cy="598184"/>
            </a:xfrm>
            <a:prstGeom prst="rect">
              <a:avLst/>
            </a:prstGeom>
            <a:effectLst/>
          </p:spPr>
        </p:pic>
        <p:pic>
          <p:nvPicPr>
            <p:cNvPr id="7140" name="Line" descr="Line"/>
            <p:cNvPicPr>
              <a:picLocks noChangeAspect="0"/>
            </p:cNvPicPr>
            <p:nvPr/>
          </p:nvPicPr>
          <p:blipFill>
            <a:blip r:embed="rId227">
              <a:extLst/>
            </a:blip>
            <a:stretch>
              <a:fillRect/>
            </a:stretch>
          </p:blipFill>
          <p:spPr>
            <a:xfrm>
              <a:off x="7711613" y="943601"/>
              <a:ext cx="388475" cy="470205"/>
            </a:xfrm>
            <a:prstGeom prst="rect">
              <a:avLst/>
            </a:prstGeom>
            <a:effectLst/>
          </p:spPr>
        </p:pic>
        <p:pic>
          <p:nvPicPr>
            <p:cNvPr id="7142" name="Line" descr="Line"/>
            <p:cNvPicPr>
              <a:picLocks noChangeAspect="0"/>
            </p:cNvPicPr>
            <p:nvPr/>
          </p:nvPicPr>
          <p:blipFill>
            <a:blip r:embed="rId228">
              <a:extLst/>
            </a:blip>
            <a:stretch>
              <a:fillRect/>
            </a:stretch>
          </p:blipFill>
          <p:spPr>
            <a:xfrm>
              <a:off x="7760443" y="1159422"/>
              <a:ext cx="362210" cy="271527"/>
            </a:xfrm>
            <a:prstGeom prst="rect">
              <a:avLst/>
            </a:prstGeom>
            <a:effectLst/>
          </p:spPr>
        </p:pic>
        <p:pic>
          <p:nvPicPr>
            <p:cNvPr id="7144" name="Line" descr="Line"/>
            <p:cNvPicPr>
              <a:picLocks noChangeAspect="0"/>
            </p:cNvPicPr>
            <p:nvPr/>
          </p:nvPicPr>
          <p:blipFill>
            <a:blip r:embed="rId229">
              <a:extLst/>
            </a:blip>
            <a:stretch>
              <a:fillRect/>
            </a:stretch>
          </p:blipFill>
          <p:spPr>
            <a:xfrm>
              <a:off x="8109232" y="1007000"/>
              <a:ext cx="341285" cy="386746"/>
            </a:xfrm>
            <a:prstGeom prst="rect">
              <a:avLst/>
            </a:prstGeom>
            <a:effectLst/>
          </p:spPr>
        </p:pic>
        <p:pic>
          <p:nvPicPr>
            <p:cNvPr id="7146" name="Line" descr="Line"/>
            <p:cNvPicPr>
              <a:picLocks noChangeAspect="0"/>
            </p:cNvPicPr>
            <p:nvPr/>
          </p:nvPicPr>
          <p:blipFill>
            <a:blip r:embed="rId230">
              <a:extLst/>
            </a:blip>
            <a:stretch>
              <a:fillRect/>
            </a:stretch>
          </p:blipFill>
          <p:spPr>
            <a:xfrm>
              <a:off x="8481265" y="1047819"/>
              <a:ext cx="80853" cy="341277"/>
            </a:xfrm>
            <a:prstGeom prst="rect">
              <a:avLst/>
            </a:prstGeom>
            <a:effectLst/>
          </p:spPr>
        </p:pic>
        <p:pic>
          <p:nvPicPr>
            <p:cNvPr id="7148" name="Line" descr="Line"/>
            <p:cNvPicPr>
              <a:picLocks noChangeAspect="0"/>
            </p:cNvPicPr>
            <p:nvPr/>
          </p:nvPicPr>
          <p:blipFill>
            <a:blip r:embed="rId231">
              <a:extLst/>
            </a:blip>
            <a:stretch>
              <a:fillRect/>
            </a:stretch>
          </p:blipFill>
          <p:spPr>
            <a:xfrm>
              <a:off x="8458002" y="834970"/>
              <a:ext cx="180846" cy="182733"/>
            </a:xfrm>
            <a:prstGeom prst="rect">
              <a:avLst/>
            </a:prstGeom>
            <a:effectLst/>
          </p:spPr>
        </p:pic>
        <p:pic>
          <p:nvPicPr>
            <p:cNvPr id="7150" name="Line" descr="Line"/>
            <p:cNvPicPr>
              <a:picLocks noChangeAspect="0"/>
            </p:cNvPicPr>
            <p:nvPr/>
          </p:nvPicPr>
          <p:blipFill>
            <a:blip r:embed="rId232">
              <a:extLst/>
            </a:blip>
            <a:stretch>
              <a:fillRect/>
            </a:stretch>
          </p:blipFill>
          <p:spPr>
            <a:xfrm>
              <a:off x="8598544" y="957759"/>
              <a:ext cx="358363" cy="412734"/>
            </a:xfrm>
            <a:prstGeom prst="rect">
              <a:avLst/>
            </a:prstGeom>
            <a:effectLst/>
          </p:spPr>
        </p:pic>
        <p:pic>
          <p:nvPicPr>
            <p:cNvPr id="7152" name="Line" descr="Line"/>
            <p:cNvPicPr>
              <a:picLocks noChangeAspect="0"/>
            </p:cNvPicPr>
            <p:nvPr/>
          </p:nvPicPr>
          <p:blipFill>
            <a:blip r:embed="rId233">
              <a:extLst/>
            </a:blip>
            <a:stretch>
              <a:fillRect/>
            </a:stretch>
          </p:blipFill>
          <p:spPr>
            <a:xfrm>
              <a:off x="8946306" y="815189"/>
              <a:ext cx="362346" cy="498777"/>
            </a:xfrm>
            <a:prstGeom prst="rect">
              <a:avLst/>
            </a:prstGeom>
            <a:effectLst/>
          </p:spPr>
        </p:pic>
        <p:pic>
          <p:nvPicPr>
            <p:cNvPr id="7154" name="Line" descr="Line"/>
            <p:cNvPicPr>
              <a:picLocks noChangeAspect="0"/>
            </p:cNvPicPr>
            <p:nvPr/>
          </p:nvPicPr>
          <p:blipFill>
            <a:blip r:embed="rId234">
              <a:extLst/>
            </a:blip>
            <a:stretch>
              <a:fillRect/>
            </a:stretch>
          </p:blipFill>
          <p:spPr>
            <a:xfrm>
              <a:off x="9309039" y="887363"/>
              <a:ext cx="360474" cy="397102"/>
            </a:xfrm>
            <a:prstGeom prst="rect">
              <a:avLst/>
            </a:prstGeom>
            <a:effectLst/>
          </p:spPr>
        </p:pic>
        <p:pic>
          <p:nvPicPr>
            <p:cNvPr id="7156" name="Line" descr="Line"/>
            <p:cNvPicPr>
              <a:picLocks noChangeAspect="0"/>
            </p:cNvPicPr>
            <p:nvPr/>
          </p:nvPicPr>
          <p:blipFill>
            <a:blip r:embed="rId235">
              <a:extLst/>
            </a:blip>
            <a:stretch>
              <a:fillRect/>
            </a:stretch>
          </p:blipFill>
          <p:spPr>
            <a:xfrm>
              <a:off x="9676296" y="873069"/>
              <a:ext cx="525094" cy="350190"/>
            </a:xfrm>
            <a:prstGeom prst="rect">
              <a:avLst/>
            </a:prstGeom>
            <a:effectLst/>
          </p:spPr>
        </p:pic>
        <p:pic>
          <p:nvPicPr>
            <p:cNvPr id="7158" name="Line" descr="Line"/>
            <p:cNvPicPr>
              <a:picLocks noChangeAspect="0"/>
            </p:cNvPicPr>
            <p:nvPr/>
          </p:nvPicPr>
          <p:blipFill>
            <a:blip r:embed="rId236">
              <a:extLst/>
            </a:blip>
            <a:stretch>
              <a:fillRect/>
            </a:stretch>
          </p:blipFill>
          <p:spPr>
            <a:xfrm>
              <a:off x="10211648" y="520247"/>
              <a:ext cx="436380" cy="857149"/>
            </a:xfrm>
            <a:prstGeom prst="rect">
              <a:avLst/>
            </a:prstGeom>
            <a:effectLst/>
          </p:spPr>
        </p:pic>
        <p:pic>
          <p:nvPicPr>
            <p:cNvPr id="7160" name="Line" descr="Line"/>
            <p:cNvPicPr>
              <a:picLocks noChangeAspect="0"/>
            </p:cNvPicPr>
            <p:nvPr/>
          </p:nvPicPr>
          <p:blipFill>
            <a:blip r:embed="rId237">
              <a:extLst/>
            </a:blip>
            <a:stretch>
              <a:fillRect/>
            </a:stretch>
          </p:blipFill>
          <p:spPr>
            <a:xfrm>
              <a:off x="10690214" y="647059"/>
              <a:ext cx="801674" cy="529139"/>
            </a:xfrm>
            <a:prstGeom prst="rect">
              <a:avLst/>
            </a:prstGeom>
            <a:effectLst/>
          </p:spPr>
        </p:pic>
        <p:pic>
          <p:nvPicPr>
            <p:cNvPr id="7162" name="Line" descr="Line"/>
            <p:cNvPicPr>
              <a:picLocks noChangeAspect="0"/>
            </p:cNvPicPr>
            <p:nvPr/>
          </p:nvPicPr>
          <p:blipFill>
            <a:blip r:embed="rId238">
              <a:extLst/>
            </a:blip>
            <a:stretch>
              <a:fillRect/>
            </a:stretch>
          </p:blipFill>
          <p:spPr>
            <a:xfrm>
              <a:off x="11680744" y="949561"/>
              <a:ext cx="160271" cy="173454"/>
            </a:xfrm>
            <a:prstGeom prst="rect">
              <a:avLst/>
            </a:prstGeom>
            <a:effectLst/>
          </p:spPr>
        </p:pic>
        <p:pic>
          <p:nvPicPr>
            <p:cNvPr id="7164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6144420" y="567440"/>
              <a:ext cx="50801" cy="254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79" grpId="3"/>
      <p:bldP build="whole" bldLvl="1" animBg="1" rev="0" advAuto="0" spid="7071" grpId="2"/>
      <p:bldP build="whole" bldLvl="1" animBg="1" rev="0" advAuto="0" spid="6948" grpId="1"/>
      <p:bldP build="whole" bldLvl="1" animBg="1" rev="0" advAuto="0" spid="7166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2" name="Drawing"/>
          <p:cNvGrpSpPr/>
          <p:nvPr/>
        </p:nvGrpSpPr>
        <p:grpSpPr>
          <a:xfrm>
            <a:off x="169248" y="4977499"/>
            <a:ext cx="9570560" cy="965308"/>
            <a:chOff x="-355121" y="5696416"/>
            <a:chExt cx="9570559" cy="965306"/>
          </a:xfrm>
        </p:grpSpPr>
        <p:sp>
          <p:nvSpPr>
            <p:cNvPr id="7168" name="Line"/>
            <p:cNvSpPr/>
            <p:nvPr/>
          </p:nvSpPr>
          <p:spPr>
            <a:xfrm>
              <a:off x="-236537" y="5915331"/>
              <a:ext cx="76733" cy="44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964" y="4275"/>
                    <a:pt x="3927" y="8550"/>
                    <a:pt x="7527" y="12150"/>
                  </a:cubicBezTo>
                  <a:cubicBezTo>
                    <a:pt x="11127" y="15750"/>
                    <a:pt x="16364" y="1867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69" name="Line"/>
            <p:cNvSpPr/>
            <p:nvPr/>
          </p:nvSpPr>
          <p:spPr>
            <a:xfrm>
              <a:off x="-355122" y="5748951"/>
              <a:ext cx="439465" cy="15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4" fill="norm" stroke="1" extrusionOk="0">
                  <a:moveTo>
                    <a:pt x="0" y="21454"/>
                  </a:moveTo>
                  <a:cubicBezTo>
                    <a:pt x="1257" y="18181"/>
                    <a:pt x="2514" y="14909"/>
                    <a:pt x="4743" y="11799"/>
                  </a:cubicBezTo>
                  <a:cubicBezTo>
                    <a:pt x="6971" y="8690"/>
                    <a:pt x="10171" y="5745"/>
                    <a:pt x="12914" y="3618"/>
                  </a:cubicBezTo>
                  <a:cubicBezTo>
                    <a:pt x="15657" y="1490"/>
                    <a:pt x="17943" y="181"/>
                    <a:pt x="19314" y="18"/>
                  </a:cubicBezTo>
                  <a:cubicBezTo>
                    <a:pt x="20686" y="-146"/>
                    <a:pt x="21143" y="836"/>
                    <a:pt x="21600" y="181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0" name="Line"/>
            <p:cNvSpPr/>
            <p:nvPr/>
          </p:nvSpPr>
          <p:spPr>
            <a:xfrm>
              <a:off x="-47160" y="5929282"/>
              <a:ext cx="110576" cy="404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3850" y="0"/>
                  </a:moveTo>
                  <a:cubicBezTo>
                    <a:pt x="2050" y="1241"/>
                    <a:pt x="250" y="2483"/>
                    <a:pt x="25" y="5338"/>
                  </a:cubicBezTo>
                  <a:cubicBezTo>
                    <a:pt x="-200" y="8193"/>
                    <a:pt x="1150" y="12662"/>
                    <a:pt x="2725" y="15579"/>
                  </a:cubicBezTo>
                  <a:cubicBezTo>
                    <a:pt x="4300" y="18497"/>
                    <a:pt x="6100" y="19862"/>
                    <a:pt x="9250" y="20607"/>
                  </a:cubicBezTo>
                  <a:cubicBezTo>
                    <a:pt x="12400" y="21352"/>
                    <a:pt x="16900" y="21476"/>
                    <a:pt x="214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1" name="Line"/>
            <p:cNvSpPr/>
            <p:nvPr/>
          </p:nvSpPr>
          <p:spPr>
            <a:xfrm>
              <a:off x="133171" y="5890857"/>
              <a:ext cx="69359" cy="39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540" fill="norm" stroke="1" extrusionOk="0">
                  <a:moveTo>
                    <a:pt x="0" y="1719"/>
                  </a:moveTo>
                  <a:cubicBezTo>
                    <a:pt x="697" y="829"/>
                    <a:pt x="1394" y="-60"/>
                    <a:pt x="1742" y="4"/>
                  </a:cubicBezTo>
                  <a:cubicBezTo>
                    <a:pt x="2090" y="67"/>
                    <a:pt x="2090" y="1084"/>
                    <a:pt x="3484" y="2989"/>
                  </a:cubicBezTo>
                  <a:cubicBezTo>
                    <a:pt x="4877" y="4895"/>
                    <a:pt x="7665" y="7691"/>
                    <a:pt x="11148" y="10613"/>
                  </a:cubicBezTo>
                  <a:cubicBezTo>
                    <a:pt x="14632" y="13535"/>
                    <a:pt x="18813" y="16585"/>
                    <a:pt x="20206" y="18427"/>
                  </a:cubicBezTo>
                  <a:cubicBezTo>
                    <a:pt x="21600" y="20269"/>
                    <a:pt x="20206" y="20905"/>
                    <a:pt x="18813" y="2154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2" name="Line"/>
            <p:cNvSpPr/>
            <p:nvPr/>
          </p:nvSpPr>
          <p:spPr>
            <a:xfrm>
              <a:off x="-54076" y="6047868"/>
              <a:ext cx="326761" cy="11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600" fill="norm" stroke="1" extrusionOk="0">
                  <a:moveTo>
                    <a:pt x="1766" y="21600"/>
                  </a:moveTo>
                  <a:cubicBezTo>
                    <a:pt x="847" y="21150"/>
                    <a:pt x="-72" y="20700"/>
                    <a:pt x="5" y="19800"/>
                  </a:cubicBezTo>
                  <a:cubicBezTo>
                    <a:pt x="81" y="18900"/>
                    <a:pt x="1154" y="17550"/>
                    <a:pt x="3758" y="15525"/>
                  </a:cubicBezTo>
                  <a:cubicBezTo>
                    <a:pt x="6362" y="13500"/>
                    <a:pt x="10498" y="10800"/>
                    <a:pt x="13715" y="8100"/>
                  </a:cubicBezTo>
                  <a:cubicBezTo>
                    <a:pt x="16932" y="5400"/>
                    <a:pt x="19230" y="2700"/>
                    <a:pt x="21528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3" name="Line"/>
            <p:cNvSpPr/>
            <p:nvPr/>
          </p:nvSpPr>
          <p:spPr>
            <a:xfrm>
              <a:off x="311650" y="5803439"/>
              <a:ext cx="309816" cy="439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500" fill="norm" stroke="1" extrusionOk="0">
                  <a:moveTo>
                    <a:pt x="1651" y="4106"/>
                  </a:moveTo>
                  <a:cubicBezTo>
                    <a:pt x="1168" y="5243"/>
                    <a:pt x="684" y="6380"/>
                    <a:pt x="765" y="8654"/>
                  </a:cubicBezTo>
                  <a:cubicBezTo>
                    <a:pt x="845" y="10927"/>
                    <a:pt x="1490" y="14338"/>
                    <a:pt x="1893" y="16327"/>
                  </a:cubicBezTo>
                  <a:cubicBezTo>
                    <a:pt x="2296" y="18317"/>
                    <a:pt x="2457" y="18885"/>
                    <a:pt x="2618" y="19511"/>
                  </a:cubicBezTo>
                  <a:cubicBezTo>
                    <a:pt x="2779" y="20136"/>
                    <a:pt x="2941" y="20818"/>
                    <a:pt x="3021" y="20818"/>
                  </a:cubicBezTo>
                  <a:cubicBezTo>
                    <a:pt x="3102" y="20818"/>
                    <a:pt x="3102" y="20136"/>
                    <a:pt x="2779" y="17919"/>
                  </a:cubicBezTo>
                  <a:cubicBezTo>
                    <a:pt x="2457" y="15702"/>
                    <a:pt x="1812" y="11951"/>
                    <a:pt x="1329" y="9449"/>
                  </a:cubicBezTo>
                  <a:cubicBezTo>
                    <a:pt x="845" y="6948"/>
                    <a:pt x="523" y="5698"/>
                    <a:pt x="281" y="4788"/>
                  </a:cubicBezTo>
                  <a:cubicBezTo>
                    <a:pt x="39" y="3879"/>
                    <a:pt x="-122" y="3311"/>
                    <a:pt x="120" y="3254"/>
                  </a:cubicBezTo>
                  <a:cubicBezTo>
                    <a:pt x="362" y="3197"/>
                    <a:pt x="1006" y="3652"/>
                    <a:pt x="2779" y="4959"/>
                  </a:cubicBezTo>
                  <a:cubicBezTo>
                    <a:pt x="4553" y="6266"/>
                    <a:pt x="7454" y="8426"/>
                    <a:pt x="9227" y="9734"/>
                  </a:cubicBezTo>
                  <a:cubicBezTo>
                    <a:pt x="11000" y="11041"/>
                    <a:pt x="11645" y="11496"/>
                    <a:pt x="12371" y="11666"/>
                  </a:cubicBezTo>
                  <a:cubicBezTo>
                    <a:pt x="13096" y="11837"/>
                    <a:pt x="13902" y="11723"/>
                    <a:pt x="14385" y="11268"/>
                  </a:cubicBezTo>
                  <a:cubicBezTo>
                    <a:pt x="14869" y="10814"/>
                    <a:pt x="15030" y="10018"/>
                    <a:pt x="15272" y="8369"/>
                  </a:cubicBezTo>
                  <a:cubicBezTo>
                    <a:pt x="15514" y="6721"/>
                    <a:pt x="15836" y="4220"/>
                    <a:pt x="16078" y="2572"/>
                  </a:cubicBezTo>
                  <a:cubicBezTo>
                    <a:pt x="16320" y="923"/>
                    <a:pt x="16481" y="127"/>
                    <a:pt x="16642" y="14"/>
                  </a:cubicBezTo>
                  <a:cubicBezTo>
                    <a:pt x="16803" y="-100"/>
                    <a:pt x="16965" y="468"/>
                    <a:pt x="17287" y="2572"/>
                  </a:cubicBezTo>
                  <a:cubicBezTo>
                    <a:pt x="17609" y="4675"/>
                    <a:pt x="18093" y="8313"/>
                    <a:pt x="18577" y="11496"/>
                  </a:cubicBezTo>
                  <a:cubicBezTo>
                    <a:pt x="19060" y="14679"/>
                    <a:pt x="19544" y="17407"/>
                    <a:pt x="20027" y="18999"/>
                  </a:cubicBezTo>
                  <a:cubicBezTo>
                    <a:pt x="20511" y="20591"/>
                    <a:pt x="20994" y="21045"/>
                    <a:pt x="21478" y="215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4" name="Line"/>
            <p:cNvSpPr/>
            <p:nvPr/>
          </p:nvSpPr>
          <p:spPr>
            <a:xfrm>
              <a:off x="-348147" y="6431527"/>
              <a:ext cx="1276541" cy="23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8" y="20727"/>
                    <a:pt x="236" y="19855"/>
                    <a:pt x="669" y="19091"/>
                  </a:cubicBezTo>
                  <a:cubicBezTo>
                    <a:pt x="1102" y="18327"/>
                    <a:pt x="1849" y="17673"/>
                    <a:pt x="2852" y="16800"/>
                  </a:cubicBezTo>
                  <a:cubicBezTo>
                    <a:pt x="3856" y="15927"/>
                    <a:pt x="5115" y="14836"/>
                    <a:pt x="6492" y="13855"/>
                  </a:cubicBezTo>
                  <a:cubicBezTo>
                    <a:pt x="7869" y="12873"/>
                    <a:pt x="9364" y="12000"/>
                    <a:pt x="10820" y="11236"/>
                  </a:cubicBezTo>
                  <a:cubicBezTo>
                    <a:pt x="12275" y="10473"/>
                    <a:pt x="13692" y="9818"/>
                    <a:pt x="15089" y="8727"/>
                  </a:cubicBezTo>
                  <a:cubicBezTo>
                    <a:pt x="16485" y="7636"/>
                    <a:pt x="17862" y="6109"/>
                    <a:pt x="18944" y="4582"/>
                  </a:cubicBezTo>
                  <a:cubicBezTo>
                    <a:pt x="20026" y="3055"/>
                    <a:pt x="20813" y="152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5" name="Line"/>
            <p:cNvSpPr/>
            <p:nvPr/>
          </p:nvSpPr>
          <p:spPr>
            <a:xfrm>
              <a:off x="1618980" y="5725258"/>
              <a:ext cx="690588" cy="44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4" fill="norm" stroke="1" extrusionOk="0">
                  <a:moveTo>
                    <a:pt x="436" y="10491"/>
                  </a:moveTo>
                  <a:cubicBezTo>
                    <a:pt x="218" y="9372"/>
                    <a:pt x="0" y="8253"/>
                    <a:pt x="0" y="7469"/>
                  </a:cubicBezTo>
                  <a:cubicBezTo>
                    <a:pt x="0" y="6686"/>
                    <a:pt x="218" y="6238"/>
                    <a:pt x="836" y="5343"/>
                  </a:cubicBezTo>
                  <a:cubicBezTo>
                    <a:pt x="1455" y="4448"/>
                    <a:pt x="2473" y="3105"/>
                    <a:pt x="3236" y="2265"/>
                  </a:cubicBezTo>
                  <a:cubicBezTo>
                    <a:pt x="4000" y="1426"/>
                    <a:pt x="4509" y="1090"/>
                    <a:pt x="4982" y="922"/>
                  </a:cubicBezTo>
                  <a:cubicBezTo>
                    <a:pt x="5455" y="754"/>
                    <a:pt x="5891" y="754"/>
                    <a:pt x="6218" y="978"/>
                  </a:cubicBezTo>
                  <a:cubicBezTo>
                    <a:pt x="6545" y="1202"/>
                    <a:pt x="6764" y="1650"/>
                    <a:pt x="6945" y="3328"/>
                  </a:cubicBezTo>
                  <a:cubicBezTo>
                    <a:pt x="7127" y="5007"/>
                    <a:pt x="7273" y="7917"/>
                    <a:pt x="7527" y="10659"/>
                  </a:cubicBezTo>
                  <a:cubicBezTo>
                    <a:pt x="7782" y="13401"/>
                    <a:pt x="8145" y="15975"/>
                    <a:pt x="8836" y="17878"/>
                  </a:cubicBezTo>
                  <a:cubicBezTo>
                    <a:pt x="9527" y="19780"/>
                    <a:pt x="10545" y="21011"/>
                    <a:pt x="11709" y="21235"/>
                  </a:cubicBezTo>
                  <a:cubicBezTo>
                    <a:pt x="12873" y="21459"/>
                    <a:pt x="14182" y="20676"/>
                    <a:pt x="15345" y="19333"/>
                  </a:cubicBezTo>
                  <a:cubicBezTo>
                    <a:pt x="16509" y="17990"/>
                    <a:pt x="17527" y="16087"/>
                    <a:pt x="18182" y="14296"/>
                  </a:cubicBezTo>
                  <a:cubicBezTo>
                    <a:pt x="18836" y="12506"/>
                    <a:pt x="19127" y="10827"/>
                    <a:pt x="19055" y="8868"/>
                  </a:cubicBezTo>
                  <a:cubicBezTo>
                    <a:pt x="18982" y="6910"/>
                    <a:pt x="18545" y="4671"/>
                    <a:pt x="18327" y="3161"/>
                  </a:cubicBezTo>
                  <a:cubicBezTo>
                    <a:pt x="18109" y="1650"/>
                    <a:pt x="18109" y="866"/>
                    <a:pt x="18291" y="419"/>
                  </a:cubicBezTo>
                  <a:cubicBezTo>
                    <a:pt x="18473" y="-29"/>
                    <a:pt x="18836" y="-141"/>
                    <a:pt x="19418" y="195"/>
                  </a:cubicBezTo>
                  <a:cubicBezTo>
                    <a:pt x="20000" y="531"/>
                    <a:pt x="20800" y="1314"/>
                    <a:pt x="21600" y="209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6" name="Line"/>
            <p:cNvSpPr/>
            <p:nvPr/>
          </p:nvSpPr>
          <p:spPr>
            <a:xfrm>
              <a:off x="2018916" y="5816429"/>
              <a:ext cx="46505" cy="573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9" fill="norm" stroke="1" extrusionOk="0">
                  <a:moveTo>
                    <a:pt x="11880" y="833"/>
                  </a:moveTo>
                  <a:cubicBezTo>
                    <a:pt x="10800" y="396"/>
                    <a:pt x="9720" y="-41"/>
                    <a:pt x="9180" y="3"/>
                  </a:cubicBezTo>
                  <a:cubicBezTo>
                    <a:pt x="8640" y="46"/>
                    <a:pt x="8640" y="571"/>
                    <a:pt x="6480" y="2058"/>
                  </a:cubicBezTo>
                  <a:cubicBezTo>
                    <a:pt x="4320" y="3544"/>
                    <a:pt x="0" y="5993"/>
                    <a:pt x="0" y="8573"/>
                  </a:cubicBezTo>
                  <a:cubicBezTo>
                    <a:pt x="0" y="11153"/>
                    <a:pt x="4320" y="13863"/>
                    <a:pt x="8640" y="16050"/>
                  </a:cubicBezTo>
                  <a:cubicBezTo>
                    <a:pt x="12960" y="18236"/>
                    <a:pt x="17280" y="19897"/>
                    <a:pt x="21600" y="2155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7" name="Line"/>
            <p:cNvSpPr/>
            <p:nvPr/>
          </p:nvSpPr>
          <p:spPr>
            <a:xfrm>
              <a:off x="2546738" y="5978111"/>
              <a:ext cx="4883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8" name="Line"/>
            <p:cNvSpPr/>
            <p:nvPr/>
          </p:nvSpPr>
          <p:spPr>
            <a:xfrm>
              <a:off x="2969310" y="5796745"/>
              <a:ext cx="23869" cy="439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fill="norm" stroke="1" extrusionOk="0">
                  <a:moveTo>
                    <a:pt x="2484" y="0"/>
                  </a:moveTo>
                  <a:cubicBezTo>
                    <a:pt x="521" y="4000"/>
                    <a:pt x="-1443" y="8000"/>
                    <a:pt x="1502" y="11600"/>
                  </a:cubicBezTo>
                  <a:cubicBezTo>
                    <a:pt x="4448" y="15200"/>
                    <a:pt x="12302" y="18400"/>
                    <a:pt x="20157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79" name="Line"/>
            <p:cNvSpPr/>
            <p:nvPr/>
          </p:nvSpPr>
          <p:spPr>
            <a:xfrm>
              <a:off x="2874593" y="5696416"/>
              <a:ext cx="305470" cy="33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474" fill="norm" stroke="1" extrusionOk="0">
                  <a:moveTo>
                    <a:pt x="0" y="12153"/>
                  </a:moveTo>
                  <a:cubicBezTo>
                    <a:pt x="161" y="8751"/>
                    <a:pt x="322" y="5348"/>
                    <a:pt x="1209" y="3203"/>
                  </a:cubicBezTo>
                  <a:cubicBezTo>
                    <a:pt x="2096" y="1058"/>
                    <a:pt x="3707" y="170"/>
                    <a:pt x="6851" y="22"/>
                  </a:cubicBezTo>
                  <a:cubicBezTo>
                    <a:pt x="9994" y="-126"/>
                    <a:pt x="14669" y="466"/>
                    <a:pt x="17570" y="2019"/>
                  </a:cubicBezTo>
                  <a:cubicBezTo>
                    <a:pt x="20472" y="3573"/>
                    <a:pt x="21600" y="6088"/>
                    <a:pt x="21036" y="8455"/>
                  </a:cubicBezTo>
                  <a:cubicBezTo>
                    <a:pt x="20472" y="10822"/>
                    <a:pt x="18215" y="13041"/>
                    <a:pt x="14910" y="15112"/>
                  </a:cubicBezTo>
                  <a:cubicBezTo>
                    <a:pt x="11606" y="17184"/>
                    <a:pt x="7254" y="19107"/>
                    <a:pt x="4916" y="20142"/>
                  </a:cubicBezTo>
                  <a:cubicBezTo>
                    <a:pt x="2579" y="21178"/>
                    <a:pt x="2257" y="21326"/>
                    <a:pt x="1934" y="2147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0" name="Line"/>
            <p:cNvSpPr/>
            <p:nvPr/>
          </p:nvSpPr>
          <p:spPr>
            <a:xfrm>
              <a:off x="3137993" y="5971183"/>
              <a:ext cx="180577" cy="192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8" h="20576" fill="norm" stroke="1" extrusionOk="0">
                  <a:moveTo>
                    <a:pt x="4244" y="1484"/>
                  </a:moveTo>
                  <a:cubicBezTo>
                    <a:pt x="2894" y="1732"/>
                    <a:pt x="1544" y="1981"/>
                    <a:pt x="734" y="4091"/>
                  </a:cubicBezTo>
                  <a:cubicBezTo>
                    <a:pt x="-76" y="6201"/>
                    <a:pt x="-346" y="10174"/>
                    <a:pt x="599" y="13153"/>
                  </a:cubicBezTo>
                  <a:cubicBezTo>
                    <a:pt x="1544" y="16132"/>
                    <a:pt x="3704" y="18119"/>
                    <a:pt x="6269" y="19360"/>
                  </a:cubicBezTo>
                  <a:cubicBezTo>
                    <a:pt x="8834" y="20601"/>
                    <a:pt x="11804" y="21098"/>
                    <a:pt x="14369" y="19857"/>
                  </a:cubicBezTo>
                  <a:cubicBezTo>
                    <a:pt x="16934" y="18615"/>
                    <a:pt x="19094" y="15636"/>
                    <a:pt x="20174" y="12284"/>
                  </a:cubicBezTo>
                  <a:cubicBezTo>
                    <a:pt x="21254" y="8932"/>
                    <a:pt x="21254" y="5208"/>
                    <a:pt x="20039" y="2850"/>
                  </a:cubicBezTo>
                  <a:cubicBezTo>
                    <a:pt x="18824" y="491"/>
                    <a:pt x="16394" y="-502"/>
                    <a:pt x="13154" y="243"/>
                  </a:cubicBezTo>
                  <a:cubicBezTo>
                    <a:pt x="9914" y="988"/>
                    <a:pt x="5864" y="3470"/>
                    <a:pt x="3569" y="5457"/>
                  </a:cubicBezTo>
                  <a:cubicBezTo>
                    <a:pt x="1274" y="7443"/>
                    <a:pt x="734" y="8932"/>
                    <a:pt x="194" y="1042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1" name="Line"/>
            <p:cNvSpPr/>
            <p:nvPr/>
          </p:nvSpPr>
          <p:spPr>
            <a:xfrm>
              <a:off x="3376838" y="5957185"/>
              <a:ext cx="34879" cy="24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80" y="2263"/>
                    <a:pt x="5760" y="4526"/>
                    <a:pt x="9360" y="8126"/>
                  </a:cubicBezTo>
                  <a:cubicBezTo>
                    <a:pt x="12960" y="11726"/>
                    <a:pt x="17280" y="1666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2" name="Line"/>
            <p:cNvSpPr/>
            <p:nvPr/>
          </p:nvSpPr>
          <p:spPr>
            <a:xfrm>
              <a:off x="3369862" y="5773493"/>
              <a:ext cx="47123" cy="65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5" h="21600" fill="norm" stroke="1" extrusionOk="0">
                  <a:moveTo>
                    <a:pt x="6172" y="21600"/>
                  </a:moveTo>
                  <a:cubicBezTo>
                    <a:pt x="6172" y="16971"/>
                    <a:pt x="6172" y="12343"/>
                    <a:pt x="6172" y="8100"/>
                  </a:cubicBezTo>
                  <a:cubicBezTo>
                    <a:pt x="6172" y="3857"/>
                    <a:pt x="6172" y="0"/>
                    <a:pt x="6172" y="0"/>
                  </a:cubicBezTo>
                  <a:cubicBezTo>
                    <a:pt x="6172" y="0"/>
                    <a:pt x="6172" y="3857"/>
                    <a:pt x="6172" y="7714"/>
                  </a:cubicBezTo>
                  <a:cubicBezTo>
                    <a:pt x="6172" y="11571"/>
                    <a:pt x="6172" y="15429"/>
                    <a:pt x="8743" y="17743"/>
                  </a:cubicBezTo>
                  <a:cubicBezTo>
                    <a:pt x="11314" y="20057"/>
                    <a:pt x="16457" y="20829"/>
                    <a:pt x="19029" y="19286"/>
                  </a:cubicBezTo>
                  <a:cubicBezTo>
                    <a:pt x="21600" y="17743"/>
                    <a:pt x="21600" y="13886"/>
                    <a:pt x="18000" y="11957"/>
                  </a:cubicBezTo>
                  <a:cubicBezTo>
                    <a:pt x="14400" y="10029"/>
                    <a:pt x="7200" y="10029"/>
                    <a:pt x="0" y="1002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3" name="Line"/>
            <p:cNvSpPr/>
            <p:nvPr/>
          </p:nvSpPr>
          <p:spPr>
            <a:xfrm>
              <a:off x="3477885" y="5943711"/>
              <a:ext cx="217952" cy="292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395" fill="norm" stroke="1" extrusionOk="0">
                  <a:moveTo>
                    <a:pt x="14675" y="3026"/>
                  </a:moveTo>
                  <a:cubicBezTo>
                    <a:pt x="14675" y="2176"/>
                    <a:pt x="14675" y="1326"/>
                    <a:pt x="14107" y="730"/>
                  </a:cubicBezTo>
                  <a:cubicBezTo>
                    <a:pt x="13538" y="135"/>
                    <a:pt x="12401" y="-205"/>
                    <a:pt x="10582" y="135"/>
                  </a:cubicBezTo>
                  <a:cubicBezTo>
                    <a:pt x="8763" y="475"/>
                    <a:pt x="6262" y="1496"/>
                    <a:pt x="4671" y="2346"/>
                  </a:cubicBezTo>
                  <a:cubicBezTo>
                    <a:pt x="3079" y="3197"/>
                    <a:pt x="2397" y="3877"/>
                    <a:pt x="2511" y="4897"/>
                  </a:cubicBezTo>
                  <a:cubicBezTo>
                    <a:pt x="2624" y="5918"/>
                    <a:pt x="3534" y="7278"/>
                    <a:pt x="6149" y="8384"/>
                  </a:cubicBezTo>
                  <a:cubicBezTo>
                    <a:pt x="8763" y="9489"/>
                    <a:pt x="13083" y="10340"/>
                    <a:pt x="15925" y="11105"/>
                  </a:cubicBezTo>
                  <a:cubicBezTo>
                    <a:pt x="18768" y="11871"/>
                    <a:pt x="20132" y="12551"/>
                    <a:pt x="20814" y="13316"/>
                  </a:cubicBezTo>
                  <a:cubicBezTo>
                    <a:pt x="21496" y="14082"/>
                    <a:pt x="21496" y="14932"/>
                    <a:pt x="20700" y="15952"/>
                  </a:cubicBezTo>
                  <a:cubicBezTo>
                    <a:pt x="19904" y="16973"/>
                    <a:pt x="18313" y="18163"/>
                    <a:pt x="15698" y="19099"/>
                  </a:cubicBezTo>
                  <a:cubicBezTo>
                    <a:pt x="13083" y="20034"/>
                    <a:pt x="9445" y="20715"/>
                    <a:pt x="7058" y="21055"/>
                  </a:cubicBezTo>
                  <a:cubicBezTo>
                    <a:pt x="4671" y="21395"/>
                    <a:pt x="3534" y="21395"/>
                    <a:pt x="2397" y="21395"/>
                  </a:cubicBezTo>
                  <a:cubicBezTo>
                    <a:pt x="1260" y="21395"/>
                    <a:pt x="123" y="21395"/>
                    <a:pt x="10" y="21055"/>
                  </a:cubicBezTo>
                  <a:cubicBezTo>
                    <a:pt x="-104" y="20715"/>
                    <a:pt x="805" y="20034"/>
                    <a:pt x="1601" y="19609"/>
                  </a:cubicBezTo>
                  <a:cubicBezTo>
                    <a:pt x="2397" y="19184"/>
                    <a:pt x="3079" y="19014"/>
                    <a:pt x="3761" y="1884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4" name="Line"/>
            <p:cNvSpPr/>
            <p:nvPr/>
          </p:nvSpPr>
          <p:spPr>
            <a:xfrm>
              <a:off x="3706561" y="5905869"/>
              <a:ext cx="178203" cy="306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388" fill="norm" stroke="1" extrusionOk="0">
                  <a:moveTo>
                    <a:pt x="18054" y="174"/>
                  </a:moveTo>
                  <a:cubicBezTo>
                    <a:pt x="15008" y="11"/>
                    <a:pt x="11962" y="-151"/>
                    <a:pt x="9192" y="255"/>
                  </a:cubicBezTo>
                  <a:cubicBezTo>
                    <a:pt x="6423" y="661"/>
                    <a:pt x="3931" y="1635"/>
                    <a:pt x="2546" y="2610"/>
                  </a:cubicBezTo>
                  <a:cubicBezTo>
                    <a:pt x="1162" y="3584"/>
                    <a:pt x="885" y="4559"/>
                    <a:pt x="1577" y="5290"/>
                  </a:cubicBezTo>
                  <a:cubicBezTo>
                    <a:pt x="2269" y="6020"/>
                    <a:pt x="3931" y="6508"/>
                    <a:pt x="6839" y="7482"/>
                  </a:cubicBezTo>
                  <a:cubicBezTo>
                    <a:pt x="9746" y="8457"/>
                    <a:pt x="13900" y="9918"/>
                    <a:pt x="16531" y="11542"/>
                  </a:cubicBezTo>
                  <a:cubicBezTo>
                    <a:pt x="19162" y="13166"/>
                    <a:pt x="20269" y="14953"/>
                    <a:pt x="20823" y="16252"/>
                  </a:cubicBezTo>
                  <a:cubicBezTo>
                    <a:pt x="21377" y="17551"/>
                    <a:pt x="21377" y="18363"/>
                    <a:pt x="20685" y="19094"/>
                  </a:cubicBezTo>
                  <a:cubicBezTo>
                    <a:pt x="19992" y="19825"/>
                    <a:pt x="18608" y="20475"/>
                    <a:pt x="15562" y="20881"/>
                  </a:cubicBezTo>
                  <a:cubicBezTo>
                    <a:pt x="12515" y="21287"/>
                    <a:pt x="7808" y="21449"/>
                    <a:pt x="4762" y="21368"/>
                  </a:cubicBezTo>
                  <a:cubicBezTo>
                    <a:pt x="1715" y="21287"/>
                    <a:pt x="331" y="20962"/>
                    <a:pt x="54" y="20475"/>
                  </a:cubicBezTo>
                  <a:cubicBezTo>
                    <a:pt x="-223" y="19987"/>
                    <a:pt x="608" y="19338"/>
                    <a:pt x="1439" y="1868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5" name="Line"/>
            <p:cNvSpPr/>
            <p:nvPr/>
          </p:nvSpPr>
          <p:spPr>
            <a:xfrm>
              <a:off x="3900010" y="5950346"/>
              <a:ext cx="192246" cy="254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0" h="20751" fill="norm" stroke="1" extrusionOk="0">
                  <a:moveTo>
                    <a:pt x="9148" y="3399"/>
                  </a:moveTo>
                  <a:cubicBezTo>
                    <a:pt x="7878" y="3399"/>
                    <a:pt x="6607" y="3399"/>
                    <a:pt x="5591" y="4821"/>
                  </a:cubicBezTo>
                  <a:cubicBezTo>
                    <a:pt x="4574" y="6242"/>
                    <a:pt x="3812" y="9084"/>
                    <a:pt x="4447" y="11926"/>
                  </a:cubicBezTo>
                  <a:cubicBezTo>
                    <a:pt x="5082" y="14768"/>
                    <a:pt x="7115" y="17610"/>
                    <a:pt x="8767" y="19221"/>
                  </a:cubicBezTo>
                  <a:cubicBezTo>
                    <a:pt x="10419" y="20831"/>
                    <a:pt x="11689" y="21210"/>
                    <a:pt x="13849" y="20168"/>
                  </a:cubicBezTo>
                  <a:cubicBezTo>
                    <a:pt x="16009" y="19126"/>
                    <a:pt x="19059" y="16663"/>
                    <a:pt x="20329" y="13252"/>
                  </a:cubicBezTo>
                  <a:cubicBezTo>
                    <a:pt x="21600" y="9842"/>
                    <a:pt x="21092" y="5484"/>
                    <a:pt x="18805" y="2926"/>
                  </a:cubicBezTo>
                  <a:cubicBezTo>
                    <a:pt x="16518" y="368"/>
                    <a:pt x="12452" y="-390"/>
                    <a:pt x="9021" y="178"/>
                  </a:cubicBezTo>
                  <a:cubicBezTo>
                    <a:pt x="5591" y="747"/>
                    <a:pt x="2795" y="2642"/>
                    <a:pt x="0" y="453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6" name="Line"/>
            <p:cNvSpPr/>
            <p:nvPr/>
          </p:nvSpPr>
          <p:spPr>
            <a:xfrm>
              <a:off x="4206937" y="5905386"/>
              <a:ext cx="265045" cy="33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347" fill="norm" stroke="1" extrusionOk="0">
                  <a:moveTo>
                    <a:pt x="0" y="4155"/>
                  </a:moveTo>
                  <a:cubicBezTo>
                    <a:pt x="0" y="6800"/>
                    <a:pt x="0" y="9445"/>
                    <a:pt x="282" y="11649"/>
                  </a:cubicBezTo>
                  <a:cubicBezTo>
                    <a:pt x="563" y="13853"/>
                    <a:pt x="1127" y="15616"/>
                    <a:pt x="1409" y="16865"/>
                  </a:cubicBezTo>
                  <a:cubicBezTo>
                    <a:pt x="1690" y="18114"/>
                    <a:pt x="1690" y="18849"/>
                    <a:pt x="1597" y="18849"/>
                  </a:cubicBezTo>
                  <a:cubicBezTo>
                    <a:pt x="1503" y="18849"/>
                    <a:pt x="1315" y="18114"/>
                    <a:pt x="1503" y="15984"/>
                  </a:cubicBezTo>
                  <a:cubicBezTo>
                    <a:pt x="1690" y="13853"/>
                    <a:pt x="2254" y="10327"/>
                    <a:pt x="4132" y="7388"/>
                  </a:cubicBezTo>
                  <a:cubicBezTo>
                    <a:pt x="6010" y="4449"/>
                    <a:pt x="9203" y="2098"/>
                    <a:pt x="11457" y="923"/>
                  </a:cubicBezTo>
                  <a:cubicBezTo>
                    <a:pt x="13711" y="-253"/>
                    <a:pt x="15026" y="-253"/>
                    <a:pt x="16435" y="629"/>
                  </a:cubicBezTo>
                  <a:cubicBezTo>
                    <a:pt x="17843" y="1510"/>
                    <a:pt x="19346" y="3274"/>
                    <a:pt x="20285" y="5771"/>
                  </a:cubicBezTo>
                  <a:cubicBezTo>
                    <a:pt x="21224" y="8269"/>
                    <a:pt x="21600" y="11502"/>
                    <a:pt x="21318" y="14220"/>
                  </a:cubicBezTo>
                  <a:cubicBezTo>
                    <a:pt x="21037" y="16939"/>
                    <a:pt x="20097" y="19143"/>
                    <a:pt x="19158" y="2134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7" name="Line"/>
            <p:cNvSpPr/>
            <p:nvPr/>
          </p:nvSpPr>
          <p:spPr>
            <a:xfrm>
              <a:off x="4796577" y="6130332"/>
              <a:ext cx="17241" cy="29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0827" fill="norm" stroke="1" extrusionOk="0">
                  <a:moveTo>
                    <a:pt x="3818" y="20827"/>
                  </a:moveTo>
                  <a:cubicBezTo>
                    <a:pt x="1118" y="10858"/>
                    <a:pt x="-1582" y="889"/>
                    <a:pt x="1118" y="58"/>
                  </a:cubicBezTo>
                  <a:cubicBezTo>
                    <a:pt x="3818" y="-773"/>
                    <a:pt x="11918" y="7535"/>
                    <a:pt x="20018" y="1584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8" name="Line"/>
            <p:cNvSpPr/>
            <p:nvPr/>
          </p:nvSpPr>
          <p:spPr>
            <a:xfrm>
              <a:off x="5595087" y="5769936"/>
              <a:ext cx="283787" cy="443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351" fill="norm" stroke="1" extrusionOk="0">
                  <a:moveTo>
                    <a:pt x="0" y="3304"/>
                  </a:moveTo>
                  <a:cubicBezTo>
                    <a:pt x="0" y="2745"/>
                    <a:pt x="0" y="2185"/>
                    <a:pt x="439" y="1794"/>
                  </a:cubicBezTo>
                  <a:cubicBezTo>
                    <a:pt x="878" y="1402"/>
                    <a:pt x="1756" y="1178"/>
                    <a:pt x="4215" y="954"/>
                  </a:cubicBezTo>
                  <a:cubicBezTo>
                    <a:pt x="6673" y="730"/>
                    <a:pt x="10712" y="506"/>
                    <a:pt x="13434" y="283"/>
                  </a:cubicBezTo>
                  <a:cubicBezTo>
                    <a:pt x="16156" y="59"/>
                    <a:pt x="17561" y="-165"/>
                    <a:pt x="18263" y="171"/>
                  </a:cubicBezTo>
                  <a:cubicBezTo>
                    <a:pt x="18966" y="507"/>
                    <a:pt x="18966" y="1402"/>
                    <a:pt x="19405" y="3248"/>
                  </a:cubicBezTo>
                  <a:cubicBezTo>
                    <a:pt x="19844" y="5095"/>
                    <a:pt x="20722" y="7893"/>
                    <a:pt x="21161" y="10523"/>
                  </a:cubicBezTo>
                  <a:cubicBezTo>
                    <a:pt x="21600" y="13153"/>
                    <a:pt x="21600" y="15615"/>
                    <a:pt x="20459" y="17406"/>
                  </a:cubicBezTo>
                  <a:cubicBezTo>
                    <a:pt x="19317" y="19197"/>
                    <a:pt x="17034" y="20316"/>
                    <a:pt x="14839" y="20875"/>
                  </a:cubicBezTo>
                  <a:cubicBezTo>
                    <a:pt x="12644" y="21435"/>
                    <a:pt x="10537" y="21435"/>
                    <a:pt x="8780" y="21211"/>
                  </a:cubicBezTo>
                  <a:cubicBezTo>
                    <a:pt x="7024" y="20987"/>
                    <a:pt x="5619" y="20540"/>
                    <a:pt x="4215" y="2009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9" name="Line"/>
            <p:cNvSpPr/>
            <p:nvPr/>
          </p:nvSpPr>
          <p:spPr>
            <a:xfrm>
              <a:off x="5688686" y="5978111"/>
              <a:ext cx="262159" cy="6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328" y="21600"/>
                  </a:moveTo>
                  <a:cubicBezTo>
                    <a:pt x="-47" y="16560"/>
                    <a:pt x="-423" y="11520"/>
                    <a:pt x="1174" y="7920"/>
                  </a:cubicBezTo>
                  <a:cubicBezTo>
                    <a:pt x="2770" y="4320"/>
                    <a:pt x="6339" y="2160"/>
                    <a:pt x="10001" y="1080"/>
                  </a:cubicBezTo>
                  <a:cubicBezTo>
                    <a:pt x="13664" y="0"/>
                    <a:pt x="17420" y="0"/>
                    <a:pt x="21177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0" name="Line"/>
            <p:cNvSpPr/>
            <p:nvPr/>
          </p:nvSpPr>
          <p:spPr>
            <a:xfrm>
              <a:off x="6562150" y="5848174"/>
              <a:ext cx="179882" cy="36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387" fill="norm" stroke="1" extrusionOk="0">
                  <a:moveTo>
                    <a:pt x="20806" y="10852"/>
                  </a:moveTo>
                  <a:cubicBezTo>
                    <a:pt x="21080" y="8678"/>
                    <a:pt x="21353" y="6505"/>
                    <a:pt x="20943" y="4806"/>
                  </a:cubicBezTo>
                  <a:cubicBezTo>
                    <a:pt x="20533" y="3108"/>
                    <a:pt x="19439" y="1886"/>
                    <a:pt x="18345" y="1071"/>
                  </a:cubicBezTo>
                  <a:cubicBezTo>
                    <a:pt x="17252" y="256"/>
                    <a:pt x="16158" y="-152"/>
                    <a:pt x="13971" y="52"/>
                  </a:cubicBezTo>
                  <a:cubicBezTo>
                    <a:pt x="11783" y="256"/>
                    <a:pt x="8502" y="1071"/>
                    <a:pt x="5631" y="3312"/>
                  </a:cubicBezTo>
                  <a:cubicBezTo>
                    <a:pt x="2761" y="5554"/>
                    <a:pt x="300" y="9222"/>
                    <a:pt x="26" y="12346"/>
                  </a:cubicBezTo>
                  <a:cubicBezTo>
                    <a:pt x="-247" y="15471"/>
                    <a:pt x="1667" y="18052"/>
                    <a:pt x="3171" y="19546"/>
                  </a:cubicBezTo>
                  <a:cubicBezTo>
                    <a:pt x="4675" y="21040"/>
                    <a:pt x="5768" y="21448"/>
                    <a:pt x="7545" y="21380"/>
                  </a:cubicBezTo>
                  <a:cubicBezTo>
                    <a:pt x="9323" y="21312"/>
                    <a:pt x="11783" y="20769"/>
                    <a:pt x="14518" y="18459"/>
                  </a:cubicBezTo>
                  <a:cubicBezTo>
                    <a:pt x="14725" y="18284"/>
                    <a:pt x="14934" y="18099"/>
                    <a:pt x="15144" y="1790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1" name="Line"/>
            <p:cNvSpPr/>
            <p:nvPr/>
          </p:nvSpPr>
          <p:spPr>
            <a:xfrm>
              <a:off x="6721078" y="5919981"/>
              <a:ext cx="49712" cy="167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0" y="21600"/>
                  </a:moveTo>
                  <a:cubicBezTo>
                    <a:pt x="4616" y="18112"/>
                    <a:pt x="8741" y="14603"/>
                    <a:pt x="11667" y="11960"/>
                  </a:cubicBezTo>
                  <a:cubicBezTo>
                    <a:pt x="17627" y="6578"/>
                    <a:pt x="18620" y="4784"/>
                    <a:pt x="19613" y="3140"/>
                  </a:cubicBezTo>
                  <a:cubicBezTo>
                    <a:pt x="20607" y="1495"/>
                    <a:pt x="21600" y="0"/>
                    <a:pt x="21103" y="0"/>
                  </a:cubicBezTo>
                  <a:cubicBezTo>
                    <a:pt x="20607" y="0"/>
                    <a:pt x="18620" y="1495"/>
                    <a:pt x="15640" y="6728"/>
                  </a:cubicBezTo>
                  <a:cubicBezTo>
                    <a:pt x="14083" y="9463"/>
                    <a:pt x="12253" y="13220"/>
                    <a:pt x="10862" y="1703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2" name="Line"/>
            <p:cNvSpPr/>
            <p:nvPr/>
          </p:nvSpPr>
          <p:spPr>
            <a:xfrm>
              <a:off x="7243204" y="5875775"/>
              <a:ext cx="303246" cy="332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452" fill="norm" stroke="1" extrusionOk="0">
                  <a:moveTo>
                    <a:pt x="850" y="3002"/>
                  </a:moveTo>
                  <a:cubicBezTo>
                    <a:pt x="359" y="1952"/>
                    <a:pt x="-132" y="902"/>
                    <a:pt x="32" y="377"/>
                  </a:cubicBezTo>
                  <a:cubicBezTo>
                    <a:pt x="195" y="-148"/>
                    <a:pt x="1013" y="-148"/>
                    <a:pt x="3468" y="527"/>
                  </a:cubicBezTo>
                  <a:cubicBezTo>
                    <a:pt x="5923" y="1202"/>
                    <a:pt x="10013" y="2552"/>
                    <a:pt x="12877" y="3602"/>
                  </a:cubicBezTo>
                  <a:cubicBezTo>
                    <a:pt x="15741" y="4652"/>
                    <a:pt x="17377" y="5402"/>
                    <a:pt x="18604" y="6002"/>
                  </a:cubicBezTo>
                  <a:cubicBezTo>
                    <a:pt x="19832" y="6602"/>
                    <a:pt x="20650" y="7052"/>
                    <a:pt x="21059" y="7727"/>
                  </a:cubicBezTo>
                  <a:cubicBezTo>
                    <a:pt x="21468" y="8402"/>
                    <a:pt x="21468" y="9302"/>
                    <a:pt x="20813" y="10352"/>
                  </a:cubicBezTo>
                  <a:cubicBezTo>
                    <a:pt x="20159" y="11402"/>
                    <a:pt x="18850" y="12602"/>
                    <a:pt x="17050" y="13877"/>
                  </a:cubicBezTo>
                  <a:cubicBezTo>
                    <a:pt x="15250" y="15152"/>
                    <a:pt x="12959" y="16502"/>
                    <a:pt x="11404" y="17402"/>
                  </a:cubicBezTo>
                  <a:cubicBezTo>
                    <a:pt x="9850" y="18302"/>
                    <a:pt x="9032" y="18752"/>
                    <a:pt x="8623" y="19352"/>
                  </a:cubicBezTo>
                  <a:cubicBezTo>
                    <a:pt x="8213" y="19952"/>
                    <a:pt x="8213" y="20702"/>
                    <a:pt x="8213" y="2145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3" name="Line"/>
            <p:cNvSpPr/>
            <p:nvPr/>
          </p:nvSpPr>
          <p:spPr>
            <a:xfrm>
              <a:off x="7715677" y="5862972"/>
              <a:ext cx="230762" cy="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151" fill="norm" stroke="1" extrusionOk="0">
                  <a:moveTo>
                    <a:pt x="6353" y="5091"/>
                  </a:moveTo>
                  <a:cubicBezTo>
                    <a:pt x="5929" y="4198"/>
                    <a:pt x="5506" y="3306"/>
                    <a:pt x="4871" y="3306"/>
                  </a:cubicBezTo>
                  <a:cubicBezTo>
                    <a:pt x="4235" y="3306"/>
                    <a:pt x="3388" y="4198"/>
                    <a:pt x="2965" y="6608"/>
                  </a:cubicBezTo>
                  <a:cubicBezTo>
                    <a:pt x="2541" y="9018"/>
                    <a:pt x="2541" y="12945"/>
                    <a:pt x="3600" y="15712"/>
                  </a:cubicBezTo>
                  <a:cubicBezTo>
                    <a:pt x="4659" y="18479"/>
                    <a:pt x="6776" y="20086"/>
                    <a:pt x="9529" y="20800"/>
                  </a:cubicBezTo>
                  <a:cubicBezTo>
                    <a:pt x="12282" y="21514"/>
                    <a:pt x="15671" y="21335"/>
                    <a:pt x="18000" y="18390"/>
                  </a:cubicBezTo>
                  <a:cubicBezTo>
                    <a:pt x="20329" y="15445"/>
                    <a:pt x="21600" y="9732"/>
                    <a:pt x="20753" y="5894"/>
                  </a:cubicBezTo>
                  <a:cubicBezTo>
                    <a:pt x="19906" y="2056"/>
                    <a:pt x="16941" y="93"/>
                    <a:pt x="13129" y="3"/>
                  </a:cubicBezTo>
                  <a:cubicBezTo>
                    <a:pt x="9318" y="-86"/>
                    <a:pt x="4659" y="1699"/>
                    <a:pt x="0" y="348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4" name="Line"/>
            <p:cNvSpPr/>
            <p:nvPr/>
          </p:nvSpPr>
          <p:spPr>
            <a:xfrm>
              <a:off x="8775972" y="5760383"/>
              <a:ext cx="299352" cy="43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315" fill="norm" stroke="1" extrusionOk="0">
                  <a:moveTo>
                    <a:pt x="5891" y="1778"/>
                  </a:moveTo>
                  <a:cubicBezTo>
                    <a:pt x="5891" y="1209"/>
                    <a:pt x="5891" y="641"/>
                    <a:pt x="6382" y="300"/>
                  </a:cubicBezTo>
                  <a:cubicBezTo>
                    <a:pt x="6873" y="-41"/>
                    <a:pt x="7855" y="-155"/>
                    <a:pt x="10145" y="300"/>
                  </a:cubicBezTo>
                  <a:cubicBezTo>
                    <a:pt x="12436" y="754"/>
                    <a:pt x="16036" y="1778"/>
                    <a:pt x="18327" y="3426"/>
                  </a:cubicBezTo>
                  <a:cubicBezTo>
                    <a:pt x="20618" y="5074"/>
                    <a:pt x="21600" y="7348"/>
                    <a:pt x="20782" y="9906"/>
                  </a:cubicBezTo>
                  <a:cubicBezTo>
                    <a:pt x="19964" y="12464"/>
                    <a:pt x="17345" y="15306"/>
                    <a:pt x="13991" y="17296"/>
                  </a:cubicBezTo>
                  <a:cubicBezTo>
                    <a:pt x="10636" y="19285"/>
                    <a:pt x="6545" y="20422"/>
                    <a:pt x="4091" y="20933"/>
                  </a:cubicBezTo>
                  <a:cubicBezTo>
                    <a:pt x="1636" y="21445"/>
                    <a:pt x="818" y="21331"/>
                    <a:pt x="0" y="2121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5" name="Line"/>
            <p:cNvSpPr/>
            <p:nvPr/>
          </p:nvSpPr>
          <p:spPr>
            <a:xfrm>
              <a:off x="8768997" y="5966485"/>
              <a:ext cx="446441" cy="3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362" y="15429"/>
                    <a:pt x="4725" y="9257"/>
                    <a:pt x="7987" y="5400"/>
                  </a:cubicBezTo>
                  <a:cubicBezTo>
                    <a:pt x="11250" y="1543"/>
                    <a:pt x="15412" y="0"/>
                    <a:pt x="17831" y="0"/>
                  </a:cubicBezTo>
                  <a:cubicBezTo>
                    <a:pt x="20250" y="0"/>
                    <a:pt x="20925" y="1543"/>
                    <a:pt x="21600" y="308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6" name="Line"/>
            <p:cNvSpPr/>
            <p:nvPr/>
          </p:nvSpPr>
          <p:spPr>
            <a:xfrm>
              <a:off x="6711187" y="5992063"/>
              <a:ext cx="244148" cy="21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2" fill="norm" stroke="1" extrusionOk="0">
                  <a:moveTo>
                    <a:pt x="0" y="0"/>
                  </a:moveTo>
                  <a:cubicBezTo>
                    <a:pt x="1029" y="470"/>
                    <a:pt x="2057" y="939"/>
                    <a:pt x="2571" y="1761"/>
                  </a:cubicBezTo>
                  <a:cubicBezTo>
                    <a:pt x="3086" y="2583"/>
                    <a:pt x="3086" y="3757"/>
                    <a:pt x="2674" y="5635"/>
                  </a:cubicBezTo>
                  <a:cubicBezTo>
                    <a:pt x="2263" y="7513"/>
                    <a:pt x="1440" y="10096"/>
                    <a:pt x="1234" y="12561"/>
                  </a:cubicBezTo>
                  <a:cubicBezTo>
                    <a:pt x="1029" y="15026"/>
                    <a:pt x="1440" y="17374"/>
                    <a:pt x="3291" y="18900"/>
                  </a:cubicBezTo>
                  <a:cubicBezTo>
                    <a:pt x="5143" y="20426"/>
                    <a:pt x="8434" y="21130"/>
                    <a:pt x="11726" y="21365"/>
                  </a:cubicBezTo>
                  <a:cubicBezTo>
                    <a:pt x="15017" y="21600"/>
                    <a:pt x="18309" y="21365"/>
                    <a:pt x="21600" y="2113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7" name="Line"/>
            <p:cNvSpPr/>
            <p:nvPr/>
          </p:nvSpPr>
          <p:spPr>
            <a:xfrm>
              <a:off x="823774" y="5761812"/>
              <a:ext cx="253925" cy="571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407" fill="norm" stroke="1" extrusionOk="0">
                  <a:moveTo>
                    <a:pt x="21444" y="263"/>
                  </a:moveTo>
                  <a:cubicBezTo>
                    <a:pt x="17909" y="89"/>
                    <a:pt x="14375" y="-85"/>
                    <a:pt x="11233" y="46"/>
                  </a:cubicBezTo>
                  <a:cubicBezTo>
                    <a:pt x="8091" y="176"/>
                    <a:pt x="5342" y="612"/>
                    <a:pt x="3575" y="960"/>
                  </a:cubicBezTo>
                  <a:cubicBezTo>
                    <a:pt x="1808" y="1309"/>
                    <a:pt x="1022" y="1570"/>
                    <a:pt x="531" y="1918"/>
                  </a:cubicBezTo>
                  <a:cubicBezTo>
                    <a:pt x="40" y="2267"/>
                    <a:pt x="-156" y="2702"/>
                    <a:pt x="139" y="3355"/>
                  </a:cubicBezTo>
                  <a:cubicBezTo>
                    <a:pt x="433" y="4009"/>
                    <a:pt x="1219" y="4880"/>
                    <a:pt x="1808" y="6186"/>
                  </a:cubicBezTo>
                  <a:cubicBezTo>
                    <a:pt x="2397" y="7492"/>
                    <a:pt x="2789" y="9234"/>
                    <a:pt x="3182" y="10323"/>
                  </a:cubicBezTo>
                  <a:cubicBezTo>
                    <a:pt x="3575" y="11412"/>
                    <a:pt x="3968" y="11847"/>
                    <a:pt x="4557" y="11934"/>
                  </a:cubicBezTo>
                  <a:cubicBezTo>
                    <a:pt x="5146" y="12021"/>
                    <a:pt x="5931" y="11760"/>
                    <a:pt x="7404" y="11238"/>
                  </a:cubicBezTo>
                  <a:cubicBezTo>
                    <a:pt x="8877" y="10715"/>
                    <a:pt x="11037" y="9931"/>
                    <a:pt x="12608" y="9539"/>
                  </a:cubicBezTo>
                  <a:cubicBezTo>
                    <a:pt x="14179" y="9147"/>
                    <a:pt x="15160" y="9147"/>
                    <a:pt x="15946" y="9365"/>
                  </a:cubicBezTo>
                  <a:cubicBezTo>
                    <a:pt x="16731" y="9583"/>
                    <a:pt x="17320" y="10018"/>
                    <a:pt x="18204" y="11325"/>
                  </a:cubicBezTo>
                  <a:cubicBezTo>
                    <a:pt x="19088" y="12631"/>
                    <a:pt x="20266" y="14809"/>
                    <a:pt x="20266" y="16420"/>
                  </a:cubicBezTo>
                  <a:cubicBezTo>
                    <a:pt x="20266" y="18031"/>
                    <a:pt x="19088" y="19076"/>
                    <a:pt x="17320" y="19860"/>
                  </a:cubicBezTo>
                  <a:cubicBezTo>
                    <a:pt x="15553" y="20644"/>
                    <a:pt x="13197" y="21167"/>
                    <a:pt x="11528" y="21341"/>
                  </a:cubicBezTo>
                  <a:cubicBezTo>
                    <a:pt x="9859" y="21515"/>
                    <a:pt x="8877" y="21341"/>
                    <a:pt x="8189" y="20862"/>
                  </a:cubicBezTo>
                  <a:cubicBezTo>
                    <a:pt x="7502" y="20383"/>
                    <a:pt x="7109" y="19599"/>
                    <a:pt x="6717" y="1881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8" name="Line"/>
            <p:cNvSpPr/>
            <p:nvPr/>
          </p:nvSpPr>
          <p:spPr>
            <a:xfrm>
              <a:off x="1224186" y="5846612"/>
              <a:ext cx="75280" cy="8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1332" fill="norm" stroke="1" extrusionOk="0">
                  <a:moveTo>
                    <a:pt x="11782" y="1532"/>
                  </a:moveTo>
                  <a:cubicBezTo>
                    <a:pt x="10473" y="4532"/>
                    <a:pt x="9164" y="7532"/>
                    <a:pt x="9164" y="10532"/>
                  </a:cubicBezTo>
                  <a:cubicBezTo>
                    <a:pt x="9164" y="13532"/>
                    <a:pt x="10473" y="16532"/>
                    <a:pt x="12764" y="17132"/>
                  </a:cubicBezTo>
                  <a:cubicBezTo>
                    <a:pt x="15055" y="17732"/>
                    <a:pt x="18327" y="15932"/>
                    <a:pt x="19964" y="13532"/>
                  </a:cubicBezTo>
                  <a:cubicBezTo>
                    <a:pt x="21600" y="11132"/>
                    <a:pt x="21600" y="8132"/>
                    <a:pt x="19964" y="5432"/>
                  </a:cubicBezTo>
                  <a:cubicBezTo>
                    <a:pt x="18327" y="2732"/>
                    <a:pt x="15055" y="332"/>
                    <a:pt x="12109" y="32"/>
                  </a:cubicBezTo>
                  <a:cubicBezTo>
                    <a:pt x="9164" y="-268"/>
                    <a:pt x="6545" y="1532"/>
                    <a:pt x="4582" y="5432"/>
                  </a:cubicBezTo>
                  <a:cubicBezTo>
                    <a:pt x="2618" y="9332"/>
                    <a:pt x="1309" y="15332"/>
                    <a:pt x="0" y="2133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99" name="Line"/>
            <p:cNvSpPr/>
            <p:nvPr/>
          </p:nvSpPr>
          <p:spPr>
            <a:xfrm>
              <a:off x="1256300" y="6110649"/>
              <a:ext cx="76295" cy="100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5" h="21293" fill="norm" stroke="1" extrusionOk="0">
                  <a:moveTo>
                    <a:pt x="6473" y="0"/>
                  </a:moveTo>
                  <a:cubicBezTo>
                    <a:pt x="3932" y="4418"/>
                    <a:pt x="1391" y="8836"/>
                    <a:pt x="438" y="12273"/>
                  </a:cubicBezTo>
                  <a:cubicBezTo>
                    <a:pt x="-515" y="15709"/>
                    <a:pt x="120" y="18164"/>
                    <a:pt x="2026" y="19636"/>
                  </a:cubicBezTo>
                  <a:cubicBezTo>
                    <a:pt x="3932" y="21109"/>
                    <a:pt x="7109" y="21600"/>
                    <a:pt x="9967" y="21109"/>
                  </a:cubicBezTo>
                  <a:cubicBezTo>
                    <a:pt x="12826" y="20618"/>
                    <a:pt x="15367" y="19145"/>
                    <a:pt x="17273" y="17182"/>
                  </a:cubicBezTo>
                  <a:cubicBezTo>
                    <a:pt x="19179" y="15218"/>
                    <a:pt x="20450" y="12764"/>
                    <a:pt x="20767" y="10309"/>
                  </a:cubicBezTo>
                  <a:cubicBezTo>
                    <a:pt x="21085" y="7855"/>
                    <a:pt x="20450" y="5400"/>
                    <a:pt x="18544" y="4418"/>
                  </a:cubicBezTo>
                  <a:cubicBezTo>
                    <a:pt x="16638" y="3436"/>
                    <a:pt x="13461" y="3927"/>
                    <a:pt x="10920" y="5400"/>
                  </a:cubicBezTo>
                  <a:cubicBezTo>
                    <a:pt x="8379" y="6873"/>
                    <a:pt x="6473" y="9327"/>
                    <a:pt x="4567" y="1178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7200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03691" y="6114186"/>
              <a:ext cx="35288" cy="64936"/>
            </a:xfrm>
            <a:prstGeom prst="rect">
              <a:avLst/>
            </a:prstGeom>
            <a:effectLst/>
          </p:spPr>
        </p:pic>
      </p:grpSp>
      <p:grpSp>
        <p:nvGrpSpPr>
          <p:cNvPr id="7303" name="Drawing"/>
          <p:cNvGrpSpPr/>
          <p:nvPr/>
        </p:nvGrpSpPr>
        <p:grpSpPr>
          <a:xfrm>
            <a:off x="456552" y="545801"/>
            <a:ext cx="11344468" cy="1887444"/>
            <a:chOff x="287304" y="-12714"/>
            <a:chExt cx="11344467" cy="1887443"/>
          </a:xfrm>
        </p:grpSpPr>
        <p:pic>
          <p:nvPicPr>
            <p:cNvPr id="7203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7304" y="448508"/>
              <a:ext cx="320653" cy="375223"/>
            </a:xfrm>
            <a:prstGeom prst="rect">
              <a:avLst/>
            </a:prstGeom>
            <a:effectLst/>
          </p:spPr>
        </p:pic>
        <p:pic>
          <p:nvPicPr>
            <p:cNvPr id="7205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3885" y="468149"/>
              <a:ext cx="293534" cy="312676"/>
            </a:xfrm>
            <a:prstGeom prst="rect">
              <a:avLst/>
            </a:prstGeom>
            <a:effectLst/>
          </p:spPr>
        </p:pic>
        <p:pic>
          <p:nvPicPr>
            <p:cNvPr id="7207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7224" y="593709"/>
              <a:ext cx="259271" cy="85862"/>
            </a:xfrm>
            <a:prstGeom prst="rect">
              <a:avLst/>
            </a:prstGeom>
            <a:effectLst/>
          </p:spPr>
        </p:pic>
        <p:pic>
          <p:nvPicPr>
            <p:cNvPr id="7209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5029" y="369251"/>
              <a:ext cx="254490" cy="588133"/>
            </a:xfrm>
            <a:prstGeom prst="rect">
              <a:avLst/>
            </a:prstGeom>
            <a:effectLst/>
          </p:spPr>
        </p:pic>
        <p:pic>
          <p:nvPicPr>
            <p:cNvPr id="7211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38259" y="377467"/>
              <a:ext cx="311404" cy="444510"/>
            </a:xfrm>
            <a:prstGeom prst="rect">
              <a:avLst/>
            </a:prstGeom>
            <a:effectLst/>
          </p:spPr>
        </p:pic>
        <p:pic>
          <p:nvPicPr>
            <p:cNvPr id="7213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16729" y="419320"/>
              <a:ext cx="225960" cy="367115"/>
            </a:xfrm>
            <a:prstGeom prst="rect">
              <a:avLst/>
            </a:prstGeom>
            <a:effectLst/>
          </p:spPr>
        </p:pic>
        <p:pic>
          <p:nvPicPr>
            <p:cNvPr id="7215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05769" y="129152"/>
              <a:ext cx="222920" cy="448108"/>
            </a:xfrm>
            <a:prstGeom prst="rect">
              <a:avLst/>
            </a:prstGeom>
            <a:effectLst/>
          </p:spPr>
        </p:pic>
        <p:pic>
          <p:nvPicPr>
            <p:cNvPr id="7217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033481" y="698343"/>
              <a:ext cx="67260" cy="46334"/>
            </a:xfrm>
            <a:prstGeom prst="rect">
              <a:avLst/>
            </a:prstGeom>
            <a:effectLst/>
          </p:spPr>
        </p:pic>
        <p:pic>
          <p:nvPicPr>
            <p:cNvPr id="7219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003095" y="416996"/>
              <a:ext cx="318379" cy="497848"/>
            </a:xfrm>
            <a:prstGeom prst="rect">
              <a:avLst/>
            </a:prstGeom>
            <a:effectLst/>
          </p:spPr>
        </p:pic>
        <p:pic>
          <p:nvPicPr>
            <p:cNvPr id="7221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553877" y="410438"/>
              <a:ext cx="214037" cy="549311"/>
            </a:xfrm>
            <a:prstGeom prst="rect">
              <a:avLst/>
            </a:prstGeom>
            <a:effectLst/>
          </p:spPr>
        </p:pic>
        <p:pic>
          <p:nvPicPr>
            <p:cNvPr id="7223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757378" y="524319"/>
              <a:ext cx="261660" cy="302427"/>
            </a:xfrm>
            <a:prstGeom prst="rect">
              <a:avLst/>
            </a:prstGeom>
            <a:effectLst/>
          </p:spPr>
        </p:pic>
        <p:pic>
          <p:nvPicPr>
            <p:cNvPr id="7225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035486" y="409581"/>
              <a:ext cx="179086" cy="586216"/>
            </a:xfrm>
            <a:prstGeom prst="rect">
              <a:avLst/>
            </a:prstGeom>
            <a:effectLst/>
          </p:spPr>
        </p:pic>
        <p:pic>
          <p:nvPicPr>
            <p:cNvPr id="7227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5723586" y="398687"/>
              <a:ext cx="363707" cy="73941"/>
            </a:xfrm>
            <a:prstGeom prst="rect">
              <a:avLst/>
            </a:prstGeom>
            <a:effectLst/>
          </p:spPr>
        </p:pic>
        <p:pic>
          <p:nvPicPr>
            <p:cNvPr id="7229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820872" y="454197"/>
              <a:ext cx="311781" cy="380554"/>
            </a:xfrm>
            <a:prstGeom prst="rect">
              <a:avLst/>
            </a:prstGeom>
            <a:effectLst/>
          </p:spPr>
        </p:pic>
        <p:pic>
          <p:nvPicPr>
            <p:cNvPr id="7231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093297" y="200042"/>
              <a:ext cx="157939" cy="49363"/>
            </a:xfrm>
            <a:prstGeom prst="rect">
              <a:avLst/>
            </a:prstGeom>
            <a:effectLst/>
          </p:spPr>
        </p:pic>
        <p:pic>
          <p:nvPicPr>
            <p:cNvPr id="7233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365347" y="112394"/>
              <a:ext cx="25401" cy="185840"/>
            </a:xfrm>
            <a:prstGeom prst="rect">
              <a:avLst/>
            </a:prstGeom>
            <a:effectLst/>
          </p:spPr>
        </p:pic>
        <p:pic>
          <p:nvPicPr>
            <p:cNvPr id="7235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6460435" y="261815"/>
              <a:ext cx="313974" cy="662571"/>
            </a:xfrm>
            <a:prstGeom prst="rect">
              <a:avLst/>
            </a:prstGeom>
            <a:effectLst/>
          </p:spPr>
        </p:pic>
        <p:pic>
          <p:nvPicPr>
            <p:cNvPr id="7237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6888517" y="396000"/>
              <a:ext cx="318382" cy="361562"/>
            </a:xfrm>
            <a:prstGeom prst="rect">
              <a:avLst/>
            </a:prstGeom>
            <a:effectLst/>
          </p:spPr>
        </p:pic>
        <p:pic>
          <p:nvPicPr>
            <p:cNvPr id="7239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7025780" y="461174"/>
              <a:ext cx="195069" cy="234673"/>
            </a:xfrm>
            <a:prstGeom prst="rect">
              <a:avLst/>
            </a:prstGeom>
            <a:effectLst/>
          </p:spPr>
        </p:pic>
        <p:pic>
          <p:nvPicPr>
            <p:cNvPr id="7241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7198674" y="157216"/>
              <a:ext cx="189591" cy="440972"/>
            </a:xfrm>
            <a:prstGeom prst="rect">
              <a:avLst/>
            </a:prstGeom>
            <a:effectLst/>
          </p:spPr>
        </p:pic>
        <p:pic>
          <p:nvPicPr>
            <p:cNvPr id="7243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7418665" y="684392"/>
              <a:ext cx="95161" cy="220722"/>
            </a:xfrm>
            <a:prstGeom prst="rect">
              <a:avLst/>
            </a:prstGeom>
            <a:effectLst/>
          </p:spPr>
        </p:pic>
        <p:pic>
          <p:nvPicPr>
            <p:cNvPr id="7245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7711643" y="318743"/>
              <a:ext cx="520670" cy="326501"/>
            </a:xfrm>
            <a:prstGeom prst="rect">
              <a:avLst/>
            </a:prstGeom>
            <a:effectLst/>
          </p:spPr>
        </p:pic>
        <p:pic>
          <p:nvPicPr>
            <p:cNvPr id="7247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7922691" y="370491"/>
              <a:ext cx="86406" cy="471845"/>
            </a:xfrm>
            <a:prstGeom prst="rect">
              <a:avLst/>
            </a:prstGeom>
            <a:effectLst/>
          </p:spPr>
        </p:pic>
        <p:pic>
          <p:nvPicPr>
            <p:cNvPr id="7249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8297593" y="114719"/>
              <a:ext cx="114194" cy="228877"/>
            </a:xfrm>
            <a:prstGeom prst="rect">
              <a:avLst/>
            </a:prstGeom>
            <a:effectLst/>
          </p:spPr>
        </p:pic>
        <p:pic>
          <p:nvPicPr>
            <p:cNvPr id="7251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8370039" y="119367"/>
              <a:ext cx="204081" cy="226280"/>
            </a:xfrm>
            <a:prstGeom prst="rect">
              <a:avLst/>
            </a:prstGeom>
            <a:effectLst/>
          </p:spPr>
        </p:pic>
        <p:pic>
          <p:nvPicPr>
            <p:cNvPr id="7253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8611496" y="572783"/>
              <a:ext cx="116089" cy="185845"/>
            </a:xfrm>
            <a:prstGeom prst="rect">
              <a:avLst/>
            </a:prstGeom>
            <a:effectLst/>
          </p:spPr>
        </p:pic>
        <p:pic>
          <p:nvPicPr>
            <p:cNvPr id="7255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8948770" y="303655"/>
              <a:ext cx="329889" cy="269328"/>
            </a:xfrm>
            <a:prstGeom prst="rect">
              <a:avLst/>
            </a:prstGeom>
            <a:effectLst/>
          </p:spPr>
        </p:pic>
        <p:pic>
          <p:nvPicPr>
            <p:cNvPr id="7257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9204425" y="121694"/>
              <a:ext cx="237126" cy="643908"/>
            </a:xfrm>
            <a:prstGeom prst="rect">
              <a:avLst/>
            </a:prstGeom>
            <a:effectLst/>
          </p:spPr>
        </p:pic>
        <p:pic>
          <p:nvPicPr>
            <p:cNvPr id="7259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5448677" y="191589"/>
              <a:ext cx="432854" cy="1099806"/>
            </a:xfrm>
            <a:prstGeom prst="rect">
              <a:avLst/>
            </a:prstGeom>
            <a:effectLst/>
          </p:spPr>
        </p:pic>
        <p:pic>
          <p:nvPicPr>
            <p:cNvPr id="7261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9798926" y="283420"/>
              <a:ext cx="372612" cy="91547"/>
            </a:xfrm>
            <a:prstGeom prst="rect">
              <a:avLst/>
            </a:prstGeom>
            <a:effectLst/>
          </p:spPr>
        </p:pic>
        <p:pic>
          <p:nvPicPr>
            <p:cNvPr id="7263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9818280" y="335611"/>
              <a:ext cx="353259" cy="67259"/>
            </a:xfrm>
            <a:prstGeom prst="rect">
              <a:avLst/>
            </a:prstGeom>
            <a:effectLst/>
          </p:spPr>
        </p:pic>
        <p:pic>
          <p:nvPicPr>
            <p:cNvPr id="7265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9944430" y="140950"/>
              <a:ext cx="157354" cy="487993"/>
            </a:xfrm>
            <a:prstGeom prst="rect">
              <a:avLst/>
            </a:prstGeom>
            <a:effectLst/>
          </p:spPr>
        </p:pic>
        <p:pic>
          <p:nvPicPr>
            <p:cNvPr id="7267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10395196" y="179842"/>
              <a:ext cx="407354" cy="246161"/>
            </a:xfrm>
            <a:prstGeom prst="rect">
              <a:avLst/>
            </a:prstGeom>
            <a:effectLst/>
          </p:spPr>
        </p:pic>
        <p:pic>
          <p:nvPicPr>
            <p:cNvPr id="7269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10857650" y="-12715"/>
              <a:ext cx="403670" cy="729487"/>
            </a:xfrm>
            <a:prstGeom prst="rect">
              <a:avLst/>
            </a:prstGeom>
            <a:effectLst/>
          </p:spPr>
        </p:pic>
        <p:pic>
          <p:nvPicPr>
            <p:cNvPr id="7271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7567464" y="1417097"/>
              <a:ext cx="539292" cy="335653"/>
            </a:xfrm>
            <a:prstGeom prst="rect">
              <a:avLst/>
            </a:prstGeom>
            <a:effectLst/>
          </p:spPr>
        </p:pic>
        <p:pic>
          <p:nvPicPr>
            <p:cNvPr id="7273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7844180" y="1486592"/>
              <a:ext cx="81209" cy="388137"/>
            </a:xfrm>
            <a:prstGeom prst="rect">
              <a:avLst/>
            </a:prstGeom>
            <a:effectLst/>
          </p:spPr>
        </p:pic>
        <p:pic>
          <p:nvPicPr>
            <p:cNvPr id="7275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8179010" y="1224913"/>
              <a:ext cx="234670" cy="217324"/>
            </a:xfrm>
            <a:prstGeom prst="rect">
              <a:avLst/>
            </a:prstGeom>
            <a:effectLst/>
          </p:spPr>
        </p:pic>
        <p:pic>
          <p:nvPicPr>
            <p:cNvPr id="7277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8702181" y="1535421"/>
              <a:ext cx="213743" cy="39353"/>
            </a:xfrm>
            <a:prstGeom prst="rect">
              <a:avLst/>
            </a:prstGeom>
            <a:effectLst/>
          </p:spPr>
        </p:pic>
        <p:pic>
          <p:nvPicPr>
            <p:cNvPr id="7279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8730084" y="1584250"/>
              <a:ext cx="185841" cy="32378"/>
            </a:xfrm>
            <a:prstGeom prst="rect">
              <a:avLst/>
            </a:prstGeom>
            <a:effectLst/>
          </p:spPr>
        </p:pic>
        <p:pic>
          <p:nvPicPr>
            <p:cNvPr id="7281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9353382" y="1295181"/>
              <a:ext cx="618932" cy="342951"/>
            </a:xfrm>
            <a:prstGeom prst="rect">
              <a:avLst/>
            </a:prstGeom>
            <a:effectLst/>
          </p:spPr>
        </p:pic>
        <p:pic>
          <p:nvPicPr>
            <p:cNvPr id="7283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9664818" y="1368006"/>
              <a:ext cx="67258" cy="492771"/>
            </a:xfrm>
            <a:prstGeom prst="rect">
              <a:avLst/>
            </a:prstGeom>
            <a:effectLst/>
          </p:spPr>
        </p:pic>
        <p:pic>
          <p:nvPicPr>
            <p:cNvPr id="7285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10111258" y="1321415"/>
              <a:ext cx="231005" cy="269179"/>
            </a:xfrm>
            <a:prstGeom prst="rect">
              <a:avLst/>
            </a:prstGeom>
            <a:effectLst/>
          </p:spPr>
        </p:pic>
        <p:pic>
          <p:nvPicPr>
            <p:cNvPr id="7287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10514603" y="1164247"/>
              <a:ext cx="242888" cy="483051"/>
            </a:xfrm>
            <a:prstGeom prst="rect">
              <a:avLst/>
            </a:prstGeom>
            <a:effectLst/>
          </p:spPr>
        </p:pic>
        <p:pic>
          <p:nvPicPr>
            <p:cNvPr id="7289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10787890" y="1258902"/>
              <a:ext cx="276531" cy="231737"/>
            </a:xfrm>
            <a:prstGeom prst="rect">
              <a:avLst/>
            </a:prstGeom>
            <a:effectLst/>
          </p:spPr>
        </p:pic>
        <p:pic>
          <p:nvPicPr>
            <p:cNvPr id="7291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11059942" y="1069503"/>
              <a:ext cx="215106" cy="527537"/>
            </a:xfrm>
            <a:prstGeom prst="rect">
              <a:avLst/>
            </a:prstGeom>
            <a:effectLst/>
          </p:spPr>
        </p:pic>
        <p:pic>
          <p:nvPicPr>
            <p:cNvPr id="7293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11562185" y="1430786"/>
              <a:ext cx="69587" cy="77805"/>
            </a:xfrm>
            <a:prstGeom prst="rect">
              <a:avLst/>
            </a:prstGeom>
            <a:effectLst/>
          </p:spPr>
        </p:pic>
        <p:pic>
          <p:nvPicPr>
            <p:cNvPr id="7295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4438392" y="614638"/>
              <a:ext cx="194499" cy="46331"/>
            </a:xfrm>
            <a:prstGeom prst="rect">
              <a:avLst/>
            </a:prstGeom>
            <a:effectLst/>
          </p:spPr>
        </p:pic>
        <p:pic>
          <p:nvPicPr>
            <p:cNvPr id="7297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4461001" y="747175"/>
              <a:ext cx="157939" cy="32377"/>
            </a:xfrm>
            <a:prstGeom prst="rect">
              <a:avLst/>
            </a:prstGeom>
            <a:effectLst/>
          </p:spPr>
        </p:pic>
        <p:pic>
          <p:nvPicPr>
            <p:cNvPr id="7299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4932653" y="322705"/>
              <a:ext cx="237364" cy="540558"/>
            </a:xfrm>
            <a:prstGeom prst="rect">
              <a:avLst/>
            </a:prstGeom>
            <a:effectLst/>
          </p:spPr>
        </p:pic>
        <p:pic>
          <p:nvPicPr>
            <p:cNvPr id="7301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4893490" y="890421"/>
              <a:ext cx="362556" cy="126306"/>
            </a:xfrm>
            <a:prstGeom prst="rect">
              <a:avLst/>
            </a:prstGeom>
            <a:effectLst/>
          </p:spPr>
        </p:pic>
      </p:grpSp>
      <p:grpSp>
        <p:nvGrpSpPr>
          <p:cNvPr id="7416" name="Drawing"/>
          <p:cNvGrpSpPr/>
          <p:nvPr/>
        </p:nvGrpSpPr>
        <p:grpSpPr>
          <a:xfrm>
            <a:off x="456633" y="2836916"/>
            <a:ext cx="11725308" cy="1724225"/>
            <a:chOff x="680212" y="-12686"/>
            <a:chExt cx="11725307" cy="1724223"/>
          </a:xfrm>
        </p:grpSpPr>
        <p:pic>
          <p:nvPicPr>
            <p:cNvPr id="7304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680212" y="500276"/>
              <a:ext cx="53305" cy="436966"/>
            </a:xfrm>
            <a:prstGeom prst="rect">
              <a:avLst/>
            </a:prstGeom>
            <a:effectLst/>
          </p:spPr>
        </p:pic>
        <p:pic>
          <p:nvPicPr>
            <p:cNvPr id="7306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687185" y="465398"/>
              <a:ext cx="395112" cy="491197"/>
            </a:xfrm>
            <a:prstGeom prst="rect">
              <a:avLst/>
            </a:prstGeom>
            <a:effectLst/>
          </p:spPr>
        </p:pic>
        <p:pic>
          <p:nvPicPr>
            <p:cNvPr id="7308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1192652" y="464252"/>
              <a:ext cx="161694" cy="528793"/>
            </a:xfrm>
            <a:prstGeom prst="rect">
              <a:avLst/>
            </a:prstGeom>
            <a:effectLst/>
          </p:spPr>
        </p:pic>
        <p:pic>
          <p:nvPicPr>
            <p:cNvPr id="7310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1314753" y="538532"/>
              <a:ext cx="234914" cy="342905"/>
            </a:xfrm>
            <a:prstGeom prst="rect">
              <a:avLst/>
            </a:prstGeom>
            <a:effectLst/>
          </p:spPr>
        </p:pic>
        <p:pic>
          <p:nvPicPr>
            <p:cNvPr id="7312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1580064" y="802706"/>
              <a:ext cx="150966" cy="267074"/>
            </a:xfrm>
            <a:prstGeom prst="rect">
              <a:avLst/>
            </a:prstGeom>
            <a:effectLst/>
          </p:spPr>
        </p:pic>
        <p:pic>
          <p:nvPicPr>
            <p:cNvPr id="7314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1782595" y="578319"/>
              <a:ext cx="191594" cy="552508"/>
            </a:xfrm>
            <a:prstGeom prst="rect">
              <a:avLst/>
            </a:prstGeom>
            <a:effectLst/>
          </p:spPr>
        </p:pic>
        <p:pic>
          <p:nvPicPr>
            <p:cNvPr id="7316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2033483" y="464059"/>
              <a:ext cx="178066" cy="668498"/>
            </a:xfrm>
            <a:prstGeom prst="rect">
              <a:avLst/>
            </a:prstGeom>
            <a:effectLst/>
          </p:spPr>
        </p:pic>
        <p:pic>
          <p:nvPicPr>
            <p:cNvPr id="7318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2535725" y="678613"/>
              <a:ext cx="213747" cy="49361"/>
            </a:xfrm>
            <a:prstGeom prst="rect">
              <a:avLst/>
            </a:prstGeom>
            <a:effectLst/>
          </p:spPr>
        </p:pic>
        <p:pic>
          <p:nvPicPr>
            <p:cNvPr id="7320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2556198" y="793251"/>
              <a:ext cx="193275" cy="45825"/>
            </a:xfrm>
            <a:prstGeom prst="rect">
              <a:avLst/>
            </a:prstGeom>
            <a:effectLst/>
          </p:spPr>
        </p:pic>
        <p:pic>
          <p:nvPicPr>
            <p:cNvPr id="7322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3211678" y="358439"/>
              <a:ext cx="183040" cy="543926"/>
            </a:xfrm>
            <a:prstGeom prst="rect">
              <a:avLst/>
            </a:prstGeom>
            <a:effectLst/>
          </p:spPr>
        </p:pic>
        <p:pic>
          <p:nvPicPr>
            <p:cNvPr id="7324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3128653" y="967644"/>
              <a:ext cx="276527" cy="67258"/>
            </a:xfrm>
            <a:prstGeom prst="rect">
              <a:avLst/>
            </a:prstGeom>
            <a:effectLst/>
          </p:spPr>
        </p:pic>
        <p:pic>
          <p:nvPicPr>
            <p:cNvPr id="7326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3589048" y="294120"/>
              <a:ext cx="290478" cy="988702"/>
            </a:xfrm>
            <a:prstGeom prst="rect">
              <a:avLst/>
            </a:prstGeom>
            <a:effectLst/>
          </p:spPr>
        </p:pic>
        <p:pic>
          <p:nvPicPr>
            <p:cNvPr id="7328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4021598" y="474699"/>
              <a:ext cx="446203" cy="85860"/>
            </a:xfrm>
            <a:prstGeom prst="rect">
              <a:avLst/>
            </a:prstGeom>
            <a:effectLst/>
          </p:spPr>
        </p:pic>
        <p:pic>
          <p:nvPicPr>
            <p:cNvPr id="7330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4162528" y="500273"/>
              <a:ext cx="337826" cy="513361"/>
            </a:xfrm>
            <a:prstGeom prst="rect">
              <a:avLst/>
            </a:prstGeom>
            <a:effectLst/>
          </p:spPr>
        </p:pic>
        <p:pic>
          <p:nvPicPr>
            <p:cNvPr id="7332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4530757" y="346811"/>
              <a:ext cx="178867" cy="74233"/>
            </a:xfrm>
            <a:prstGeom prst="rect">
              <a:avLst/>
            </a:prstGeom>
            <a:effectLst/>
          </p:spPr>
        </p:pic>
        <p:pic>
          <p:nvPicPr>
            <p:cNvPr id="7334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4717754" y="235558"/>
              <a:ext cx="54649" cy="290120"/>
            </a:xfrm>
            <a:prstGeom prst="rect">
              <a:avLst/>
            </a:prstGeom>
            <a:effectLst/>
          </p:spPr>
        </p:pic>
        <p:pic>
          <p:nvPicPr>
            <p:cNvPr id="7336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4858710" y="377187"/>
              <a:ext cx="262478" cy="767906"/>
            </a:xfrm>
            <a:prstGeom prst="rect">
              <a:avLst/>
            </a:prstGeom>
            <a:effectLst/>
          </p:spPr>
        </p:pic>
        <p:pic>
          <p:nvPicPr>
            <p:cNvPr id="7338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5130014" y="514228"/>
              <a:ext cx="326003" cy="394066"/>
            </a:xfrm>
            <a:prstGeom prst="rect">
              <a:avLst/>
            </a:prstGeom>
            <a:effectLst/>
          </p:spPr>
        </p:pic>
        <p:pic>
          <p:nvPicPr>
            <p:cNvPr id="7340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5212821" y="547445"/>
              <a:ext cx="271098" cy="313066"/>
            </a:xfrm>
            <a:prstGeom prst="rect">
              <a:avLst/>
            </a:prstGeom>
            <a:effectLst/>
          </p:spPr>
        </p:pic>
        <p:pic>
          <p:nvPicPr>
            <p:cNvPr id="7342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5502774" y="185532"/>
              <a:ext cx="183437" cy="472684"/>
            </a:xfrm>
            <a:prstGeom prst="rect">
              <a:avLst/>
            </a:prstGeom>
            <a:effectLst/>
          </p:spPr>
        </p:pic>
        <p:pic>
          <p:nvPicPr>
            <p:cNvPr id="7344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5660808" y="821153"/>
              <a:ext cx="157941" cy="234673"/>
            </a:xfrm>
            <a:prstGeom prst="rect">
              <a:avLst/>
            </a:prstGeom>
            <a:effectLst/>
          </p:spPr>
        </p:pic>
        <p:pic>
          <p:nvPicPr>
            <p:cNvPr id="7346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6029130" y="480238"/>
              <a:ext cx="580549" cy="376456"/>
            </a:xfrm>
            <a:prstGeom prst="rect">
              <a:avLst/>
            </a:prstGeom>
            <a:effectLst/>
          </p:spPr>
        </p:pic>
        <p:pic>
          <p:nvPicPr>
            <p:cNvPr id="7348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6330468" y="577007"/>
              <a:ext cx="88184" cy="483405"/>
            </a:xfrm>
            <a:prstGeom prst="rect">
              <a:avLst/>
            </a:prstGeom>
            <a:effectLst/>
          </p:spPr>
        </p:pic>
        <p:pic>
          <p:nvPicPr>
            <p:cNvPr id="7350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6668703" y="200330"/>
              <a:ext cx="231267" cy="274880"/>
            </a:xfrm>
            <a:prstGeom prst="rect">
              <a:avLst/>
            </a:prstGeom>
            <a:effectLst/>
          </p:spPr>
        </p:pic>
        <p:pic>
          <p:nvPicPr>
            <p:cNvPr id="7352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6867589" y="404328"/>
              <a:ext cx="116090" cy="219011"/>
            </a:xfrm>
            <a:prstGeom prst="rect">
              <a:avLst/>
            </a:prstGeom>
            <a:effectLst/>
          </p:spPr>
        </p:pic>
        <p:pic>
          <p:nvPicPr>
            <p:cNvPr id="7354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7035004" y="186013"/>
              <a:ext cx="222732" cy="472205"/>
            </a:xfrm>
            <a:prstGeom prst="rect">
              <a:avLst/>
            </a:prstGeom>
            <a:effectLst/>
          </p:spPr>
        </p:pic>
        <p:pic>
          <p:nvPicPr>
            <p:cNvPr id="7356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7202419" y="897885"/>
              <a:ext cx="88187" cy="213748"/>
            </a:xfrm>
            <a:prstGeom prst="rect">
              <a:avLst/>
            </a:prstGeom>
            <a:effectLst/>
          </p:spPr>
        </p:pic>
        <p:pic>
          <p:nvPicPr>
            <p:cNvPr id="7358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7439590" y="553391"/>
              <a:ext cx="367210" cy="298964"/>
            </a:xfrm>
            <a:prstGeom prst="rect">
              <a:avLst/>
            </a:prstGeom>
            <a:effectLst/>
          </p:spPr>
        </p:pic>
        <p:pic>
          <p:nvPicPr>
            <p:cNvPr id="7360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7764762" y="353368"/>
              <a:ext cx="179226" cy="740959"/>
            </a:xfrm>
            <a:prstGeom prst="rect">
              <a:avLst/>
            </a:prstGeom>
            <a:effectLst/>
          </p:spPr>
        </p:pic>
        <p:pic>
          <p:nvPicPr>
            <p:cNvPr id="7362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8151107" y="597935"/>
              <a:ext cx="290476" cy="74231"/>
            </a:xfrm>
            <a:prstGeom prst="rect">
              <a:avLst/>
            </a:prstGeom>
            <a:effectLst/>
          </p:spPr>
        </p:pic>
        <p:pic>
          <p:nvPicPr>
            <p:cNvPr id="7364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8234814" y="681641"/>
              <a:ext cx="227696" cy="46330"/>
            </a:xfrm>
            <a:prstGeom prst="rect">
              <a:avLst/>
            </a:prstGeom>
            <a:effectLst/>
          </p:spPr>
        </p:pic>
        <p:pic>
          <p:nvPicPr>
            <p:cNvPr id="7366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8256743" y="437493"/>
              <a:ext cx="94157" cy="395113"/>
            </a:xfrm>
            <a:prstGeom prst="rect">
              <a:avLst/>
            </a:prstGeom>
            <a:effectLst/>
          </p:spPr>
        </p:pic>
        <p:pic>
          <p:nvPicPr>
            <p:cNvPr id="7368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8616150" y="467382"/>
              <a:ext cx="321254" cy="277085"/>
            </a:xfrm>
            <a:prstGeom prst="rect">
              <a:avLst/>
            </a:prstGeom>
            <a:effectLst/>
          </p:spPr>
        </p:pic>
        <p:pic>
          <p:nvPicPr>
            <p:cNvPr id="7370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8911448" y="179789"/>
              <a:ext cx="341432" cy="948549"/>
            </a:xfrm>
            <a:prstGeom prst="rect">
              <a:avLst/>
            </a:prstGeom>
            <a:effectLst/>
          </p:spPr>
        </p:pic>
        <p:pic>
          <p:nvPicPr>
            <p:cNvPr id="7372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9470157" y="274107"/>
              <a:ext cx="171235" cy="446890"/>
            </a:xfrm>
            <a:prstGeom prst="rect">
              <a:avLst/>
            </a:prstGeom>
            <a:effectLst/>
          </p:spPr>
        </p:pic>
        <p:pic>
          <p:nvPicPr>
            <p:cNvPr id="7374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9401989" y="765749"/>
              <a:ext cx="348686" cy="66857"/>
            </a:xfrm>
            <a:prstGeom prst="rect">
              <a:avLst/>
            </a:prstGeom>
            <a:effectLst/>
          </p:spPr>
        </p:pic>
        <p:pic>
          <p:nvPicPr>
            <p:cNvPr id="7376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9896641" y="-12687"/>
              <a:ext cx="291524" cy="1144195"/>
            </a:xfrm>
            <a:prstGeom prst="rect">
              <a:avLst/>
            </a:prstGeom>
            <a:effectLst/>
          </p:spPr>
        </p:pic>
        <p:pic>
          <p:nvPicPr>
            <p:cNvPr id="7378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10174036" y="318910"/>
              <a:ext cx="248624" cy="60282"/>
            </a:xfrm>
            <a:prstGeom prst="rect">
              <a:avLst/>
            </a:prstGeom>
            <a:effectLst/>
          </p:spPr>
        </p:pic>
        <p:pic>
          <p:nvPicPr>
            <p:cNvPr id="7380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10239563" y="325882"/>
              <a:ext cx="245879" cy="407032"/>
            </a:xfrm>
            <a:prstGeom prst="rect">
              <a:avLst/>
            </a:prstGeom>
            <a:effectLst/>
          </p:spPr>
        </p:pic>
        <p:pic>
          <p:nvPicPr>
            <p:cNvPr id="7382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10436839" y="123593"/>
              <a:ext cx="195090" cy="60281"/>
            </a:xfrm>
            <a:prstGeom prst="rect">
              <a:avLst/>
            </a:prstGeom>
            <a:effectLst/>
          </p:spPr>
        </p:pic>
        <p:pic>
          <p:nvPicPr>
            <p:cNvPr id="7384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10620478" y="46860"/>
              <a:ext cx="53308" cy="220723"/>
            </a:xfrm>
            <a:prstGeom prst="rect">
              <a:avLst/>
            </a:prstGeom>
            <a:effectLst/>
          </p:spPr>
        </p:pic>
        <p:pic>
          <p:nvPicPr>
            <p:cNvPr id="7386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10664964" y="255168"/>
              <a:ext cx="232042" cy="570462"/>
            </a:xfrm>
            <a:prstGeom prst="rect">
              <a:avLst/>
            </a:prstGeom>
            <a:effectLst/>
          </p:spPr>
        </p:pic>
        <p:pic>
          <p:nvPicPr>
            <p:cNvPr id="7388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10620478" y="25610"/>
              <a:ext cx="46332" cy="248948"/>
            </a:xfrm>
            <a:prstGeom prst="rect">
              <a:avLst/>
            </a:prstGeom>
            <a:effectLst/>
          </p:spPr>
        </p:pic>
        <p:pic>
          <p:nvPicPr>
            <p:cNvPr id="7390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10446087" y="130568"/>
              <a:ext cx="150964" cy="53305"/>
            </a:xfrm>
            <a:prstGeom prst="rect">
              <a:avLst/>
            </a:prstGeom>
            <a:effectLst/>
          </p:spPr>
        </p:pic>
        <p:pic>
          <p:nvPicPr>
            <p:cNvPr id="7392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10606526" y="18957"/>
              <a:ext cx="46331" cy="192819"/>
            </a:xfrm>
            <a:prstGeom prst="rect">
              <a:avLst/>
            </a:prstGeom>
            <a:effectLst/>
          </p:spPr>
        </p:pic>
        <p:pic>
          <p:nvPicPr>
            <p:cNvPr id="7394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10928827" y="537004"/>
              <a:ext cx="75577" cy="82096"/>
            </a:xfrm>
            <a:prstGeom prst="rect">
              <a:avLst/>
            </a:prstGeom>
            <a:effectLst/>
          </p:spPr>
        </p:pic>
        <p:pic>
          <p:nvPicPr>
            <p:cNvPr id="7396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11059943" y="583981"/>
              <a:ext cx="123064" cy="206770"/>
            </a:xfrm>
            <a:prstGeom prst="rect">
              <a:avLst/>
            </a:prstGeom>
            <a:effectLst/>
          </p:spPr>
        </p:pic>
        <p:pic>
          <p:nvPicPr>
            <p:cNvPr id="7398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11318038" y="490806"/>
              <a:ext cx="69975" cy="74400"/>
            </a:xfrm>
            <a:prstGeom prst="rect">
              <a:avLst/>
            </a:prstGeom>
            <a:effectLst/>
          </p:spPr>
        </p:pic>
        <p:pic>
          <p:nvPicPr>
            <p:cNvPr id="7400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11471505" y="514227"/>
              <a:ext cx="130036" cy="227695"/>
            </a:xfrm>
            <a:prstGeom prst="rect">
              <a:avLst/>
            </a:prstGeom>
            <a:effectLst/>
          </p:spPr>
        </p:pic>
        <p:pic>
          <p:nvPicPr>
            <p:cNvPr id="7402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11699579" y="303519"/>
              <a:ext cx="215401" cy="437763"/>
            </a:xfrm>
            <a:prstGeom prst="rect">
              <a:avLst/>
            </a:prstGeom>
            <a:effectLst/>
          </p:spPr>
        </p:pic>
        <p:pic>
          <p:nvPicPr>
            <p:cNvPr id="7404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11883067" y="167491"/>
              <a:ext cx="232085" cy="623260"/>
            </a:xfrm>
            <a:prstGeom prst="rect">
              <a:avLst/>
            </a:prstGeom>
            <a:effectLst/>
          </p:spPr>
        </p:pic>
        <p:pic>
          <p:nvPicPr>
            <p:cNvPr id="7406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10962284" y="1225739"/>
              <a:ext cx="457893" cy="102136"/>
            </a:xfrm>
            <a:prstGeom prst="rect">
              <a:avLst/>
            </a:prstGeom>
            <a:effectLst/>
          </p:spPr>
        </p:pic>
        <p:pic>
          <p:nvPicPr>
            <p:cNvPr id="7408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11018089" y="1330376"/>
              <a:ext cx="346281" cy="46328"/>
            </a:xfrm>
            <a:prstGeom prst="rect">
              <a:avLst/>
            </a:prstGeom>
            <a:effectLst/>
          </p:spPr>
        </p:pic>
        <p:pic>
          <p:nvPicPr>
            <p:cNvPr id="7410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11205721" y="1086228"/>
              <a:ext cx="81920" cy="450918"/>
            </a:xfrm>
            <a:prstGeom prst="rect">
              <a:avLst/>
            </a:prstGeom>
            <a:effectLst/>
          </p:spPr>
        </p:pic>
        <p:pic>
          <p:nvPicPr>
            <p:cNvPr id="7412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11618018" y="1162959"/>
              <a:ext cx="372734" cy="260591"/>
            </a:xfrm>
            <a:prstGeom prst="rect">
              <a:avLst/>
            </a:prstGeom>
            <a:effectLst/>
          </p:spPr>
        </p:pic>
        <p:pic>
          <p:nvPicPr>
            <p:cNvPr id="7414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11952821" y="947239"/>
              <a:ext cx="452699" cy="764298"/>
            </a:xfrm>
            <a:prstGeom prst="rect">
              <a:avLst/>
            </a:prstGeom>
            <a:effectLst/>
          </p:spPr>
        </p:pic>
      </p:grpSp>
      <p:grpSp>
        <p:nvGrpSpPr>
          <p:cNvPr id="7465" name="Drawing"/>
          <p:cNvGrpSpPr/>
          <p:nvPr/>
        </p:nvGrpSpPr>
        <p:grpSpPr>
          <a:xfrm>
            <a:off x="1694257" y="8499765"/>
            <a:ext cx="8868697" cy="458094"/>
            <a:chOff x="1404426" y="2823121"/>
            <a:chExt cx="8868695" cy="458093"/>
          </a:xfrm>
        </p:grpSpPr>
        <p:sp>
          <p:nvSpPr>
            <p:cNvPr id="7417" name="Line"/>
            <p:cNvSpPr/>
            <p:nvPr/>
          </p:nvSpPr>
          <p:spPr>
            <a:xfrm>
              <a:off x="1404426" y="2930108"/>
              <a:ext cx="41855" cy="351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30"/>
                  </a:moveTo>
                  <a:cubicBezTo>
                    <a:pt x="1200" y="715"/>
                    <a:pt x="2400" y="0"/>
                    <a:pt x="3000" y="0"/>
                  </a:cubicBezTo>
                  <a:cubicBezTo>
                    <a:pt x="3600" y="0"/>
                    <a:pt x="3600" y="715"/>
                    <a:pt x="4200" y="3219"/>
                  </a:cubicBezTo>
                  <a:cubicBezTo>
                    <a:pt x="4800" y="5722"/>
                    <a:pt x="6000" y="10013"/>
                    <a:pt x="9000" y="13375"/>
                  </a:cubicBezTo>
                  <a:cubicBezTo>
                    <a:pt x="12000" y="16736"/>
                    <a:pt x="16800" y="1916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18" name="Line"/>
            <p:cNvSpPr/>
            <p:nvPr/>
          </p:nvSpPr>
          <p:spPr>
            <a:xfrm>
              <a:off x="1404426" y="2953361"/>
              <a:ext cx="188342" cy="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4400"/>
                    <a:pt x="0" y="7200"/>
                    <a:pt x="800" y="3600"/>
                  </a:cubicBezTo>
                  <a:cubicBezTo>
                    <a:pt x="1600" y="0"/>
                    <a:pt x="3200" y="0"/>
                    <a:pt x="6800" y="0"/>
                  </a:cubicBezTo>
                  <a:cubicBezTo>
                    <a:pt x="10400" y="0"/>
                    <a:pt x="160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19" name="Line"/>
            <p:cNvSpPr/>
            <p:nvPr/>
          </p:nvSpPr>
          <p:spPr>
            <a:xfrm>
              <a:off x="1453255" y="3092873"/>
              <a:ext cx="104635" cy="13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0" name="Line"/>
            <p:cNvSpPr/>
            <p:nvPr/>
          </p:nvSpPr>
          <p:spPr>
            <a:xfrm>
              <a:off x="1659388" y="2974062"/>
              <a:ext cx="219381" cy="295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118" fill="norm" stroke="1" extrusionOk="0">
                  <a:moveTo>
                    <a:pt x="9174" y="5998"/>
                  </a:moveTo>
                  <a:cubicBezTo>
                    <a:pt x="8037" y="6164"/>
                    <a:pt x="6900" y="6330"/>
                    <a:pt x="5877" y="7327"/>
                  </a:cubicBezTo>
                  <a:cubicBezTo>
                    <a:pt x="4854" y="8324"/>
                    <a:pt x="3945" y="10152"/>
                    <a:pt x="3263" y="12312"/>
                  </a:cubicBezTo>
                  <a:cubicBezTo>
                    <a:pt x="2580" y="14472"/>
                    <a:pt x="2126" y="16964"/>
                    <a:pt x="1557" y="18626"/>
                  </a:cubicBezTo>
                  <a:cubicBezTo>
                    <a:pt x="989" y="20287"/>
                    <a:pt x="307" y="21118"/>
                    <a:pt x="79" y="21118"/>
                  </a:cubicBezTo>
                  <a:cubicBezTo>
                    <a:pt x="-148" y="21118"/>
                    <a:pt x="79" y="20287"/>
                    <a:pt x="1216" y="17629"/>
                  </a:cubicBezTo>
                  <a:cubicBezTo>
                    <a:pt x="2353" y="14970"/>
                    <a:pt x="4399" y="10484"/>
                    <a:pt x="6218" y="7327"/>
                  </a:cubicBezTo>
                  <a:cubicBezTo>
                    <a:pt x="8037" y="4170"/>
                    <a:pt x="9629" y="2343"/>
                    <a:pt x="10879" y="1180"/>
                  </a:cubicBezTo>
                  <a:cubicBezTo>
                    <a:pt x="12130" y="16"/>
                    <a:pt x="13039" y="-482"/>
                    <a:pt x="14290" y="598"/>
                  </a:cubicBezTo>
                  <a:cubicBezTo>
                    <a:pt x="15540" y="1678"/>
                    <a:pt x="17132" y="4336"/>
                    <a:pt x="18383" y="7161"/>
                  </a:cubicBezTo>
                  <a:cubicBezTo>
                    <a:pt x="19633" y="9986"/>
                    <a:pt x="20543" y="12976"/>
                    <a:pt x="20997" y="15303"/>
                  </a:cubicBezTo>
                  <a:cubicBezTo>
                    <a:pt x="21452" y="17629"/>
                    <a:pt x="21452" y="19290"/>
                    <a:pt x="21452" y="20952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1" name="Line"/>
            <p:cNvSpPr/>
            <p:nvPr/>
          </p:nvSpPr>
          <p:spPr>
            <a:xfrm>
              <a:off x="1718329" y="3120775"/>
              <a:ext cx="174391" cy="2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2" name="Line"/>
            <p:cNvSpPr/>
            <p:nvPr/>
          </p:nvSpPr>
          <p:spPr>
            <a:xfrm>
              <a:off x="2005995" y="2966068"/>
              <a:ext cx="152392" cy="271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368" fill="norm" stroke="1" extrusionOk="0">
                  <a:moveTo>
                    <a:pt x="19112" y="2295"/>
                  </a:moveTo>
                  <a:cubicBezTo>
                    <a:pt x="16533" y="1196"/>
                    <a:pt x="13954" y="98"/>
                    <a:pt x="11214" y="7"/>
                  </a:cubicBezTo>
                  <a:cubicBezTo>
                    <a:pt x="8473" y="-85"/>
                    <a:pt x="5572" y="830"/>
                    <a:pt x="3638" y="1745"/>
                  </a:cubicBezTo>
                  <a:cubicBezTo>
                    <a:pt x="1703" y="2661"/>
                    <a:pt x="736" y="3576"/>
                    <a:pt x="253" y="4491"/>
                  </a:cubicBezTo>
                  <a:cubicBezTo>
                    <a:pt x="-231" y="5407"/>
                    <a:pt x="-231" y="6322"/>
                    <a:pt x="2187" y="7512"/>
                  </a:cubicBezTo>
                  <a:cubicBezTo>
                    <a:pt x="4605" y="8701"/>
                    <a:pt x="9441" y="10166"/>
                    <a:pt x="12826" y="11447"/>
                  </a:cubicBezTo>
                  <a:cubicBezTo>
                    <a:pt x="16211" y="12729"/>
                    <a:pt x="18145" y="13827"/>
                    <a:pt x="19435" y="14834"/>
                  </a:cubicBezTo>
                  <a:cubicBezTo>
                    <a:pt x="20724" y="15840"/>
                    <a:pt x="21369" y="16756"/>
                    <a:pt x="21047" y="17488"/>
                  </a:cubicBezTo>
                  <a:cubicBezTo>
                    <a:pt x="20724" y="18220"/>
                    <a:pt x="19435" y="18769"/>
                    <a:pt x="16856" y="19501"/>
                  </a:cubicBezTo>
                  <a:cubicBezTo>
                    <a:pt x="14276" y="20234"/>
                    <a:pt x="10408" y="21149"/>
                    <a:pt x="7829" y="21332"/>
                  </a:cubicBezTo>
                  <a:cubicBezTo>
                    <a:pt x="5250" y="21515"/>
                    <a:pt x="3960" y="20966"/>
                    <a:pt x="2670" y="20417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3" name="Line"/>
            <p:cNvSpPr/>
            <p:nvPr/>
          </p:nvSpPr>
          <p:spPr>
            <a:xfrm>
              <a:off x="2342847" y="2946384"/>
              <a:ext cx="17241" cy="286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20018" y="0"/>
                  </a:moveTo>
                  <a:cubicBezTo>
                    <a:pt x="11918" y="5268"/>
                    <a:pt x="3818" y="10537"/>
                    <a:pt x="1118" y="14137"/>
                  </a:cubicBezTo>
                  <a:cubicBezTo>
                    <a:pt x="-1582" y="17737"/>
                    <a:pt x="1118" y="19668"/>
                    <a:pt x="3818" y="216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4" name="Line"/>
            <p:cNvSpPr/>
            <p:nvPr/>
          </p:nvSpPr>
          <p:spPr>
            <a:xfrm>
              <a:off x="2241446" y="2936121"/>
              <a:ext cx="300008" cy="73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205" fill="norm" stroke="1" extrusionOk="0">
                  <a:moveTo>
                    <a:pt x="503" y="21205"/>
                  </a:moveTo>
                  <a:cubicBezTo>
                    <a:pt x="170" y="17155"/>
                    <a:pt x="-162" y="13105"/>
                    <a:pt x="87" y="10405"/>
                  </a:cubicBezTo>
                  <a:cubicBezTo>
                    <a:pt x="336" y="7705"/>
                    <a:pt x="1167" y="6355"/>
                    <a:pt x="3826" y="4668"/>
                  </a:cubicBezTo>
                  <a:cubicBezTo>
                    <a:pt x="6484" y="2980"/>
                    <a:pt x="10970" y="955"/>
                    <a:pt x="14210" y="280"/>
                  </a:cubicBezTo>
                  <a:cubicBezTo>
                    <a:pt x="17450" y="-395"/>
                    <a:pt x="19444" y="280"/>
                    <a:pt x="21438" y="955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5" name="Line"/>
            <p:cNvSpPr/>
            <p:nvPr/>
          </p:nvSpPr>
          <p:spPr>
            <a:xfrm>
              <a:off x="3155308" y="3002190"/>
              <a:ext cx="20928" cy="23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5506"/>
                    <a:pt x="14400" y="11012"/>
                    <a:pt x="18000" y="14612"/>
                  </a:cubicBezTo>
                  <a:cubicBezTo>
                    <a:pt x="21600" y="18212"/>
                    <a:pt x="21600" y="1990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6" name="Line"/>
            <p:cNvSpPr/>
            <p:nvPr/>
          </p:nvSpPr>
          <p:spPr>
            <a:xfrm>
              <a:off x="3090202" y="2917458"/>
              <a:ext cx="222930" cy="34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255" fill="norm" stroke="1" extrusionOk="0">
                  <a:moveTo>
                    <a:pt x="891" y="2238"/>
                  </a:moveTo>
                  <a:cubicBezTo>
                    <a:pt x="1336" y="1514"/>
                    <a:pt x="1781" y="789"/>
                    <a:pt x="3674" y="354"/>
                  </a:cubicBezTo>
                  <a:cubicBezTo>
                    <a:pt x="5567" y="-81"/>
                    <a:pt x="8907" y="-226"/>
                    <a:pt x="11913" y="571"/>
                  </a:cubicBezTo>
                  <a:cubicBezTo>
                    <a:pt x="14920" y="1369"/>
                    <a:pt x="17592" y="3108"/>
                    <a:pt x="19262" y="5210"/>
                  </a:cubicBezTo>
                  <a:cubicBezTo>
                    <a:pt x="20932" y="7312"/>
                    <a:pt x="21600" y="9777"/>
                    <a:pt x="21266" y="11879"/>
                  </a:cubicBezTo>
                  <a:cubicBezTo>
                    <a:pt x="20932" y="13981"/>
                    <a:pt x="19596" y="15720"/>
                    <a:pt x="16812" y="17242"/>
                  </a:cubicBezTo>
                  <a:cubicBezTo>
                    <a:pt x="14029" y="18765"/>
                    <a:pt x="9798" y="20069"/>
                    <a:pt x="6903" y="20722"/>
                  </a:cubicBezTo>
                  <a:cubicBezTo>
                    <a:pt x="4008" y="21374"/>
                    <a:pt x="2449" y="21374"/>
                    <a:pt x="1447" y="21012"/>
                  </a:cubicBezTo>
                  <a:cubicBezTo>
                    <a:pt x="445" y="20649"/>
                    <a:pt x="0" y="19924"/>
                    <a:pt x="0" y="19200"/>
                  </a:cubicBezTo>
                  <a:cubicBezTo>
                    <a:pt x="0" y="18475"/>
                    <a:pt x="445" y="17750"/>
                    <a:pt x="891" y="17025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7" name="Line"/>
            <p:cNvSpPr/>
            <p:nvPr/>
          </p:nvSpPr>
          <p:spPr>
            <a:xfrm>
              <a:off x="3409819" y="2954395"/>
              <a:ext cx="177979" cy="27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520" fill="norm" stroke="1" extrusionOk="0">
                  <a:moveTo>
                    <a:pt x="21472" y="1000"/>
                  </a:moveTo>
                  <a:cubicBezTo>
                    <a:pt x="18106" y="460"/>
                    <a:pt x="14740" y="-80"/>
                    <a:pt x="11654" y="10"/>
                  </a:cubicBezTo>
                  <a:cubicBezTo>
                    <a:pt x="8568" y="100"/>
                    <a:pt x="5763" y="820"/>
                    <a:pt x="3659" y="2170"/>
                  </a:cubicBezTo>
                  <a:cubicBezTo>
                    <a:pt x="1555" y="3520"/>
                    <a:pt x="153" y="5500"/>
                    <a:pt x="12" y="8830"/>
                  </a:cubicBezTo>
                  <a:cubicBezTo>
                    <a:pt x="-128" y="12160"/>
                    <a:pt x="994" y="16840"/>
                    <a:pt x="2116" y="2152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8" name="Line"/>
            <p:cNvSpPr/>
            <p:nvPr/>
          </p:nvSpPr>
          <p:spPr>
            <a:xfrm>
              <a:off x="3420381" y="3080331"/>
              <a:ext cx="174392" cy="4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3" fill="norm" stroke="1" extrusionOk="0">
                  <a:moveTo>
                    <a:pt x="0" y="20873"/>
                  </a:moveTo>
                  <a:cubicBezTo>
                    <a:pt x="2304" y="13673"/>
                    <a:pt x="4608" y="6473"/>
                    <a:pt x="7488" y="2873"/>
                  </a:cubicBezTo>
                  <a:cubicBezTo>
                    <a:pt x="10368" y="-727"/>
                    <a:pt x="13824" y="-727"/>
                    <a:pt x="16272" y="1673"/>
                  </a:cubicBezTo>
                  <a:cubicBezTo>
                    <a:pt x="18720" y="4073"/>
                    <a:pt x="20160" y="8873"/>
                    <a:pt x="21600" y="13673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29" name="Line"/>
            <p:cNvSpPr/>
            <p:nvPr/>
          </p:nvSpPr>
          <p:spPr>
            <a:xfrm>
              <a:off x="3406430" y="3183556"/>
              <a:ext cx="209270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800" y="15840"/>
                    <a:pt x="9600" y="10080"/>
                    <a:pt x="13200" y="6480"/>
                  </a:cubicBezTo>
                  <a:cubicBezTo>
                    <a:pt x="16800" y="2880"/>
                    <a:pt x="19200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0" name="Line"/>
            <p:cNvSpPr/>
            <p:nvPr/>
          </p:nvSpPr>
          <p:spPr>
            <a:xfrm>
              <a:off x="3712281" y="2946384"/>
              <a:ext cx="217322" cy="22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148" fill="norm" stroke="1" extrusionOk="0">
                  <a:moveTo>
                    <a:pt x="8879" y="0"/>
                  </a:moveTo>
                  <a:cubicBezTo>
                    <a:pt x="6179" y="1527"/>
                    <a:pt x="3479" y="3055"/>
                    <a:pt x="1792" y="5564"/>
                  </a:cubicBezTo>
                  <a:cubicBezTo>
                    <a:pt x="104" y="8073"/>
                    <a:pt x="-571" y="11564"/>
                    <a:pt x="554" y="14509"/>
                  </a:cubicBezTo>
                  <a:cubicBezTo>
                    <a:pt x="1679" y="17455"/>
                    <a:pt x="4604" y="19855"/>
                    <a:pt x="8317" y="20727"/>
                  </a:cubicBezTo>
                  <a:cubicBezTo>
                    <a:pt x="12029" y="21600"/>
                    <a:pt x="16529" y="20945"/>
                    <a:pt x="21029" y="20291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1" name="Line"/>
            <p:cNvSpPr/>
            <p:nvPr/>
          </p:nvSpPr>
          <p:spPr>
            <a:xfrm>
              <a:off x="4020872" y="2893969"/>
              <a:ext cx="194732" cy="28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521" fill="norm" stroke="1" extrusionOk="0">
                  <a:moveTo>
                    <a:pt x="6878" y="4932"/>
                  </a:moveTo>
                  <a:cubicBezTo>
                    <a:pt x="5078" y="8734"/>
                    <a:pt x="3278" y="12535"/>
                    <a:pt x="2249" y="14868"/>
                  </a:cubicBezTo>
                  <a:cubicBezTo>
                    <a:pt x="1221" y="17201"/>
                    <a:pt x="964" y="18065"/>
                    <a:pt x="706" y="18929"/>
                  </a:cubicBezTo>
                  <a:cubicBezTo>
                    <a:pt x="449" y="19793"/>
                    <a:pt x="192" y="20657"/>
                    <a:pt x="64" y="20571"/>
                  </a:cubicBezTo>
                  <a:cubicBezTo>
                    <a:pt x="-65" y="20484"/>
                    <a:pt x="-65" y="19447"/>
                    <a:pt x="706" y="16510"/>
                  </a:cubicBezTo>
                  <a:cubicBezTo>
                    <a:pt x="1478" y="13572"/>
                    <a:pt x="3021" y="8734"/>
                    <a:pt x="4178" y="5883"/>
                  </a:cubicBezTo>
                  <a:cubicBezTo>
                    <a:pt x="5335" y="3031"/>
                    <a:pt x="6106" y="2167"/>
                    <a:pt x="7006" y="1390"/>
                  </a:cubicBezTo>
                  <a:cubicBezTo>
                    <a:pt x="7906" y="612"/>
                    <a:pt x="8935" y="-79"/>
                    <a:pt x="9835" y="7"/>
                  </a:cubicBezTo>
                  <a:cubicBezTo>
                    <a:pt x="10735" y="94"/>
                    <a:pt x="11506" y="958"/>
                    <a:pt x="13435" y="4155"/>
                  </a:cubicBezTo>
                  <a:cubicBezTo>
                    <a:pt x="15364" y="7351"/>
                    <a:pt x="18449" y="12881"/>
                    <a:pt x="19992" y="16164"/>
                  </a:cubicBezTo>
                  <a:cubicBezTo>
                    <a:pt x="21535" y="19447"/>
                    <a:pt x="21535" y="20484"/>
                    <a:pt x="21535" y="21521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2" name="Line"/>
            <p:cNvSpPr/>
            <p:nvPr/>
          </p:nvSpPr>
          <p:spPr>
            <a:xfrm>
              <a:off x="4020286" y="3044044"/>
              <a:ext cx="188343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600" y="16200"/>
                    <a:pt x="11200" y="10800"/>
                    <a:pt x="14800" y="7200"/>
                  </a:cubicBezTo>
                  <a:cubicBezTo>
                    <a:pt x="18400" y="3600"/>
                    <a:pt x="20000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3" name="Line"/>
            <p:cNvSpPr/>
            <p:nvPr/>
          </p:nvSpPr>
          <p:spPr>
            <a:xfrm>
              <a:off x="4299311" y="2862390"/>
              <a:ext cx="254273" cy="411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494" fill="norm" stroke="1" extrusionOk="0">
                  <a:moveTo>
                    <a:pt x="0" y="1472"/>
                  </a:moveTo>
                  <a:cubicBezTo>
                    <a:pt x="1375" y="3656"/>
                    <a:pt x="2749" y="5840"/>
                    <a:pt x="4124" y="7357"/>
                  </a:cubicBezTo>
                  <a:cubicBezTo>
                    <a:pt x="5498" y="8874"/>
                    <a:pt x="6873" y="9723"/>
                    <a:pt x="8935" y="9905"/>
                  </a:cubicBezTo>
                  <a:cubicBezTo>
                    <a:pt x="10996" y="10087"/>
                    <a:pt x="13745" y="9602"/>
                    <a:pt x="15905" y="8024"/>
                  </a:cubicBezTo>
                  <a:cubicBezTo>
                    <a:pt x="18065" y="6447"/>
                    <a:pt x="19636" y="3777"/>
                    <a:pt x="20520" y="2139"/>
                  </a:cubicBezTo>
                  <a:cubicBezTo>
                    <a:pt x="21404" y="501"/>
                    <a:pt x="21600" y="-106"/>
                    <a:pt x="21404" y="15"/>
                  </a:cubicBezTo>
                  <a:cubicBezTo>
                    <a:pt x="21207" y="137"/>
                    <a:pt x="20618" y="986"/>
                    <a:pt x="18949" y="3292"/>
                  </a:cubicBezTo>
                  <a:cubicBezTo>
                    <a:pt x="17280" y="5597"/>
                    <a:pt x="14531" y="9359"/>
                    <a:pt x="12076" y="12636"/>
                  </a:cubicBezTo>
                  <a:cubicBezTo>
                    <a:pt x="9622" y="15912"/>
                    <a:pt x="7462" y="18703"/>
                    <a:pt x="5302" y="21494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4" name="Line"/>
            <p:cNvSpPr/>
            <p:nvPr/>
          </p:nvSpPr>
          <p:spPr>
            <a:xfrm>
              <a:off x="4909978" y="2974287"/>
              <a:ext cx="258977" cy="248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0" h="21388" fill="norm" stroke="1" extrusionOk="0">
                  <a:moveTo>
                    <a:pt x="7019" y="0"/>
                  </a:moveTo>
                  <a:cubicBezTo>
                    <a:pt x="5892" y="0"/>
                    <a:pt x="4765" y="0"/>
                    <a:pt x="3451" y="1700"/>
                  </a:cubicBezTo>
                  <a:cubicBezTo>
                    <a:pt x="2136" y="3400"/>
                    <a:pt x="633" y="6800"/>
                    <a:pt x="164" y="9500"/>
                  </a:cubicBezTo>
                  <a:cubicBezTo>
                    <a:pt x="-306" y="12200"/>
                    <a:pt x="257" y="14200"/>
                    <a:pt x="1572" y="16100"/>
                  </a:cubicBezTo>
                  <a:cubicBezTo>
                    <a:pt x="2887" y="18000"/>
                    <a:pt x="4953" y="19800"/>
                    <a:pt x="7489" y="20700"/>
                  </a:cubicBezTo>
                  <a:cubicBezTo>
                    <a:pt x="10024" y="21600"/>
                    <a:pt x="13030" y="21600"/>
                    <a:pt x="15284" y="20800"/>
                  </a:cubicBezTo>
                  <a:cubicBezTo>
                    <a:pt x="17537" y="20000"/>
                    <a:pt x="19040" y="18400"/>
                    <a:pt x="19979" y="16600"/>
                  </a:cubicBezTo>
                  <a:cubicBezTo>
                    <a:pt x="20918" y="14800"/>
                    <a:pt x="21294" y="12800"/>
                    <a:pt x="20449" y="10200"/>
                  </a:cubicBezTo>
                  <a:cubicBezTo>
                    <a:pt x="19604" y="7600"/>
                    <a:pt x="17537" y="4400"/>
                    <a:pt x="15471" y="2600"/>
                  </a:cubicBezTo>
                  <a:cubicBezTo>
                    <a:pt x="13405" y="800"/>
                    <a:pt x="11339" y="400"/>
                    <a:pt x="9649" y="900"/>
                  </a:cubicBezTo>
                  <a:cubicBezTo>
                    <a:pt x="7958" y="1400"/>
                    <a:pt x="6644" y="2800"/>
                    <a:pt x="5892" y="3800"/>
                  </a:cubicBezTo>
                  <a:cubicBezTo>
                    <a:pt x="5141" y="4800"/>
                    <a:pt x="4953" y="5400"/>
                    <a:pt x="4765" y="60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5" name="Line"/>
            <p:cNvSpPr/>
            <p:nvPr/>
          </p:nvSpPr>
          <p:spPr>
            <a:xfrm>
              <a:off x="5271539" y="2925541"/>
              <a:ext cx="157824" cy="306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432" fill="norm" stroke="1" extrusionOk="0">
                  <a:moveTo>
                    <a:pt x="21248" y="1943"/>
                  </a:moveTo>
                  <a:cubicBezTo>
                    <a:pt x="18431" y="1131"/>
                    <a:pt x="15613" y="319"/>
                    <a:pt x="12326" y="76"/>
                  </a:cubicBezTo>
                  <a:cubicBezTo>
                    <a:pt x="9039" y="-168"/>
                    <a:pt x="5283" y="157"/>
                    <a:pt x="2935" y="1375"/>
                  </a:cubicBezTo>
                  <a:cubicBezTo>
                    <a:pt x="587" y="2593"/>
                    <a:pt x="-352" y="4704"/>
                    <a:pt x="118" y="8196"/>
                  </a:cubicBezTo>
                  <a:cubicBezTo>
                    <a:pt x="587" y="11688"/>
                    <a:pt x="2465" y="16560"/>
                    <a:pt x="4344" y="21432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6" name="Line"/>
            <p:cNvSpPr/>
            <p:nvPr/>
          </p:nvSpPr>
          <p:spPr>
            <a:xfrm>
              <a:off x="5254971" y="3085898"/>
              <a:ext cx="174392" cy="41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864" y="16800"/>
                    <a:pt x="1728" y="12000"/>
                    <a:pt x="5328" y="8400"/>
                  </a:cubicBezTo>
                  <a:cubicBezTo>
                    <a:pt x="8928" y="4800"/>
                    <a:pt x="15264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7" name="Line"/>
            <p:cNvSpPr/>
            <p:nvPr/>
          </p:nvSpPr>
          <p:spPr>
            <a:xfrm>
              <a:off x="5951191" y="2953360"/>
              <a:ext cx="15295" cy="327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11040" y="0"/>
                  </a:moveTo>
                  <a:cubicBezTo>
                    <a:pt x="4868" y="3064"/>
                    <a:pt x="-1303" y="6128"/>
                    <a:pt x="240" y="9728"/>
                  </a:cubicBezTo>
                  <a:cubicBezTo>
                    <a:pt x="1783" y="13328"/>
                    <a:pt x="11040" y="17464"/>
                    <a:pt x="20297" y="216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8" name="Line"/>
            <p:cNvSpPr/>
            <p:nvPr/>
          </p:nvSpPr>
          <p:spPr>
            <a:xfrm>
              <a:off x="5924632" y="2845379"/>
              <a:ext cx="177613" cy="26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131" fill="norm" stroke="1" extrusionOk="0">
                  <a:moveTo>
                    <a:pt x="0" y="15639"/>
                  </a:moveTo>
                  <a:cubicBezTo>
                    <a:pt x="277" y="11795"/>
                    <a:pt x="554" y="7951"/>
                    <a:pt x="1938" y="5389"/>
                  </a:cubicBezTo>
                  <a:cubicBezTo>
                    <a:pt x="3323" y="2826"/>
                    <a:pt x="5815" y="1545"/>
                    <a:pt x="8723" y="721"/>
                  </a:cubicBezTo>
                  <a:cubicBezTo>
                    <a:pt x="11631" y="-103"/>
                    <a:pt x="14954" y="-469"/>
                    <a:pt x="17446" y="995"/>
                  </a:cubicBezTo>
                  <a:cubicBezTo>
                    <a:pt x="19938" y="2460"/>
                    <a:pt x="21600" y="5755"/>
                    <a:pt x="21046" y="8592"/>
                  </a:cubicBezTo>
                  <a:cubicBezTo>
                    <a:pt x="20492" y="11429"/>
                    <a:pt x="17723" y="13809"/>
                    <a:pt x="14538" y="15823"/>
                  </a:cubicBezTo>
                  <a:cubicBezTo>
                    <a:pt x="11354" y="17836"/>
                    <a:pt x="7754" y="19484"/>
                    <a:pt x="4154" y="21131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9" name="Line"/>
            <p:cNvSpPr/>
            <p:nvPr/>
          </p:nvSpPr>
          <p:spPr>
            <a:xfrm>
              <a:off x="6152341" y="2896314"/>
              <a:ext cx="211765" cy="34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411" fill="norm" stroke="1" extrusionOk="0">
                  <a:moveTo>
                    <a:pt x="11397" y="6989"/>
                  </a:moveTo>
                  <a:cubicBezTo>
                    <a:pt x="10236" y="6701"/>
                    <a:pt x="9074" y="6413"/>
                    <a:pt x="8029" y="6629"/>
                  </a:cubicBezTo>
                  <a:cubicBezTo>
                    <a:pt x="6984" y="6845"/>
                    <a:pt x="6055" y="7565"/>
                    <a:pt x="4894" y="9653"/>
                  </a:cubicBezTo>
                  <a:cubicBezTo>
                    <a:pt x="3732" y="11741"/>
                    <a:pt x="2339" y="15197"/>
                    <a:pt x="1526" y="17357"/>
                  </a:cubicBezTo>
                  <a:cubicBezTo>
                    <a:pt x="713" y="19517"/>
                    <a:pt x="481" y="20381"/>
                    <a:pt x="249" y="20381"/>
                  </a:cubicBezTo>
                  <a:cubicBezTo>
                    <a:pt x="16" y="20381"/>
                    <a:pt x="-216" y="19517"/>
                    <a:pt x="365" y="17069"/>
                  </a:cubicBezTo>
                  <a:cubicBezTo>
                    <a:pt x="945" y="14621"/>
                    <a:pt x="2339" y="10589"/>
                    <a:pt x="3616" y="7781"/>
                  </a:cubicBezTo>
                  <a:cubicBezTo>
                    <a:pt x="4894" y="4973"/>
                    <a:pt x="6055" y="3389"/>
                    <a:pt x="7332" y="2165"/>
                  </a:cubicBezTo>
                  <a:cubicBezTo>
                    <a:pt x="8610" y="941"/>
                    <a:pt x="10003" y="77"/>
                    <a:pt x="11049" y="5"/>
                  </a:cubicBezTo>
                  <a:cubicBezTo>
                    <a:pt x="12094" y="-67"/>
                    <a:pt x="12790" y="653"/>
                    <a:pt x="13952" y="2309"/>
                  </a:cubicBezTo>
                  <a:cubicBezTo>
                    <a:pt x="15113" y="3965"/>
                    <a:pt x="16739" y="6557"/>
                    <a:pt x="18132" y="9581"/>
                  </a:cubicBezTo>
                  <a:cubicBezTo>
                    <a:pt x="19526" y="12605"/>
                    <a:pt x="20687" y="16061"/>
                    <a:pt x="21036" y="18149"/>
                  </a:cubicBezTo>
                  <a:cubicBezTo>
                    <a:pt x="21384" y="20237"/>
                    <a:pt x="20919" y="20957"/>
                    <a:pt x="20107" y="21245"/>
                  </a:cubicBezTo>
                  <a:cubicBezTo>
                    <a:pt x="19294" y="21533"/>
                    <a:pt x="18132" y="21389"/>
                    <a:pt x="16971" y="21245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0" name="Line"/>
            <p:cNvSpPr/>
            <p:nvPr/>
          </p:nvSpPr>
          <p:spPr>
            <a:xfrm>
              <a:off x="6196681" y="3051018"/>
              <a:ext cx="153465" cy="3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1" name="Line"/>
            <p:cNvSpPr/>
            <p:nvPr/>
          </p:nvSpPr>
          <p:spPr>
            <a:xfrm>
              <a:off x="6468730" y="2911506"/>
              <a:ext cx="13953" cy="334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4950"/>
                    <a:pt x="0" y="9900"/>
                    <a:pt x="3600" y="13500"/>
                  </a:cubicBezTo>
                  <a:cubicBezTo>
                    <a:pt x="7200" y="17100"/>
                    <a:pt x="14400" y="1935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2" name="Line"/>
            <p:cNvSpPr/>
            <p:nvPr/>
          </p:nvSpPr>
          <p:spPr>
            <a:xfrm>
              <a:off x="6601268" y="2911506"/>
              <a:ext cx="34879" cy="341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720" y="3086"/>
                    <a:pt x="15840" y="6171"/>
                    <a:pt x="13680" y="9184"/>
                  </a:cubicBezTo>
                  <a:cubicBezTo>
                    <a:pt x="11520" y="12196"/>
                    <a:pt x="10080" y="15135"/>
                    <a:pt x="7920" y="17192"/>
                  </a:cubicBezTo>
                  <a:cubicBezTo>
                    <a:pt x="5760" y="19249"/>
                    <a:pt x="2880" y="2042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3" name="Line"/>
            <p:cNvSpPr/>
            <p:nvPr/>
          </p:nvSpPr>
          <p:spPr>
            <a:xfrm>
              <a:off x="6571119" y="2870198"/>
              <a:ext cx="202463" cy="36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1430" fill="norm" stroke="1" extrusionOk="0">
                  <a:moveTo>
                    <a:pt x="3147" y="5746"/>
                  </a:moveTo>
                  <a:cubicBezTo>
                    <a:pt x="4118" y="4233"/>
                    <a:pt x="5088" y="2719"/>
                    <a:pt x="7394" y="1619"/>
                  </a:cubicBezTo>
                  <a:cubicBezTo>
                    <a:pt x="9700" y="518"/>
                    <a:pt x="13340" y="-170"/>
                    <a:pt x="16131" y="36"/>
                  </a:cubicBezTo>
                  <a:cubicBezTo>
                    <a:pt x="18922" y="243"/>
                    <a:pt x="20864" y="1343"/>
                    <a:pt x="21106" y="3132"/>
                  </a:cubicBezTo>
                  <a:cubicBezTo>
                    <a:pt x="21349" y="4920"/>
                    <a:pt x="19893" y="7397"/>
                    <a:pt x="16616" y="9598"/>
                  </a:cubicBezTo>
                  <a:cubicBezTo>
                    <a:pt x="13340" y="11799"/>
                    <a:pt x="8243" y="13726"/>
                    <a:pt x="5088" y="14757"/>
                  </a:cubicBezTo>
                  <a:cubicBezTo>
                    <a:pt x="1933" y="15789"/>
                    <a:pt x="720" y="15927"/>
                    <a:pt x="234" y="15652"/>
                  </a:cubicBezTo>
                  <a:cubicBezTo>
                    <a:pt x="-251" y="15377"/>
                    <a:pt x="-8" y="14689"/>
                    <a:pt x="1205" y="14207"/>
                  </a:cubicBezTo>
                  <a:cubicBezTo>
                    <a:pt x="2419" y="13726"/>
                    <a:pt x="4603" y="13450"/>
                    <a:pt x="6180" y="13519"/>
                  </a:cubicBezTo>
                  <a:cubicBezTo>
                    <a:pt x="7758" y="13588"/>
                    <a:pt x="8729" y="14001"/>
                    <a:pt x="11034" y="15376"/>
                  </a:cubicBezTo>
                  <a:cubicBezTo>
                    <a:pt x="13340" y="16752"/>
                    <a:pt x="16980" y="19091"/>
                    <a:pt x="20621" y="2143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4" name="Line"/>
            <p:cNvSpPr/>
            <p:nvPr/>
          </p:nvSpPr>
          <p:spPr>
            <a:xfrm>
              <a:off x="6845414" y="3023116"/>
              <a:ext cx="83709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5" name="Line"/>
            <p:cNvSpPr/>
            <p:nvPr/>
          </p:nvSpPr>
          <p:spPr>
            <a:xfrm>
              <a:off x="7167632" y="2864342"/>
              <a:ext cx="305590" cy="383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446" fill="norm" stroke="1" extrusionOk="0">
                  <a:moveTo>
                    <a:pt x="15497" y="1078"/>
                  </a:moveTo>
                  <a:cubicBezTo>
                    <a:pt x="14848" y="688"/>
                    <a:pt x="14198" y="297"/>
                    <a:pt x="13386" y="102"/>
                  </a:cubicBezTo>
                  <a:cubicBezTo>
                    <a:pt x="12574" y="-93"/>
                    <a:pt x="11600" y="-93"/>
                    <a:pt x="9894" y="883"/>
                  </a:cubicBezTo>
                  <a:cubicBezTo>
                    <a:pt x="8189" y="1859"/>
                    <a:pt x="5753" y="3811"/>
                    <a:pt x="3804" y="6283"/>
                  </a:cubicBezTo>
                  <a:cubicBezTo>
                    <a:pt x="1855" y="8755"/>
                    <a:pt x="394" y="11748"/>
                    <a:pt x="69" y="14155"/>
                  </a:cubicBezTo>
                  <a:cubicBezTo>
                    <a:pt x="-256" y="16562"/>
                    <a:pt x="556" y="18384"/>
                    <a:pt x="2749" y="19620"/>
                  </a:cubicBezTo>
                  <a:cubicBezTo>
                    <a:pt x="4941" y="20856"/>
                    <a:pt x="8514" y="21507"/>
                    <a:pt x="11843" y="21442"/>
                  </a:cubicBezTo>
                  <a:cubicBezTo>
                    <a:pt x="15173" y="21377"/>
                    <a:pt x="18258" y="20596"/>
                    <a:pt x="21344" y="19815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6" name="Line"/>
            <p:cNvSpPr/>
            <p:nvPr/>
          </p:nvSpPr>
          <p:spPr>
            <a:xfrm>
              <a:off x="7443194" y="2972816"/>
              <a:ext cx="215586" cy="237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5" h="20822" fill="norm" stroke="1" extrusionOk="0">
                  <a:moveTo>
                    <a:pt x="9458" y="129"/>
                  </a:moveTo>
                  <a:cubicBezTo>
                    <a:pt x="8136" y="-75"/>
                    <a:pt x="6813" y="-279"/>
                    <a:pt x="5050" y="1555"/>
                  </a:cubicBezTo>
                  <a:cubicBezTo>
                    <a:pt x="3287" y="3389"/>
                    <a:pt x="1083" y="7261"/>
                    <a:pt x="311" y="10623"/>
                  </a:cubicBezTo>
                  <a:cubicBezTo>
                    <a:pt x="-460" y="13985"/>
                    <a:pt x="201" y="16838"/>
                    <a:pt x="2295" y="18672"/>
                  </a:cubicBezTo>
                  <a:cubicBezTo>
                    <a:pt x="4389" y="20506"/>
                    <a:pt x="7916" y="21321"/>
                    <a:pt x="11442" y="20506"/>
                  </a:cubicBezTo>
                  <a:cubicBezTo>
                    <a:pt x="14969" y="19691"/>
                    <a:pt x="18495" y="17246"/>
                    <a:pt x="19818" y="14393"/>
                  </a:cubicBezTo>
                  <a:cubicBezTo>
                    <a:pt x="21140" y="11540"/>
                    <a:pt x="20258" y="8279"/>
                    <a:pt x="17944" y="5732"/>
                  </a:cubicBezTo>
                  <a:cubicBezTo>
                    <a:pt x="15630" y="3185"/>
                    <a:pt x="11883" y="1351"/>
                    <a:pt x="9128" y="1249"/>
                  </a:cubicBezTo>
                  <a:cubicBezTo>
                    <a:pt x="6373" y="1147"/>
                    <a:pt x="4609" y="2778"/>
                    <a:pt x="2846" y="4408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7" name="Line"/>
            <p:cNvSpPr/>
            <p:nvPr/>
          </p:nvSpPr>
          <p:spPr>
            <a:xfrm>
              <a:off x="7703416" y="2885473"/>
              <a:ext cx="48830" cy="38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5" fill="norm" stroke="1" extrusionOk="0">
                  <a:moveTo>
                    <a:pt x="21600" y="680"/>
                  </a:moveTo>
                  <a:cubicBezTo>
                    <a:pt x="17486" y="288"/>
                    <a:pt x="13371" y="-105"/>
                    <a:pt x="10800" y="26"/>
                  </a:cubicBezTo>
                  <a:cubicBezTo>
                    <a:pt x="8229" y="157"/>
                    <a:pt x="7200" y="811"/>
                    <a:pt x="6686" y="3495"/>
                  </a:cubicBezTo>
                  <a:cubicBezTo>
                    <a:pt x="6171" y="6179"/>
                    <a:pt x="6171" y="10891"/>
                    <a:pt x="5143" y="14230"/>
                  </a:cubicBezTo>
                  <a:cubicBezTo>
                    <a:pt x="4114" y="17568"/>
                    <a:pt x="2057" y="19531"/>
                    <a:pt x="0" y="21495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8" name="Line"/>
            <p:cNvSpPr/>
            <p:nvPr/>
          </p:nvSpPr>
          <p:spPr>
            <a:xfrm>
              <a:off x="7689464" y="2894009"/>
              <a:ext cx="265075" cy="33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0" y="5215"/>
                  </a:moveTo>
                  <a:cubicBezTo>
                    <a:pt x="0" y="4157"/>
                    <a:pt x="0" y="3100"/>
                    <a:pt x="1800" y="2043"/>
                  </a:cubicBezTo>
                  <a:cubicBezTo>
                    <a:pt x="3600" y="985"/>
                    <a:pt x="7200" y="-72"/>
                    <a:pt x="10232" y="4"/>
                  </a:cubicBezTo>
                  <a:cubicBezTo>
                    <a:pt x="13263" y="79"/>
                    <a:pt x="15726" y="1287"/>
                    <a:pt x="16674" y="2647"/>
                  </a:cubicBezTo>
                  <a:cubicBezTo>
                    <a:pt x="17621" y="4006"/>
                    <a:pt x="17053" y="5517"/>
                    <a:pt x="14684" y="7027"/>
                  </a:cubicBezTo>
                  <a:cubicBezTo>
                    <a:pt x="12316" y="8538"/>
                    <a:pt x="8147" y="10048"/>
                    <a:pt x="5400" y="10879"/>
                  </a:cubicBezTo>
                  <a:cubicBezTo>
                    <a:pt x="2653" y="11710"/>
                    <a:pt x="1326" y="11861"/>
                    <a:pt x="1326" y="11936"/>
                  </a:cubicBezTo>
                  <a:cubicBezTo>
                    <a:pt x="1326" y="12012"/>
                    <a:pt x="2653" y="12012"/>
                    <a:pt x="5021" y="12692"/>
                  </a:cubicBezTo>
                  <a:cubicBezTo>
                    <a:pt x="7389" y="13371"/>
                    <a:pt x="10800" y="14731"/>
                    <a:pt x="13737" y="16317"/>
                  </a:cubicBezTo>
                  <a:cubicBezTo>
                    <a:pt x="16674" y="17903"/>
                    <a:pt x="19137" y="19715"/>
                    <a:pt x="21600" y="21528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9" name="Line"/>
            <p:cNvSpPr/>
            <p:nvPr/>
          </p:nvSpPr>
          <p:spPr>
            <a:xfrm>
              <a:off x="8038246" y="2911506"/>
              <a:ext cx="27903" cy="362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2354"/>
                    <a:pt x="10800" y="4708"/>
                    <a:pt x="7200" y="8308"/>
                  </a:cubicBezTo>
                  <a:cubicBezTo>
                    <a:pt x="3600" y="11908"/>
                    <a:pt x="1800" y="16754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0" name="Line"/>
            <p:cNvSpPr/>
            <p:nvPr/>
          </p:nvSpPr>
          <p:spPr>
            <a:xfrm>
              <a:off x="7996392" y="2886831"/>
              <a:ext cx="260864" cy="35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545" fill="norm" stroke="1" extrusionOk="0">
                  <a:moveTo>
                    <a:pt x="0" y="10461"/>
                  </a:moveTo>
                  <a:cubicBezTo>
                    <a:pt x="765" y="8613"/>
                    <a:pt x="1529" y="6766"/>
                    <a:pt x="3727" y="5061"/>
                  </a:cubicBezTo>
                  <a:cubicBezTo>
                    <a:pt x="5926" y="3356"/>
                    <a:pt x="9557" y="1792"/>
                    <a:pt x="12234" y="940"/>
                  </a:cubicBezTo>
                  <a:cubicBezTo>
                    <a:pt x="14910" y="87"/>
                    <a:pt x="16630" y="-55"/>
                    <a:pt x="17968" y="16"/>
                  </a:cubicBezTo>
                  <a:cubicBezTo>
                    <a:pt x="19306" y="87"/>
                    <a:pt x="20262" y="371"/>
                    <a:pt x="20835" y="869"/>
                  </a:cubicBezTo>
                  <a:cubicBezTo>
                    <a:pt x="21409" y="1366"/>
                    <a:pt x="21600" y="2077"/>
                    <a:pt x="21313" y="3142"/>
                  </a:cubicBezTo>
                  <a:cubicBezTo>
                    <a:pt x="21027" y="4208"/>
                    <a:pt x="20262" y="5629"/>
                    <a:pt x="18064" y="6979"/>
                  </a:cubicBezTo>
                  <a:cubicBezTo>
                    <a:pt x="15866" y="8329"/>
                    <a:pt x="12234" y="9608"/>
                    <a:pt x="9940" y="10319"/>
                  </a:cubicBezTo>
                  <a:cubicBezTo>
                    <a:pt x="7646" y="11029"/>
                    <a:pt x="6690" y="11171"/>
                    <a:pt x="6690" y="11242"/>
                  </a:cubicBezTo>
                  <a:cubicBezTo>
                    <a:pt x="6690" y="11313"/>
                    <a:pt x="7646" y="11313"/>
                    <a:pt x="8984" y="11882"/>
                  </a:cubicBezTo>
                  <a:cubicBezTo>
                    <a:pt x="10322" y="12450"/>
                    <a:pt x="12043" y="13587"/>
                    <a:pt x="13858" y="15292"/>
                  </a:cubicBezTo>
                  <a:cubicBezTo>
                    <a:pt x="15674" y="16998"/>
                    <a:pt x="17586" y="19271"/>
                    <a:pt x="19497" y="21545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1" name="Line"/>
            <p:cNvSpPr/>
            <p:nvPr/>
          </p:nvSpPr>
          <p:spPr>
            <a:xfrm>
              <a:off x="8339232" y="2884147"/>
              <a:ext cx="166382" cy="355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427" fill="norm" stroke="1" extrusionOk="0">
                  <a:moveTo>
                    <a:pt x="21467" y="5437"/>
                  </a:moveTo>
                  <a:cubicBezTo>
                    <a:pt x="20567" y="4035"/>
                    <a:pt x="19667" y="2632"/>
                    <a:pt x="17867" y="1580"/>
                  </a:cubicBezTo>
                  <a:cubicBezTo>
                    <a:pt x="16067" y="528"/>
                    <a:pt x="13367" y="-173"/>
                    <a:pt x="10667" y="37"/>
                  </a:cubicBezTo>
                  <a:cubicBezTo>
                    <a:pt x="7967" y="248"/>
                    <a:pt x="5267" y="1370"/>
                    <a:pt x="3317" y="3404"/>
                  </a:cubicBezTo>
                  <a:cubicBezTo>
                    <a:pt x="1367" y="5437"/>
                    <a:pt x="167" y="8383"/>
                    <a:pt x="17" y="11188"/>
                  </a:cubicBezTo>
                  <a:cubicBezTo>
                    <a:pt x="-133" y="13993"/>
                    <a:pt x="767" y="16658"/>
                    <a:pt x="1517" y="18341"/>
                  </a:cubicBezTo>
                  <a:cubicBezTo>
                    <a:pt x="2267" y="20024"/>
                    <a:pt x="2867" y="20726"/>
                    <a:pt x="3467" y="21427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2" name="Line"/>
            <p:cNvSpPr/>
            <p:nvPr/>
          </p:nvSpPr>
          <p:spPr>
            <a:xfrm>
              <a:off x="8359125" y="3061173"/>
              <a:ext cx="146489" cy="4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4" fill="norm" stroke="1" extrusionOk="0">
                  <a:moveTo>
                    <a:pt x="0" y="21204"/>
                  </a:moveTo>
                  <a:cubicBezTo>
                    <a:pt x="0" y="15804"/>
                    <a:pt x="0" y="10404"/>
                    <a:pt x="1029" y="6624"/>
                  </a:cubicBezTo>
                  <a:cubicBezTo>
                    <a:pt x="2057" y="2844"/>
                    <a:pt x="4114" y="684"/>
                    <a:pt x="7714" y="144"/>
                  </a:cubicBezTo>
                  <a:cubicBezTo>
                    <a:pt x="11314" y="-396"/>
                    <a:pt x="16457" y="684"/>
                    <a:pt x="21600" y="1764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3" name="Line"/>
            <p:cNvSpPr/>
            <p:nvPr/>
          </p:nvSpPr>
          <p:spPr>
            <a:xfrm>
              <a:off x="8373076" y="3204483"/>
              <a:ext cx="195319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4" name="Line"/>
            <p:cNvSpPr/>
            <p:nvPr/>
          </p:nvSpPr>
          <p:spPr>
            <a:xfrm>
              <a:off x="8638667" y="2869653"/>
              <a:ext cx="201777" cy="354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514" fill="norm" stroke="1" extrusionOk="0">
                  <a:moveTo>
                    <a:pt x="3669" y="1694"/>
                  </a:moveTo>
                  <a:cubicBezTo>
                    <a:pt x="3421" y="847"/>
                    <a:pt x="3173" y="0"/>
                    <a:pt x="3048" y="0"/>
                  </a:cubicBezTo>
                  <a:cubicBezTo>
                    <a:pt x="2924" y="0"/>
                    <a:pt x="2924" y="847"/>
                    <a:pt x="2552" y="3247"/>
                  </a:cubicBezTo>
                  <a:cubicBezTo>
                    <a:pt x="2179" y="5647"/>
                    <a:pt x="1435" y="9600"/>
                    <a:pt x="938" y="12282"/>
                  </a:cubicBezTo>
                  <a:cubicBezTo>
                    <a:pt x="442" y="14965"/>
                    <a:pt x="193" y="16376"/>
                    <a:pt x="69" y="17435"/>
                  </a:cubicBezTo>
                  <a:cubicBezTo>
                    <a:pt x="-55" y="18494"/>
                    <a:pt x="-55" y="19200"/>
                    <a:pt x="442" y="19835"/>
                  </a:cubicBezTo>
                  <a:cubicBezTo>
                    <a:pt x="938" y="20471"/>
                    <a:pt x="1931" y="21035"/>
                    <a:pt x="3669" y="21318"/>
                  </a:cubicBezTo>
                  <a:cubicBezTo>
                    <a:pt x="5407" y="21600"/>
                    <a:pt x="7890" y="21600"/>
                    <a:pt x="10993" y="21176"/>
                  </a:cubicBezTo>
                  <a:cubicBezTo>
                    <a:pt x="14097" y="20753"/>
                    <a:pt x="17821" y="19906"/>
                    <a:pt x="21545" y="19059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5" name="Line"/>
            <p:cNvSpPr/>
            <p:nvPr/>
          </p:nvSpPr>
          <p:spPr>
            <a:xfrm>
              <a:off x="8840999" y="2900166"/>
              <a:ext cx="173437" cy="292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409" fill="norm" stroke="1" extrusionOk="0">
                  <a:moveTo>
                    <a:pt x="8458" y="4401"/>
                  </a:moveTo>
                  <a:cubicBezTo>
                    <a:pt x="7037" y="6442"/>
                    <a:pt x="5616" y="8483"/>
                    <a:pt x="4195" y="11034"/>
                  </a:cubicBezTo>
                  <a:cubicBezTo>
                    <a:pt x="2774" y="13585"/>
                    <a:pt x="1353" y="16647"/>
                    <a:pt x="643" y="18603"/>
                  </a:cubicBezTo>
                  <a:cubicBezTo>
                    <a:pt x="-68" y="20559"/>
                    <a:pt x="-68" y="21409"/>
                    <a:pt x="74" y="21409"/>
                  </a:cubicBezTo>
                  <a:cubicBezTo>
                    <a:pt x="216" y="21409"/>
                    <a:pt x="500" y="20559"/>
                    <a:pt x="1637" y="17922"/>
                  </a:cubicBezTo>
                  <a:cubicBezTo>
                    <a:pt x="2774" y="15286"/>
                    <a:pt x="4764" y="10864"/>
                    <a:pt x="6469" y="7718"/>
                  </a:cubicBezTo>
                  <a:cubicBezTo>
                    <a:pt x="8174" y="4571"/>
                    <a:pt x="9595" y="2700"/>
                    <a:pt x="10874" y="1510"/>
                  </a:cubicBezTo>
                  <a:cubicBezTo>
                    <a:pt x="12153" y="319"/>
                    <a:pt x="13290" y="-191"/>
                    <a:pt x="14285" y="64"/>
                  </a:cubicBezTo>
                  <a:cubicBezTo>
                    <a:pt x="15279" y="319"/>
                    <a:pt x="16132" y="1340"/>
                    <a:pt x="17411" y="3636"/>
                  </a:cubicBezTo>
                  <a:cubicBezTo>
                    <a:pt x="18690" y="5932"/>
                    <a:pt x="20395" y="9503"/>
                    <a:pt x="20964" y="12395"/>
                  </a:cubicBezTo>
                  <a:cubicBezTo>
                    <a:pt x="21532" y="15286"/>
                    <a:pt x="20964" y="17497"/>
                    <a:pt x="20395" y="19708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6" name="Line"/>
            <p:cNvSpPr/>
            <p:nvPr/>
          </p:nvSpPr>
          <p:spPr>
            <a:xfrm>
              <a:off x="8854394" y="3030092"/>
              <a:ext cx="167416" cy="62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7600"/>
                    <a:pt x="0" y="13600"/>
                    <a:pt x="750" y="11200"/>
                  </a:cubicBezTo>
                  <a:cubicBezTo>
                    <a:pt x="1500" y="8800"/>
                    <a:pt x="3000" y="8000"/>
                    <a:pt x="6600" y="6400"/>
                  </a:cubicBezTo>
                  <a:cubicBezTo>
                    <a:pt x="10200" y="4800"/>
                    <a:pt x="15900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7" name="Line"/>
            <p:cNvSpPr/>
            <p:nvPr/>
          </p:nvSpPr>
          <p:spPr>
            <a:xfrm>
              <a:off x="9238053" y="2883604"/>
              <a:ext cx="13953" cy="29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5358"/>
                    <a:pt x="0" y="10716"/>
                    <a:pt x="3600" y="14316"/>
                  </a:cubicBezTo>
                  <a:cubicBezTo>
                    <a:pt x="7200" y="17916"/>
                    <a:pt x="14400" y="1975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8" name="Line"/>
            <p:cNvSpPr/>
            <p:nvPr/>
          </p:nvSpPr>
          <p:spPr>
            <a:xfrm>
              <a:off x="9070639" y="2862676"/>
              <a:ext cx="244147" cy="4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11" y="16457"/>
                    <a:pt x="823" y="11314"/>
                    <a:pt x="2366" y="8229"/>
                  </a:cubicBezTo>
                  <a:cubicBezTo>
                    <a:pt x="3909" y="5143"/>
                    <a:pt x="6583" y="4114"/>
                    <a:pt x="9977" y="3086"/>
                  </a:cubicBezTo>
                  <a:cubicBezTo>
                    <a:pt x="13371" y="2057"/>
                    <a:pt x="17486" y="102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59" name="Line"/>
            <p:cNvSpPr/>
            <p:nvPr/>
          </p:nvSpPr>
          <p:spPr>
            <a:xfrm>
              <a:off x="9399075" y="2910263"/>
              <a:ext cx="62200" cy="287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519" fill="norm" stroke="1" extrusionOk="0">
                  <a:moveTo>
                    <a:pt x="4600" y="1661"/>
                  </a:moveTo>
                  <a:cubicBezTo>
                    <a:pt x="3000" y="790"/>
                    <a:pt x="1400" y="-81"/>
                    <a:pt x="600" y="6"/>
                  </a:cubicBezTo>
                  <a:cubicBezTo>
                    <a:pt x="-200" y="93"/>
                    <a:pt x="-200" y="1138"/>
                    <a:pt x="600" y="4013"/>
                  </a:cubicBezTo>
                  <a:cubicBezTo>
                    <a:pt x="1400" y="6887"/>
                    <a:pt x="3000" y="11590"/>
                    <a:pt x="6600" y="14813"/>
                  </a:cubicBezTo>
                  <a:cubicBezTo>
                    <a:pt x="10200" y="18035"/>
                    <a:pt x="15800" y="19777"/>
                    <a:pt x="21400" y="21519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60" name="Line"/>
            <p:cNvSpPr/>
            <p:nvPr/>
          </p:nvSpPr>
          <p:spPr>
            <a:xfrm>
              <a:off x="9510103" y="2902166"/>
              <a:ext cx="186342" cy="235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0811" fill="norm" stroke="1" extrusionOk="0">
                  <a:moveTo>
                    <a:pt x="8693" y="4529"/>
                  </a:moveTo>
                  <a:cubicBezTo>
                    <a:pt x="8429" y="3295"/>
                    <a:pt x="8166" y="2060"/>
                    <a:pt x="7376" y="1443"/>
                  </a:cubicBezTo>
                  <a:cubicBezTo>
                    <a:pt x="6585" y="826"/>
                    <a:pt x="5268" y="826"/>
                    <a:pt x="3951" y="2060"/>
                  </a:cubicBezTo>
                  <a:cubicBezTo>
                    <a:pt x="2634" y="3295"/>
                    <a:pt x="1317" y="5763"/>
                    <a:pt x="922" y="8849"/>
                  </a:cubicBezTo>
                  <a:cubicBezTo>
                    <a:pt x="527" y="11935"/>
                    <a:pt x="1054" y="15637"/>
                    <a:pt x="2502" y="17900"/>
                  </a:cubicBezTo>
                  <a:cubicBezTo>
                    <a:pt x="3951" y="20163"/>
                    <a:pt x="6322" y="20986"/>
                    <a:pt x="9483" y="20780"/>
                  </a:cubicBezTo>
                  <a:cubicBezTo>
                    <a:pt x="12644" y="20575"/>
                    <a:pt x="16595" y="19340"/>
                    <a:pt x="18834" y="16152"/>
                  </a:cubicBezTo>
                  <a:cubicBezTo>
                    <a:pt x="21073" y="12963"/>
                    <a:pt x="21600" y="7820"/>
                    <a:pt x="20678" y="4426"/>
                  </a:cubicBezTo>
                  <a:cubicBezTo>
                    <a:pt x="19756" y="1032"/>
                    <a:pt x="17385" y="-614"/>
                    <a:pt x="13698" y="209"/>
                  </a:cubicBezTo>
                  <a:cubicBezTo>
                    <a:pt x="10010" y="1032"/>
                    <a:pt x="5005" y="4323"/>
                    <a:pt x="0" y="7615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61" name="Line"/>
            <p:cNvSpPr/>
            <p:nvPr/>
          </p:nvSpPr>
          <p:spPr>
            <a:xfrm>
              <a:off x="9796104" y="2870186"/>
              <a:ext cx="20928" cy="29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1" fill="norm" stroke="1" extrusionOk="0">
                  <a:moveTo>
                    <a:pt x="21600" y="1492"/>
                  </a:moveTo>
                  <a:cubicBezTo>
                    <a:pt x="14400" y="641"/>
                    <a:pt x="7200" y="-209"/>
                    <a:pt x="3600" y="46"/>
                  </a:cubicBezTo>
                  <a:cubicBezTo>
                    <a:pt x="0" y="301"/>
                    <a:pt x="0" y="1662"/>
                    <a:pt x="0" y="5404"/>
                  </a:cubicBezTo>
                  <a:cubicBezTo>
                    <a:pt x="0" y="9145"/>
                    <a:pt x="0" y="15268"/>
                    <a:pt x="0" y="21391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62" name="Line"/>
            <p:cNvSpPr/>
            <p:nvPr/>
          </p:nvSpPr>
          <p:spPr>
            <a:xfrm>
              <a:off x="9782153" y="2910265"/>
              <a:ext cx="167415" cy="23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2" fill="norm" stroke="1" extrusionOk="0">
                  <a:moveTo>
                    <a:pt x="0" y="2628"/>
                  </a:moveTo>
                  <a:cubicBezTo>
                    <a:pt x="0" y="1370"/>
                    <a:pt x="0" y="112"/>
                    <a:pt x="450" y="7"/>
                  </a:cubicBezTo>
                  <a:cubicBezTo>
                    <a:pt x="900" y="-98"/>
                    <a:pt x="1800" y="951"/>
                    <a:pt x="5100" y="3257"/>
                  </a:cubicBezTo>
                  <a:cubicBezTo>
                    <a:pt x="8400" y="5564"/>
                    <a:pt x="14100" y="9129"/>
                    <a:pt x="17250" y="12380"/>
                  </a:cubicBezTo>
                  <a:cubicBezTo>
                    <a:pt x="20400" y="15630"/>
                    <a:pt x="21000" y="18566"/>
                    <a:pt x="21600" y="21502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63" name="Line"/>
            <p:cNvSpPr/>
            <p:nvPr/>
          </p:nvSpPr>
          <p:spPr>
            <a:xfrm>
              <a:off x="9942592" y="2860013"/>
              <a:ext cx="43932" cy="302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5" h="21459" fill="norm" stroke="1" extrusionOk="0">
                  <a:moveTo>
                    <a:pt x="3240" y="2167"/>
                  </a:moveTo>
                  <a:cubicBezTo>
                    <a:pt x="5400" y="1178"/>
                    <a:pt x="7560" y="189"/>
                    <a:pt x="10260" y="24"/>
                  </a:cubicBezTo>
                  <a:cubicBezTo>
                    <a:pt x="12960" y="-141"/>
                    <a:pt x="16200" y="519"/>
                    <a:pt x="18360" y="2745"/>
                  </a:cubicBezTo>
                  <a:cubicBezTo>
                    <a:pt x="20520" y="4970"/>
                    <a:pt x="21600" y="8763"/>
                    <a:pt x="18360" y="12143"/>
                  </a:cubicBezTo>
                  <a:cubicBezTo>
                    <a:pt x="15120" y="15523"/>
                    <a:pt x="7560" y="18491"/>
                    <a:pt x="0" y="21459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64" name="Line"/>
            <p:cNvSpPr/>
            <p:nvPr/>
          </p:nvSpPr>
          <p:spPr>
            <a:xfrm>
              <a:off x="10058493" y="2823121"/>
              <a:ext cx="214629" cy="318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445" fill="norm" stroke="1" extrusionOk="0">
                  <a:moveTo>
                    <a:pt x="13363" y="5480"/>
                  </a:moveTo>
                  <a:cubicBezTo>
                    <a:pt x="13823" y="4697"/>
                    <a:pt x="14283" y="3915"/>
                    <a:pt x="14627" y="2975"/>
                  </a:cubicBezTo>
                  <a:cubicBezTo>
                    <a:pt x="14972" y="2036"/>
                    <a:pt x="15202" y="941"/>
                    <a:pt x="14742" y="393"/>
                  </a:cubicBezTo>
                  <a:cubicBezTo>
                    <a:pt x="14283" y="-155"/>
                    <a:pt x="13134" y="-155"/>
                    <a:pt x="11295" y="549"/>
                  </a:cubicBezTo>
                  <a:cubicBezTo>
                    <a:pt x="9457" y="1254"/>
                    <a:pt x="6929" y="2662"/>
                    <a:pt x="5321" y="3836"/>
                  </a:cubicBezTo>
                  <a:cubicBezTo>
                    <a:pt x="3712" y="5010"/>
                    <a:pt x="3023" y="5949"/>
                    <a:pt x="2563" y="6810"/>
                  </a:cubicBezTo>
                  <a:cubicBezTo>
                    <a:pt x="2104" y="7671"/>
                    <a:pt x="1874" y="8454"/>
                    <a:pt x="4057" y="9315"/>
                  </a:cubicBezTo>
                  <a:cubicBezTo>
                    <a:pt x="6240" y="10175"/>
                    <a:pt x="10836" y="11115"/>
                    <a:pt x="14053" y="12054"/>
                  </a:cubicBezTo>
                  <a:cubicBezTo>
                    <a:pt x="17270" y="12993"/>
                    <a:pt x="19108" y="13932"/>
                    <a:pt x="20142" y="14871"/>
                  </a:cubicBezTo>
                  <a:cubicBezTo>
                    <a:pt x="21176" y="15810"/>
                    <a:pt x="21406" y="16749"/>
                    <a:pt x="21061" y="17454"/>
                  </a:cubicBezTo>
                  <a:cubicBezTo>
                    <a:pt x="20717" y="18158"/>
                    <a:pt x="19798" y="18628"/>
                    <a:pt x="16695" y="19254"/>
                  </a:cubicBezTo>
                  <a:cubicBezTo>
                    <a:pt x="13593" y="19880"/>
                    <a:pt x="8308" y="20662"/>
                    <a:pt x="5091" y="21054"/>
                  </a:cubicBezTo>
                  <a:cubicBezTo>
                    <a:pt x="1874" y="21445"/>
                    <a:pt x="725" y="21445"/>
                    <a:pt x="266" y="21445"/>
                  </a:cubicBezTo>
                  <a:cubicBezTo>
                    <a:pt x="-194" y="21445"/>
                    <a:pt x="36" y="21445"/>
                    <a:pt x="266" y="21445"/>
                  </a:cubicBezTo>
                </a:path>
              </a:pathLst>
            </a:custGeom>
            <a:noFill/>
            <a:ln w="25400" cap="rnd">
              <a:solidFill>
                <a:srgbClr val="FF401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7519" name="Drawing"/>
          <p:cNvGrpSpPr/>
          <p:nvPr/>
        </p:nvGrpSpPr>
        <p:grpSpPr>
          <a:xfrm>
            <a:off x="169248" y="6069323"/>
            <a:ext cx="12666304" cy="1638739"/>
            <a:chOff x="0" y="847254"/>
            <a:chExt cx="12666303" cy="1638738"/>
          </a:xfrm>
        </p:grpSpPr>
        <p:sp>
          <p:nvSpPr>
            <p:cNvPr id="7466" name="Line"/>
            <p:cNvSpPr/>
            <p:nvPr/>
          </p:nvSpPr>
          <p:spPr>
            <a:xfrm>
              <a:off x="0" y="1488199"/>
              <a:ext cx="51155" cy="710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5" fill="norm" stroke="1" extrusionOk="0">
                  <a:moveTo>
                    <a:pt x="21600" y="1064"/>
                  </a:moveTo>
                  <a:cubicBezTo>
                    <a:pt x="21600" y="571"/>
                    <a:pt x="21600" y="79"/>
                    <a:pt x="21600" y="8"/>
                  </a:cubicBezTo>
                  <a:cubicBezTo>
                    <a:pt x="21600" y="-62"/>
                    <a:pt x="21600" y="290"/>
                    <a:pt x="18655" y="1697"/>
                  </a:cubicBezTo>
                  <a:cubicBezTo>
                    <a:pt x="15709" y="3104"/>
                    <a:pt x="9818" y="5567"/>
                    <a:pt x="5891" y="8275"/>
                  </a:cubicBezTo>
                  <a:cubicBezTo>
                    <a:pt x="1964" y="10984"/>
                    <a:pt x="0" y="13939"/>
                    <a:pt x="0" y="16050"/>
                  </a:cubicBezTo>
                  <a:cubicBezTo>
                    <a:pt x="0" y="18161"/>
                    <a:pt x="1964" y="19427"/>
                    <a:pt x="3927" y="20272"/>
                  </a:cubicBezTo>
                  <a:cubicBezTo>
                    <a:pt x="5891" y="21116"/>
                    <a:pt x="7855" y="21538"/>
                    <a:pt x="9818" y="21503"/>
                  </a:cubicBezTo>
                  <a:cubicBezTo>
                    <a:pt x="11782" y="21468"/>
                    <a:pt x="13745" y="20975"/>
                    <a:pt x="15709" y="2048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67" name="Line"/>
            <p:cNvSpPr/>
            <p:nvPr/>
          </p:nvSpPr>
          <p:spPr>
            <a:xfrm>
              <a:off x="271323" y="1609501"/>
              <a:ext cx="323931" cy="44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371" fill="norm" stroke="1" extrusionOk="0">
                  <a:moveTo>
                    <a:pt x="21494" y="3240"/>
                  </a:moveTo>
                  <a:cubicBezTo>
                    <a:pt x="20105" y="2009"/>
                    <a:pt x="18717" y="778"/>
                    <a:pt x="16480" y="275"/>
                  </a:cubicBezTo>
                  <a:cubicBezTo>
                    <a:pt x="14243" y="-229"/>
                    <a:pt x="11157" y="-5"/>
                    <a:pt x="8303" y="666"/>
                  </a:cubicBezTo>
                  <a:cubicBezTo>
                    <a:pt x="5448" y="1338"/>
                    <a:pt x="2825" y="2457"/>
                    <a:pt x="1437" y="3800"/>
                  </a:cubicBezTo>
                  <a:cubicBezTo>
                    <a:pt x="48" y="5143"/>
                    <a:pt x="-106" y="6710"/>
                    <a:pt x="48" y="8948"/>
                  </a:cubicBezTo>
                  <a:cubicBezTo>
                    <a:pt x="203" y="11187"/>
                    <a:pt x="665" y="14096"/>
                    <a:pt x="1128" y="16279"/>
                  </a:cubicBezTo>
                  <a:cubicBezTo>
                    <a:pt x="1591" y="18461"/>
                    <a:pt x="2054" y="19916"/>
                    <a:pt x="2517" y="2137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68" name="Line"/>
            <p:cNvSpPr/>
            <p:nvPr/>
          </p:nvSpPr>
          <p:spPr>
            <a:xfrm>
              <a:off x="368745" y="1703482"/>
              <a:ext cx="11608" cy="36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1" h="21536" fill="norm" stroke="1" extrusionOk="0">
                  <a:moveTo>
                    <a:pt x="5091" y="1725"/>
                  </a:moveTo>
                  <a:cubicBezTo>
                    <a:pt x="8691" y="899"/>
                    <a:pt x="12291" y="74"/>
                    <a:pt x="12291" y="5"/>
                  </a:cubicBezTo>
                  <a:cubicBezTo>
                    <a:pt x="12291" y="-64"/>
                    <a:pt x="8691" y="624"/>
                    <a:pt x="5091" y="2688"/>
                  </a:cubicBezTo>
                  <a:cubicBezTo>
                    <a:pt x="1491" y="4751"/>
                    <a:pt x="-2109" y="8191"/>
                    <a:pt x="1491" y="11218"/>
                  </a:cubicBezTo>
                  <a:cubicBezTo>
                    <a:pt x="5091" y="14244"/>
                    <a:pt x="15891" y="16858"/>
                    <a:pt x="17691" y="18509"/>
                  </a:cubicBezTo>
                  <a:cubicBezTo>
                    <a:pt x="19491" y="20160"/>
                    <a:pt x="12291" y="20848"/>
                    <a:pt x="5091" y="2153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69" name="Line"/>
            <p:cNvSpPr/>
            <p:nvPr/>
          </p:nvSpPr>
          <p:spPr>
            <a:xfrm>
              <a:off x="351106" y="1865163"/>
              <a:ext cx="216246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32" y="16200"/>
                    <a:pt x="465" y="10800"/>
                    <a:pt x="3484" y="6750"/>
                  </a:cubicBezTo>
                  <a:cubicBezTo>
                    <a:pt x="6503" y="2700"/>
                    <a:pt x="12310" y="0"/>
                    <a:pt x="15794" y="0"/>
                  </a:cubicBezTo>
                  <a:cubicBezTo>
                    <a:pt x="19277" y="0"/>
                    <a:pt x="20439" y="2700"/>
                    <a:pt x="21600" y="54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0" name="Line"/>
            <p:cNvSpPr/>
            <p:nvPr/>
          </p:nvSpPr>
          <p:spPr>
            <a:xfrm>
              <a:off x="309252" y="2112996"/>
              <a:ext cx="306929" cy="1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fill="norm" stroke="1" extrusionOk="0">
                  <a:moveTo>
                    <a:pt x="0" y="20018"/>
                  </a:moveTo>
                  <a:cubicBezTo>
                    <a:pt x="5073" y="11918"/>
                    <a:pt x="10145" y="3818"/>
                    <a:pt x="13745" y="1118"/>
                  </a:cubicBezTo>
                  <a:cubicBezTo>
                    <a:pt x="17345" y="-1582"/>
                    <a:pt x="19473" y="1118"/>
                    <a:pt x="21600" y="381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1" name="Line"/>
            <p:cNvSpPr/>
            <p:nvPr/>
          </p:nvSpPr>
          <p:spPr>
            <a:xfrm>
              <a:off x="844463" y="1676821"/>
              <a:ext cx="36792" cy="35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4" h="21600" fill="norm" stroke="1" extrusionOk="0">
                  <a:moveTo>
                    <a:pt x="8669" y="0"/>
                  </a:moveTo>
                  <a:cubicBezTo>
                    <a:pt x="3586" y="3529"/>
                    <a:pt x="-1496" y="7059"/>
                    <a:pt x="410" y="10659"/>
                  </a:cubicBezTo>
                  <a:cubicBezTo>
                    <a:pt x="2316" y="14259"/>
                    <a:pt x="11210" y="17929"/>
                    <a:pt x="20104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2" name="Line"/>
            <p:cNvSpPr/>
            <p:nvPr/>
          </p:nvSpPr>
          <p:spPr>
            <a:xfrm>
              <a:off x="839400" y="1701177"/>
              <a:ext cx="244148" cy="401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1" fill="norm" stroke="1" extrusionOk="0">
                  <a:moveTo>
                    <a:pt x="0" y="2064"/>
                  </a:moveTo>
                  <a:cubicBezTo>
                    <a:pt x="0" y="1065"/>
                    <a:pt x="0" y="66"/>
                    <a:pt x="103" y="3"/>
                  </a:cubicBezTo>
                  <a:cubicBezTo>
                    <a:pt x="206" y="-59"/>
                    <a:pt x="411" y="815"/>
                    <a:pt x="1646" y="2001"/>
                  </a:cubicBezTo>
                  <a:cubicBezTo>
                    <a:pt x="2880" y="3187"/>
                    <a:pt x="5143" y="4686"/>
                    <a:pt x="7406" y="5684"/>
                  </a:cubicBezTo>
                  <a:cubicBezTo>
                    <a:pt x="9669" y="6683"/>
                    <a:pt x="11931" y="7183"/>
                    <a:pt x="13577" y="7370"/>
                  </a:cubicBezTo>
                  <a:cubicBezTo>
                    <a:pt x="15223" y="7557"/>
                    <a:pt x="16251" y="7432"/>
                    <a:pt x="16869" y="7058"/>
                  </a:cubicBezTo>
                  <a:cubicBezTo>
                    <a:pt x="17486" y="6683"/>
                    <a:pt x="17691" y="6059"/>
                    <a:pt x="17897" y="5060"/>
                  </a:cubicBezTo>
                  <a:cubicBezTo>
                    <a:pt x="18103" y="4061"/>
                    <a:pt x="18309" y="2688"/>
                    <a:pt x="18411" y="1689"/>
                  </a:cubicBezTo>
                  <a:cubicBezTo>
                    <a:pt x="18514" y="690"/>
                    <a:pt x="18514" y="66"/>
                    <a:pt x="18514" y="66"/>
                  </a:cubicBezTo>
                  <a:cubicBezTo>
                    <a:pt x="18514" y="66"/>
                    <a:pt x="18514" y="690"/>
                    <a:pt x="18309" y="2813"/>
                  </a:cubicBezTo>
                  <a:cubicBezTo>
                    <a:pt x="18103" y="4935"/>
                    <a:pt x="17691" y="8556"/>
                    <a:pt x="17486" y="11615"/>
                  </a:cubicBezTo>
                  <a:cubicBezTo>
                    <a:pt x="17280" y="14674"/>
                    <a:pt x="17280" y="17171"/>
                    <a:pt x="17486" y="18732"/>
                  </a:cubicBezTo>
                  <a:cubicBezTo>
                    <a:pt x="17691" y="20292"/>
                    <a:pt x="18103" y="20917"/>
                    <a:pt x="18823" y="21229"/>
                  </a:cubicBezTo>
                  <a:cubicBezTo>
                    <a:pt x="19543" y="21541"/>
                    <a:pt x="20571" y="21541"/>
                    <a:pt x="21600" y="2154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3" name="Line"/>
            <p:cNvSpPr/>
            <p:nvPr/>
          </p:nvSpPr>
          <p:spPr>
            <a:xfrm>
              <a:off x="1175483" y="1619317"/>
              <a:ext cx="159187" cy="48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469" fill="norm" stroke="1" extrusionOk="0">
                  <a:moveTo>
                    <a:pt x="21125" y="76"/>
                  </a:moveTo>
                  <a:cubicBezTo>
                    <a:pt x="19274" y="-28"/>
                    <a:pt x="17422" y="-131"/>
                    <a:pt x="14799" y="541"/>
                  </a:cubicBezTo>
                  <a:cubicBezTo>
                    <a:pt x="12176" y="1213"/>
                    <a:pt x="8782" y="2659"/>
                    <a:pt x="6005" y="4778"/>
                  </a:cubicBezTo>
                  <a:cubicBezTo>
                    <a:pt x="3228" y="6897"/>
                    <a:pt x="1068" y="9687"/>
                    <a:pt x="296" y="12013"/>
                  </a:cubicBezTo>
                  <a:cubicBezTo>
                    <a:pt x="-475" y="14338"/>
                    <a:pt x="142" y="16198"/>
                    <a:pt x="3536" y="17697"/>
                  </a:cubicBezTo>
                  <a:cubicBezTo>
                    <a:pt x="6931" y="19195"/>
                    <a:pt x="13102" y="20332"/>
                    <a:pt x="19274" y="2146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4" name="Line"/>
            <p:cNvSpPr/>
            <p:nvPr/>
          </p:nvSpPr>
          <p:spPr>
            <a:xfrm>
              <a:off x="1313743" y="1755556"/>
              <a:ext cx="265074" cy="26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8" fill="norm" stroke="1" extrusionOk="0">
                  <a:moveTo>
                    <a:pt x="0" y="7661"/>
                  </a:moveTo>
                  <a:cubicBezTo>
                    <a:pt x="189" y="6357"/>
                    <a:pt x="379" y="5054"/>
                    <a:pt x="947" y="4309"/>
                  </a:cubicBezTo>
                  <a:cubicBezTo>
                    <a:pt x="1516" y="3564"/>
                    <a:pt x="2463" y="3378"/>
                    <a:pt x="3411" y="3285"/>
                  </a:cubicBezTo>
                  <a:cubicBezTo>
                    <a:pt x="4358" y="3192"/>
                    <a:pt x="5305" y="3192"/>
                    <a:pt x="6253" y="4774"/>
                  </a:cubicBezTo>
                  <a:cubicBezTo>
                    <a:pt x="7200" y="6357"/>
                    <a:pt x="8147" y="9523"/>
                    <a:pt x="8242" y="12037"/>
                  </a:cubicBezTo>
                  <a:cubicBezTo>
                    <a:pt x="8337" y="14550"/>
                    <a:pt x="7579" y="16412"/>
                    <a:pt x="6632" y="17716"/>
                  </a:cubicBezTo>
                  <a:cubicBezTo>
                    <a:pt x="5684" y="19019"/>
                    <a:pt x="4547" y="19764"/>
                    <a:pt x="3505" y="20230"/>
                  </a:cubicBezTo>
                  <a:cubicBezTo>
                    <a:pt x="2463" y="20695"/>
                    <a:pt x="1516" y="20881"/>
                    <a:pt x="1421" y="20323"/>
                  </a:cubicBezTo>
                  <a:cubicBezTo>
                    <a:pt x="1326" y="19764"/>
                    <a:pt x="2084" y="18461"/>
                    <a:pt x="4263" y="16040"/>
                  </a:cubicBezTo>
                  <a:cubicBezTo>
                    <a:pt x="6442" y="13619"/>
                    <a:pt x="10042" y="10081"/>
                    <a:pt x="12126" y="7754"/>
                  </a:cubicBezTo>
                  <a:cubicBezTo>
                    <a:pt x="14211" y="5426"/>
                    <a:pt x="14779" y="4309"/>
                    <a:pt x="15158" y="3192"/>
                  </a:cubicBezTo>
                  <a:cubicBezTo>
                    <a:pt x="15537" y="2074"/>
                    <a:pt x="15726" y="957"/>
                    <a:pt x="15253" y="399"/>
                  </a:cubicBezTo>
                  <a:cubicBezTo>
                    <a:pt x="14779" y="-160"/>
                    <a:pt x="13642" y="-160"/>
                    <a:pt x="12505" y="585"/>
                  </a:cubicBezTo>
                  <a:cubicBezTo>
                    <a:pt x="11368" y="1330"/>
                    <a:pt x="10232" y="2819"/>
                    <a:pt x="9474" y="5240"/>
                  </a:cubicBezTo>
                  <a:cubicBezTo>
                    <a:pt x="8716" y="7661"/>
                    <a:pt x="8337" y="11012"/>
                    <a:pt x="9000" y="13899"/>
                  </a:cubicBezTo>
                  <a:cubicBezTo>
                    <a:pt x="9663" y="16785"/>
                    <a:pt x="11368" y="19206"/>
                    <a:pt x="13642" y="20323"/>
                  </a:cubicBezTo>
                  <a:cubicBezTo>
                    <a:pt x="15916" y="21440"/>
                    <a:pt x="18758" y="21254"/>
                    <a:pt x="21600" y="2106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5" name="Line"/>
            <p:cNvSpPr/>
            <p:nvPr/>
          </p:nvSpPr>
          <p:spPr>
            <a:xfrm>
              <a:off x="1564865" y="2004675"/>
              <a:ext cx="118587" cy="19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329" y="2571"/>
                    <a:pt x="19059" y="5143"/>
                    <a:pt x="16306" y="8100"/>
                  </a:cubicBezTo>
                  <a:cubicBezTo>
                    <a:pt x="13553" y="11057"/>
                    <a:pt x="9318" y="14400"/>
                    <a:pt x="6353" y="16586"/>
                  </a:cubicBezTo>
                  <a:cubicBezTo>
                    <a:pt x="3388" y="18771"/>
                    <a:pt x="1694" y="19800"/>
                    <a:pt x="847" y="20443"/>
                  </a:cubicBezTo>
                  <a:cubicBezTo>
                    <a:pt x="0" y="21086"/>
                    <a:pt x="0" y="2134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6" name="Line"/>
            <p:cNvSpPr/>
            <p:nvPr/>
          </p:nvSpPr>
          <p:spPr>
            <a:xfrm>
              <a:off x="1795060" y="1773239"/>
              <a:ext cx="218720" cy="34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471" fill="norm" stroke="1" extrusionOk="0">
                  <a:moveTo>
                    <a:pt x="682" y="2686"/>
                  </a:moveTo>
                  <a:cubicBezTo>
                    <a:pt x="455" y="1962"/>
                    <a:pt x="227" y="1237"/>
                    <a:pt x="114" y="1527"/>
                  </a:cubicBezTo>
                  <a:cubicBezTo>
                    <a:pt x="0" y="1817"/>
                    <a:pt x="0" y="3121"/>
                    <a:pt x="0" y="4643"/>
                  </a:cubicBezTo>
                  <a:cubicBezTo>
                    <a:pt x="0" y="6166"/>
                    <a:pt x="0" y="7905"/>
                    <a:pt x="114" y="9137"/>
                  </a:cubicBezTo>
                  <a:cubicBezTo>
                    <a:pt x="227" y="10370"/>
                    <a:pt x="455" y="11094"/>
                    <a:pt x="1819" y="11602"/>
                  </a:cubicBezTo>
                  <a:cubicBezTo>
                    <a:pt x="3183" y="12109"/>
                    <a:pt x="5684" y="12399"/>
                    <a:pt x="8526" y="10732"/>
                  </a:cubicBezTo>
                  <a:cubicBezTo>
                    <a:pt x="11368" y="9065"/>
                    <a:pt x="14552" y="5441"/>
                    <a:pt x="16143" y="3194"/>
                  </a:cubicBezTo>
                  <a:cubicBezTo>
                    <a:pt x="17735" y="947"/>
                    <a:pt x="17735" y="77"/>
                    <a:pt x="17848" y="4"/>
                  </a:cubicBezTo>
                  <a:cubicBezTo>
                    <a:pt x="17962" y="-68"/>
                    <a:pt x="18189" y="657"/>
                    <a:pt x="18872" y="3194"/>
                  </a:cubicBezTo>
                  <a:cubicBezTo>
                    <a:pt x="19554" y="5731"/>
                    <a:pt x="20691" y="10080"/>
                    <a:pt x="21145" y="12979"/>
                  </a:cubicBezTo>
                  <a:cubicBezTo>
                    <a:pt x="21600" y="15878"/>
                    <a:pt x="21373" y="17328"/>
                    <a:pt x="20804" y="18343"/>
                  </a:cubicBezTo>
                  <a:cubicBezTo>
                    <a:pt x="20236" y="19357"/>
                    <a:pt x="19326" y="19937"/>
                    <a:pt x="18303" y="20445"/>
                  </a:cubicBezTo>
                  <a:cubicBezTo>
                    <a:pt x="17280" y="20952"/>
                    <a:pt x="16143" y="21387"/>
                    <a:pt x="14893" y="21460"/>
                  </a:cubicBezTo>
                  <a:cubicBezTo>
                    <a:pt x="13642" y="21532"/>
                    <a:pt x="12278" y="21242"/>
                    <a:pt x="10914" y="2095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7" name="Line"/>
            <p:cNvSpPr/>
            <p:nvPr/>
          </p:nvSpPr>
          <p:spPr>
            <a:xfrm>
              <a:off x="2101988" y="1630383"/>
              <a:ext cx="150075" cy="583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512" fill="norm" stroke="1" extrusionOk="0">
                  <a:moveTo>
                    <a:pt x="0" y="1198"/>
                  </a:moveTo>
                  <a:cubicBezTo>
                    <a:pt x="665" y="769"/>
                    <a:pt x="1329" y="341"/>
                    <a:pt x="2658" y="126"/>
                  </a:cubicBezTo>
                  <a:cubicBezTo>
                    <a:pt x="3988" y="-88"/>
                    <a:pt x="5982" y="-88"/>
                    <a:pt x="8806" y="598"/>
                  </a:cubicBezTo>
                  <a:cubicBezTo>
                    <a:pt x="11631" y="1283"/>
                    <a:pt x="15286" y="2655"/>
                    <a:pt x="17778" y="4712"/>
                  </a:cubicBezTo>
                  <a:cubicBezTo>
                    <a:pt x="20271" y="6769"/>
                    <a:pt x="21600" y="9512"/>
                    <a:pt x="21434" y="11955"/>
                  </a:cubicBezTo>
                  <a:cubicBezTo>
                    <a:pt x="21268" y="14398"/>
                    <a:pt x="19606" y="16541"/>
                    <a:pt x="16449" y="18083"/>
                  </a:cubicBezTo>
                  <a:cubicBezTo>
                    <a:pt x="13292" y="19626"/>
                    <a:pt x="8640" y="20569"/>
                    <a:pt x="3988" y="2151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8" name="Line"/>
            <p:cNvSpPr/>
            <p:nvPr/>
          </p:nvSpPr>
          <p:spPr>
            <a:xfrm>
              <a:off x="2541453" y="1795407"/>
              <a:ext cx="286001" cy="5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27" y="18000"/>
                    <a:pt x="1054" y="14400"/>
                    <a:pt x="4654" y="10800"/>
                  </a:cubicBezTo>
                  <a:cubicBezTo>
                    <a:pt x="8254" y="7200"/>
                    <a:pt x="14927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79" name="Line"/>
            <p:cNvSpPr/>
            <p:nvPr/>
          </p:nvSpPr>
          <p:spPr>
            <a:xfrm>
              <a:off x="3057649" y="1563340"/>
              <a:ext cx="279026" cy="47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fill="norm" stroke="1" extrusionOk="0">
                  <a:moveTo>
                    <a:pt x="21600" y="4803"/>
                  </a:moveTo>
                  <a:cubicBezTo>
                    <a:pt x="21240" y="3755"/>
                    <a:pt x="20880" y="2706"/>
                    <a:pt x="19080" y="1815"/>
                  </a:cubicBezTo>
                  <a:cubicBezTo>
                    <a:pt x="17280" y="924"/>
                    <a:pt x="14040" y="190"/>
                    <a:pt x="10800" y="32"/>
                  </a:cubicBezTo>
                  <a:cubicBezTo>
                    <a:pt x="7560" y="-125"/>
                    <a:pt x="4320" y="294"/>
                    <a:pt x="2430" y="1395"/>
                  </a:cubicBezTo>
                  <a:cubicBezTo>
                    <a:pt x="540" y="2496"/>
                    <a:pt x="0" y="4279"/>
                    <a:pt x="0" y="6586"/>
                  </a:cubicBezTo>
                  <a:cubicBezTo>
                    <a:pt x="0" y="8892"/>
                    <a:pt x="540" y="11724"/>
                    <a:pt x="1170" y="14135"/>
                  </a:cubicBezTo>
                  <a:cubicBezTo>
                    <a:pt x="1800" y="16547"/>
                    <a:pt x="2520" y="18539"/>
                    <a:pt x="3330" y="19692"/>
                  </a:cubicBezTo>
                  <a:cubicBezTo>
                    <a:pt x="4140" y="20846"/>
                    <a:pt x="5040" y="21160"/>
                    <a:pt x="5940" y="2147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0" name="Line"/>
            <p:cNvSpPr/>
            <p:nvPr/>
          </p:nvSpPr>
          <p:spPr>
            <a:xfrm>
              <a:off x="3169726" y="1660183"/>
              <a:ext cx="34412" cy="3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482" fill="norm" stroke="1" extrusionOk="0">
                  <a:moveTo>
                    <a:pt x="12671" y="997"/>
                  </a:moveTo>
                  <a:cubicBezTo>
                    <a:pt x="8351" y="439"/>
                    <a:pt x="4031" y="-118"/>
                    <a:pt x="1871" y="21"/>
                  </a:cubicBezTo>
                  <a:cubicBezTo>
                    <a:pt x="-289" y="161"/>
                    <a:pt x="-289" y="997"/>
                    <a:pt x="431" y="3784"/>
                  </a:cubicBezTo>
                  <a:cubicBezTo>
                    <a:pt x="1151" y="6571"/>
                    <a:pt x="2591" y="11309"/>
                    <a:pt x="6191" y="14584"/>
                  </a:cubicBezTo>
                  <a:cubicBezTo>
                    <a:pt x="9791" y="17859"/>
                    <a:pt x="15551" y="19670"/>
                    <a:pt x="21311" y="2148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1" name="Line"/>
            <p:cNvSpPr/>
            <p:nvPr/>
          </p:nvSpPr>
          <p:spPr>
            <a:xfrm>
              <a:off x="3183210" y="1833491"/>
              <a:ext cx="160441" cy="45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0" fill="norm" stroke="1" extrusionOk="0">
                  <a:moveTo>
                    <a:pt x="0" y="21190"/>
                  </a:moveTo>
                  <a:cubicBezTo>
                    <a:pt x="313" y="15790"/>
                    <a:pt x="626" y="10390"/>
                    <a:pt x="1565" y="6610"/>
                  </a:cubicBezTo>
                  <a:cubicBezTo>
                    <a:pt x="2504" y="2830"/>
                    <a:pt x="4070" y="670"/>
                    <a:pt x="6887" y="130"/>
                  </a:cubicBezTo>
                  <a:cubicBezTo>
                    <a:pt x="9704" y="-410"/>
                    <a:pt x="13774" y="670"/>
                    <a:pt x="16435" y="4450"/>
                  </a:cubicBezTo>
                  <a:cubicBezTo>
                    <a:pt x="19096" y="8230"/>
                    <a:pt x="20348" y="14710"/>
                    <a:pt x="21600" y="2119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2" name="Line"/>
            <p:cNvSpPr/>
            <p:nvPr/>
          </p:nvSpPr>
          <p:spPr>
            <a:xfrm>
              <a:off x="3176235" y="2067456"/>
              <a:ext cx="202294" cy="41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959" y="15600"/>
                    <a:pt x="11917" y="9600"/>
                    <a:pt x="15517" y="6000"/>
                  </a:cubicBezTo>
                  <a:cubicBezTo>
                    <a:pt x="19117" y="2400"/>
                    <a:pt x="20359" y="1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3" name="Line"/>
            <p:cNvSpPr/>
            <p:nvPr/>
          </p:nvSpPr>
          <p:spPr>
            <a:xfrm>
              <a:off x="3574313" y="1628525"/>
              <a:ext cx="55338" cy="4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448" fill="norm" stroke="1" extrusionOk="0">
                  <a:moveTo>
                    <a:pt x="2519" y="2934"/>
                  </a:moveTo>
                  <a:cubicBezTo>
                    <a:pt x="2519" y="2317"/>
                    <a:pt x="2519" y="1699"/>
                    <a:pt x="2069" y="1082"/>
                  </a:cubicBezTo>
                  <a:cubicBezTo>
                    <a:pt x="1619" y="465"/>
                    <a:pt x="719" y="-152"/>
                    <a:pt x="269" y="33"/>
                  </a:cubicBezTo>
                  <a:cubicBezTo>
                    <a:pt x="-181" y="218"/>
                    <a:pt x="-181" y="1206"/>
                    <a:pt x="1169" y="3736"/>
                  </a:cubicBezTo>
                  <a:cubicBezTo>
                    <a:pt x="2519" y="6266"/>
                    <a:pt x="5219" y="10339"/>
                    <a:pt x="8819" y="13549"/>
                  </a:cubicBezTo>
                  <a:cubicBezTo>
                    <a:pt x="12419" y="16758"/>
                    <a:pt x="16919" y="19103"/>
                    <a:pt x="21419" y="2144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4" name="Line"/>
            <p:cNvSpPr/>
            <p:nvPr/>
          </p:nvSpPr>
          <p:spPr>
            <a:xfrm>
              <a:off x="3608723" y="1621569"/>
              <a:ext cx="279026" cy="41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0" fill="norm" stroke="1" extrusionOk="0">
                  <a:moveTo>
                    <a:pt x="0" y="2156"/>
                  </a:moveTo>
                  <a:cubicBezTo>
                    <a:pt x="180" y="1185"/>
                    <a:pt x="360" y="214"/>
                    <a:pt x="450" y="32"/>
                  </a:cubicBezTo>
                  <a:cubicBezTo>
                    <a:pt x="540" y="-150"/>
                    <a:pt x="540" y="457"/>
                    <a:pt x="1080" y="1670"/>
                  </a:cubicBezTo>
                  <a:cubicBezTo>
                    <a:pt x="1620" y="2884"/>
                    <a:pt x="2700" y="4704"/>
                    <a:pt x="4410" y="6099"/>
                  </a:cubicBezTo>
                  <a:cubicBezTo>
                    <a:pt x="6120" y="7495"/>
                    <a:pt x="8460" y="8466"/>
                    <a:pt x="10350" y="9012"/>
                  </a:cubicBezTo>
                  <a:cubicBezTo>
                    <a:pt x="12240" y="9558"/>
                    <a:pt x="13680" y="9679"/>
                    <a:pt x="14580" y="9072"/>
                  </a:cubicBezTo>
                  <a:cubicBezTo>
                    <a:pt x="15480" y="8466"/>
                    <a:pt x="15840" y="7131"/>
                    <a:pt x="16200" y="5857"/>
                  </a:cubicBezTo>
                  <a:cubicBezTo>
                    <a:pt x="16560" y="4583"/>
                    <a:pt x="16920" y="3369"/>
                    <a:pt x="17100" y="2459"/>
                  </a:cubicBezTo>
                  <a:cubicBezTo>
                    <a:pt x="17280" y="1549"/>
                    <a:pt x="17280" y="942"/>
                    <a:pt x="17280" y="2944"/>
                  </a:cubicBezTo>
                  <a:cubicBezTo>
                    <a:pt x="17280" y="4947"/>
                    <a:pt x="17280" y="9558"/>
                    <a:pt x="17370" y="12531"/>
                  </a:cubicBezTo>
                  <a:cubicBezTo>
                    <a:pt x="17460" y="15504"/>
                    <a:pt x="17640" y="16839"/>
                    <a:pt x="18360" y="18052"/>
                  </a:cubicBezTo>
                  <a:cubicBezTo>
                    <a:pt x="19080" y="19266"/>
                    <a:pt x="20340" y="20358"/>
                    <a:pt x="21600" y="2145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5" name="Line"/>
            <p:cNvSpPr/>
            <p:nvPr/>
          </p:nvSpPr>
          <p:spPr>
            <a:xfrm>
              <a:off x="3922331" y="1626402"/>
              <a:ext cx="188639" cy="4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53" fill="norm" stroke="1" extrusionOk="0">
                  <a:moveTo>
                    <a:pt x="13468" y="1746"/>
                  </a:moveTo>
                  <a:cubicBezTo>
                    <a:pt x="13468" y="1078"/>
                    <a:pt x="13468" y="410"/>
                    <a:pt x="12809" y="131"/>
                  </a:cubicBezTo>
                  <a:cubicBezTo>
                    <a:pt x="12150" y="-147"/>
                    <a:pt x="10833" y="-36"/>
                    <a:pt x="8989" y="966"/>
                  </a:cubicBezTo>
                  <a:cubicBezTo>
                    <a:pt x="7146" y="1968"/>
                    <a:pt x="4775" y="3861"/>
                    <a:pt x="2931" y="6422"/>
                  </a:cubicBezTo>
                  <a:cubicBezTo>
                    <a:pt x="1087" y="8983"/>
                    <a:pt x="-230" y="12212"/>
                    <a:pt x="33" y="14661"/>
                  </a:cubicBezTo>
                  <a:cubicBezTo>
                    <a:pt x="297" y="17111"/>
                    <a:pt x="2141" y="18781"/>
                    <a:pt x="5960" y="19783"/>
                  </a:cubicBezTo>
                  <a:cubicBezTo>
                    <a:pt x="9780" y="20785"/>
                    <a:pt x="15575" y="21119"/>
                    <a:pt x="21370" y="2145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6" name="Line"/>
            <p:cNvSpPr/>
            <p:nvPr/>
          </p:nvSpPr>
          <p:spPr>
            <a:xfrm>
              <a:off x="4096963" y="1717404"/>
              <a:ext cx="306983" cy="27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341" fill="norm" stroke="1" extrusionOk="0">
                  <a:moveTo>
                    <a:pt x="491" y="7596"/>
                  </a:moveTo>
                  <a:cubicBezTo>
                    <a:pt x="166" y="6524"/>
                    <a:pt x="-159" y="5453"/>
                    <a:pt x="85" y="4739"/>
                  </a:cubicBezTo>
                  <a:cubicBezTo>
                    <a:pt x="328" y="4025"/>
                    <a:pt x="1140" y="3668"/>
                    <a:pt x="2277" y="3490"/>
                  </a:cubicBezTo>
                  <a:cubicBezTo>
                    <a:pt x="3414" y="3311"/>
                    <a:pt x="4876" y="3311"/>
                    <a:pt x="6012" y="4561"/>
                  </a:cubicBezTo>
                  <a:cubicBezTo>
                    <a:pt x="7149" y="5810"/>
                    <a:pt x="7961" y="8310"/>
                    <a:pt x="7474" y="11077"/>
                  </a:cubicBezTo>
                  <a:cubicBezTo>
                    <a:pt x="6987" y="13843"/>
                    <a:pt x="5200" y="16878"/>
                    <a:pt x="3901" y="18753"/>
                  </a:cubicBezTo>
                  <a:cubicBezTo>
                    <a:pt x="2602" y="20627"/>
                    <a:pt x="1790" y="21341"/>
                    <a:pt x="1709" y="21341"/>
                  </a:cubicBezTo>
                  <a:cubicBezTo>
                    <a:pt x="1627" y="21341"/>
                    <a:pt x="2277" y="20627"/>
                    <a:pt x="3901" y="18753"/>
                  </a:cubicBezTo>
                  <a:cubicBezTo>
                    <a:pt x="5525" y="16878"/>
                    <a:pt x="8124" y="13843"/>
                    <a:pt x="9991" y="11166"/>
                  </a:cubicBezTo>
                  <a:cubicBezTo>
                    <a:pt x="11859" y="8488"/>
                    <a:pt x="12996" y="6167"/>
                    <a:pt x="13646" y="4382"/>
                  </a:cubicBezTo>
                  <a:cubicBezTo>
                    <a:pt x="14295" y="2597"/>
                    <a:pt x="14458" y="1348"/>
                    <a:pt x="14133" y="634"/>
                  </a:cubicBezTo>
                  <a:cubicBezTo>
                    <a:pt x="13808" y="-80"/>
                    <a:pt x="12996" y="-259"/>
                    <a:pt x="11859" y="455"/>
                  </a:cubicBezTo>
                  <a:cubicBezTo>
                    <a:pt x="10722" y="1169"/>
                    <a:pt x="9261" y="2776"/>
                    <a:pt x="8286" y="5186"/>
                  </a:cubicBezTo>
                  <a:cubicBezTo>
                    <a:pt x="7312" y="7596"/>
                    <a:pt x="6824" y="10809"/>
                    <a:pt x="7068" y="13219"/>
                  </a:cubicBezTo>
                  <a:cubicBezTo>
                    <a:pt x="7312" y="15629"/>
                    <a:pt x="8286" y="17235"/>
                    <a:pt x="9585" y="18396"/>
                  </a:cubicBezTo>
                  <a:cubicBezTo>
                    <a:pt x="10885" y="19556"/>
                    <a:pt x="12509" y="20270"/>
                    <a:pt x="14539" y="20181"/>
                  </a:cubicBezTo>
                  <a:cubicBezTo>
                    <a:pt x="16569" y="20091"/>
                    <a:pt x="19005" y="19199"/>
                    <a:pt x="21441" y="1830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7" name="Line"/>
            <p:cNvSpPr/>
            <p:nvPr/>
          </p:nvSpPr>
          <p:spPr>
            <a:xfrm>
              <a:off x="4370363" y="1616744"/>
              <a:ext cx="150890" cy="49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3" h="21482" fill="norm" stroke="1" extrusionOk="0">
                  <a:moveTo>
                    <a:pt x="3635" y="4445"/>
                  </a:moveTo>
                  <a:cubicBezTo>
                    <a:pt x="2364" y="3431"/>
                    <a:pt x="1094" y="2417"/>
                    <a:pt x="458" y="1657"/>
                  </a:cubicBezTo>
                  <a:cubicBezTo>
                    <a:pt x="-177" y="896"/>
                    <a:pt x="-177" y="389"/>
                    <a:pt x="617" y="136"/>
                  </a:cubicBezTo>
                  <a:cubicBezTo>
                    <a:pt x="1411" y="-118"/>
                    <a:pt x="2999" y="-118"/>
                    <a:pt x="6652" y="1048"/>
                  </a:cubicBezTo>
                  <a:cubicBezTo>
                    <a:pt x="10305" y="2214"/>
                    <a:pt x="16023" y="4547"/>
                    <a:pt x="18723" y="7234"/>
                  </a:cubicBezTo>
                  <a:cubicBezTo>
                    <a:pt x="21423" y="9921"/>
                    <a:pt x="21105" y="12964"/>
                    <a:pt x="18564" y="15398"/>
                  </a:cubicBezTo>
                  <a:cubicBezTo>
                    <a:pt x="16023" y="17831"/>
                    <a:pt x="11258" y="19657"/>
                    <a:pt x="6494" y="2148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8" name="Line"/>
            <p:cNvSpPr/>
            <p:nvPr/>
          </p:nvSpPr>
          <p:spPr>
            <a:xfrm>
              <a:off x="4681631" y="1579561"/>
              <a:ext cx="213094" cy="45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581" fill="norm" stroke="1" extrusionOk="0">
                  <a:moveTo>
                    <a:pt x="21037" y="3254"/>
                  </a:moveTo>
                  <a:cubicBezTo>
                    <a:pt x="21270" y="2272"/>
                    <a:pt x="21502" y="1290"/>
                    <a:pt x="20921" y="745"/>
                  </a:cubicBezTo>
                  <a:cubicBezTo>
                    <a:pt x="20341" y="199"/>
                    <a:pt x="18947" y="90"/>
                    <a:pt x="16044" y="36"/>
                  </a:cubicBezTo>
                  <a:cubicBezTo>
                    <a:pt x="13141" y="-19"/>
                    <a:pt x="8728" y="-19"/>
                    <a:pt x="5941" y="90"/>
                  </a:cubicBezTo>
                  <a:cubicBezTo>
                    <a:pt x="3154" y="199"/>
                    <a:pt x="1992" y="417"/>
                    <a:pt x="1179" y="1181"/>
                  </a:cubicBezTo>
                  <a:cubicBezTo>
                    <a:pt x="367" y="1945"/>
                    <a:pt x="-98" y="3254"/>
                    <a:pt x="18" y="5817"/>
                  </a:cubicBezTo>
                  <a:cubicBezTo>
                    <a:pt x="134" y="8381"/>
                    <a:pt x="831" y="12199"/>
                    <a:pt x="1876" y="15036"/>
                  </a:cubicBezTo>
                  <a:cubicBezTo>
                    <a:pt x="2921" y="17872"/>
                    <a:pt x="4315" y="19726"/>
                    <a:pt x="5708" y="2158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89" name="Line"/>
            <p:cNvSpPr/>
            <p:nvPr/>
          </p:nvSpPr>
          <p:spPr>
            <a:xfrm>
              <a:off x="4766968" y="1653569"/>
              <a:ext cx="62491" cy="33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300" y="1521"/>
                  </a:moveTo>
                  <a:cubicBezTo>
                    <a:pt x="1500" y="761"/>
                    <a:pt x="700" y="0"/>
                    <a:pt x="300" y="0"/>
                  </a:cubicBezTo>
                  <a:cubicBezTo>
                    <a:pt x="-100" y="0"/>
                    <a:pt x="-100" y="761"/>
                    <a:pt x="300" y="3499"/>
                  </a:cubicBezTo>
                  <a:cubicBezTo>
                    <a:pt x="700" y="6237"/>
                    <a:pt x="1500" y="10952"/>
                    <a:pt x="2700" y="14223"/>
                  </a:cubicBezTo>
                  <a:cubicBezTo>
                    <a:pt x="3900" y="17493"/>
                    <a:pt x="5500" y="19318"/>
                    <a:pt x="8700" y="20307"/>
                  </a:cubicBezTo>
                  <a:cubicBezTo>
                    <a:pt x="11900" y="21296"/>
                    <a:pt x="16700" y="21448"/>
                    <a:pt x="215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0" name="Line"/>
            <p:cNvSpPr/>
            <p:nvPr/>
          </p:nvSpPr>
          <p:spPr>
            <a:xfrm>
              <a:off x="4780629" y="1824604"/>
              <a:ext cx="188343" cy="33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8" fill="norm" stroke="1" extrusionOk="0">
                  <a:moveTo>
                    <a:pt x="0" y="20798"/>
                  </a:moveTo>
                  <a:cubicBezTo>
                    <a:pt x="0" y="13598"/>
                    <a:pt x="0" y="6398"/>
                    <a:pt x="2000" y="2798"/>
                  </a:cubicBezTo>
                  <a:cubicBezTo>
                    <a:pt x="4000" y="-802"/>
                    <a:pt x="8000" y="-802"/>
                    <a:pt x="11600" y="2078"/>
                  </a:cubicBezTo>
                  <a:cubicBezTo>
                    <a:pt x="15200" y="4958"/>
                    <a:pt x="18400" y="10718"/>
                    <a:pt x="21600" y="1647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1" name="Line"/>
            <p:cNvSpPr/>
            <p:nvPr/>
          </p:nvSpPr>
          <p:spPr>
            <a:xfrm>
              <a:off x="4773653" y="2032577"/>
              <a:ext cx="237173" cy="1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812" y="18000"/>
                    <a:pt x="7624" y="14400"/>
                    <a:pt x="11224" y="10800"/>
                  </a:cubicBezTo>
                  <a:cubicBezTo>
                    <a:pt x="14824" y="7200"/>
                    <a:pt x="18212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2" name="Line"/>
            <p:cNvSpPr/>
            <p:nvPr/>
          </p:nvSpPr>
          <p:spPr>
            <a:xfrm>
              <a:off x="5116040" y="1631421"/>
              <a:ext cx="34298" cy="387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539" fill="norm" stroke="1" extrusionOk="0">
                  <a:moveTo>
                    <a:pt x="8280" y="2138"/>
                  </a:moveTo>
                  <a:cubicBezTo>
                    <a:pt x="5400" y="1103"/>
                    <a:pt x="2520" y="68"/>
                    <a:pt x="1080" y="4"/>
                  </a:cubicBezTo>
                  <a:cubicBezTo>
                    <a:pt x="-360" y="-61"/>
                    <a:pt x="-360" y="844"/>
                    <a:pt x="1080" y="3625"/>
                  </a:cubicBezTo>
                  <a:cubicBezTo>
                    <a:pt x="2520" y="6406"/>
                    <a:pt x="5400" y="11062"/>
                    <a:pt x="9000" y="14361"/>
                  </a:cubicBezTo>
                  <a:cubicBezTo>
                    <a:pt x="12600" y="17659"/>
                    <a:pt x="16920" y="19599"/>
                    <a:pt x="21240" y="2153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3" name="Line"/>
            <p:cNvSpPr/>
            <p:nvPr/>
          </p:nvSpPr>
          <p:spPr>
            <a:xfrm>
              <a:off x="5114825" y="1590690"/>
              <a:ext cx="300587" cy="481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307" fill="norm" stroke="1" extrusionOk="0">
                  <a:moveTo>
                    <a:pt x="544" y="4428"/>
                  </a:moveTo>
                  <a:cubicBezTo>
                    <a:pt x="544" y="3913"/>
                    <a:pt x="544" y="3399"/>
                    <a:pt x="377" y="2782"/>
                  </a:cubicBezTo>
                  <a:cubicBezTo>
                    <a:pt x="211" y="2165"/>
                    <a:pt x="-121" y="1445"/>
                    <a:pt x="45" y="1496"/>
                  </a:cubicBezTo>
                  <a:cubicBezTo>
                    <a:pt x="211" y="1548"/>
                    <a:pt x="876" y="2370"/>
                    <a:pt x="2371" y="3502"/>
                  </a:cubicBezTo>
                  <a:cubicBezTo>
                    <a:pt x="3867" y="4633"/>
                    <a:pt x="6193" y="6073"/>
                    <a:pt x="8187" y="6999"/>
                  </a:cubicBezTo>
                  <a:cubicBezTo>
                    <a:pt x="10181" y="7925"/>
                    <a:pt x="11842" y="8336"/>
                    <a:pt x="13088" y="8490"/>
                  </a:cubicBezTo>
                  <a:cubicBezTo>
                    <a:pt x="14334" y="8645"/>
                    <a:pt x="15165" y="8542"/>
                    <a:pt x="15747" y="8233"/>
                  </a:cubicBezTo>
                  <a:cubicBezTo>
                    <a:pt x="16328" y="7925"/>
                    <a:pt x="16661" y="7410"/>
                    <a:pt x="16910" y="6433"/>
                  </a:cubicBezTo>
                  <a:cubicBezTo>
                    <a:pt x="17159" y="5456"/>
                    <a:pt x="17325" y="4016"/>
                    <a:pt x="17574" y="2730"/>
                  </a:cubicBezTo>
                  <a:cubicBezTo>
                    <a:pt x="17824" y="1445"/>
                    <a:pt x="18156" y="313"/>
                    <a:pt x="18405" y="56"/>
                  </a:cubicBezTo>
                  <a:cubicBezTo>
                    <a:pt x="18654" y="-201"/>
                    <a:pt x="18821" y="416"/>
                    <a:pt x="19070" y="2216"/>
                  </a:cubicBezTo>
                  <a:cubicBezTo>
                    <a:pt x="19319" y="4016"/>
                    <a:pt x="19651" y="6999"/>
                    <a:pt x="19734" y="9930"/>
                  </a:cubicBezTo>
                  <a:cubicBezTo>
                    <a:pt x="19817" y="12862"/>
                    <a:pt x="19651" y="15742"/>
                    <a:pt x="19568" y="17439"/>
                  </a:cubicBezTo>
                  <a:cubicBezTo>
                    <a:pt x="19485" y="19136"/>
                    <a:pt x="19485" y="19650"/>
                    <a:pt x="19568" y="20216"/>
                  </a:cubicBezTo>
                  <a:cubicBezTo>
                    <a:pt x="19651" y="20782"/>
                    <a:pt x="19817" y="21399"/>
                    <a:pt x="20150" y="21296"/>
                  </a:cubicBezTo>
                  <a:cubicBezTo>
                    <a:pt x="20482" y="21193"/>
                    <a:pt x="20981" y="20370"/>
                    <a:pt x="21479" y="1954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4" name="Line"/>
            <p:cNvSpPr/>
            <p:nvPr/>
          </p:nvSpPr>
          <p:spPr>
            <a:xfrm>
              <a:off x="5551616" y="1531428"/>
              <a:ext cx="184675" cy="51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1" h="21554" fill="norm" stroke="1" extrusionOk="0">
                  <a:moveTo>
                    <a:pt x="9067" y="3165"/>
                  </a:moveTo>
                  <a:cubicBezTo>
                    <a:pt x="9067" y="2581"/>
                    <a:pt x="9067" y="1997"/>
                    <a:pt x="9199" y="1365"/>
                  </a:cubicBezTo>
                  <a:cubicBezTo>
                    <a:pt x="9331" y="732"/>
                    <a:pt x="9594" y="51"/>
                    <a:pt x="9594" y="3"/>
                  </a:cubicBezTo>
                  <a:cubicBezTo>
                    <a:pt x="9594" y="-46"/>
                    <a:pt x="9331" y="538"/>
                    <a:pt x="8014" y="1949"/>
                  </a:cubicBezTo>
                  <a:cubicBezTo>
                    <a:pt x="6697" y="3359"/>
                    <a:pt x="4326" y="5597"/>
                    <a:pt x="2482" y="8078"/>
                  </a:cubicBezTo>
                  <a:cubicBezTo>
                    <a:pt x="638" y="10559"/>
                    <a:pt x="-679" y="13284"/>
                    <a:pt x="375" y="15376"/>
                  </a:cubicBezTo>
                  <a:cubicBezTo>
                    <a:pt x="1428" y="17467"/>
                    <a:pt x="4853" y="18927"/>
                    <a:pt x="8672" y="19851"/>
                  </a:cubicBezTo>
                  <a:cubicBezTo>
                    <a:pt x="12492" y="20776"/>
                    <a:pt x="16706" y="21165"/>
                    <a:pt x="20921" y="2155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5" name="Line"/>
            <p:cNvSpPr/>
            <p:nvPr/>
          </p:nvSpPr>
          <p:spPr>
            <a:xfrm>
              <a:off x="5760387" y="1688105"/>
              <a:ext cx="188531" cy="4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376" fill="norm" stroke="1" extrusionOk="0">
                  <a:moveTo>
                    <a:pt x="431" y="2985"/>
                  </a:moveTo>
                  <a:cubicBezTo>
                    <a:pt x="431" y="2391"/>
                    <a:pt x="431" y="1798"/>
                    <a:pt x="299" y="1857"/>
                  </a:cubicBezTo>
                  <a:cubicBezTo>
                    <a:pt x="167" y="1917"/>
                    <a:pt x="-96" y="2629"/>
                    <a:pt x="36" y="3756"/>
                  </a:cubicBezTo>
                  <a:cubicBezTo>
                    <a:pt x="167" y="4884"/>
                    <a:pt x="694" y="6426"/>
                    <a:pt x="2011" y="7613"/>
                  </a:cubicBezTo>
                  <a:cubicBezTo>
                    <a:pt x="3328" y="8800"/>
                    <a:pt x="5436" y="9631"/>
                    <a:pt x="7543" y="9631"/>
                  </a:cubicBezTo>
                  <a:cubicBezTo>
                    <a:pt x="9650" y="9631"/>
                    <a:pt x="11758" y="8800"/>
                    <a:pt x="13733" y="7198"/>
                  </a:cubicBezTo>
                  <a:cubicBezTo>
                    <a:pt x="15709" y="5596"/>
                    <a:pt x="17553" y="3222"/>
                    <a:pt x="18870" y="1798"/>
                  </a:cubicBezTo>
                  <a:cubicBezTo>
                    <a:pt x="20187" y="374"/>
                    <a:pt x="20977" y="-101"/>
                    <a:pt x="21241" y="18"/>
                  </a:cubicBezTo>
                  <a:cubicBezTo>
                    <a:pt x="21504" y="136"/>
                    <a:pt x="21241" y="848"/>
                    <a:pt x="21241" y="2866"/>
                  </a:cubicBezTo>
                  <a:cubicBezTo>
                    <a:pt x="21241" y="4884"/>
                    <a:pt x="21504" y="8207"/>
                    <a:pt x="21241" y="11114"/>
                  </a:cubicBezTo>
                  <a:cubicBezTo>
                    <a:pt x="20977" y="14022"/>
                    <a:pt x="20187" y="16514"/>
                    <a:pt x="18606" y="18176"/>
                  </a:cubicBezTo>
                  <a:cubicBezTo>
                    <a:pt x="17026" y="19837"/>
                    <a:pt x="14655" y="20668"/>
                    <a:pt x="12680" y="21084"/>
                  </a:cubicBezTo>
                  <a:cubicBezTo>
                    <a:pt x="10704" y="21499"/>
                    <a:pt x="9124" y="21499"/>
                    <a:pt x="7938" y="20906"/>
                  </a:cubicBezTo>
                  <a:cubicBezTo>
                    <a:pt x="6753" y="20312"/>
                    <a:pt x="5963" y="19125"/>
                    <a:pt x="6226" y="18235"/>
                  </a:cubicBezTo>
                  <a:cubicBezTo>
                    <a:pt x="6489" y="17345"/>
                    <a:pt x="7806" y="16752"/>
                    <a:pt x="9124" y="1615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6" name="Line"/>
            <p:cNvSpPr/>
            <p:nvPr/>
          </p:nvSpPr>
          <p:spPr>
            <a:xfrm>
              <a:off x="5980437" y="1600088"/>
              <a:ext cx="176022" cy="523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600" fill="norm" stroke="1" extrusionOk="0">
                  <a:moveTo>
                    <a:pt x="4208" y="0"/>
                  </a:moveTo>
                  <a:cubicBezTo>
                    <a:pt x="8696" y="1056"/>
                    <a:pt x="13184" y="2112"/>
                    <a:pt x="16410" y="3984"/>
                  </a:cubicBezTo>
                  <a:cubicBezTo>
                    <a:pt x="19636" y="5856"/>
                    <a:pt x="21600" y="8544"/>
                    <a:pt x="21179" y="11040"/>
                  </a:cubicBezTo>
                  <a:cubicBezTo>
                    <a:pt x="20758" y="13536"/>
                    <a:pt x="17953" y="15840"/>
                    <a:pt x="14587" y="17568"/>
                  </a:cubicBezTo>
                  <a:cubicBezTo>
                    <a:pt x="11221" y="19296"/>
                    <a:pt x="7293" y="20448"/>
                    <a:pt x="4769" y="21024"/>
                  </a:cubicBezTo>
                  <a:cubicBezTo>
                    <a:pt x="2244" y="21600"/>
                    <a:pt x="1122" y="216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7" name="Line"/>
            <p:cNvSpPr/>
            <p:nvPr/>
          </p:nvSpPr>
          <p:spPr>
            <a:xfrm>
              <a:off x="6322759" y="1419819"/>
              <a:ext cx="55290" cy="875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469" fill="norm" stroke="1" extrusionOk="0">
                  <a:moveTo>
                    <a:pt x="7900" y="828"/>
                  </a:moveTo>
                  <a:cubicBezTo>
                    <a:pt x="6100" y="429"/>
                    <a:pt x="4300" y="30"/>
                    <a:pt x="3400" y="1"/>
                  </a:cubicBezTo>
                  <a:cubicBezTo>
                    <a:pt x="2500" y="-27"/>
                    <a:pt x="2500" y="315"/>
                    <a:pt x="2050" y="1683"/>
                  </a:cubicBezTo>
                  <a:cubicBezTo>
                    <a:pt x="1600" y="3051"/>
                    <a:pt x="700" y="5444"/>
                    <a:pt x="250" y="7838"/>
                  </a:cubicBezTo>
                  <a:cubicBezTo>
                    <a:pt x="-200" y="10232"/>
                    <a:pt x="-200" y="12625"/>
                    <a:pt x="1600" y="14677"/>
                  </a:cubicBezTo>
                  <a:cubicBezTo>
                    <a:pt x="3400" y="16729"/>
                    <a:pt x="7000" y="18438"/>
                    <a:pt x="10150" y="19578"/>
                  </a:cubicBezTo>
                  <a:cubicBezTo>
                    <a:pt x="13300" y="20718"/>
                    <a:pt x="16000" y="21288"/>
                    <a:pt x="17800" y="21431"/>
                  </a:cubicBezTo>
                  <a:cubicBezTo>
                    <a:pt x="19600" y="21573"/>
                    <a:pt x="20500" y="21288"/>
                    <a:pt x="21400" y="2100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8" name="Line"/>
            <p:cNvSpPr/>
            <p:nvPr/>
          </p:nvSpPr>
          <p:spPr>
            <a:xfrm>
              <a:off x="6552438" y="1658534"/>
              <a:ext cx="272050" cy="332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0" fill="norm" stroke="1" extrusionOk="0">
                  <a:moveTo>
                    <a:pt x="21600" y="2080"/>
                  </a:moveTo>
                  <a:cubicBezTo>
                    <a:pt x="21415" y="1180"/>
                    <a:pt x="21231" y="280"/>
                    <a:pt x="20677" y="55"/>
                  </a:cubicBezTo>
                  <a:cubicBezTo>
                    <a:pt x="20123" y="-170"/>
                    <a:pt x="19200" y="280"/>
                    <a:pt x="16892" y="1780"/>
                  </a:cubicBezTo>
                  <a:cubicBezTo>
                    <a:pt x="14585" y="3280"/>
                    <a:pt x="10892" y="5830"/>
                    <a:pt x="8215" y="7705"/>
                  </a:cubicBezTo>
                  <a:cubicBezTo>
                    <a:pt x="5538" y="9580"/>
                    <a:pt x="3877" y="10780"/>
                    <a:pt x="2492" y="11755"/>
                  </a:cubicBezTo>
                  <a:cubicBezTo>
                    <a:pt x="1108" y="12730"/>
                    <a:pt x="0" y="13480"/>
                    <a:pt x="0" y="13855"/>
                  </a:cubicBezTo>
                  <a:cubicBezTo>
                    <a:pt x="0" y="14230"/>
                    <a:pt x="1108" y="14230"/>
                    <a:pt x="3508" y="14455"/>
                  </a:cubicBezTo>
                  <a:cubicBezTo>
                    <a:pt x="5908" y="14680"/>
                    <a:pt x="9600" y="15130"/>
                    <a:pt x="12185" y="16330"/>
                  </a:cubicBezTo>
                  <a:cubicBezTo>
                    <a:pt x="14769" y="17530"/>
                    <a:pt x="16246" y="19480"/>
                    <a:pt x="17723" y="2143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99" name="Line"/>
            <p:cNvSpPr/>
            <p:nvPr/>
          </p:nvSpPr>
          <p:spPr>
            <a:xfrm>
              <a:off x="6555101" y="1956880"/>
              <a:ext cx="290314" cy="82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333" fill="norm" stroke="1" extrusionOk="0">
                  <a:moveTo>
                    <a:pt x="2375" y="3333"/>
                  </a:moveTo>
                  <a:cubicBezTo>
                    <a:pt x="1347" y="1533"/>
                    <a:pt x="318" y="-267"/>
                    <a:pt x="61" y="33"/>
                  </a:cubicBezTo>
                  <a:cubicBezTo>
                    <a:pt x="-196" y="333"/>
                    <a:pt x="318" y="2733"/>
                    <a:pt x="2461" y="5133"/>
                  </a:cubicBezTo>
                  <a:cubicBezTo>
                    <a:pt x="4604" y="7533"/>
                    <a:pt x="8375" y="9933"/>
                    <a:pt x="11804" y="12633"/>
                  </a:cubicBezTo>
                  <a:cubicBezTo>
                    <a:pt x="15233" y="15333"/>
                    <a:pt x="18318" y="18333"/>
                    <a:pt x="21404" y="2133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0" name="Line"/>
            <p:cNvSpPr/>
            <p:nvPr/>
          </p:nvSpPr>
          <p:spPr>
            <a:xfrm>
              <a:off x="7405452" y="1605284"/>
              <a:ext cx="257455" cy="352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1271" fill="norm" stroke="1" extrusionOk="0">
                  <a:moveTo>
                    <a:pt x="20480" y="6840"/>
                  </a:moveTo>
                  <a:cubicBezTo>
                    <a:pt x="20863" y="5157"/>
                    <a:pt x="21245" y="3474"/>
                    <a:pt x="21149" y="2352"/>
                  </a:cubicBezTo>
                  <a:cubicBezTo>
                    <a:pt x="21054" y="1230"/>
                    <a:pt x="20480" y="669"/>
                    <a:pt x="19238" y="318"/>
                  </a:cubicBezTo>
                  <a:cubicBezTo>
                    <a:pt x="17995" y="-33"/>
                    <a:pt x="16084" y="-173"/>
                    <a:pt x="13503" y="318"/>
                  </a:cubicBezTo>
                  <a:cubicBezTo>
                    <a:pt x="10923" y="809"/>
                    <a:pt x="7673" y="1931"/>
                    <a:pt x="5093" y="3965"/>
                  </a:cubicBezTo>
                  <a:cubicBezTo>
                    <a:pt x="2512" y="5998"/>
                    <a:pt x="601" y="8944"/>
                    <a:pt x="123" y="11679"/>
                  </a:cubicBezTo>
                  <a:cubicBezTo>
                    <a:pt x="-355" y="14414"/>
                    <a:pt x="601" y="16939"/>
                    <a:pt x="2226" y="18552"/>
                  </a:cubicBezTo>
                  <a:cubicBezTo>
                    <a:pt x="3850" y="20165"/>
                    <a:pt x="6144" y="20866"/>
                    <a:pt x="7864" y="21146"/>
                  </a:cubicBezTo>
                  <a:cubicBezTo>
                    <a:pt x="9585" y="21427"/>
                    <a:pt x="10732" y="21287"/>
                    <a:pt x="12070" y="20165"/>
                  </a:cubicBezTo>
                  <a:cubicBezTo>
                    <a:pt x="13408" y="19043"/>
                    <a:pt x="14937" y="16939"/>
                    <a:pt x="16371" y="13713"/>
                  </a:cubicBezTo>
                  <a:cubicBezTo>
                    <a:pt x="17804" y="10487"/>
                    <a:pt x="19142" y="6139"/>
                    <a:pt x="19811" y="3544"/>
                  </a:cubicBezTo>
                  <a:cubicBezTo>
                    <a:pt x="20480" y="949"/>
                    <a:pt x="20480" y="108"/>
                    <a:pt x="20289" y="178"/>
                  </a:cubicBezTo>
                  <a:cubicBezTo>
                    <a:pt x="20098" y="248"/>
                    <a:pt x="19716" y="1230"/>
                    <a:pt x="19429" y="3474"/>
                  </a:cubicBezTo>
                  <a:cubicBezTo>
                    <a:pt x="19142" y="5718"/>
                    <a:pt x="18951" y="9224"/>
                    <a:pt x="19429" y="11889"/>
                  </a:cubicBezTo>
                  <a:cubicBezTo>
                    <a:pt x="19714" y="13478"/>
                    <a:pt x="20237" y="14768"/>
                    <a:pt x="21119" y="1580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1" name="Line"/>
            <p:cNvSpPr/>
            <p:nvPr/>
          </p:nvSpPr>
          <p:spPr>
            <a:xfrm>
              <a:off x="8507745" y="1712417"/>
              <a:ext cx="353626" cy="359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0982" fill="norm" stroke="1" extrusionOk="0">
                  <a:moveTo>
                    <a:pt x="3635" y="11777"/>
                  </a:moveTo>
                  <a:cubicBezTo>
                    <a:pt x="4193" y="11369"/>
                    <a:pt x="4750" y="10961"/>
                    <a:pt x="5935" y="10486"/>
                  </a:cubicBezTo>
                  <a:cubicBezTo>
                    <a:pt x="7119" y="10011"/>
                    <a:pt x="8931" y="9467"/>
                    <a:pt x="9976" y="7973"/>
                  </a:cubicBezTo>
                  <a:cubicBezTo>
                    <a:pt x="11021" y="6478"/>
                    <a:pt x="11300" y="4033"/>
                    <a:pt x="11160" y="2335"/>
                  </a:cubicBezTo>
                  <a:cubicBezTo>
                    <a:pt x="11021" y="637"/>
                    <a:pt x="10464" y="-314"/>
                    <a:pt x="8652" y="94"/>
                  </a:cubicBezTo>
                  <a:cubicBezTo>
                    <a:pt x="6840" y="501"/>
                    <a:pt x="3775" y="2267"/>
                    <a:pt x="1963" y="4645"/>
                  </a:cubicBezTo>
                  <a:cubicBezTo>
                    <a:pt x="151" y="7022"/>
                    <a:pt x="-406" y="10011"/>
                    <a:pt x="291" y="12795"/>
                  </a:cubicBezTo>
                  <a:cubicBezTo>
                    <a:pt x="988" y="15580"/>
                    <a:pt x="2939" y="18161"/>
                    <a:pt x="5029" y="19588"/>
                  </a:cubicBezTo>
                  <a:cubicBezTo>
                    <a:pt x="7119" y="21014"/>
                    <a:pt x="9349" y="21286"/>
                    <a:pt x="12066" y="20675"/>
                  </a:cubicBezTo>
                  <a:cubicBezTo>
                    <a:pt x="14784" y="20063"/>
                    <a:pt x="17989" y="18569"/>
                    <a:pt x="21194" y="1707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2" name="Line"/>
            <p:cNvSpPr/>
            <p:nvPr/>
          </p:nvSpPr>
          <p:spPr>
            <a:xfrm>
              <a:off x="8840444" y="1591872"/>
              <a:ext cx="411562" cy="58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5" fill="norm" stroke="1" extrusionOk="0">
                  <a:moveTo>
                    <a:pt x="0" y="9856"/>
                  </a:moveTo>
                  <a:cubicBezTo>
                    <a:pt x="0" y="9168"/>
                    <a:pt x="0" y="8480"/>
                    <a:pt x="305" y="8092"/>
                  </a:cubicBezTo>
                  <a:cubicBezTo>
                    <a:pt x="610" y="7705"/>
                    <a:pt x="1220" y="7619"/>
                    <a:pt x="1953" y="7576"/>
                  </a:cubicBezTo>
                  <a:cubicBezTo>
                    <a:pt x="2685" y="7533"/>
                    <a:pt x="3539" y="7533"/>
                    <a:pt x="4149" y="8049"/>
                  </a:cubicBezTo>
                  <a:cubicBezTo>
                    <a:pt x="4759" y="8566"/>
                    <a:pt x="5125" y="9598"/>
                    <a:pt x="4820" y="10760"/>
                  </a:cubicBezTo>
                  <a:cubicBezTo>
                    <a:pt x="4515" y="11922"/>
                    <a:pt x="3539" y="13213"/>
                    <a:pt x="2624" y="14030"/>
                  </a:cubicBezTo>
                  <a:cubicBezTo>
                    <a:pt x="1708" y="14848"/>
                    <a:pt x="854" y="15192"/>
                    <a:pt x="610" y="15192"/>
                  </a:cubicBezTo>
                  <a:cubicBezTo>
                    <a:pt x="366" y="15192"/>
                    <a:pt x="732" y="14848"/>
                    <a:pt x="2136" y="13428"/>
                  </a:cubicBezTo>
                  <a:cubicBezTo>
                    <a:pt x="3539" y="12008"/>
                    <a:pt x="5980" y="9512"/>
                    <a:pt x="7383" y="7963"/>
                  </a:cubicBezTo>
                  <a:cubicBezTo>
                    <a:pt x="8786" y="6414"/>
                    <a:pt x="9153" y="5812"/>
                    <a:pt x="9092" y="5640"/>
                  </a:cubicBezTo>
                  <a:cubicBezTo>
                    <a:pt x="9031" y="5468"/>
                    <a:pt x="8542" y="5726"/>
                    <a:pt x="7688" y="6629"/>
                  </a:cubicBezTo>
                  <a:cubicBezTo>
                    <a:pt x="6834" y="7533"/>
                    <a:pt x="5614" y="9082"/>
                    <a:pt x="5064" y="10459"/>
                  </a:cubicBezTo>
                  <a:cubicBezTo>
                    <a:pt x="4515" y="11836"/>
                    <a:pt x="4637" y="13040"/>
                    <a:pt x="5308" y="13772"/>
                  </a:cubicBezTo>
                  <a:cubicBezTo>
                    <a:pt x="5980" y="14503"/>
                    <a:pt x="7200" y="14762"/>
                    <a:pt x="8847" y="14546"/>
                  </a:cubicBezTo>
                  <a:cubicBezTo>
                    <a:pt x="10495" y="14331"/>
                    <a:pt x="12569" y="13643"/>
                    <a:pt x="14034" y="12266"/>
                  </a:cubicBezTo>
                  <a:cubicBezTo>
                    <a:pt x="15498" y="10889"/>
                    <a:pt x="16353" y="8824"/>
                    <a:pt x="16658" y="6801"/>
                  </a:cubicBezTo>
                  <a:cubicBezTo>
                    <a:pt x="16963" y="4779"/>
                    <a:pt x="16719" y="2800"/>
                    <a:pt x="16536" y="1595"/>
                  </a:cubicBezTo>
                  <a:cubicBezTo>
                    <a:pt x="16353" y="390"/>
                    <a:pt x="16231" y="-40"/>
                    <a:pt x="16108" y="3"/>
                  </a:cubicBezTo>
                  <a:cubicBezTo>
                    <a:pt x="15986" y="46"/>
                    <a:pt x="15864" y="562"/>
                    <a:pt x="15620" y="2111"/>
                  </a:cubicBezTo>
                  <a:cubicBezTo>
                    <a:pt x="15376" y="3660"/>
                    <a:pt x="15010" y="6242"/>
                    <a:pt x="14705" y="9082"/>
                  </a:cubicBezTo>
                  <a:cubicBezTo>
                    <a:pt x="14400" y="11922"/>
                    <a:pt x="14156" y="15020"/>
                    <a:pt x="14034" y="16999"/>
                  </a:cubicBezTo>
                  <a:cubicBezTo>
                    <a:pt x="13912" y="18978"/>
                    <a:pt x="13912" y="19839"/>
                    <a:pt x="14034" y="20484"/>
                  </a:cubicBezTo>
                  <a:cubicBezTo>
                    <a:pt x="14156" y="21130"/>
                    <a:pt x="14400" y="21560"/>
                    <a:pt x="14522" y="21474"/>
                  </a:cubicBezTo>
                  <a:cubicBezTo>
                    <a:pt x="14644" y="21388"/>
                    <a:pt x="14644" y="20785"/>
                    <a:pt x="14766" y="18978"/>
                  </a:cubicBezTo>
                  <a:cubicBezTo>
                    <a:pt x="14888" y="17171"/>
                    <a:pt x="15132" y="14159"/>
                    <a:pt x="15498" y="12180"/>
                  </a:cubicBezTo>
                  <a:cubicBezTo>
                    <a:pt x="15864" y="10201"/>
                    <a:pt x="16353" y="9254"/>
                    <a:pt x="16963" y="8566"/>
                  </a:cubicBezTo>
                  <a:cubicBezTo>
                    <a:pt x="17573" y="7877"/>
                    <a:pt x="18305" y="7447"/>
                    <a:pt x="18976" y="7189"/>
                  </a:cubicBezTo>
                  <a:cubicBezTo>
                    <a:pt x="19647" y="6931"/>
                    <a:pt x="20258" y="6844"/>
                    <a:pt x="20746" y="7017"/>
                  </a:cubicBezTo>
                  <a:cubicBezTo>
                    <a:pt x="21234" y="7189"/>
                    <a:pt x="21600" y="7619"/>
                    <a:pt x="21600" y="8609"/>
                  </a:cubicBezTo>
                  <a:cubicBezTo>
                    <a:pt x="21600" y="9598"/>
                    <a:pt x="21234" y="11147"/>
                    <a:pt x="20136" y="12395"/>
                  </a:cubicBezTo>
                  <a:cubicBezTo>
                    <a:pt x="19037" y="13643"/>
                    <a:pt x="17207" y="14589"/>
                    <a:pt x="15376" y="1553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3" name="Line"/>
            <p:cNvSpPr/>
            <p:nvPr/>
          </p:nvSpPr>
          <p:spPr>
            <a:xfrm>
              <a:off x="9414177" y="1543504"/>
              <a:ext cx="263343" cy="77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390" fill="norm" stroke="1" extrusionOk="0">
                  <a:moveTo>
                    <a:pt x="14386" y="2329"/>
                  </a:moveTo>
                  <a:cubicBezTo>
                    <a:pt x="14013" y="1880"/>
                    <a:pt x="13641" y="1431"/>
                    <a:pt x="13454" y="1047"/>
                  </a:cubicBezTo>
                  <a:cubicBezTo>
                    <a:pt x="13268" y="662"/>
                    <a:pt x="13268" y="342"/>
                    <a:pt x="12803" y="149"/>
                  </a:cubicBezTo>
                  <a:cubicBezTo>
                    <a:pt x="12337" y="-43"/>
                    <a:pt x="11406" y="-107"/>
                    <a:pt x="9079" y="310"/>
                  </a:cubicBezTo>
                  <a:cubicBezTo>
                    <a:pt x="6751" y="726"/>
                    <a:pt x="3027" y="1624"/>
                    <a:pt x="1258" y="2457"/>
                  </a:cubicBezTo>
                  <a:cubicBezTo>
                    <a:pt x="-511" y="3290"/>
                    <a:pt x="-325" y="4059"/>
                    <a:pt x="1258" y="4989"/>
                  </a:cubicBezTo>
                  <a:cubicBezTo>
                    <a:pt x="2841" y="5918"/>
                    <a:pt x="5820" y="7008"/>
                    <a:pt x="7589" y="7873"/>
                  </a:cubicBezTo>
                  <a:cubicBezTo>
                    <a:pt x="9358" y="8738"/>
                    <a:pt x="9917" y="9379"/>
                    <a:pt x="9451" y="10148"/>
                  </a:cubicBezTo>
                  <a:cubicBezTo>
                    <a:pt x="8986" y="10917"/>
                    <a:pt x="7496" y="11815"/>
                    <a:pt x="6286" y="12359"/>
                  </a:cubicBezTo>
                  <a:cubicBezTo>
                    <a:pt x="5075" y="12904"/>
                    <a:pt x="4144" y="13097"/>
                    <a:pt x="3213" y="13225"/>
                  </a:cubicBezTo>
                  <a:cubicBezTo>
                    <a:pt x="2282" y="13353"/>
                    <a:pt x="1351" y="13417"/>
                    <a:pt x="1351" y="13385"/>
                  </a:cubicBezTo>
                  <a:cubicBezTo>
                    <a:pt x="1351" y="13353"/>
                    <a:pt x="2282" y="13225"/>
                    <a:pt x="3492" y="13065"/>
                  </a:cubicBezTo>
                  <a:cubicBezTo>
                    <a:pt x="4703" y="12904"/>
                    <a:pt x="6192" y="12712"/>
                    <a:pt x="7403" y="12616"/>
                  </a:cubicBezTo>
                  <a:cubicBezTo>
                    <a:pt x="8613" y="12520"/>
                    <a:pt x="9544" y="12520"/>
                    <a:pt x="10103" y="12680"/>
                  </a:cubicBezTo>
                  <a:cubicBezTo>
                    <a:pt x="10661" y="12840"/>
                    <a:pt x="10848" y="13161"/>
                    <a:pt x="10382" y="14058"/>
                  </a:cubicBezTo>
                  <a:cubicBezTo>
                    <a:pt x="9917" y="14955"/>
                    <a:pt x="8799" y="16430"/>
                    <a:pt x="7961" y="17519"/>
                  </a:cubicBezTo>
                  <a:cubicBezTo>
                    <a:pt x="7123" y="18609"/>
                    <a:pt x="6565" y="19314"/>
                    <a:pt x="6286" y="19891"/>
                  </a:cubicBezTo>
                  <a:cubicBezTo>
                    <a:pt x="6006" y="20467"/>
                    <a:pt x="6006" y="20916"/>
                    <a:pt x="6472" y="21173"/>
                  </a:cubicBezTo>
                  <a:cubicBezTo>
                    <a:pt x="6937" y="21429"/>
                    <a:pt x="7868" y="21493"/>
                    <a:pt x="10382" y="21173"/>
                  </a:cubicBezTo>
                  <a:cubicBezTo>
                    <a:pt x="12896" y="20852"/>
                    <a:pt x="16992" y="20147"/>
                    <a:pt x="21089" y="1944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4" name="Line"/>
            <p:cNvSpPr/>
            <p:nvPr/>
          </p:nvSpPr>
          <p:spPr>
            <a:xfrm>
              <a:off x="9782153" y="1748902"/>
              <a:ext cx="279026" cy="25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680" y="15709"/>
                    <a:pt x="9360" y="9818"/>
                    <a:pt x="12780" y="5891"/>
                  </a:cubicBezTo>
                  <a:cubicBezTo>
                    <a:pt x="16200" y="1964"/>
                    <a:pt x="18360" y="0"/>
                    <a:pt x="19620" y="0"/>
                  </a:cubicBezTo>
                  <a:cubicBezTo>
                    <a:pt x="20880" y="0"/>
                    <a:pt x="21240" y="1964"/>
                    <a:pt x="21600" y="392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5" name="Line"/>
            <p:cNvSpPr/>
            <p:nvPr/>
          </p:nvSpPr>
          <p:spPr>
            <a:xfrm>
              <a:off x="10444837" y="1439649"/>
              <a:ext cx="55806" cy="36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00" y="4211"/>
                    <a:pt x="3600" y="8423"/>
                    <a:pt x="7200" y="12023"/>
                  </a:cubicBezTo>
                  <a:cubicBezTo>
                    <a:pt x="10800" y="15623"/>
                    <a:pt x="16200" y="1861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6" name="Line"/>
            <p:cNvSpPr/>
            <p:nvPr/>
          </p:nvSpPr>
          <p:spPr>
            <a:xfrm>
              <a:off x="10553961" y="1467551"/>
              <a:ext cx="37366" cy="32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7" h="21600" fill="norm" stroke="1" extrusionOk="0">
                  <a:moveTo>
                    <a:pt x="1358" y="0"/>
                  </a:moveTo>
                  <a:cubicBezTo>
                    <a:pt x="88" y="3064"/>
                    <a:pt x="-1183" y="6128"/>
                    <a:pt x="1993" y="9728"/>
                  </a:cubicBezTo>
                  <a:cubicBezTo>
                    <a:pt x="5170" y="13328"/>
                    <a:pt x="12793" y="17464"/>
                    <a:pt x="20417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7" name="Line"/>
            <p:cNvSpPr/>
            <p:nvPr/>
          </p:nvSpPr>
          <p:spPr>
            <a:xfrm>
              <a:off x="10730838" y="1450929"/>
              <a:ext cx="306929" cy="305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4" fill="norm" stroke="1" extrusionOk="0">
                  <a:moveTo>
                    <a:pt x="0" y="8470"/>
                  </a:moveTo>
                  <a:cubicBezTo>
                    <a:pt x="327" y="7657"/>
                    <a:pt x="655" y="6845"/>
                    <a:pt x="1309" y="6358"/>
                  </a:cubicBezTo>
                  <a:cubicBezTo>
                    <a:pt x="1964" y="5871"/>
                    <a:pt x="2945" y="5709"/>
                    <a:pt x="4255" y="6033"/>
                  </a:cubicBezTo>
                  <a:cubicBezTo>
                    <a:pt x="5564" y="6358"/>
                    <a:pt x="7200" y="7170"/>
                    <a:pt x="7936" y="8876"/>
                  </a:cubicBezTo>
                  <a:cubicBezTo>
                    <a:pt x="8673" y="10581"/>
                    <a:pt x="8509" y="13179"/>
                    <a:pt x="7936" y="15209"/>
                  </a:cubicBezTo>
                  <a:cubicBezTo>
                    <a:pt x="7364" y="17239"/>
                    <a:pt x="6382" y="18701"/>
                    <a:pt x="5155" y="19757"/>
                  </a:cubicBezTo>
                  <a:cubicBezTo>
                    <a:pt x="3927" y="20812"/>
                    <a:pt x="2455" y="21462"/>
                    <a:pt x="1964" y="21300"/>
                  </a:cubicBezTo>
                  <a:cubicBezTo>
                    <a:pt x="1473" y="21137"/>
                    <a:pt x="1964" y="20163"/>
                    <a:pt x="3518" y="18214"/>
                  </a:cubicBezTo>
                  <a:cubicBezTo>
                    <a:pt x="5073" y="16265"/>
                    <a:pt x="7691" y="13342"/>
                    <a:pt x="9573" y="10500"/>
                  </a:cubicBezTo>
                  <a:cubicBezTo>
                    <a:pt x="11455" y="7657"/>
                    <a:pt x="12600" y="4897"/>
                    <a:pt x="13255" y="3029"/>
                  </a:cubicBezTo>
                  <a:cubicBezTo>
                    <a:pt x="13909" y="1161"/>
                    <a:pt x="14073" y="187"/>
                    <a:pt x="13745" y="24"/>
                  </a:cubicBezTo>
                  <a:cubicBezTo>
                    <a:pt x="13418" y="-138"/>
                    <a:pt x="12600" y="512"/>
                    <a:pt x="11618" y="2136"/>
                  </a:cubicBezTo>
                  <a:cubicBezTo>
                    <a:pt x="10636" y="3760"/>
                    <a:pt x="9491" y="6358"/>
                    <a:pt x="8918" y="8794"/>
                  </a:cubicBezTo>
                  <a:cubicBezTo>
                    <a:pt x="8345" y="11230"/>
                    <a:pt x="8345" y="13504"/>
                    <a:pt x="8673" y="14966"/>
                  </a:cubicBezTo>
                  <a:cubicBezTo>
                    <a:pt x="9000" y="16427"/>
                    <a:pt x="9655" y="17077"/>
                    <a:pt x="10800" y="17564"/>
                  </a:cubicBezTo>
                  <a:cubicBezTo>
                    <a:pt x="11945" y="18051"/>
                    <a:pt x="13582" y="18376"/>
                    <a:pt x="15464" y="18214"/>
                  </a:cubicBezTo>
                  <a:cubicBezTo>
                    <a:pt x="17345" y="18051"/>
                    <a:pt x="19473" y="17402"/>
                    <a:pt x="21600" y="1675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8" name="Line"/>
            <p:cNvSpPr/>
            <p:nvPr/>
          </p:nvSpPr>
          <p:spPr>
            <a:xfrm>
              <a:off x="11128449" y="1565211"/>
              <a:ext cx="188343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800" y="14400"/>
                    <a:pt x="1600" y="7200"/>
                    <a:pt x="5200" y="3600"/>
                  </a:cubicBezTo>
                  <a:cubicBezTo>
                    <a:pt x="8800" y="0"/>
                    <a:pt x="152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09" name="Line"/>
            <p:cNvSpPr/>
            <p:nvPr/>
          </p:nvSpPr>
          <p:spPr>
            <a:xfrm>
              <a:off x="11512108" y="1422153"/>
              <a:ext cx="181966" cy="344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487" fill="norm" stroke="1" extrusionOk="0">
                  <a:moveTo>
                    <a:pt x="0" y="2830"/>
                  </a:moveTo>
                  <a:cubicBezTo>
                    <a:pt x="273" y="4570"/>
                    <a:pt x="547" y="6310"/>
                    <a:pt x="1914" y="7759"/>
                  </a:cubicBezTo>
                  <a:cubicBezTo>
                    <a:pt x="3281" y="9209"/>
                    <a:pt x="5742" y="10369"/>
                    <a:pt x="7656" y="10876"/>
                  </a:cubicBezTo>
                  <a:cubicBezTo>
                    <a:pt x="9570" y="11383"/>
                    <a:pt x="10937" y="11238"/>
                    <a:pt x="12440" y="9716"/>
                  </a:cubicBezTo>
                  <a:cubicBezTo>
                    <a:pt x="13944" y="8194"/>
                    <a:pt x="15585" y="5295"/>
                    <a:pt x="16678" y="3265"/>
                  </a:cubicBezTo>
                  <a:cubicBezTo>
                    <a:pt x="17772" y="1236"/>
                    <a:pt x="18319" y="76"/>
                    <a:pt x="18592" y="3"/>
                  </a:cubicBezTo>
                  <a:cubicBezTo>
                    <a:pt x="18866" y="-69"/>
                    <a:pt x="18866" y="946"/>
                    <a:pt x="19413" y="3845"/>
                  </a:cubicBezTo>
                  <a:cubicBezTo>
                    <a:pt x="19959" y="6744"/>
                    <a:pt x="21053" y="11528"/>
                    <a:pt x="21327" y="14645"/>
                  </a:cubicBezTo>
                  <a:cubicBezTo>
                    <a:pt x="21600" y="17762"/>
                    <a:pt x="21053" y="19212"/>
                    <a:pt x="20096" y="20081"/>
                  </a:cubicBezTo>
                  <a:cubicBezTo>
                    <a:pt x="19139" y="20951"/>
                    <a:pt x="17772" y="21241"/>
                    <a:pt x="15722" y="21386"/>
                  </a:cubicBezTo>
                  <a:cubicBezTo>
                    <a:pt x="13671" y="21531"/>
                    <a:pt x="10937" y="21531"/>
                    <a:pt x="8886" y="21314"/>
                  </a:cubicBezTo>
                  <a:cubicBezTo>
                    <a:pt x="6835" y="21096"/>
                    <a:pt x="5468" y="20661"/>
                    <a:pt x="5878" y="19574"/>
                  </a:cubicBezTo>
                  <a:cubicBezTo>
                    <a:pt x="6289" y="18487"/>
                    <a:pt x="8476" y="16747"/>
                    <a:pt x="10663" y="1500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10" name="Line"/>
            <p:cNvSpPr/>
            <p:nvPr/>
          </p:nvSpPr>
          <p:spPr>
            <a:xfrm>
              <a:off x="11805483" y="1276885"/>
              <a:ext cx="69358" cy="432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507" fill="norm" stroke="1" extrusionOk="0">
                  <a:moveTo>
                    <a:pt x="2036" y="1155"/>
                  </a:moveTo>
                  <a:cubicBezTo>
                    <a:pt x="1316" y="578"/>
                    <a:pt x="596" y="0"/>
                    <a:pt x="236" y="0"/>
                  </a:cubicBezTo>
                  <a:cubicBezTo>
                    <a:pt x="-124" y="0"/>
                    <a:pt x="-124" y="578"/>
                    <a:pt x="596" y="2541"/>
                  </a:cubicBezTo>
                  <a:cubicBezTo>
                    <a:pt x="1316" y="4505"/>
                    <a:pt x="2756" y="7855"/>
                    <a:pt x="3836" y="11031"/>
                  </a:cubicBezTo>
                  <a:cubicBezTo>
                    <a:pt x="4916" y="14207"/>
                    <a:pt x="5636" y="17211"/>
                    <a:pt x="7076" y="19001"/>
                  </a:cubicBezTo>
                  <a:cubicBezTo>
                    <a:pt x="8516" y="20791"/>
                    <a:pt x="10676" y="21369"/>
                    <a:pt x="13196" y="21484"/>
                  </a:cubicBezTo>
                  <a:cubicBezTo>
                    <a:pt x="15716" y="21600"/>
                    <a:pt x="18596" y="21253"/>
                    <a:pt x="21476" y="2090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11" name="Line"/>
            <p:cNvSpPr/>
            <p:nvPr/>
          </p:nvSpPr>
          <p:spPr>
            <a:xfrm>
              <a:off x="11896166" y="1277970"/>
              <a:ext cx="20238" cy="46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8" h="21549" fill="norm" stroke="1" extrusionOk="0">
                  <a:moveTo>
                    <a:pt x="13988" y="2988"/>
                  </a:moveTo>
                  <a:cubicBezTo>
                    <a:pt x="16388" y="2445"/>
                    <a:pt x="18788" y="1903"/>
                    <a:pt x="19988" y="1306"/>
                  </a:cubicBezTo>
                  <a:cubicBezTo>
                    <a:pt x="21188" y="709"/>
                    <a:pt x="21188" y="58"/>
                    <a:pt x="19988" y="3"/>
                  </a:cubicBezTo>
                  <a:cubicBezTo>
                    <a:pt x="18788" y="-51"/>
                    <a:pt x="16388" y="492"/>
                    <a:pt x="12788" y="2608"/>
                  </a:cubicBezTo>
                  <a:cubicBezTo>
                    <a:pt x="9188" y="4725"/>
                    <a:pt x="4388" y="8415"/>
                    <a:pt x="1988" y="11455"/>
                  </a:cubicBezTo>
                  <a:cubicBezTo>
                    <a:pt x="-412" y="14494"/>
                    <a:pt x="-412" y="16882"/>
                    <a:pt x="788" y="18401"/>
                  </a:cubicBezTo>
                  <a:cubicBezTo>
                    <a:pt x="1988" y="19921"/>
                    <a:pt x="4388" y="20572"/>
                    <a:pt x="6788" y="20952"/>
                  </a:cubicBezTo>
                  <a:cubicBezTo>
                    <a:pt x="9188" y="21332"/>
                    <a:pt x="11588" y="21440"/>
                    <a:pt x="13988" y="2154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12" name="Line"/>
            <p:cNvSpPr/>
            <p:nvPr/>
          </p:nvSpPr>
          <p:spPr>
            <a:xfrm>
              <a:off x="12077134" y="1092143"/>
              <a:ext cx="37820" cy="298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6" h="21343" fill="norm" stroke="1" extrusionOk="0">
                  <a:moveTo>
                    <a:pt x="0" y="1405"/>
                  </a:moveTo>
                  <a:cubicBezTo>
                    <a:pt x="0" y="574"/>
                    <a:pt x="0" y="-257"/>
                    <a:pt x="1271" y="75"/>
                  </a:cubicBezTo>
                  <a:cubicBezTo>
                    <a:pt x="2541" y="408"/>
                    <a:pt x="5082" y="1903"/>
                    <a:pt x="8894" y="4645"/>
                  </a:cubicBezTo>
                  <a:cubicBezTo>
                    <a:pt x="12706" y="7386"/>
                    <a:pt x="17788" y="11374"/>
                    <a:pt x="19694" y="14365"/>
                  </a:cubicBezTo>
                  <a:cubicBezTo>
                    <a:pt x="21600" y="17355"/>
                    <a:pt x="20329" y="19349"/>
                    <a:pt x="19059" y="2134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13" name="Line"/>
            <p:cNvSpPr/>
            <p:nvPr/>
          </p:nvSpPr>
          <p:spPr>
            <a:xfrm>
              <a:off x="12056207" y="1029074"/>
              <a:ext cx="172831" cy="18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488" fill="norm" stroke="1" extrusionOk="0">
                  <a:moveTo>
                    <a:pt x="0" y="9371"/>
                  </a:moveTo>
                  <a:cubicBezTo>
                    <a:pt x="0" y="8054"/>
                    <a:pt x="0" y="6737"/>
                    <a:pt x="1989" y="5156"/>
                  </a:cubicBezTo>
                  <a:cubicBezTo>
                    <a:pt x="3979" y="3576"/>
                    <a:pt x="7958" y="1732"/>
                    <a:pt x="10658" y="810"/>
                  </a:cubicBezTo>
                  <a:cubicBezTo>
                    <a:pt x="13358" y="-112"/>
                    <a:pt x="14779" y="-112"/>
                    <a:pt x="16200" y="151"/>
                  </a:cubicBezTo>
                  <a:cubicBezTo>
                    <a:pt x="17621" y="415"/>
                    <a:pt x="19042" y="942"/>
                    <a:pt x="19611" y="1864"/>
                  </a:cubicBezTo>
                  <a:cubicBezTo>
                    <a:pt x="20179" y="2786"/>
                    <a:pt x="19895" y="4103"/>
                    <a:pt x="18190" y="5420"/>
                  </a:cubicBezTo>
                  <a:cubicBezTo>
                    <a:pt x="16484" y="6737"/>
                    <a:pt x="13358" y="8054"/>
                    <a:pt x="10658" y="9108"/>
                  </a:cubicBezTo>
                  <a:cubicBezTo>
                    <a:pt x="7958" y="10161"/>
                    <a:pt x="5684" y="10951"/>
                    <a:pt x="5258" y="11347"/>
                  </a:cubicBezTo>
                  <a:cubicBezTo>
                    <a:pt x="4832" y="11742"/>
                    <a:pt x="6253" y="11742"/>
                    <a:pt x="8384" y="11873"/>
                  </a:cubicBezTo>
                  <a:cubicBezTo>
                    <a:pt x="10516" y="12005"/>
                    <a:pt x="13358" y="12269"/>
                    <a:pt x="15489" y="12532"/>
                  </a:cubicBezTo>
                  <a:cubicBezTo>
                    <a:pt x="17621" y="12795"/>
                    <a:pt x="19042" y="13059"/>
                    <a:pt x="20037" y="13849"/>
                  </a:cubicBezTo>
                  <a:cubicBezTo>
                    <a:pt x="21032" y="14639"/>
                    <a:pt x="21600" y="15956"/>
                    <a:pt x="20605" y="17142"/>
                  </a:cubicBezTo>
                  <a:cubicBezTo>
                    <a:pt x="19611" y="18327"/>
                    <a:pt x="17053" y="19381"/>
                    <a:pt x="13926" y="20171"/>
                  </a:cubicBezTo>
                  <a:cubicBezTo>
                    <a:pt x="10800" y="20961"/>
                    <a:pt x="7105" y="21488"/>
                    <a:pt x="6679" y="21488"/>
                  </a:cubicBezTo>
                  <a:cubicBezTo>
                    <a:pt x="6253" y="21488"/>
                    <a:pt x="9095" y="20961"/>
                    <a:pt x="11937" y="2043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14" name="Line"/>
            <p:cNvSpPr/>
            <p:nvPr/>
          </p:nvSpPr>
          <p:spPr>
            <a:xfrm>
              <a:off x="12314773" y="847254"/>
              <a:ext cx="20461" cy="159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221" fill="norm" stroke="1" extrusionOk="0">
                  <a:moveTo>
                    <a:pt x="6718" y="2707"/>
                  </a:moveTo>
                  <a:cubicBezTo>
                    <a:pt x="4318" y="1164"/>
                    <a:pt x="1918" y="-379"/>
                    <a:pt x="718" y="84"/>
                  </a:cubicBezTo>
                  <a:cubicBezTo>
                    <a:pt x="-482" y="547"/>
                    <a:pt x="-482" y="3015"/>
                    <a:pt x="3118" y="6872"/>
                  </a:cubicBezTo>
                  <a:cubicBezTo>
                    <a:pt x="6718" y="10730"/>
                    <a:pt x="13918" y="15975"/>
                    <a:pt x="21118" y="2122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15" name="Line"/>
            <p:cNvSpPr/>
            <p:nvPr/>
          </p:nvSpPr>
          <p:spPr>
            <a:xfrm>
              <a:off x="10486691" y="1930268"/>
              <a:ext cx="1678181" cy="144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0" y="21600"/>
                  </a:moveTo>
                  <a:cubicBezTo>
                    <a:pt x="777" y="20555"/>
                    <a:pt x="1554" y="19510"/>
                    <a:pt x="2510" y="18290"/>
                  </a:cubicBezTo>
                  <a:cubicBezTo>
                    <a:pt x="3466" y="17071"/>
                    <a:pt x="4601" y="15677"/>
                    <a:pt x="5706" y="14458"/>
                  </a:cubicBezTo>
                  <a:cubicBezTo>
                    <a:pt x="6812" y="13239"/>
                    <a:pt x="7887" y="12194"/>
                    <a:pt x="8978" y="11148"/>
                  </a:cubicBezTo>
                  <a:cubicBezTo>
                    <a:pt x="10068" y="10103"/>
                    <a:pt x="11173" y="9058"/>
                    <a:pt x="12354" y="7839"/>
                  </a:cubicBezTo>
                  <a:cubicBezTo>
                    <a:pt x="13534" y="6619"/>
                    <a:pt x="14788" y="5226"/>
                    <a:pt x="15998" y="4007"/>
                  </a:cubicBezTo>
                  <a:cubicBezTo>
                    <a:pt x="17208" y="2787"/>
                    <a:pt x="18373" y="1742"/>
                    <a:pt x="19195" y="1219"/>
                  </a:cubicBezTo>
                  <a:cubicBezTo>
                    <a:pt x="20017" y="697"/>
                    <a:pt x="20495" y="697"/>
                    <a:pt x="20868" y="523"/>
                  </a:cubicBezTo>
                  <a:cubicBezTo>
                    <a:pt x="21241" y="348"/>
                    <a:pt x="21510" y="0"/>
                    <a:pt x="21555" y="0"/>
                  </a:cubicBezTo>
                  <a:cubicBezTo>
                    <a:pt x="21600" y="0"/>
                    <a:pt x="21421" y="348"/>
                    <a:pt x="21241" y="69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16" name="Line"/>
            <p:cNvSpPr/>
            <p:nvPr/>
          </p:nvSpPr>
          <p:spPr>
            <a:xfrm>
              <a:off x="12300354" y="1405804"/>
              <a:ext cx="365950" cy="1080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579" fill="norm" stroke="1" extrusionOk="0">
                  <a:moveTo>
                    <a:pt x="11073" y="1094"/>
                  </a:moveTo>
                  <a:cubicBezTo>
                    <a:pt x="12030" y="722"/>
                    <a:pt x="12987" y="351"/>
                    <a:pt x="13876" y="165"/>
                  </a:cubicBezTo>
                  <a:cubicBezTo>
                    <a:pt x="14765" y="-21"/>
                    <a:pt x="15585" y="-21"/>
                    <a:pt x="16337" y="25"/>
                  </a:cubicBezTo>
                  <a:cubicBezTo>
                    <a:pt x="17089" y="72"/>
                    <a:pt x="17772" y="165"/>
                    <a:pt x="18319" y="490"/>
                  </a:cubicBezTo>
                  <a:cubicBezTo>
                    <a:pt x="18866" y="815"/>
                    <a:pt x="19276" y="1373"/>
                    <a:pt x="18661" y="2441"/>
                  </a:cubicBezTo>
                  <a:cubicBezTo>
                    <a:pt x="18046" y="3509"/>
                    <a:pt x="16405" y="5089"/>
                    <a:pt x="14970" y="6552"/>
                  </a:cubicBezTo>
                  <a:cubicBezTo>
                    <a:pt x="13534" y="8015"/>
                    <a:pt x="12304" y="9362"/>
                    <a:pt x="11825" y="10291"/>
                  </a:cubicBezTo>
                  <a:cubicBezTo>
                    <a:pt x="11347" y="11220"/>
                    <a:pt x="11620" y="11731"/>
                    <a:pt x="12030" y="12080"/>
                  </a:cubicBezTo>
                  <a:cubicBezTo>
                    <a:pt x="12441" y="12428"/>
                    <a:pt x="12987" y="12614"/>
                    <a:pt x="13671" y="12707"/>
                  </a:cubicBezTo>
                  <a:cubicBezTo>
                    <a:pt x="14354" y="12800"/>
                    <a:pt x="15175" y="12800"/>
                    <a:pt x="16132" y="12660"/>
                  </a:cubicBezTo>
                  <a:cubicBezTo>
                    <a:pt x="17089" y="12521"/>
                    <a:pt x="18182" y="12242"/>
                    <a:pt x="18934" y="11987"/>
                  </a:cubicBezTo>
                  <a:cubicBezTo>
                    <a:pt x="19686" y="11731"/>
                    <a:pt x="20096" y="11499"/>
                    <a:pt x="20506" y="11197"/>
                  </a:cubicBezTo>
                  <a:cubicBezTo>
                    <a:pt x="20916" y="10895"/>
                    <a:pt x="21327" y="10524"/>
                    <a:pt x="21463" y="10477"/>
                  </a:cubicBezTo>
                  <a:cubicBezTo>
                    <a:pt x="21600" y="10431"/>
                    <a:pt x="21463" y="10709"/>
                    <a:pt x="21122" y="11638"/>
                  </a:cubicBezTo>
                  <a:cubicBezTo>
                    <a:pt x="20780" y="12567"/>
                    <a:pt x="20233" y="14147"/>
                    <a:pt x="19823" y="15447"/>
                  </a:cubicBezTo>
                  <a:cubicBezTo>
                    <a:pt x="19413" y="16748"/>
                    <a:pt x="19139" y="17770"/>
                    <a:pt x="18866" y="18513"/>
                  </a:cubicBezTo>
                  <a:cubicBezTo>
                    <a:pt x="18592" y="19256"/>
                    <a:pt x="18319" y="19721"/>
                    <a:pt x="17430" y="20116"/>
                  </a:cubicBezTo>
                  <a:cubicBezTo>
                    <a:pt x="16542" y="20511"/>
                    <a:pt x="15038" y="20836"/>
                    <a:pt x="12235" y="21045"/>
                  </a:cubicBezTo>
                  <a:cubicBezTo>
                    <a:pt x="9433" y="21254"/>
                    <a:pt x="5332" y="21347"/>
                    <a:pt x="3076" y="21416"/>
                  </a:cubicBezTo>
                  <a:cubicBezTo>
                    <a:pt x="820" y="21486"/>
                    <a:pt x="410" y="21533"/>
                    <a:pt x="0" y="2157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17" name="Line"/>
            <p:cNvSpPr/>
            <p:nvPr/>
          </p:nvSpPr>
          <p:spPr>
            <a:xfrm>
              <a:off x="7633659" y="1826699"/>
              <a:ext cx="216246" cy="136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fill="norm" stroke="1" extrusionOk="0">
                  <a:moveTo>
                    <a:pt x="0" y="3859"/>
                  </a:moveTo>
                  <a:cubicBezTo>
                    <a:pt x="0" y="2029"/>
                    <a:pt x="0" y="198"/>
                    <a:pt x="348" y="15"/>
                  </a:cubicBezTo>
                  <a:cubicBezTo>
                    <a:pt x="697" y="-168"/>
                    <a:pt x="1394" y="1296"/>
                    <a:pt x="2090" y="3859"/>
                  </a:cubicBezTo>
                  <a:cubicBezTo>
                    <a:pt x="2787" y="6422"/>
                    <a:pt x="3484" y="10083"/>
                    <a:pt x="3832" y="13012"/>
                  </a:cubicBezTo>
                  <a:cubicBezTo>
                    <a:pt x="4181" y="15941"/>
                    <a:pt x="4181" y="18137"/>
                    <a:pt x="7084" y="19418"/>
                  </a:cubicBezTo>
                  <a:cubicBezTo>
                    <a:pt x="9987" y="20700"/>
                    <a:pt x="15794" y="21066"/>
                    <a:pt x="21600" y="2143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518" name="Line"/>
            <p:cNvSpPr/>
            <p:nvPr/>
          </p:nvSpPr>
          <p:spPr>
            <a:xfrm>
              <a:off x="11252229" y="2174304"/>
              <a:ext cx="371490" cy="296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168" fill="norm" stroke="1" extrusionOk="0">
                  <a:moveTo>
                    <a:pt x="10969" y="4827"/>
                  </a:moveTo>
                  <a:cubicBezTo>
                    <a:pt x="10969" y="3996"/>
                    <a:pt x="10969" y="3165"/>
                    <a:pt x="10969" y="2334"/>
                  </a:cubicBezTo>
                  <a:cubicBezTo>
                    <a:pt x="10969" y="1504"/>
                    <a:pt x="10969" y="673"/>
                    <a:pt x="9762" y="257"/>
                  </a:cubicBezTo>
                  <a:cubicBezTo>
                    <a:pt x="8554" y="-158"/>
                    <a:pt x="6140" y="-158"/>
                    <a:pt x="4261" y="922"/>
                  </a:cubicBezTo>
                  <a:cubicBezTo>
                    <a:pt x="2383" y="2002"/>
                    <a:pt x="1041" y="4162"/>
                    <a:pt x="438" y="6820"/>
                  </a:cubicBezTo>
                  <a:cubicBezTo>
                    <a:pt x="-166" y="9479"/>
                    <a:pt x="-32" y="12636"/>
                    <a:pt x="169" y="14713"/>
                  </a:cubicBezTo>
                  <a:cubicBezTo>
                    <a:pt x="371" y="16790"/>
                    <a:pt x="639" y="17787"/>
                    <a:pt x="974" y="18617"/>
                  </a:cubicBezTo>
                  <a:cubicBezTo>
                    <a:pt x="1310" y="19448"/>
                    <a:pt x="1712" y="20113"/>
                    <a:pt x="2249" y="20611"/>
                  </a:cubicBezTo>
                  <a:cubicBezTo>
                    <a:pt x="2786" y="21110"/>
                    <a:pt x="3456" y="21442"/>
                    <a:pt x="4328" y="20860"/>
                  </a:cubicBezTo>
                  <a:cubicBezTo>
                    <a:pt x="5200" y="20279"/>
                    <a:pt x="6274" y="18784"/>
                    <a:pt x="7213" y="16540"/>
                  </a:cubicBezTo>
                  <a:cubicBezTo>
                    <a:pt x="8152" y="14297"/>
                    <a:pt x="8957" y="11307"/>
                    <a:pt x="9427" y="9147"/>
                  </a:cubicBezTo>
                  <a:cubicBezTo>
                    <a:pt x="9896" y="6987"/>
                    <a:pt x="10030" y="5657"/>
                    <a:pt x="10164" y="5408"/>
                  </a:cubicBezTo>
                  <a:cubicBezTo>
                    <a:pt x="10299" y="5159"/>
                    <a:pt x="10433" y="5990"/>
                    <a:pt x="10567" y="7734"/>
                  </a:cubicBezTo>
                  <a:cubicBezTo>
                    <a:pt x="10701" y="9479"/>
                    <a:pt x="10835" y="12137"/>
                    <a:pt x="11238" y="14214"/>
                  </a:cubicBezTo>
                  <a:cubicBezTo>
                    <a:pt x="11640" y="16291"/>
                    <a:pt x="12311" y="17787"/>
                    <a:pt x="13451" y="18617"/>
                  </a:cubicBezTo>
                  <a:cubicBezTo>
                    <a:pt x="14592" y="19448"/>
                    <a:pt x="16202" y="19614"/>
                    <a:pt x="17610" y="19365"/>
                  </a:cubicBezTo>
                  <a:cubicBezTo>
                    <a:pt x="19019" y="19116"/>
                    <a:pt x="20227" y="18451"/>
                    <a:pt x="21434" y="1778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7520" name="Drawing" descr="Drawing"/>
          <p:cNvPicPr>
            <a:picLocks noChangeAspect="0"/>
          </p:cNvPicPr>
          <p:nvPr/>
        </p:nvPicPr>
        <p:blipFill>
          <a:blip r:embed="rId109">
            <a:extLst/>
          </a:blip>
          <a:stretch>
            <a:fillRect/>
          </a:stretch>
        </p:blipFill>
        <p:spPr>
          <a:xfrm>
            <a:off x="6924509" y="12334650"/>
            <a:ext cx="114342" cy="99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02" grpId="3"/>
      <p:bldP build="whole" bldLvl="1" animBg="1" rev="0" advAuto="0" spid="7519" grpId="4"/>
      <p:bldP build="whole" bldLvl="1" animBg="1" rev="0" advAuto="0" spid="7416" grpId="2"/>
      <p:bldP build="whole" bldLvl="1" animBg="1" rev="0" advAuto="0" spid="7303" grpId="1"/>
      <p:bldP build="whole" bldLvl="1" animBg="1" rev="0" advAuto="0" spid="7465" grpId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3" name="Drawing"/>
          <p:cNvGrpSpPr/>
          <p:nvPr/>
        </p:nvGrpSpPr>
        <p:grpSpPr>
          <a:xfrm>
            <a:off x="304109" y="612711"/>
            <a:ext cx="12439040" cy="5908997"/>
            <a:chOff x="4224683" y="5447655"/>
            <a:chExt cx="12439038" cy="5908995"/>
          </a:xfrm>
        </p:grpSpPr>
        <p:pic>
          <p:nvPicPr>
            <p:cNvPr id="7523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24683" y="5619218"/>
              <a:ext cx="574535" cy="738570"/>
            </a:xfrm>
            <a:prstGeom prst="rect">
              <a:avLst/>
            </a:prstGeom>
            <a:effectLst/>
          </p:spPr>
        </p:pic>
        <p:pic>
          <p:nvPicPr>
            <p:cNvPr id="7525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29124" y="5657108"/>
              <a:ext cx="321209" cy="686914"/>
            </a:xfrm>
            <a:prstGeom prst="rect">
              <a:avLst/>
            </a:prstGeom>
            <a:effectLst/>
          </p:spPr>
        </p:pic>
        <p:pic>
          <p:nvPicPr>
            <p:cNvPr id="7527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40684" y="5934501"/>
              <a:ext cx="344266" cy="398660"/>
            </a:xfrm>
            <a:prstGeom prst="rect">
              <a:avLst/>
            </a:prstGeom>
            <a:effectLst/>
          </p:spPr>
        </p:pic>
        <p:pic>
          <p:nvPicPr>
            <p:cNvPr id="7529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21530" y="5913371"/>
              <a:ext cx="339894" cy="448919"/>
            </a:xfrm>
            <a:prstGeom prst="rect">
              <a:avLst/>
            </a:prstGeom>
            <a:effectLst/>
          </p:spPr>
        </p:pic>
        <p:pic>
          <p:nvPicPr>
            <p:cNvPr id="7531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69870" y="5683620"/>
              <a:ext cx="325001" cy="653513"/>
            </a:xfrm>
            <a:prstGeom prst="rect">
              <a:avLst/>
            </a:prstGeom>
            <a:effectLst/>
          </p:spPr>
        </p:pic>
        <p:pic>
          <p:nvPicPr>
            <p:cNvPr id="7533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222538" y="6007195"/>
              <a:ext cx="242730" cy="123404"/>
            </a:xfrm>
            <a:prstGeom prst="rect">
              <a:avLst/>
            </a:prstGeom>
            <a:effectLst/>
          </p:spPr>
        </p:pic>
        <p:pic>
          <p:nvPicPr>
            <p:cNvPr id="7535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741172" y="5617896"/>
              <a:ext cx="323049" cy="667892"/>
            </a:xfrm>
            <a:prstGeom prst="rect">
              <a:avLst/>
            </a:prstGeom>
            <a:effectLst/>
          </p:spPr>
        </p:pic>
        <p:pic>
          <p:nvPicPr>
            <p:cNvPr id="7537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966067" y="5894587"/>
              <a:ext cx="407964" cy="382397"/>
            </a:xfrm>
            <a:prstGeom prst="rect">
              <a:avLst/>
            </a:prstGeom>
            <a:effectLst/>
          </p:spPr>
        </p:pic>
        <p:pic>
          <p:nvPicPr>
            <p:cNvPr id="7539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356969" y="5665265"/>
              <a:ext cx="113445" cy="630558"/>
            </a:xfrm>
            <a:prstGeom prst="rect">
              <a:avLst/>
            </a:prstGeom>
            <a:effectLst/>
          </p:spPr>
        </p:pic>
        <p:pic>
          <p:nvPicPr>
            <p:cNvPr id="7541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372594" y="5897588"/>
              <a:ext cx="308948" cy="406322"/>
            </a:xfrm>
            <a:prstGeom prst="rect">
              <a:avLst/>
            </a:prstGeom>
            <a:effectLst/>
          </p:spPr>
        </p:pic>
        <p:pic>
          <p:nvPicPr>
            <p:cNvPr id="7543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665973" y="5903290"/>
              <a:ext cx="299111" cy="368527"/>
            </a:xfrm>
            <a:prstGeom prst="rect">
              <a:avLst/>
            </a:prstGeom>
            <a:effectLst/>
          </p:spPr>
        </p:pic>
        <p:pic>
          <p:nvPicPr>
            <p:cNvPr id="7545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7947198" y="5878228"/>
              <a:ext cx="363711" cy="385585"/>
            </a:xfrm>
            <a:prstGeom prst="rect">
              <a:avLst/>
            </a:prstGeom>
            <a:effectLst/>
          </p:spPr>
        </p:pic>
        <p:pic>
          <p:nvPicPr>
            <p:cNvPr id="7547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8359036" y="5897041"/>
              <a:ext cx="144061" cy="357483"/>
            </a:xfrm>
            <a:prstGeom prst="rect">
              <a:avLst/>
            </a:prstGeom>
            <a:effectLst/>
          </p:spPr>
        </p:pic>
        <p:pic>
          <p:nvPicPr>
            <p:cNvPr id="7549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359036" y="5616188"/>
              <a:ext cx="156580" cy="228972"/>
            </a:xfrm>
            <a:prstGeom prst="rect">
              <a:avLst/>
            </a:prstGeom>
            <a:effectLst/>
          </p:spPr>
        </p:pic>
        <p:pic>
          <p:nvPicPr>
            <p:cNvPr id="7551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655020" y="5676729"/>
              <a:ext cx="123450" cy="529595"/>
            </a:xfrm>
            <a:prstGeom prst="rect">
              <a:avLst/>
            </a:prstGeom>
            <a:effectLst/>
          </p:spPr>
        </p:pic>
        <p:pic>
          <p:nvPicPr>
            <p:cNvPr id="7553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543554" y="5841966"/>
              <a:ext cx="296876" cy="123399"/>
            </a:xfrm>
            <a:prstGeom prst="rect">
              <a:avLst/>
            </a:prstGeom>
            <a:effectLst/>
          </p:spPr>
        </p:pic>
        <p:pic>
          <p:nvPicPr>
            <p:cNvPr id="7555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8854723" y="5817021"/>
              <a:ext cx="302395" cy="570819"/>
            </a:xfrm>
            <a:prstGeom prst="rect">
              <a:avLst/>
            </a:prstGeom>
            <a:effectLst/>
          </p:spPr>
        </p:pic>
        <p:pic>
          <p:nvPicPr>
            <p:cNvPr id="7557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9481214" y="5467109"/>
              <a:ext cx="109634" cy="339916"/>
            </a:xfrm>
            <a:prstGeom prst="rect">
              <a:avLst/>
            </a:prstGeom>
            <a:effectLst/>
          </p:spPr>
        </p:pic>
        <p:pic>
          <p:nvPicPr>
            <p:cNvPr id="7559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9669055" y="5683616"/>
              <a:ext cx="128324" cy="467630"/>
            </a:xfrm>
            <a:prstGeom prst="rect">
              <a:avLst/>
            </a:prstGeom>
            <a:effectLst/>
          </p:spPr>
        </p:pic>
        <p:pic>
          <p:nvPicPr>
            <p:cNvPr id="7561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9815899" y="5736038"/>
              <a:ext cx="232883" cy="456516"/>
            </a:xfrm>
            <a:prstGeom prst="rect">
              <a:avLst/>
            </a:prstGeom>
            <a:effectLst/>
          </p:spPr>
        </p:pic>
        <p:pic>
          <p:nvPicPr>
            <p:cNvPr id="7563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9804782" y="5910806"/>
              <a:ext cx="261098" cy="102755"/>
            </a:xfrm>
            <a:prstGeom prst="rect">
              <a:avLst/>
            </a:prstGeom>
            <a:effectLst/>
          </p:spPr>
        </p:pic>
        <p:pic>
          <p:nvPicPr>
            <p:cNvPr id="7565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0458807" y="5736403"/>
              <a:ext cx="169823" cy="145329"/>
            </a:xfrm>
            <a:prstGeom prst="rect">
              <a:avLst/>
            </a:prstGeom>
            <a:effectLst/>
          </p:spPr>
        </p:pic>
        <p:pic>
          <p:nvPicPr>
            <p:cNvPr id="7567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0501529" y="6037027"/>
              <a:ext cx="157746" cy="144956"/>
            </a:xfrm>
            <a:prstGeom prst="rect">
              <a:avLst/>
            </a:prstGeom>
            <a:effectLst/>
          </p:spPr>
        </p:pic>
        <p:pic>
          <p:nvPicPr>
            <p:cNvPr id="7569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11633601" y="5689243"/>
              <a:ext cx="73263" cy="306130"/>
            </a:xfrm>
            <a:prstGeom prst="rect">
              <a:avLst/>
            </a:prstGeom>
            <a:effectLst/>
          </p:spPr>
        </p:pic>
        <p:pic>
          <p:nvPicPr>
            <p:cNvPr id="7571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1454603" y="5634223"/>
              <a:ext cx="410607" cy="154612"/>
            </a:xfrm>
            <a:prstGeom prst="rect">
              <a:avLst/>
            </a:prstGeom>
            <a:effectLst/>
          </p:spPr>
        </p:pic>
        <p:pic>
          <p:nvPicPr>
            <p:cNvPr id="7573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1392643" y="6046029"/>
              <a:ext cx="341761" cy="80149"/>
            </a:xfrm>
            <a:prstGeom prst="rect">
              <a:avLst/>
            </a:prstGeom>
            <a:effectLst/>
          </p:spPr>
        </p:pic>
        <p:pic>
          <p:nvPicPr>
            <p:cNvPr id="7575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11733714" y="5879651"/>
              <a:ext cx="258399" cy="218991"/>
            </a:xfrm>
            <a:prstGeom prst="rect">
              <a:avLst/>
            </a:prstGeom>
            <a:effectLst/>
          </p:spPr>
        </p:pic>
        <p:pic>
          <p:nvPicPr>
            <p:cNvPr id="7577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12483987" y="5547185"/>
              <a:ext cx="345056" cy="492574"/>
            </a:xfrm>
            <a:prstGeom prst="rect">
              <a:avLst/>
            </a:prstGeom>
            <a:effectLst/>
          </p:spPr>
        </p:pic>
        <p:pic>
          <p:nvPicPr>
            <p:cNvPr id="7579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12991891" y="5691182"/>
              <a:ext cx="257109" cy="77001"/>
            </a:xfrm>
            <a:prstGeom prst="rect">
              <a:avLst/>
            </a:prstGeom>
            <a:effectLst/>
          </p:spPr>
        </p:pic>
        <p:pic>
          <p:nvPicPr>
            <p:cNvPr id="7581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13001734" y="5791303"/>
              <a:ext cx="274800" cy="45725"/>
            </a:xfrm>
            <a:prstGeom prst="rect">
              <a:avLst/>
            </a:prstGeom>
            <a:effectLst/>
          </p:spPr>
        </p:pic>
        <p:pic>
          <p:nvPicPr>
            <p:cNvPr id="7583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13362765" y="5525103"/>
              <a:ext cx="92771" cy="332581"/>
            </a:xfrm>
            <a:prstGeom prst="rect">
              <a:avLst/>
            </a:prstGeom>
            <a:effectLst/>
          </p:spPr>
        </p:pic>
        <p:pic>
          <p:nvPicPr>
            <p:cNvPr id="7585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13630113" y="5701803"/>
              <a:ext cx="121457" cy="259147"/>
            </a:xfrm>
            <a:prstGeom prst="rect">
              <a:avLst/>
            </a:prstGeom>
            <a:effectLst/>
          </p:spPr>
        </p:pic>
        <p:pic>
          <p:nvPicPr>
            <p:cNvPr id="7587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14000453" y="5447655"/>
              <a:ext cx="384492" cy="450437"/>
            </a:xfrm>
            <a:prstGeom prst="rect">
              <a:avLst/>
            </a:prstGeom>
            <a:effectLst/>
          </p:spPr>
        </p:pic>
        <p:pic>
          <p:nvPicPr>
            <p:cNvPr id="7589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14717870" y="5846381"/>
              <a:ext cx="155875" cy="148990"/>
            </a:xfrm>
            <a:prstGeom prst="rect">
              <a:avLst/>
            </a:prstGeom>
            <a:effectLst/>
          </p:spPr>
        </p:pic>
        <p:pic>
          <p:nvPicPr>
            <p:cNvPr id="7591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4374064" y="6723977"/>
              <a:ext cx="265712" cy="551917"/>
            </a:xfrm>
            <a:prstGeom prst="rect">
              <a:avLst/>
            </a:prstGeom>
            <a:effectLst/>
          </p:spPr>
        </p:pic>
        <p:pic>
          <p:nvPicPr>
            <p:cNvPr id="7593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4673342" y="7022393"/>
              <a:ext cx="249100" cy="431010"/>
            </a:xfrm>
            <a:prstGeom prst="rect">
              <a:avLst/>
            </a:prstGeom>
            <a:effectLst/>
          </p:spPr>
        </p:pic>
        <p:pic>
          <p:nvPicPr>
            <p:cNvPr id="7595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5016173" y="6830864"/>
              <a:ext cx="88429" cy="534529"/>
            </a:xfrm>
            <a:prstGeom prst="rect">
              <a:avLst/>
            </a:prstGeom>
            <a:effectLst/>
          </p:spPr>
        </p:pic>
        <p:pic>
          <p:nvPicPr>
            <p:cNvPr id="7597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5017568" y="6985455"/>
              <a:ext cx="230041" cy="230669"/>
            </a:xfrm>
            <a:prstGeom prst="rect">
              <a:avLst/>
            </a:prstGeom>
            <a:effectLst/>
          </p:spPr>
        </p:pic>
        <p:pic>
          <p:nvPicPr>
            <p:cNvPr id="7599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5291204" y="6873448"/>
              <a:ext cx="529390" cy="316272"/>
            </a:xfrm>
            <a:prstGeom prst="rect">
              <a:avLst/>
            </a:prstGeom>
            <a:effectLst/>
          </p:spPr>
        </p:pic>
        <p:pic>
          <p:nvPicPr>
            <p:cNvPr id="7601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5869532" y="6901626"/>
              <a:ext cx="846051" cy="283647"/>
            </a:xfrm>
            <a:prstGeom prst="rect">
              <a:avLst/>
            </a:prstGeom>
            <a:effectLst/>
          </p:spPr>
        </p:pic>
        <p:pic>
          <p:nvPicPr>
            <p:cNvPr id="7603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6554143" y="6734856"/>
              <a:ext cx="85315" cy="106284"/>
            </a:xfrm>
            <a:prstGeom prst="rect">
              <a:avLst/>
            </a:prstGeom>
            <a:effectLst/>
          </p:spPr>
        </p:pic>
        <p:pic>
          <p:nvPicPr>
            <p:cNvPr id="7605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6719153" y="6762021"/>
              <a:ext cx="643573" cy="612797"/>
            </a:xfrm>
            <a:prstGeom prst="rect">
              <a:avLst/>
            </a:prstGeom>
            <a:effectLst/>
          </p:spPr>
        </p:pic>
        <p:pic>
          <p:nvPicPr>
            <p:cNvPr id="7607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7385848" y="6883595"/>
              <a:ext cx="610254" cy="299617"/>
            </a:xfrm>
            <a:prstGeom prst="rect">
              <a:avLst/>
            </a:prstGeom>
            <a:effectLst/>
          </p:spPr>
        </p:pic>
        <p:pic>
          <p:nvPicPr>
            <p:cNvPr id="7609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7843382" y="6687972"/>
              <a:ext cx="83516" cy="121024"/>
            </a:xfrm>
            <a:prstGeom prst="rect">
              <a:avLst/>
            </a:prstGeom>
            <a:effectLst/>
          </p:spPr>
        </p:pic>
        <p:pic>
          <p:nvPicPr>
            <p:cNvPr id="7611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8064566" y="6705450"/>
              <a:ext cx="89881" cy="499315"/>
            </a:xfrm>
            <a:prstGeom prst="rect">
              <a:avLst/>
            </a:prstGeom>
            <a:effectLst/>
          </p:spPr>
        </p:pic>
        <p:pic>
          <p:nvPicPr>
            <p:cNvPr id="7613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8017631" y="6879059"/>
              <a:ext cx="246969" cy="93917"/>
            </a:xfrm>
            <a:prstGeom prst="rect">
              <a:avLst/>
            </a:prstGeom>
            <a:effectLst/>
          </p:spPr>
        </p:pic>
        <p:pic>
          <p:nvPicPr>
            <p:cNvPr id="7615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8156911" y="6893450"/>
              <a:ext cx="313827" cy="503656"/>
            </a:xfrm>
            <a:prstGeom prst="rect">
              <a:avLst/>
            </a:prstGeom>
            <a:effectLst/>
          </p:spPr>
        </p:pic>
        <p:pic>
          <p:nvPicPr>
            <p:cNvPr id="7617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9135545" y="6578288"/>
              <a:ext cx="526614" cy="537628"/>
            </a:xfrm>
            <a:prstGeom prst="rect">
              <a:avLst/>
            </a:prstGeom>
            <a:effectLst/>
          </p:spPr>
        </p:pic>
        <p:pic>
          <p:nvPicPr>
            <p:cNvPr id="7619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10222270" y="6616063"/>
              <a:ext cx="272918" cy="678180"/>
            </a:xfrm>
            <a:prstGeom prst="rect">
              <a:avLst/>
            </a:prstGeom>
            <a:effectLst/>
          </p:spPr>
        </p:pic>
        <p:pic>
          <p:nvPicPr>
            <p:cNvPr id="7621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10481591" y="6672524"/>
              <a:ext cx="478058" cy="341758"/>
            </a:xfrm>
            <a:prstGeom prst="rect">
              <a:avLst/>
            </a:prstGeom>
            <a:effectLst/>
          </p:spPr>
        </p:pic>
        <p:pic>
          <p:nvPicPr>
            <p:cNvPr id="7623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10987921" y="6514178"/>
              <a:ext cx="99335" cy="438143"/>
            </a:xfrm>
            <a:prstGeom prst="rect">
              <a:avLst/>
            </a:prstGeom>
            <a:effectLst/>
          </p:spPr>
        </p:pic>
        <p:pic>
          <p:nvPicPr>
            <p:cNvPr id="7625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10903838" y="6596794"/>
              <a:ext cx="238493" cy="66380"/>
            </a:xfrm>
            <a:prstGeom prst="rect">
              <a:avLst/>
            </a:prstGeom>
            <a:effectLst/>
          </p:spPr>
        </p:pic>
        <p:pic>
          <p:nvPicPr>
            <p:cNvPr id="7627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11186105" y="6713829"/>
              <a:ext cx="183417" cy="52612"/>
            </a:xfrm>
            <a:prstGeom prst="rect">
              <a:avLst/>
            </a:prstGeom>
            <a:effectLst/>
          </p:spPr>
        </p:pic>
        <p:pic>
          <p:nvPicPr>
            <p:cNvPr id="7629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11497864" y="6479757"/>
              <a:ext cx="566996" cy="430777"/>
            </a:xfrm>
            <a:prstGeom prst="rect">
              <a:avLst/>
            </a:prstGeom>
            <a:effectLst/>
          </p:spPr>
        </p:pic>
        <p:pic>
          <p:nvPicPr>
            <p:cNvPr id="7631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12050021" y="6531805"/>
              <a:ext cx="200719" cy="331017"/>
            </a:xfrm>
            <a:prstGeom prst="rect">
              <a:avLst/>
            </a:prstGeom>
            <a:effectLst/>
          </p:spPr>
        </p:pic>
        <p:pic>
          <p:nvPicPr>
            <p:cNvPr id="7633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12207312" y="6611185"/>
              <a:ext cx="387654" cy="237867"/>
            </a:xfrm>
            <a:prstGeom prst="rect">
              <a:avLst/>
            </a:prstGeom>
            <a:effectLst/>
          </p:spPr>
        </p:pic>
        <p:pic>
          <p:nvPicPr>
            <p:cNvPr id="7635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12479601" y="6576140"/>
              <a:ext cx="359417" cy="474313"/>
            </a:xfrm>
            <a:prstGeom prst="rect">
              <a:avLst/>
            </a:prstGeom>
            <a:effectLst/>
          </p:spPr>
        </p:pic>
        <p:pic>
          <p:nvPicPr>
            <p:cNvPr id="7637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13401796" y="6361055"/>
              <a:ext cx="315351" cy="701714"/>
            </a:xfrm>
            <a:prstGeom prst="rect">
              <a:avLst/>
            </a:prstGeom>
            <a:effectLst/>
          </p:spPr>
        </p:pic>
        <p:pic>
          <p:nvPicPr>
            <p:cNvPr id="7639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14386889" y="6340841"/>
              <a:ext cx="318348" cy="541147"/>
            </a:xfrm>
            <a:prstGeom prst="rect">
              <a:avLst/>
            </a:prstGeom>
            <a:effectLst/>
          </p:spPr>
        </p:pic>
        <p:pic>
          <p:nvPicPr>
            <p:cNvPr id="7641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14643886" y="6439280"/>
              <a:ext cx="381320" cy="262838"/>
            </a:xfrm>
            <a:prstGeom prst="rect">
              <a:avLst/>
            </a:prstGeom>
            <a:effectLst/>
          </p:spPr>
        </p:pic>
        <p:pic>
          <p:nvPicPr>
            <p:cNvPr id="7643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14904845" y="6278789"/>
              <a:ext cx="58399" cy="81465"/>
            </a:xfrm>
            <a:prstGeom prst="rect">
              <a:avLst/>
            </a:prstGeom>
            <a:effectLst/>
          </p:spPr>
        </p:pic>
        <p:pic>
          <p:nvPicPr>
            <p:cNvPr id="7645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15003881" y="6386304"/>
              <a:ext cx="220979" cy="288903"/>
            </a:xfrm>
            <a:prstGeom prst="rect">
              <a:avLst/>
            </a:prstGeom>
            <a:effectLst/>
          </p:spPr>
        </p:pic>
        <p:pic>
          <p:nvPicPr>
            <p:cNvPr id="7647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15247978" y="6552491"/>
              <a:ext cx="148992" cy="48719"/>
            </a:xfrm>
            <a:prstGeom prst="rect">
              <a:avLst/>
            </a:prstGeom>
            <a:effectLst/>
          </p:spPr>
        </p:pic>
        <p:pic>
          <p:nvPicPr>
            <p:cNvPr id="7649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14563253" y="6953477"/>
              <a:ext cx="282955" cy="290388"/>
            </a:xfrm>
            <a:prstGeom prst="rect">
              <a:avLst/>
            </a:prstGeom>
            <a:effectLst/>
          </p:spPr>
        </p:pic>
        <p:pic>
          <p:nvPicPr>
            <p:cNvPr id="7651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14825372" y="6954110"/>
              <a:ext cx="159752" cy="264262"/>
            </a:xfrm>
            <a:prstGeom prst="rect">
              <a:avLst/>
            </a:prstGeom>
            <a:effectLst/>
          </p:spPr>
        </p:pic>
        <p:pic>
          <p:nvPicPr>
            <p:cNvPr id="7653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15000135" y="6957084"/>
              <a:ext cx="252260" cy="262096"/>
            </a:xfrm>
            <a:prstGeom prst="rect">
              <a:avLst/>
            </a:prstGeom>
            <a:effectLst/>
          </p:spPr>
        </p:pic>
        <p:pic>
          <p:nvPicPr>
            <p:cNvPr id="7655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15234209" y="6910262"/>
              <a:ext cx="224722" cy="263835"/>
            </a:xfrm>
            <a:prstGeom prst="rect">
              <a:avLst/>
            </a:prstGeom>
            <a:effectLst/>
          </p:spPr>
        </p:pic>
        <p:pic>
          <p:nvPicPr>
            <p:cNvPr id="7657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15393229" y="6709697"/>
              <a:ext cx="361737" cy="488610"/>
            </a:xfrm>
            <a:prstGeom prst="rect">
              <a:avLst/>
            </a:prstGeom>
            <a:effectLst/>
          </p:spPr>
        </p:pic>
        <p:pic>
          <p:nvPicPr>
            <p:cNvPr id="7659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15737796" y="6658124"/>
              <a:ext cx="338479" cy="493850"/>
            </a:xfrm>
            <a:prstGeom prst="rect">
              <a:avLst/>
            </a:prstGeom>
            <a:effectLst/>
          </p:spPr>
        </p:pic>
        <p:pic>
          <p:nvPicPr>
            <p:cNvPr id="7661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15922660" y="6847955"/>
              <a:ext cx="321105" cy="255825"/>
            </a:xfrm>
            <a:prstGeom prst="rect">
              <a:avLst/>
            </a:prstGeom>
            <a:effectLst/>
          </p:spPr>
        </p:pic>
        <p:pic>
          <p:nvPicPr>
            <p:cNvPr id="7663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16184270" y="6617155"/>
              <a:ext cx="100344" cy="134495"/>
            </a:xfrm>
            <a:prstGeom prst="rect">
              <a:avLst/>
            </a:prstGeom>
            <a:effectLst/>
          </p:spPr>
        </p:pic>
        <p:pic>
          <p:nvPicPr>
            <p:cNvPr id="7665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16261484" y="6832562"/>
              <a:ext cx="308116" cy="264333"/>
            </a:xfrm>
            <a:prstGeom prst="rect">
              <a:avLst/>
            </a:prstGeom>
            <a:effectLst/>
          </p:spPr>
        </p:pic>
        <p:pic>
          <p:nvPicPr>
            <p:cNvPr id="7667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16390807" y="6817099"/>
              <a:ext cx="272916" cy="355529"/>
            </a:xfrm>
            <a:prstGeom prst="rect">
              <a:avLst/>
            </a:prstGeom>
            <a:effectLst/>
          </p:spPr>
        </p:pic>
        <p:pic>
          <p:nvPicPr>
            <p:cNvPr id="7669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4907415" y="7975995"/>
              <a:ext cx="885642" cy="126046"/>
            </a:xfrm>
            <a:prstGeom prst="rect">
              <a:avLst/>
            </a:prstGeom>
            <a:effectLst/>
          </p:spPr>
        </p:pic>
        <p:pic>
          <p:nvPicPr>
            <p:cNvPr id="7671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4955608" y="8118274"/>
              <a:ext cx="837446" cy="93917"/>
            </a:xfrm>
            <a:prstGeom prst="rect">
              <a:avLst/>
            </a:prstGeom>
            <a:effectLst/>
          </p:spPr>
        </p:pic>
        <p:pic>
          <p:nvPicPr>
            <p:cNvPr id="7673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5671599" y="7776655"/>
              <a:ext cx="395831" cy="586998"/>
            </a:xfrm>
            <a:prstGeom prst="rect">
              <a:avLst/>
            </a:prstGeom>
            <a:effectLst/>
          </p:spPr>
        </p:pic>
        <p:pic>
          <p:nvPicPr>
            <p:cNvPr id="7675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6807835" y="7849778"/>
              <a:ext cx="52323" cy="403720"/>
            </a:xfrm>
            <a:prstGeom prst="rect">
              <a:avLst/>
            </a:prstGeom>
            <a:effectLst/>
          </p:spPr>
        </p:pic>
        <p:pic>
          <p:nvPicPr>
            <p:cNvPr id="7677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6814429" y="7743950"/>
              <a:ext cx="407548" cy="425708"/>
            </a:xfrm>
            <a:prstGeom prst="rect">
              <a:avLst/>
            </a:prstGeom>
            <a:effectLst/>
          </p:spPr>
        </p:pic>
        <p:pic>
          <p:nvPicPr>
            <p:cNvPr id="7679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7276081" y="7931200"/>
              <a:ext cx="168168" cy="311356"/>
            </a:xfrm>
            <a:prstGeom prst="rect">
              <a:avLst/>
            </a:prstGeom>
            <a:effectLst/>
          </p:spPr>
        </p:pic>
        <p:pic>
          <p:nvPicPr>
            <p:cNvPr id="7681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7503797" y="7936336"/>
              <a:ext cx="333961" cy="330930"/>
            </a:xfrm>
            <a:prstGeom prst="rect">
              <a:avLst/>
            </a:prstGeom>
            <a:effectLst/>
          </p:spPr>
        </p:pic>
        <p:pic>
          <p:nvPicPr>
            <p:cNvPr id="7683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7903887" y="7764869"/>
              <a:ext cx="225088" cy="473509"/>
            </a:xfrm>
            <a:prstGeom prst="rect">
              <a:avLst/>
            </a:prstGeom>
            <a:effectLst/>
          </p:spPr>
        </p:pic>
        <p:pic>
          <p:nvPicPr>
            <p:cNvPr id="7685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8193037" y="7837755"/>
              <a:ext cx="498406" cy="395992"/>
            </a:xfrm>
            <a:prstGeom prst="rect">
              <a:avLst/>
            </a:prstGeom>
            <a:effectLst/>
          </p:spPr>
        </p:pic>
        <p:pic>
          <p:nvPicPr>
            <p:cNvPr id="7687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9210247" y="7790809"/>
              <a:ext cx="307339" cy="325583"/>
            </a:xfrm>
            <a:prstGeom prst="rect">
              <a:avLst/>
            </a:prstGeom>
            <a:effectLst/>
          </p:spPr>
        </p:pic>
        <p:pic>
          <p:nvPicPr>
            <p:cNvPr id="7689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9582584" y="7827519"/>
              <a:ext cx="72691" cy="329596"/>
            </a:xfrm>
            <a:prstGeom prst="rect">
              <a:avLst/>
            </a:prstGeom>
            <a:effectLst/>
          </p:spPr>
        </p:pic>
        <p:pic>
          <p:nvPicPr>
            <p:cNvPr id="7691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9649504" y="7643718"/>
              <a:ext cx="53435" cy="88850"/>
            </a:xfrm>
            <a:prstGeom prst="rect">
              <a:avLst/>
            </a:prstGeom>
            <a:effectLst/>
          </p:spPr>
        </p:pic>
        <p:pic>
          <p:nvPicPr>
            <p:cNvPr id="7693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9723269" y="7818171"/>
              <a:ext cx="221155" cy="547624"/>
            </a:xfrm>
            <a:prstGeom prst="rect">
              <a:avLst/>
            </a:prstGeom>
            <a:effectLst/>
          </p:spPr>
        </p:pic>
        <p:pic>
          <p:nvPicPr>
            <p:cNvPr id="7695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9981916" y="7815355"/>
              <a:ext cx="79545" cy="321104"/>
            </a:xfrm>
            <a:prstGeom prst="rect">
              <a:avLst/>
            </a:prstGeom>
            <a:effectLst/>
          </p:spPr>
        </p:pic>
        <p:pic>
          <p:nvPicPr>
            <p:cNvPr id="7697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10002422" y="7673905"/>
              <a:ext cx="92572" cy="113912"/>
            </a:xfrm>
            <a:prstGeom prst="rect">
              <a:avLst/>
            </a:prstGeom>
            <a:effectLst/>
          </p:spPr>
        </p:pic>
        <p:pic>
          <p:nvPicPr>
            <p:cNvPr id="7699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10108381" y="7608820"/>
              <a:ext cx="455653" cy="515889"/>
            </a:xfrm>
            <a:prstGeom prst="rect">
              <a:avLst/>
            </a:prstGeom>
            <a:effectLst/>
          </p:spPr>
        </p:pic>
        <p:pic>
          <p:nvPicPr>
            <p:cNvPr id="7701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10449459" y="7601934"/>
              <a:ext cx="79695" cy="120104"/>
            </a:xfrm>
            <a:prstGeom prst="rect">
              <a:avLst/>
            </a:prstGeom>
            <a:effectLst/>
          </p:spPr>
        </p:pic>
        <p:pic>
          <p:nvPicPr>
            <p:cNvPr id="7703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10677165" y="7615001"/>
              <a:ext cx="79636" cy="500808"/>
            </a:xfrm>
            <a:prstGeom prst="rect">
              <a:avLst/>
            </a:prstGeom>
            <a:effectLst/>
          </p:spPr>
        </p:pic>
        <p:pic>
          <p:nvPicPr>
            <p:cNvPr id="7705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10584844" y="7822629"/>
              <a:ext cx="288992" cy="79759"/>
            </a:xfrm>
            <a:prstGeom prst="rect">
              <a:avLst/>
            </a:prstGeom>
            <a:effectLst/>
          </p:spPr>
        </p:pic>
        <p:pic>
          <p:nvPicPr>
            <p:cNvPr id="7707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10692280" y="7767161"/>
              <a:ext cx="327573" cy="539117"/>
            </a:xfrm>
            <a:prstGeom prst="rect">
              <a:avLst/>
            </a:prstGeom>
            <a:effectLst/>
          </p:spPr>
        </p:pic>
        <p:pic>
          <p:nvPicPr>
            <p:cNvPr id="7709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11172336" y="7965453"/>
              <a:ext cx="58676" cy="90843"/>
            </a:xfrm>
            <a:prstGeom prst="rect">
              <a:avLst/>
            </a:prstGeom>
            <a:effectLst/>
          </p:spPr>
        </p:pic>
        <p:pic>
          <p:nvPicPr>
            <p:cNvPr id="7711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4757731" y="9308700"/>
              <a:ext cx="74813" cy="519507"/>
            </a:xfrm>
            <a:prstGeom prst="rect">
              <a:avLst/>
            </a:prstGeom>
            <a:effectLst/>
          </p:spPr>
        </p:pic>
        <p:pic>
          <p:nvPicPr>
            <p:cNvPr id="7713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4481145" y="9196568"/>
              <a:ext cx="815857" cy="587397"/>
            </a:xfrm>
            <a:prstGeom prst="rect">
              <a:avLst/>
            </a:prstGeom>
            <a:effectLst/>
          </p:spPr>
        </p:pic>
        <p:pic>
          <p:nvPicPr>
            <p:cNvPr id="7715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5311124" y="9605161"/>
              <a:ext cx="94580" cy="267756"/>
            </a:xfrm>
            <a:prstGeom prst="rect">
              <a:avLst/>
            </a:prstGeom>
            <a:effectLst/>
          </p:spPr>
        </p:pic>
        <p:pic>
          <p:nvPicPr>
            <p:cNvPr id="7717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5273364" y="9230157"/>
              <a:ext cx="112575" cy="113827"/>
            </a:xfrm>
            <a:prstGeom prst="rect">
              <a:avLst/>
            </a:prstGeom>
            <a:effectLst/>
          </p:spPr>
        </p:pic>
        <p:pic>
          <p:nvPicPr>
            <p:cNvPr id="7719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5475581" y="9408933"/>
              <a:ext cx="269813" cy="437730"/>
            </a:xfrm>
            <a:prstGeom prst="rect">
              <a:avLst/>
            </a:prstGeom>
            <a:effectLst/>
          </p:spPr>
        </p:pic>
        <p:pic>
          <p:nvPicPr>
            <p:cNvPr id="7721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5311919" y="9555752"/>
              <a:ext cx="123430" cy="255984"/>
            </a:xfrm>
            <a:prstGeom prst="rect">
              <a:avLst/>
            </a:prstGeom>
            <a:effectLst/>
          </p:spPr>
        </p:pic>
        <p:pic>
          <p:nvPicPr>
            <p:cNvPr id="7723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5316678" y="9176113"/>
              <a:ext cx="67715" cy="187638"/>
            </a:xfrm>
            <a:prstGeom prst="rect">
              <a:avLst/>
            </a:prstGeom>
            <a:effectLst/>
          </p:spPr>
        </p:pic>
        <p:pic>
          <p:nvPicPr>
            <p:cNvPr id="7725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6552448" y="9203800"/>
              <a:ext cx="784661" cy="787549"/>
            </a:xfrm>
            <a:prstGeom prst="rect">
              <a:avLst/>
            </a:prstGeom>
            <a:effectLst/>
          </p:spPr>
        </p:pic>
        <p:pic>
          <p:nvPicPr>
            <p:cNvPr id="7727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7327635" y="9090783"/>
              <a:ext cx="313314" cy="865222"/>
            </a:xfrm>
            <a:prstGeom prst="rect">
              <a:avLst/>
            </a:prstGeom>
            <a:effectLst/>
          </p:spPr>
        </p:pic>
        <p:pic>
          <p:nvPicPr>
            <p:cNvPr id="7729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7653175" y="9321878"/>
              <a:ext cx="292223" cy="291889"/>
            </a:xfrm>
            <a:prstGeom prst="rect">
              <a:avLst/>
            </a:prstGeom>
            <a:effectLst/>
          </p:spPr>
        </p:pic>
        <p:pic>
          <p:nvPicPr>
            <p:cNvPr id="7731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7927980" y="9328618"/>
              <a:ext cx="245445" cy="348062"/>
            </a:xfrm>
            <a:prstGeom prst="rect">
              <a:avLst/>
            </a:prstGeom>
            <a:effectLst/>
          </p:spPr>
        </p:pic>
        <p:pic>
          <p:nvPicPr>
            <p:cNvPr id="7733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8203486" y="9323755"/>
              <a:ext cx="394127" cy="359524"/>
            </a:xfrm>
            <a:prstGeom prst="rect">
              <a:avLst/>
            </a:prstGeom>
            <a:effectLst/>
          </p:spPr>
        </p:pic>
        <p:pic>
          <p:nvPicPr>
            <p:cNvPr id="7735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8528780" y="9263350"/>
              <a:ext cx="414703" cy="374305"/>
            </a:xfrm>
            <a:prstGeom prst="rect">
              <a:avLst/>
            </a:prstGeom>
            <a:effectLst/>
          </p:spPr>
        </p:pic>
        <p:pic>
          <p:nvPicPr>
            <p:cNvPr id="7737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9011474" y="8962829"/>
              <a:ext cx="287764" cy="687500"/>
            </a:xfrm>
            <a:prstGeom prst="rect">
              <a:avLst/>
            </a:prstGeom>
            <a:effectLst/>
          </p:spPr>
        </p:pic>
        <p:pic>
          <p:nvPicPr>
            <p:cNvPr id="7739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10101388" y="9113972"/>
              <a:ext cx="818508" cy="528228"/>
            </a:xfrm>
            <a:prstGeom prst="rect">
              <a:avLst/>
            </a:prstGeom>
            <a:effectLst/>
          </p:spPr>
        </p:pic>
        <p:pic>
          <p:nvPicPr>
            <p:cNvPr id="7741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11438008" y="8933183"/>
              <a:ext cx="289139" cy="620226"/>
            </a:xfrm>
            <a:prstGeom prst="rect">
              <a:avLst/>
            </a:prstGeom>
            <a:effectLst/>
          </p:spPr>
        </p:pic>
        <p:pic>
          <p:nvPicPr>
            <p:cNvPr id="7743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11828200" y="9096083"/>
              <a:ext cx="376366" cy="393064"/>
            </a:xfrm>
            <a:prstGeom prst="rect">
              <a:avLst/>
            </a:prstGeom>
            <a:effectLst/>
          </p:spPr>
        </p:pic>
        <p:pic>
          <p:nvPicPr>
            <p:cNvPr id="7745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12827292" y="8979991"/>
              <a:ext cx="712673" cy="489486"/>
            </a:xfrm>
            <a:prstGeom prst="rect">
              <a:avLst/>
            </a:prstGeom>
            <a:effectLst/>
          </p:spPr>
        </p:pic>
        <p:pic>
          <p:nvPicPr>
            <p:cNvPr id="7747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13569434" y="9050760"/>
              <a:ext cx="374378" cy="355811"/>
            </a:xfrm>
            <a:prstGeom prst="rect">
              <a:avLst/>
            </a:prstGeom>
            <a:effectLst/>
          </p:spPr>
        </p:pic>
        <p:pic>
          <p:nvPicPr>
            <p:cNvPr id="7749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13919100" y="8789263"/>
              <a:ext cx="429874" cy="593563"/>
            </a:xfrm>
            <a:prstGeom prst="rect">
              <a:avLst/>
            </a:prstGeom>
            <a:effectLst/>
          </p:spPr>
        </p:pic>
        <p:pic>
          <p:nvPicPr>
            <p:cNvPr id="7751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4965254" y="10372917"/>
              <a:ext cx="1053138" cy="983734"/>
            </a:xfrm>
            <a:prstGeom prst="rect">
              <a:avLst/>
            </a:prstGeom>
            <a:effectLst/>
          </p:spPr>
        </p:pic>
        <p:pic>
          <p:nvPicPr>
            <p:cNvPr id="7753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6694616" y="10584940"/>
              <a:ext cx="331039" cy="419233"/>
            </a:xfrm>
            <a:prstGeom prst="rect">
              <a:avLst/>
            </a:prstGeom>
            <a:effectLst/>
          </p:spPr>
        </p:pic>
        <p:pic>
          <p:nvPicPr>
            <p:cNvPr id="7755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7101251" y="10621080"/>
              <a:ext cx="269367" cy="400582"/>
            </a:xfrm>
            <a:prstGeom prst="rect">
              <a:avLst/>
            </a:prstGeom>
            <a:effectLst/>
          </p:spPr>
        </p:pic>
        <p:pic>
          <p:nvPicPr>
            <p:cNvPr id="7757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7485182" y="10608520"/>
              <a:ext cx="449777" cy="395652"/>
            </a:xfrm>
            <a:prstGeom prst="rect">
              <a:avLst/>
            </a:prstGeom>
            <a:effectLst/>
          </p:spPr>
        </p:pic>
        <p:pic>
          <p:nvPicPr>
            <p:cNvPr id="7759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7989830" y="10273850"/>
              <a:ext cx="342640" cy="696129"/>
            </a:xfrm>
            <a:prstGeom prst="rect">
              <a:avLst/>
            </a:prstGeom>
            <a:effectLst/>
          </p:spPr>
        </p:pic>
        <p:pic>
          <p:nvPicPr>
            <p:cNvPr id="7761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8337882" y="10481374"/>
              <a:ext cx="724189" cy="463509"/>
            </a:xfrm>
            <a:prstGeom prst="rect">
              <a:avLst/>
            </a:prstGeom>
            <a:effectLst/>
          </p:spPr>
        </p:pic>
        <p:pic>
          <p:nvPicPr>
            <p:cNvPr id="7763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9699060" y="10318926"/>
              <a:ext cx="370979" cy="441488"/>
            </a:xfrm>
            <a:prstGeom prst="rect">
              <a:avLst/>
            </a:prstGeom>
            <a:effectLst/>
          </p:spPr>
        </p:pic>
        <p:pic>
          <p:nvPicPr>
            <p:cNvPr id="7765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10123691" y="10366080"/>
              <a:ext cx="84697" cy="438009"/>
            </a:xfrm>
            <a:prstGeom prst="rect">
              <a:avLst/>
            </a:prstGeom>
            <a:effectLst/>
          </p:spPr>
        </p:pic>
        <p:pic>
          <p:nvPicPr>
            <p:cNvPr id="7767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10163223" y="10079632"/>
              <a:ext cx="103039" cy="257739"/>
            </a:xfrm>
            <a:prstGeom prst="rect">
              <a:avLst/>
            </a:prstGeom>
            <a:effectLst/>
          </p:spPr>
        </p:pic>
        <p:pic>
          <p:nvPicPr>
            <p:cNvPr id="7769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10336011" y="10373915"/>
              <a:ext cx="534476" cy="811440"/>
            </a:xfrm>
            <a:prstGeom prst="rect">
              <a:avLst/>
            </a:prstGeom>
            <a:effectLst/>
          </p:spPr>
        </p:pic>
        <p:pic>
          <p:nvPicPr>
            <p:cNvPr id="7771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10800997" y="10099266"/>
              <a:ext cx="113412" cy="188639"/>
            </a:xfrm>
            <a:prstGeom prst="rect">
              <a:avLst/>
            </a:prstGeom>
            <a:effectLst/>
          </p:spPr>
        </p:pic>
        <p:pic>
          <p:nvPicPr>
            <p:cNvPr id="7773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10906730" y="10104785"/>
              <a:ext cx="596210" cy="628845"/>
            </a:xfrm>
            <a:prstGeom prst="rect">
              <a:avLst/>
            </a:prstGeom>
            <a:effectLst/>
          </p:spPr>
        </p:pic>
        <p:pic>
          <p:nvPicPr>
            <p:cNvPr id="7775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11372128" y="9973588"/>
              <a:ext cx="129203" cy="204424"/>
            </a:xfrm>
            <a:prstGeom prst="rect">
              <a:avLst/>
            </a:prstGeom>
            <a:effectLst/>
          </p:spPr>
        </p:pic>
        <p:pic>
          <p:nvPicPr>
            <p:cNvPr id="7777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11624762" y="10109147"/>
              <a:ext cx="56055" cy="568917"/>
            </a:xfrm>
            <a:prstGeom prst="rect">
              <a:avLst/>
            </a:prstGeom>
            <a:effectLst/>
          </p:spPr>
        </p:pic>
        <p:pic>
          <p:nvPicPr>
            <p:cNvPr id="7779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11536828" y="10336433"/>
              <a:ext cx="321868" cy="55051"/>
            </a:xfrm>
            <a:prstGeom prst="rect">
              <a:avLst/>
            </a:prstGeom>
            <a:effectLst/>
          </p:spPr>
        </p:pic>
        <p:pic>
          <p:nvPicPr>
            <p:cNvPr id="7781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11882908" y="10277141"/>
              <a:ext cx="349500" cy="686038"/>
            </a:xfrm>
            <a:prstGeom prst="rect">
              <a:avLst/>
            </a:prstGeom>
            <a:effectLst/>
          </p:spPr>
        </p:pic>
        <p:pic>
          <p:nvPicPr>
            <p:cNvPr id="7783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13019139" y="10174007"/>
              <a:ext cx="94577" cy="408530"/>
            </a:xfrm>
            <a:prstGeom prst="rect">
              <a:avLst/>
            </a:prstGeom>
            <a:effectLst/>
          </p:spPr>
        </p:pic>
        <p:pic>
          <p:nvPicPr>
            <p:cNvPr id="7785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13078429" y="9960915"/>
              <a:ext cx="45171" cy="104463"/>
            </a:xfrm>
            <a:prstGeom prst="rect">
              <a:avLst/>
            </a:prstGeom>
            <a:effectLst/>
          </p:spPr>
        </p:pic>
        <p:pic>
          <p:nvPicPr>
            <p:cNvPr id="7787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13246991" y="10188205"/>
              <a:ext cx="251563" cy="400921"/>
            </a:xfrm>
            <a:prstGeom prst="rect">
              <a:avLst/>
            </a:prstGeom>
            <a:effectLst/>
          </p:spPr>
        </p:pic>
        <p:pic>
          <p:nvPicPr>
            <p:cNvPr id="7789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14177341" y="9791903"/>
              <a:ext cx="300099" cy="642769"/>
            </a:xfrm>
            <a:prstGeom prst="rect">
              <a:avLst/>
            </a:prstGeom>
            <a:effectLst/>
          </p:spPr>
        </p:pic>
        <p:pic>
          <p:nvPicPr>
            <p:cNvPr id="7791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14620033" y="10094978"/>
              <a:ext cx="272455" cy="59337"/>
            </a:xfrm>
            <a:prstGeom prst="rect">
              <a:avLst/>
            </a:prstGeom>
            <a:effectLst/>
          </p:spPr>
        </p:pic>
        <p:pic>
          <p:nvPicPr>
            <p:cNvPr id="7793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14649680" y="10267261"/>
              <a:ext cx="272455" cy="45167"/>
            </a:xfrm>
            <a:prstGeom prst="rect">
              <a:avLst/>
            </a:prstGeom>
            <a:effectLst/>
          </p:spPr>
        </p:pic>
        <p:pic>
          <p:nvPicPr>
            <p:cNvPr id="7795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15074606" y="9903144"/>
              <a:ext cx="44345" cy="498222"/>
            </a:xfrm>
            <a:prstGeom prst="rect">
              <a:avLst/>
            </a:prstGeom>
            <a:effectLst/>
          </p:spPr>
        </p:pic>
        <p:pic>
          <p:nvPicPr>
            <p:cNvPr id="7797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15232719" y="10346316"/>
              <a:ext cx="203284" cy="430572"/>
            </a:xfrm>
            <a:prstGeom prst="rect">
              <a:avLst/>
            </a:prstGeom>
            <a:effectLst/>
          </p:spPr>
        </p:pic>
        <p:pic>
          <p:nvPicPr>
            <p:cNvPr id="7799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15647766" y="9878934"/>
              <a:ext cx="351515" cy="531762"/>
            </a:xfrm>
            <a:prstGeom prst="rect">
              <a:avLst/>
            </a:prstGeom>
            <a:effectLst/>
          </p:spPr>
        </p:pic>
        <p:pic>
          <p:nvPicPr>
            <p:cNvPr id="7801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16182935" y="10272789"/>
              <a:ext cx="106910" cy="11335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0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5" name="samples-2d.pdf" descr="samples-2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302" y="1376993"/>
            <a:ext cx="12072196" cy="39635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36" name="Drawing"/>
          <p:cNvGrpSpPr/>
          <p:nvPr/>
        </p:nvGrpSpPr>
        <p:grpSpPr>
          <a:xfrm>
            <a:off x="862424" y="172048"/>
            <a:ext cx="4811872" cy="714531"/>
            <a:chOff x="-36796" y="-302294"/>
            <a:chExt cx="4811871" cy="714530"/>
          </a:xfrm>
        </p:grpSpPr>
        <p:pic>
          <p:nvPicPr>
            <p:cNvPr id="7806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5437" y="-125548"/>
              <a:ext cx="100523" cy="494008"/>
            </a:xfrm>
            <a:prstGeom prst="rect">
              <a:avLst/>
            </a:prstGeom>
            <a:effectLst/>
          </p:spPr>
        </p:pic>
        <p:pic>
          <p:nvPicPr>
            <p:cNvPr id="7808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613" y="-137262"/>
              <a:ext cx="301952" cy="170889"/>
            </a:xfrm>
            <a:prstGeom prst="rect">
              <a:avLst/>
            </a:prstGeom>
            <a:effectLst/>
          </p:spPr>
        </p:pic>
        <p:pic>
          <p:nvPicPr>
            <p:cNvPr id="7810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6797" y="71006"/>
              <a:ext cx="287305" cy="73036"/>
            </a:xfrm>
            <a:prstGeom prst="rect">
              <a:avLst/>
            </a:prstGeom>
            <a:effectLst/>
          </p:spPr>
        </p:pic>
        <p:pic>
          <p:nvPicPr>
            <p:cNvPr id="7812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6715" y="-8384"/>
              <a:ext cx="332330" cy="305006"/>
            </a:xfrm>
            <a:prstGeom prst="rect">
              <a:avLst/>
            </a:prstGeom>
            <a:effectLst/>
          </p:spPr>
        </p:pic>
        <p:pic>
          <p:nvPicPr>
            <p:cNvPr id="7814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33851" y="-14787"/>
              <a:ext cx="693228" cy="376272"/>
            </a:xfrm>
            <a:prstGeom prst="rect">
              <a:avLst/>
            </a:prstGeom>
            <a:effectLst/>
          </p:spPr>
        </p:pic>
        <p:pic>
          <p:nvPicPr>
            <p:cNvPr id="7816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22521" y="-147366"/>
              <a:ext cx="427937" cy="559603"/>
            </a:xfrm>
            <a:prstGeom prst="rect">
              <a:avLst/>
            </a:prstGeom>
            <a:effectLst/>
          </p:spPr>
        </p:pic>
        <p:pic>
          <p:nvPicPr>
            <p:cNvPr id="7818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289891" y="62780"/>
              <a:ext cx="171891" cy="264218"/>
            </a:xfrm>
            <a:prstGeom prst="rect">
              <a:avLst/>
            </a:prstGeom>
            <a:effectLst/>
          </p:spPr>
        </p:pic>
        <p:pic>
          <p:nvPicPr>
            <p:cNvPr id="7820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324766" y="-163957"/>
              <a:ext cx="105937" cy="130137"/>
            </a:xfrm>
            <a:prstGeom prst="rect">
              <a:avLst/>
            </a:prstGeom>
            <a:effectLst/>
          </p:spPr>
        </p:pic>
        <p:pic>
          <p:nvPicPr>
            <p:cNvPr id="7822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437844" y="-33159"/>
              <a:ext cx="393645" cy="366738"/>
            </a:xfrm>
            <a:prstGeom prst="rect">
              <a:avLst/>
            </a:prstGeom>
            <a:effectLst/>
          </p:spPr>
        </p:pic>
        <p:pic>
          <p:nvPicPr>
            <p:cNvPr id="7824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896771" y="-234629"/>
              <a:ext cx="513696" cy="502043"/>
            </a:xfrm>
            <a:prstGeom prst="rect">
              <a:avLst/>
            </a:prstGeom>
            <a:effectLst/>
          </p:spPr>
        </p:pic>
        <p:pic>
          <p:nvPicPr>
            <p:cNvPr id="7826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432787" y="-228542"/>
              <a:ext cx="458997" cy="456972"/>
            </a:xfrm>
            <a:prstGeom prst="rect">
              <a:avLst/>
            </a:prstGeom>
            <a:effectLst/>
          </p:spPr>
        </p:pic>
        <p:pic>
          <p:nvPicPr>
            <p:cNvPr id="7828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699247" y="-75482"/>
              <a:ext cx="276246" cy="95161"/>
            </a:xfrm>
            <a:prstGeom prst="rect">
              <a:avLst/>
            </a:prstGeom>
            <a:effectLst/>
          </p:spPr>
        </p:pic>
        <p:pic>
          <p:nvPicPr>
            <p:cNvPr id="7830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011532" y="-96410"/>
              <a:ext cx="68596" cy="297454"/>
            </a:xfrm>
            <a:prstGeom prst="rect">
              <a:avLst/>
            </a:prstGeom>
            <a:effectLst/>
          </p:spPr>
        </p:pic>
        <p:pic>
          <p:nvPicPr>
            <p:cNvPr id="7832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061698" y="-302295"/>
              <a:ext cx="126846" cy="161534"/>
            </a:xfrm>
            <a:prstGeom prst="rect">
              <a:avLst/>
            </a:prstGeom>
            <a:effectLst/>
          </p:spPr>
        </p:pic>
        <p:pic>
          <p:nvPicPr>
            <p:cNvPr id="7834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137816" y="-164402"/>
              <a:ext cx="637259" cy="386374"/>
            </a:xfrm>
            <a:prstGeom prst="rect">
              <a:avLst/>
            </a:prstGeom>
            <a:effectLst/>
          </p:spPr>
        </p:pic>
      </p:grpSp>
      <p:grpSp>
        <p:nvGrpSpPr>
          <p:cNvPr id="7995" name="Drawing"/>
          <p:cNvGrpSpPr/>
          <p:nvPr/>
        </p:nvGrpSpPr>
        <p:grpSpPr>
          <a:xfrm>
            <a:off x="684862" y="5695864"/>
            <a:ext cx="11249185" cy="3208307"/>
            <a:chOff x="-249236" y="-728687"/>
            <a:chExt cx="11249184" cy="3208305"/>
          </a:xfrm>
        </p:grpSpPr>
        <p:pic>
          <p:nvPicPr>
            <p:cNvPr id="7837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-204927" y="-554175"/>
              <a:ext cx="594950" cy="723439"/>
            </a:xfrm>
            <a:prstGeom prst="rect">
              <a:avLst/>
            </a:prstGeom>
            <a:effectLst/>
          </p:spPr>
        </p:pic>
        <p:pic>
          <p:nvPicPr>
            <p:cNvPr id="7839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211169" y="-526395"/>
              <a:ext cx="132009" cy="639444"/>
            </a:xfrm>
            <a:prstGeom prst="rect">
              <a:avLst/>
            </a:prstGeom>
            <a:effectLst/>
          </p:spPr>
        </p:pic>
        <p:pic>
          <p:nvPicPr>
            <p:cNvPr id="7841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097585" y="-542556"/>
              <a:ext cx="536050" cy="387268"/>
            </a:xfrm>
            <a:prstGeom prst="rect">
              <a:avLst/>
            </a:prstGeom>
            <a:effectLst/>
          </p:spPr>
        </p:pic>
        <p:pic>
          <p:nvPicPr>
            <p:cNvPr id="7843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570779" y="-309064"/>
              <a:ext cx="365335" cy="340221"/>
            </a:xfrm>
            <a:prstGeom prst="rect">
              <a:avLst/>
            </a:prstGeom>
            <a:effectLst/>
          </p:spPr>
        </p:pic>
        <p:pic>
          <p:nvPicPr>
            <p:cNvPr id="7845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922675" y="-402981"/>
              <a:ext cx="341296" cy="435348"/>
            </a:xfrm>
            <a:prstGeom prst="rect">
              <a:avLst/>
            </a:prstGeom>
            <a:effectLst/>
          </p:spPr>
        </p:pic>
        <p:pic>
          <p:nvPicPr>
            <p:cNvPr id="7847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201700" y="-332705"/>
              <a:ext cx="383149" cy="343405"/>
            </a:xfrm>
            <a:prstGeom prst="rect">
              <a:avLst/>
            </a:prstGeom>
            <a:effectLst/>
          </p:spPr>
        </p:pic>
        <p:pic>
          <p:nvPicPr>
            <p:cNvPr id="7849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2480730" y="-393798"/>
              <a:ext cx="327397" cy="415357"/>
            </a:xfrm>
            <a:prstGeom prst="rect">
              <a:avLst/>
            </a:prstGeom>
            <a:effectLst/>
          </p:spPr>
        </p:pic>
        <p:pic>
          <p:nvPicPr>
            <p:cNvPr id="7851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3060407" y="-485857"/>
              <a:ext cx="375466" cy="523965"/>
            </a:xfrm>
            <a:prstGeom prst="rect">
              <a:avLst/>
            </a:prstGeom>
            <a:effectLst/>
          </p:spPr>
        </p:pic>
        <p:pic>
          <p:nvPicPr>
            <p:cNvPr id="7853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3871756" y="-646266"/>
              <a:ext cx="370957" cy="593183"/>
            </a:xfrm>
            <a:prstGeom prst="rect">
              <a:avLst/>
            </a:prstGeom>
            <a:effectLst/>
          </p:spPr>
        </p:pic>
        <p:pic>
          <p:nvPicPr>
            <p:cNvPr id="7855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4253552" y="-728688"/>
              <a:ext cx="103097" cy="704010"/>
            </a:xfrm>
            <a:prstGeom prst="rect">
              <a:avLst/>
            </a:prstGeom>
            <a:effectLst/>
          </p:spPr>
        </p:pic>
        <p:pic>
          <p:nvPicPr>
            <p:cNvPr id="7857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4399026" y="-438037"/>
              <a:ext cx="383056" cy="646019"/>
            </a:xfrm>
            <a:prstGeom prst="rect">
              <a:avLst/>
            </a:prstGeom>
            <a:effectLst/>
          </p:spPr>
        </p:pic>
        <p:pic>
          <p:nvPicPr>
            <p:cNvPr id="7859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5159366" y="-651966"/>
              <a:ext cx="111093" cy="271532"/>
            </a:xfrm>
            <a:prstGeom prst="rect">
              <a:avLst/>
            </a:prstGeom>
            <a:effectLst/>
          </p:spPr>
        </p:pic>
        <p:pic>
          <p:nvPicPr>
            <p:cNvPr id="7861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5451309" y="-505797"/>
              <a:ext cx="419056" cy="452219"/>
            </a:xfrm>
            <a:prstGeom prst="rect">
              <a:avLst/>
            </a:prstGeom>
            <a:effectLst/>
          </p:spPr>
        </p:pic>
        <p:pic>
          <p:nvPicPr>
            <p:cNvPr id="7863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5605814" y="-303176"/>
              <a:ext cx="93520" cy="529619"/>
            </a:xfrm>
            <a:prstGeom prst="rect">
              <a:avLst/>
            </a:prstGeom>
            <a:effectLst/>
          </p:spPr>
        </p:pic>
        <p:pic>
          <p:nvPicPr>
            <p:cNvPr id="7865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5243074" y="-505468"/>
              <a:ext cx="138993" cy="501724"/>
            </a:xfrm>
            <a:prstGeom prst="rect">
              <a:avLst/>
            </a:prstGeom>
            <a:effectLst/>
          </p:spPr>
        </p:pic>
        <p:pic>
          <p:nvPicPr>
            <p:cNvPr id="7867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6384582" y="-187094"/>
              <a:ext cx="130041" cy="290479"/>
            </a:xfrm>
            <a:prstGeom prst="rect">
              <a:avLst/>
            </a:prstGeom>
            <a:effectLst/>
          </p:spPr>
        </p:pic>
        <p:pic>
          <p:nvPicPr>
            <p:cNvPr id="7869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7314667" y="-508558"/>
              <a:ext cx="971762" cy="381747"/>
            </a:xfrm>
            <a:prstGeom prst="rect">
              <a:avLst/>
            </a:prstGeom>
            <a:effectLst/>
          </p:spPr>
        </p:pic>
        <p:pic>
          <p:nvPicPr>
            <p:cNvPr id="7871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8813135" y="-441654"/>
              <a:ext cx="401055" cy="300301"/>
            </a:xfrm>
            <a:prstGeom prst="rect">
              <a:avLst/>
            </a:prstGeom>
            <a:effectLst/>
          </p:spPr>
        </p:pic>
        <p:pic>
          <p:nvPicPr>
            <p:cNvPr id="7873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9084151" y="-610527"/>
              <a:ext cx="587590" cy="618577"/>
            </a:xfrm>
            <a:prstGeom prst="rect">
              <a:avLst/>
            </a:prstGeom>
            <a:effectLst/>
          </p:spPr>
        </p:pic>
        <p:pic>
          <p:nvPicPr>
            <p:cNvPr id="7875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9732884" y="-397973"/>
              <a:ext cx="339307" cy="225523"/>
            </a:xfrm>
            <a:prstGeom prst="rect">
              <a:avLst/>
            </a:prstGeom>
            <a:effectLst/>
          </p:spPr>
        </p:pic>
        <p:pic>
          <p:nvPicPr>
            <p:cNvPr id="7877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10002395" y="-434044"/>
              <a:ext cx="244188" cy="271421"/>
            </a:xfrm>
            <a:prstGeom prst="rect">
              <a:avLst/>
            </a:prstGeom>
            <a:effectLst/>
          </p:spPr>
        </p:pic>
        <p:pic>
          <p:nvPicPr>
            <p:cNvPr id="7879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10298444" y="-675388"/>
              <a:ext cx="450384" cy="504588"/>
            </a:xfrm>
            <a:prstGeom prst="rect">
              <a:avLst/>
            </a:prstGeom>
            <a:effectLst/>
          </p:spPr>
        </p:pic>
        <p:pic>
          <p:nvPicPr>
            <p:cNvPr id="7881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10179325" y="-514946"/>
              <a:ext cx="311402" cy="39355"/>
            </a:xfrm>
            <a:prstGeom prst="rect">
              <a:avLst/>
            </a:prstGeom>
            <a:effectLst/>
          </p:spPr>
        </p:pic>
        <p:pic>
          <p:nvPicPr>
            <p:cNvPr id="7883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10670850" y="-663759"/>
              <a:ext cx="329098" cy="502070"/>
            </a:xfrm>
            <a:prstGeom prst="rect">
              <a:avLst/>
            </a:prstGeom>
            <a:effectLst/>
          </p:spPr>
        </p:pic>
        <p:pic>
          <p:nvPicPr>
            <p:cNvPr id="7885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24064" y="1082473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7887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-249237" y="924729"/>
              <a:ext cx="372295" cy="356445"/>
            </a:xfrm>
            <a:prstGeom prst="rect">
              <a:avLst/>
            </a:prstGeom>
            <a:effectLst/>
          </p:spPr>
        </p:pic>
        <p:pic>
          <p:nvPicPr>
            <p:cNvPr id="7889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101738" y="891854"/>
              <a:ext cx="532430" cy="381316"/>
            </a:xfrm>
            <a:prstGeom prst="rect">
              <a:avLst/>
            </a:prstGeom>
            <a:effectLst/>
          </p:spPr>
        </p:pic>
        <p:pic>
          <p:nvPicPr>
            <p:cNvPr id="7891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748275" y="1033643"/>
              <a:ext cx="178868" cy="46330"/>
            </a:xfrm>
            <a:prstGeom prst="rect">
              <a:avLst/>
            </a:prstGeom>
            <a:effectLst/>
          </p:spPr>
        </p:pic>
        <p:pic>
          <p:nvPicPr>
            <p:cNvPr id="7893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1362424" y="714534"/>
              <a:ext cx="53014" cy="456122"/>
            </a:xfrm>
            <a:prstGeom prst="rect">
              <a:avLst/>
            </a:prstGeom>
            <a:effectLst/>
          </p:spPr>
        </p:pic>
        <p:pic>
          <p:nvPicPr>
            <p:cNvPr id="7895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1236572" y="896456"/>
              <a:ext cx="269548" cy="71906"/>
            </a:xfrm>
            <a:prstGeom prst="rect">
              <a:avLst/>
            </a:prstGeom>
            <a:effectLst/>
          </p:spPr>
        </p:pic>
        <p:pic>
          <p:nvPicPr>
            <p:cNvPr id="7897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1536524" y="818798"/>
              <a:ext cx="248623" cy="303582"/>
            </a:xfrm>
            <a:prstGeom prst="rect">
              <a:avLst/>
            </a:prstGeom>
            <a:effectLst/>
          </p:spPr>
        </p:pic>
        <p:pic>
          <p:nvPicPr>
            <p:cNvPr id="7899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1868162" y="789497"/>
              <a:ext cx="56496" cy="360231"/>
            </a:xfrm>
            <a:prstGeom prst="rect">
              <a:avLst/>
            </a:prstGeom>
            <a:effectLst/>
          </p:spPr>
        </p:pic>
        <p:pic>
          <p:nvPicPr>
            <p:cNvPr id="7901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1878327" y="597404"/>
              <a:ext cx="118207" cy="123037"/>
            </a:xfrm>
            <a:prstGeom prst="rect">
              <a:avLst/>
            </a:prstGeom>
            <a:effectLst/>
          </p:spPr>
        </p:pic>
        <p:pic>
          <p:nvPicPr>
            <p:cNvPr id="7903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2017806" y="780689"/>
              <a:ext cx="290513" cy="318674"/>
            </a:xfrm>
            <a:prstGeom prst="rect">
              <a:avLst/>
            </a:prstGeom>
            <a:effectLst/>
          </p:spPr>
        </p:pic>
        <p:pic>
          <p:nvPicPr>
            <p:cNvPr id="7905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2399176" y="764931"/>
              <a:ext cx="69583" cy="356897"/>
            </a:xfrm>
            <a:prstGeom prst="rect">
              <a:avLst/>
            </a:prstGeom>
            <a:effectLst/>
          </p:spPr>
        </p:pic>
        <p:pic>
          <p:nvPicPr>
            <p:cNvPr id="7907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2387550" y="580583"/>
              <a:ext cx="123062" cy="119375"/>
            </a:xfrm>
            <a:prstGeom prst="rect">
              <a:avLst/>
            </a:prstGeom>
            <a:effectLst/>
          </p:spPr>
        </p:pic>
        <p:pic>
          <p:nvPicPr>
            <p:cNvPr id="7909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2481984" y="570927"/>
              <a:ext cx="579702" cy="501726"/>
            </a:xfrm>
            <a:prstGeom prst="rect">
              <a:avLst/>
            </a:prstGeom>
            <a:effectLst/>
          </p:spPr>
        </p:pic>
        <p:pic>
          <p:nvPicPr>
            <p:cNvPr id="7911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3799759" y="538374"/>
              <a:ext cx="43196" cy="653208"/>
            </a:xfrm>
            <a:prstGeom prst="rect">
              <a:avLst/>
            </a:prstGeom>
            <a:effectLst/>
          </p:spPr>
        </p:pic>
        <p:pic>
          <p:nvPicPr>
            <p:cNvPr id="7913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3754772" y="682356"/>
              <a:ext cx="376538" cy="327859"/>
            </a:xfrm>
            <a:prstGeom prst="rect">
              <a:avLst/>
            </a:prstGeom>
            <a:effectLst/>
          </p:spPr>
        </p:pic>
        <p:pic>
          <p:nvPicPr>
            <p:cNvPr id="7915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4141487" y="508146"/>
              <a:ext cx="278027" cy="474168"/>
            </a:xfrm>
            <a:prstGeom prst="rect">
              <a:avLst/>
            </a:prstGeom>
            <a:effectLst/>
          </p:spPr>
        </p:pic>
        <p:pic>
          <p:nvPicPr>
            <p:cNvPr id="7917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4458737" y="606797"/>
              <a:ext cx="617864" cy="417370"/>
            </a:xfrm>
            <a:prstGeom prst="rect">
              <a:avLst/>
            </a:prstGeom>
            <a:effectLst/>
          </p:spPr>
        </p:pic>
        <p:pic>
          <p:nvPicPr>
            <p:cNvPr id="7919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5058718" y="711982"/>
              <a:ext cx="444436" cy="259500"/>
            </a:xfrm>
            <a:prstGeom prst="rect">
              <a:avLst/>
            </a:prstGeom>
            <a:effectLst/>
          </p:spPr>
        </p:pic>
        <p:pic>
          <p:nvPicPr>
            <p:cNvPr id="7921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6143633" y="524840"/>
              <a:ext cx="71036" cy="506304"/>
            </a:xfrm>
            <a:prstGeom prst="rect">
              <a:avLst/>
            </a:prstGeom>
            <a:effectLst/>
          </p:spPr>
        </p:pic>
        <p:pic>
          <p:nvPicPr>
            <p:cNvPr id="7923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6021987" y="736017"/>
              <a:ext cx="401950" cy="92833"/>
            </a:xfrm>
            <a:prstGeom prst="rect">
              <a:avLst/>
            </a:prstGeom>
            <a:effectLst/>
          </p:spPr>
        </p:pic>
        <p:pic>
          <p:nvPicPr>
            <p:cNvPr id="7925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6377606" y="663932"/>
              <a:ext cx="206773" cy="336053"/>
            </a:xfrm>
            <a:prstGeom prst="rect">
              <a:avLst/>
            </a:prstGeom>
            <a:effectLst/>
          </p:spPr>
        </p:pic>
        <p:pic>
          <p:nvPicPr>
            <p:cNvPr id="7927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6579374" y="578894"/>
              <a:ext cx="907596" cy="431785"/>
            </a:xfrm>
            <a:prstGeom prst="rect">
              <a:avLst/>
            </a:prstGeom>
            <a:effectLst/>
          </p:spPr>
        </p:pic>
        <p:pic>
          <p:nvPicPr>
            <p:cNvPr id="7929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7595578" y="656956"/>
              <a:ext cx="56072" cy="353259"/>
            </a:xfrm>
            <a:prstGeom prst="rect">
              <a:avLst/>
            </a:prstGeom>
            <a:effectLst/>
          </p:spPr>
        </p:pic>
        <p:pic>
          <p:nvPicPr>
            <p:cNvPr id="7931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7555138" y="398267"/>
              <a:ext cx="102443" cy="164486"/>
            </a:xfrm>
            <a:prstGeom prst="rect">
              <a:avLst/>
            </a:prstGeom>
            <a:effectLst/>
          </p:spPr>
        </p:pic>
        <p:pic>
          <p:nvPicPr>
            <p:cNvPr id="7933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7835512" y="496520"/>
              <a:ext cx="46331" cy="499746"/>
            </a:xfrm>
            <a:prstGeom prst="rect">
              <a:avLst/>
            </a:prstGeom>
            <a:effectLst/>
          </p:spPr>
        </p:pic>
        <p:pic>
          <p:nvPicPr>
            <p:cNvPr id="7935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7723904" y="616924"/>
              <a:ext cx="409064" cy="344465"/>
            </a:xfrm>
            <a:prstGeom prst="rect">
              <a:avLst/>
            </a:prstGeom>
            <a:effectLst/>
          </p:spPr>
        </p:pic>
        <p:pic>
          <p:nvPicPr>
            <p:cNvPr id="7937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8107560" y="457436"/>
              <a:ext cx="137015" cy="98068"/>
            </a:xfrm>
            <a:prstGeom prst="rect">
              <a:avLst/>
            </a:prstGeom>
            <a:effectLst/>
          </p:spPr>
        </p:pic>
        <p:pic>
          <p:nvPicPr>
            <p:cNvPr id="7939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8185510" y="618311"/>
              <a:ext cx="589212" cy="370978"/>
            </a:xfrm>
            <a:prstGeom prst="rect">
              <a:avLst/>
            </a:prstGeom>
            <a:effectLst/>
          </p:spPr>
        </p:pic>
        <p:pic>
          <p:nvPicPr>
            <p:cNvPr id="7941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9493561" y="412813"/>
              <a:ext cx="864630" cy="638701"/>
            </a:xfrm>
            <a:prstGeom prst="rect">
              <a:avLst/>
            </a:prstGeom>
            <a:effectLst/>
          </p:spPr>
        </p:pic>
        <p:pic>
          <p:nvPicPr>
            <p:cNvPr id="7943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-5090" y="1706774"/>
              <a:ext cx="374182" cy="517200"/>
            </a:xfrm>
            <a:prstGeom prst="rect">
              <a:avLst/>
            </a:prstGeom>
            <a:effectLst/>
          </p:spPr>
        </p:pic>
        <p:pic>
          <p:nvPicPr>
            <p:cNvPr id="7945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429200" y="1905594"/>
              <a:ext cx="248719" cy="574025"/>
            </a:xfrm>
            <a:prstGeom prst="rect">
              <a:avLst/>
            </a:prstGeom>
            <a:effectLst/>
          </p:spPr>
        </p:pic>
        <p:pic>
          <p:nvPicPr>
            <p:cNvPr id="7947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767715" y="1683609"/>
              <a:ext cx="252422" cy="659833"/>
            </a:xfrm>
            <a:prstGeom prst="rect">
              <a:avLst/>
            </a:prstGeom>
            <a:effectLst/>
          </p:spPr>
        </p:pic>
        <p:pic>
          <p:nvPicPr>
            <p:cNvPr id="7949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1055205" y="1780563"/>
              <a:ext cx="569500" cy="418650"/>
            </a:xfrm>
            <a:prstGeom prst="rect">
              <a:avLst/>
            </a:prstGeom>
            <a:effectLst/>
          </p:spPr>
        </p:pic>
        <p:pic>
          <p:nvPicPr>
            <p:cNvPr id="7951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1771201" y="1843359"/>
              <a:ext cx="218562" cy="354661"/>
            </a:xfrm>
            <a:prstGeom prst="rect">
              <a:avLst/>
            </a:prstGeom>
            <a:effectLst/>
          </p:spPr>
        </p:pic>
        <p:pic>
          <p:nvPicPr>
            <p:cNvPr id="7953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2084232" y="1840455"/>
              <a:ext cx="489160" cy="336026"/>
            </a:xfrm>
            <a:prstGeom prst="rect">
              <a:avLst/>
            </a:prstGeom>
            <a:effectLst/>
          </p:spPr>
        </p:pic>
        <p:pic>
          <p:nvPicPr>
            <p:cNvPr id="7955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2397015" y="1558689"/>
              <a:ext cx="101969" cy="163040"/>
            </a:xfrm>
            <a:prstGeom prst="rect">
              <a:avLst/>
            </a:prstGeom>
            <a:effectLst/>
          </p:spPr>
        </p:pic>
        <p:pic>
          <p:nvPicPr>
            <p:cNvPr id="7957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2603794" y="1626572"/>
              <a:ext cx="862478" cy="763154"/>
            </a:xfrm>
            <a:prstGeom prst="rect">
              <a:avLst/>
            </a:prstGeom>
            <a:effectLst/>
          </p:spPr>
        </p:pic>
        <p:pic>
          <p:nvPicPr>
            <p:cNvPr id="7959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3482723" y="1750318"/>
              <a:ext cx="743892" cy="395881"/>
            </a:xfrm>
            <a:prstGeom prst="rect">
              <a:avLst/>
            </a:prstGeom>
            <a:effectLst/>
          </p:spPr>
        </p:pic>
        <p:pic>
          <p:nvPicPr>
            <p:cNvPr id="7961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4068673" y="1495869"/>
              <a:ext cx="94662" cy="161254"/>
            </a:xfrm>
            <a:prstGeom prst="rect">
              <a:avLst/>
            </a:prstGeom>
            <a:effectLst/>
          </p:spPr>
        </p:pic>
        <p:pic>
          <p:nvPicPr>
            <p:cNvPr id="7963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4361649" y="1541488"/>
              <a:ext cx="60284" cy="549953"/>
            </a:xfrm>
            <a:prstGeom prst="rect">
              <a:avLst/>
            </a:prstGeom>
            <a:effectLst/>
          </p:spPr>
        </p:pic>
        <p:pic>
          <p:nvPicPr>
            <p:cNvPr id="7965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4229113" y="1793987"/>
              <a:ext cx="311404" cy="74233"/>
            </a:xfrm>
            <a:prstGeom prst="rect">
              <a:avLst/>
            </a:prstGeom>
            <a:effectLst/>
          </p:spPr>
        </p:pic>
        <p:pic>
          <p:nvPicPr>
            <p:cNvPr id="7967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4347701" y="1757645"/>
              <a:ext cx="475217" cy="566462"/>
            </a:xfrm>
            <a:prstGeom prst="rect">
              <a:avLst/>
            </a:prstGeom>
            <a:effectLst/>
          </p:spPr>
        </p:pic>
        <p:pic>
          <p:nvPicPr>
            <p:cNvPr id="7969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5123794" y="1403350"/>
              <a:ext cx="177068" cy="918284"/>
            </a:xfrm>
            <a:prstGeom prst="rect">
              <a:avLst/>
            </a:prstGeom>
            <a:effectLst/>
          </p:spPr>
        </p:pic>
        <p:pic>
          <p:nvPicPr>
            <p:cNvPr id="7971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5833509" y="1640519"/>
              <a:ext cx="95162" cy="374187"/>
            </a:xfrm>
            <a:prstGeom prst="rect">
              <a:avLst/>
            </a:prstGeom>
            <a:effectLst/>
          </p:spPr>
        </p:pic>
        <p:pic>
          <p:nvPicPr>
            <p:cNvPr id="7973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5842478" y="1463880"/>
              <a:ext cx="462876" cy="524252"/>
            </a:xfrm>
            <a:prstGeom prst="rect">
              <a:avLst/>
            </a:prstGeom>
            <a:effectLst/>
          </p:spPr>
        </p:pic>
        <p:pic>
          <p:nvPicPr>
            <p:cNvPr id="7975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6262215" y="1478367"/>
              <a:ext cx="109697" cy="143820"/>
            </a:xfrm>
            <a:prstGeom prst="rect">
              <a:avLst/>
            </a:prstGeom>
            <a:effectLst/>
          </p:spPr>
        </p:pic>
        <p:pic>
          <p:nvPicPr>
            <p:cNvPr id="7977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6306918" y="1636845"/>
              <a:ext cx="486729" cy="666908"/>
            </a:xfrm>
            <a:prstGeom prst="rect">
              <a:avLst/>
            </a:prstGeom>
            <a:effectLst/>
          </p:spPr>
        </p:pic>
        <p:pic>
          <p:nvPicPr>
            <p:cNvPr id="7979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6727090" y="1399124"/>
              <a:ext cx="120783" cy="141834"/>
            </a:xfrm>
            <a:prstGeom prst="rect">
              <a:avLst/>
            </a:prstGeom>
            <a:effectLst/>
          </p:spPr>
        </p:pic>
        <p:pic>
          <p:nvPicPr>
            <p:cNvPr id="7981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6818645" y="1403655"/>
              <a:ext cx="560955" cy="605942"/>
            </a:xfrm>
            <a:prstGeom prst="rect">
              <a:avLst/>
            </a:prstGeom>
            <a:effectLst/>
          </p:spPr>
        </p:pic>
        <p:pic>
          <p:nvPicPr>
            <p:cNvPr id="7983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7312339" y="1387297"/>
              <a:ext cx="104808" cy="160045"/>
            </a:xfrm>
            <a:prstGeom prst="rect">
              <a:avLst/>
            </a:prstGeom>
            <a:effectLst/>
          </p:spPr>
        </p:pic>
        <p:pic>
          <p:nvPicPr>
            <p:cNvPr id="7985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7542538" y="1410422"/>
              <a:ext cx="130038" cy="590333"/>
            </a:xfrm>
            <a:prstGeom prst="rect">
              <a:avLst/>
            </a:prstGeom>
            <a:effectLst/>
          </p:spPr>
        </p:pic>
        <p:pic>
          <p:nvPicPr>
            <p:cNvPr id="7987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7448974" y="1654865"/>
              <a:ext cx="370091" cy="73841"/>
            </a:xfrm>
            <a:prstGeom prst="rect">
              <a:avLst/>
            </a:prstGeom>
            <a:effectLst/>
          </p:spPr>
        </p:pic>
        <p:pic>
          <p:nvPicPr>
            <p:cNvPr id="7989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7641192" y="1604878"/>
              <a:ext cx="475535" cy="676624"/>
            </a:xfrm>
            <a:prstGeom prst="rect">
              <a:avLst/>
            </a:prstGeom>
            <a:effectLst/>
          </p:spPr>
        </p:pic>
        <p:pic>
          <p:nvPicPr>
            <p:cNvPr id="7991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8846980" y="1395546"/>
              <a:ext cx="56541" cy="486623"/>
            </a:xfrm>
            <a:prstGeom prst="rect">
              <a:avLst/>
            </a:prstGeom>
            <a:effectLst/>
          </p:spPr>
        </p:pic>
        <p:pic>
          <p:nvPicPr>
            <p:cNvPr id="7993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8774429" y="2086375"/>
              <a:ext cx="125395" cy="13819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05" grpId="2"/>
      <p:bldP build="whole" bldLvl="1" animBg="1" rev="0" advAuto="0" spid="7995" grpId="3"/>
      <p:bldP build="whole" bldLvl="1" animBg="1" rev="0" advAuto="0" spid="783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1" name="Drawing"/>
          <p:cNvGrpSpPr/>
          <p:nvPr/>
        </p:nvGrpSpPr>
        <p:grpSpPr>
          <a:xfrm>
            <a:off x="6363020" y="3521156"/>
            <a:ext cx="6277649" cy="903912"/>
            <a:chOff x="1822522" y="3277009"/>
            <a:chExt cx="6277648" cy="903911"/>
          </a:xfrm>
        </p:grpSpPr>
        <p:pic>
          <p:nvPicPr>
            <p:cNvPr id="7997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822522" y="3454653"/>
              <a:ext cx="431314" cy="66790"/>
            </a:xfrm>
            <a:prstGeom prst="rect">
              <a:avLst/>
            </a:prstGeom>
            <a:effectLst/>
          </p:spPr>
        </p:pic>
        <p:pic>
          <p:nvPicPr>
            <p:cNvPr id="7999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40034" y="3503012"/>
              <a:ext cx="291553" cy="448665"/>
            </a:xfrm>
            <a:prstGeom prst="rect">
              <a:avLst/>
            </a:prstGeom>
            <a:effectLst/>
          </p:spPr>
        </p:pic>
        <p:pic>
          <p:nvPicPr>
            <p:cNvPr id="8001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19610" y="3474342"/>
              <a:ext cx="239830" cy="605150"/>
            </a:xfrm>
            <a:prstGeom prst="rect">
              <a:avLst/>
            </a:prstGeom>
            <a:effectLst/>
          </p:spPr>
        </p:pic>
        <p:pic>
          <p:nvPicPr>
            <p:cNvPr id="8003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53180" y="3465199"/>
              <a:ext cx="57262" cy="551512"/>
            </a:xfrm>
            <a:prstGeom prst="rect">
              <a:avLst/>
            </a:prstGeom>
            <a:effectLst/>
          </p:spPr>
        </p:pic>
        <p:pic>
          <p:nvPicPr>
            <p:cNvPr id="8005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29372" y="3604124"/>
              <a:ext cx="238007" cy="259122"/>
            </a:xfrm>
            <a:prstGeom prst="rect">
              <a:avLst/>
            </a:prstGeom>
            <a:effectLst/>
          </p:spPr>
        </p:pic>
        <p:pic>
          <p:nvPicPr>
            <p:cNvPr id="8007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854914" y="3462191"/>
              <a:ext cx="264203" cy="540571"/>
            </a:xfrm>
            <a:prstGeom prst="rect">
              <a:avLst/>
            </a:prstGeom>
            <a:effectLst/>
          </p:spPr>
        </p:pic>
        <p:pic>
          <p:nvPicPr>
            <p:cNvPr id="8009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419917" y="3472455"/>
              <a:ext cx="258456" cy="392913"/>
            </a:xfrm>
            <a:prstGeom prst="rect">
              <a:avLst/>
            </a:prstGeom>
            <a:effectLst/>
          </p:spPr>
        </p:pic>
        <p:pic>
          <p:nvPicPr>
            <p:cNvPr id="8011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431569" y="3656479"/>
              <a:ext cx="230019" cy="53305"/>
            </a:xfrm>
            <a:prstGeom prst="rect">
              <a:avLst/>
            </a:prstGeom>
            <a:effectLst/>
          </p:spPr>
        </p:pic>
        <p:pic>
          <p:nvPicPr>
            <p:cNvPr id="8013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103553" y="3482089"/>
              <a:ext cx="46332" cy="429988"/>
            </a:xfrm>
            <a:prstGeom prst="rect">
              <a:avLst/>
            </a:prstGeom>
            <a:effectLst/>
          </p:spPr>
        </p:pic>
        <p:pic>
          <p:nvPicPr>
            <p:cNvPr id="8015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075652" y="3419778"/>
              <a:ext cx="399443" cy="487877"/>
            </a:xfrm>
            <a:prstGeom prst="rect">
              <a:avLst/>
            </a:prstGeom>
            <a:effectLst/>
          </p:spPr>
        </p:pic>
        <p:pic>
          <p:nvPicPr>
            <p:cNvPr id="8017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549993" y="3701735"/>
              <a:ext cx="234672" cy="271932"/>
            </a:xfrm>
            <a:prstGeom prst="rect">
              <a:avLst/>
            </a:prstGeom>
            <a:effectLst/>
          </p:spPr>
        </p:pic>
        <p:pic>
          <p:nvPicPr>
            <p:cNvPr id="8019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794141" y="3358411"/>
              <a:ext cx="405872" cy="762933"/>
            </a:xfrm>
            <a:prstGeom prst="rect">
              <a:avLst/>
            </a:prstGeom>
            <a:effectLst/>
          </p:spPr>
        </p:pic>
        <p:pic>
          <p:nvPicPr>
            <p:cNvPr id="8021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459311" y="3776881"/>
              <a:ext cx="170396" cy="260756"/>
            </a:xfrm>
            <a:prstGeom prst="rect">
              <a:avLst/>
            </a:prstGeom>
            <a:effectLst/>
          </p:spPr>
        </p:pic>
        <p:pic>
          <p:nvPicPr>
            <p:cNvPr id="8023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5324288" y="3277009"/>
              <a:ext cx="78882" cy="903913"/>
            </a:xfrm>
            <a:prstGeom prst="rect">
              <a:avLst/>
            </a:prstGeom>
            <a:effectLst/>
          </p:spPr>
        </p:pic>
        <p:pic>
          <p:nvPicPr>
            <p:cNvPr id="8025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678722" y="3496040"/>
              <a:ext cx="298778" cy="360234"/>
            </a:xfrm>
            <a:prstGeom prst="rect">
              <a:avLst/>
            </a:prstGeom>
            <a:effectLst/>
          </p:spPr>
        </p:pic>
        <p:pic>
          <p:nvPicPr>
            <p:cNvPr id="8027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271145" y="3350729"/>
              <a:ext cx="749268" cy="460982"/>
            </a:xfrm>
            <a:prstGeom prst="rect">
              <a:avLst/>
            </a:prstGeom>
            <a:effectLst/>
          </p:spPr>
        </p:pic>
        <p:pic>
          <p:nvPicPr>
            <p:cNvPr id="8029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556335" y="3377452"/>
              <a:ext cx="62922" cy="632282"/>
            </a:xfrm>
            <a:prstGeom prst="rect">
              <a:avLst/>
            </a:prstGeom>
            <a:effectLst/>
          </p:spPr>
        </p:pic>
        <p:pic>
          <p:nvPicPr>
            <p:cNvPr id="8031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6999428" y="3302610"/>
              <a:ext cx="275535" cy="671337"/>
            </a:xfrm>
            <a:prstGeom prst="rect">
              <a:avLst/>
            </a:prstGeom>
            <a:effectLst/>
          </p:spPr>
        </p:pic>
        <p:pic>
          <p:nvPicPr>
            <p:cNvPr id="8033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7343415" y="3405765"/>
              <a:ext cx="50137" cy="422604"/>
            </a:xfrm>
            <a:prstGeom prst="rect">
              <a:avLst/>
            </a:prstGeom>
            <a:effectLst/>
          </p:spPr>
        </p:pic>
        <p:pic>
          <p:nvPicPr>
            <p:cNvPr id="8035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7291412" y="3395656"/>
              <a:ext cx="283402" cy="435037"/>
            </a:xfrm>
            <a:prstGeom prst="rect">
              <a:avLst/>
            </a:prstGeom>
            <a:effectLst/>
          </p:spPr>
        </p:pic>
        <p:pic>
          <p:nvPicPr>
            <p:cNvPr id="8037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7609225" y="3696584"/>
              <a:ext cx="230764" cy="220757"/>
            </a:xfrm>
            <a:prstGeom prst="rect">
              <a:avLst/>
            </a:prstGeom>
            <a:effectLst/>
          </p:spPr>
        </p:pic>
        <p:pic>
          <p:nvPicPr>
            <p:cNvPr id="8039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7793657" y="3293746"/>
              <a:ext cx="306515" cy="736918"/>
            </a:xfrm>
            <a:prstGeom prst="rect">
              <a:avLst/>
            </a:prstGeom>
            <a:effectLst/>
          </p:spPr>
        </p:pic>
      </p:grpSp>
      <p:grpSp>
        <p:nvGrpSpPr>
          <p:cNvPr id="8104" name="Drawing"/>
          <p:cNvGrpSpPr/>
          <p:nvPr/>
        </p:nvGrpSpPr>
        <p:grpSpPr>
          <a:xfrm>
            <a:off x="360400" y="3494639"/>
            <a:ext cx="6582878" cy="2261522"/>
            <a:chOff x="-266771" y="2008831"/>
            <a:chExt cx="6582876" cy="2261520"/>
          </a:xfrm>
        </p:grpSpPr>
        <p:pic>
          <p:nvPicPr>
            <p:cNvPr id="8042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-266772" y="2277292"/>
              <a:ext cx="510307" cy="806813"/>
            </a:xfrm>
            <a:prstGeom prst="rect">
              <a:avLst/>
            </a:prstGeom>
            <a:effectLst/>
          </p:spPr>
        </p:pic>
        <p:pic>
          <p:nvPicPr>
            <p:cNvPr id="8044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744494" y="2105346"/>
              <a:ext cx="57087" cy="871999"/>
            </a:xfrm>
            <a:prstGeom prst="rect">
              <a:avLst/>
            </a:prstGeom>
            <a:effectLst/>
          </p:spPr>
        </p:pic>
        <p:pic>
          <p:nvPicPr>
            <p:cNvPr id="8046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018444" y="2208940"/>
              <a:ext cx="306313" cy="835591"/>
            </a:xfrm>
            <a:prstGeom prst="rect">
              <a:avLst/>
            </a:prstGeom>
            <a:effectLst/>
          </p:spPr>
        </p:pic>
        <p:pic>
          <p:nvPicPr>
            <p:cNvPr id="8048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531873" y="2303207"/>
              <a:ext cx="85857" cy="625309"/>
            </a:xfrm>
            <a:prstGeom prst="rect">
              <a:avLst/>
            </a:prstGeom>
            <a:effectLst/>
          </p:spPr>
        </p:pic>
        <p:pic>
          <p:nvPicPr>
            <p:cNvPr id="8050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1515593" y="2501911"/>
              <a:ext cx="307120" cy="252214"/>
            </a:xfrm>
            <a:prstGeom prst="rect">
              <a:avLst/>
            </a:prstGeom>
            <a:effectLst/>
          </p:spPr>
        </p:pic>
        <p:pic>
          <p:nvPicPr>
            <p:cNvPr id="8052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1985012" y="2404157"/>
              <a:ext cx="260525" cy="423740"/>
            </a:xfrm>
            <a:prstGeom prst="rect">
              <a:avLst/>
            </a:prstGeom>
            <a:effectLst/>
          </p:spPr>
        </p:pic>
        <p:pic>
          <p:nvPicPr>
            <p:cNvPr id="8054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2024814" y="2586654"/>
              <a:ext cx="227700" cy="62836"/>
            </a:xfrm>
            <a:prstGeom prst="rect">
              <a:avLst/>
            </a:prstGeom>
            <a:effectLst/>
          </p:spPr>
        </p:pic>
        <p:pic>
          <p:nvPicPr>
            <p:cNvPr id="8056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2643694" y="2354024"/>
              <a:ext cx="83161" cy="511709"/>
            </a:xfrm>
            <a:prstGeom prst="rect">
              <a:avLst/>
            </a:prstGeom>
            <a:effectLst/>
          </p:spPr>
        </p:pic>
        <p:pic>
          <p:nvPicPr>
            <p:cNvPr id="8058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2638670" y="2357155"/>
              <a:ext cx="336663" cy="539628"/>
            </a:xfrm>
            <a:prstGeom prst="rect">
              <a:avLst/>
            </a:prstGeom>
            <a:effectLst/>
          </p:spPr>
        </p:pic>
        <p:pic>
          <p:nvPicPr>
            <p:cNvPr id="8060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2925272" y="2725032"/>
              <a:ext cx="275925" cy="300163"/>
            </a:xfrm>
            <a:prstGeom prst="rect">
              <a:avLst/>
            </a:prstGeom>
            <a:effectLst/>
          </p:spPr>
        </p:pic>
        <p:pic>
          <p:nvPicPr>
            <p:cNvPr id="8062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3175796" y="2726360"/>
              <a:ext cx="276819" cy="268650"/>
            </a:xfrm>
            <a:prstGeom prst="rect">
              <a:avLst/>
            </a:prstGeom>
            <a:effectLst/>
          </p:spPr>
        </p:pic>
        <p:pic>
          <p:nvPicPr>
            <p:cNvPr id="8064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3133941" y="2779960"/>
              <a:ext cx="111435" cy="232263"/>
            </a:xfrm>
            <a:prstGeom prst="rect">
              <a:avLst/>
            </a:prstGeom>
            <a:effectLst/>
          </p:spPr>
        </p:pic>
        <p:pic>
          <p:nvPicPr>
            <p:cNvPr id="8066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3598074" y="2326830"/>
              <a:ext cx="307417" cy="392414"/>
            </a:xfrm>
            <a:prstGeom prst="rect">
              <a:avLst/>
            </a:prstGeom>
            <a:effectLst/>
          </p:spPr>
        </p:pic>
        <p:pic>
          <p:nvPicPr>
            <p:cNvPr id="8068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4075119" y="2317159"/>
              <a:ext cx="318913" cy="433573"/>
            </a:xfrm>
            <a:prstGeom prst="rect">
              <a:avLst/>
            </a:prstGeom>
            <a:effectLst/>
          </p:spPr>
        </p:pic>
        <p:pic>
          <p:nvPicPr>
            <p:cNvPr id="8070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4183158" y="2338085"/>
              <a:ext cx="238773" cy="402088"/>
            </a:xfrm>
            <a:prstGeom prst="rect">
              <a:avLst/>
            </a:prstGeom>
            <a:effectLst/>
          </p:spPr>
        </p:pic>
        <p:pic>
          <p:nvPicPr>
            <p:cNvPr id="8072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4467318" y="2008831"/>
              <a:ext cx="268519" cy="452317"/>
            </a:xfrm>
            <a:prstGeom prst="rect">
              <a:avLst/>
            </a:prstGeom>
            <a:effectLst/>
          </p:spPr>
        </p:pic>
        <p:pic>
          <p:nvPicPr>
            <p:cNvPr id="8074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4996431" y="2384644"/>
              <a:ext cx="132506" cy="96402"/>
            </a:xfrm>
            <a:prstGeom prst="rect">
              <a:avLst/>
            </a:prstGeom>
            <a:effectLst/>
          </p:spPr>
        </p:pic>
        <p:pic>
          <p:nvPicPr>
            <p:cNvPr id="8076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4989068" y="2663573"/>
              <a:ext cx="77342" cy="84918"/>
            </a:xfrm>
            <a:prstGeom prst="rect">
              <a:avLst/>
            </a:prstGeom>
            <a:effectLst/>
          </p:spPr>
        </p:pic>
        <p:pic>
          <p:nvPicPr>
            <p:cNvPr id="8078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99544" y="3683016"/>
              <a:ext cx="60282" cy="368575"/>
            </a:xfrm>
            <a:prstGeom prst="rect">
              <a:avLst/>
            </a:prstGeom>
            <a:effectLst/>
          </p:spPr>
        </p:pic>
        <p:pic>
          <p:nvPicPr>
            <p:cNvPr id="8080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-92949" y="3640202"/>
              <a:ext cx="1191914" cy="468284"/>
            </a:xfrm>
            <a:prstGeom prst="rect">
              <a:avLst/>
            </a:prstGeom>
            <a:effectLst/>
          </p:spPr>
        </p:pic>
        <p:pic>
          <p:nvPicPr>
            <p:cNvPr id="8082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2073647" y="3551845"/>
              <a:ext cx="67255" cy="718508"/>
            </a:xfrm>
            <a:prstGeom prst="rect">
              <a:avLst/>
            </a:prstGeom>
            <a:effectLst/>
          </p:spPr>
        </p:pic>
        <p:pic>
          <p:nvPicPr>
            <p:cNvPr id="8084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2373596" y="3698332"/>
              <a:ext cx="436967" cy="67258"/>
            </a:xfrm>
            <a:prstGeom prst="rect">
              <a:avLst/>
            </a:prstGeom>
            <a:effectLst/>
          </p:spPr>
        </p:pic>
        <p:pic>
          <p:nvPicPr>
            <p:cNvPr id="8086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2509708" y="3705306"/>
              <a:ext cx="286904" cy="429991"/>
            </a:xfrm>
            <a:prstGeom prst="rect">
              <a:avLst/>
            </a:prstGeom>
            <a:effectLst/>
          </p:spPr>
        </p:pic>
        <p:pic>
          <p:nvPicPr>
            <p:cNvPr id="8088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2945308" y="3602520"/>
              <a:ext cx="290768" cy="563476"/>
            </a:xfrm>
            <a:prstGeom prst="rect">
              <a:avLst/>
            </a:prstGeom>
            <a:effectLst/>
          </p:spPr>
        </p:pic>
        <p:pic>
          <p:nvPicPr>
            <p:cNvPr id="8090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3161844" y="3762231"/>
              <a:ext cx="234332" cy="282835"/>
            </a:xfrm>
            <a:prstGeom prst="rect">
              <a:avLst/>
            </a:prstGeom>
            <a:effectLst/>
          </p:spPr>
        </p:pic>
        <p:pic>
          <p:nvPicPr>
            <p:cNvPr id="8092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3412964" y="3651120"/>
              <a:ext cx="259107" cy="484179"/>
            </a:xfrm>
            <a:prstGeom prst="rect">
              <a:avLst/>
            </a:prstGeom>
            <a:effectLst/>
          </p:spPr>
        </p:pic>
        <p:pic>
          <p:nvPicPr>
            <p:cNvPr id="8094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3894285" y="3490970"/>
              <a:ext cx="143989" cy="686182"/>
            </a:xfrm>
            <a:prstGeom prst="rect">
              <a:avLst/>
            </a:prstGeom>
            <a:effectLst/>
          </p:spPr>
        </p:pic>
        <p:pic>
          <p:nvPicPr>
            <p:cNvPr id="8096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4510334" y="3583149"/>
              <a:ext cx="351063" cy="335902"/>
            </a:xfrm>
            <a:prstGeom prst="rect">
              <a:avLst/>
            </a:prstGeom>
            <a:effectLst/>
          </p:spPr>
        </p:pic>
        <p:pic>
          <p:nvPicPr>
            <p:cNvPr id="8098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4480238" y="3963406"/>
              <a:ext cx="416036" cy="46329"/>
            </a:xfrm>
            <a:prstGeom prst="rect">
              <a:avLst/>
            </a:prstGeom>
            <a:effectLst/>
          </p:spPr>
        </p:pic>
        <p:pic>
          <p:nvPicPr>
            <p:cNvPr id="8100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5352191" y="3541106"/>
              <a:ext cx="488628" cy="394932"/>
            </a:xfrm>
            <a:prstGeom prst="rect">
              <a:avLst/>
            </a:prstGeom>
            <a:effectLst/>
          </p:spPr>
        </p:pic>
        <p:pic>
          <p:nvPicPr>
            <p:cNvPr id="8102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6203216" y="3829553"/>
              <a:ext cx="112890" cy="113622"/>
            </a:xfrm>
            <a:prstGeom prst="rect">
              <a:avLst/>
            </a:prstGeom>
            <a:effectLst/>
          </p:spPr>
        </p:pic>
      </p:grpSp>
      <p:grpSp>
        <p:nvGrpSpPr>
          <p:cNvPr id="8135" name="Drawing"/>
          <p:cNvGrpSpPr/>
          <p:nvPr/>
        </p:nvGrpSpPr>
        <p:grpSpPr>
          <a:xfrm>
            <a:off x="4286787" y="66527"/>
            <a:ext cx="3883856" cy="899332"/>
            <a:chOff x="129314" y="-38107"/>
            <a:chExt cx="3883854" cy="899331"/>
          </a:xfrm>
        </p:grpSpPr>
        <p:pic>
          <p:nvPicPr>
            <p:cNvPr id="8105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301749" y="66178"/>
              <a:ext cx="133972" cy="557885"/>
            </a:xfrm>
            <a:prstGeom prst="rect">
              <a:avLst/>
            </a:prstGeom>
            <a:effectLst/>
          </p:spPr>
        </p:pic>
        <p:pic>
          <p:nvPicPr>
            <p:cNvPr id="8107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261843" y="42989"/>
              <a:ext cx="331345" cy="352296"/>
            </a:xfrm>
            <a:prstGeom prst="rect">
              <a:avLst/>
            </a:prstGeom>
            <a:effectLst/>
          </p:spPr>
        </p:pic>
        <p:pic>
          <p:nvPicPr>
            <p:cNvPr id="8109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573036" y="151856"/>
              <a:ext cx="302146" cy="435576"/>
            </a:xfrm>
            <a:prstGeom prst="rect">
              <a:avLst/>
            </a:prstGeom>
            <a:effectLst/>
          </p:spPr>
        </p:pic>
        <p:pic>
          <p:nvPicPr>
            <p:cNvPr id="8111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805948" y="256185"/>
              <a:ext cx="251838" cy="337003"/>
            </a:xfrm>
            <a:prstGeom prst="rect">
              <a:avLst/>
            </a:prstGeom>
            <a:effectLst/>
          </p:spPr>
        </p:pic>
        <p:pic>
          <p:nvPicPr>
            <p:cNvPr id="8113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1077989" y="238942"/>
              <a:ext cx="267238" cy="316174"/>
            </a:xfrm>
            <a:prstGeom prst="rect">
              <a:avLst/>
            </a:prstGeom>
            <a:effectLst/>
          </p:spPr>
        </p:pic>
        <p:pic>
          <p:nvPicPr>
            <p:cNvPr id="8115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1263827" y="70710"/>
              <a:ext cx="364722" cy="684377"/>
            </a:xfrm>
            <a:prstGeom prst="rect">
              <a:avLst/>
            </a:prstGeom>
            <a:effectLst/>
          </p:spPr>
        </p:pic>
        <p:pic>
          <p:nvPicPr>
            <p:cNvPr id="8117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2060056" y="43582"/>
              <a:ext cx="371047" cy="430794"/>
            </a:xfrm>
            <a:prstGeom prst="rect">
              <a:avLst/>
            </a:prstGeom>
            <a:effectLst/>
          </p:spPr>
        </p:pic>
        <p:pic>
          <p:nvPicPr>
            <p:cNvPr id="8119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2459877" y="25660"/>
              <a:ext cx="138288" cy="458890"/>
            </a:xfrm>
            <a:prstGeom prst="rect">
              <a:avLst/>
            </a:prstGeom>
            <a:effectLst/>
          </p:spPr>
        </p:pic>
        <p:pic>
          <p:nvPicPr>
            <p:cNvPr id="8121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2466144" y="123595"/>
              <a:ext cx="324942" cy="388855"/>
            </a:xfrm>
            <a:prstGeom prst="rect">
              <a:avLst/>
            </a:prstGeom>
            <a:effectLst/>
          </p:spPr>
        </p:pic>
        <p:pic>
          <p:nvPicPr>
            <p:cNvPr id="8123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2779764" y="190570"/>
              <a:ext cx="376451" cy="291180"/>
            </a:xfrm>
            <a:prstGeom prst="rect">
              <a:avLst/>
            </a:prstGeom>
            <a:effectLst/>
          </p:spPr>
        </p:pic>
        <p:pic>
          <p:nvPicPr>
            <p:cNvPr id="8125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3151214" y="-38108"/>
              <a:ext cx="109633" cy="536605"/>
            </a:xfrm>
            <a:prstGeom prst="rect">
              <a:avLst/>
            </a:prstGeom>
            <a:effectLst/>
          </p:spPr>
        </p:pic>
        <p:pic>
          <p:nvPicPr>
            <p:cNvPr id="8127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3040476" y="147916"/>
              <a:ext cx="297106" cy="106439"/>
            </a:xfrm>
            <a:prstGeom prst="rect">
              <a:avLst/>
            </a:prstGeom>
            <a:effectLst/>
          </p:spPr>
        </p:pic>
        <p:pic>
          <p:nvPicPr>
            <p:cNvPr id="8129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3417160" y="110200"/>
              <a:ext cx="318033" cy="364143"/>
            </a:xfrm>
            <a:prstGeom prst="rect">
              <a:avLst/>
            </a:prstGeom>
            <a:effectLst/>
          </p:spPr>
        </p:pic>
        <p:pic>
          <p:nvPicPr>
            <p:cNvPr id="8131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3700836" y="10728"/>
              <a:ext cx="312333" cy="564503"/>
            </a:xfrm>
            <a:prstGeom prst="rect">
              <a:avLst/>
            </a:prstGeom>
            <a:effectLst/>
          </p:spPr>
        </p:pic>
        <p:pic>
          <p:nvPicPr>
            <p:cNvPr id="8133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129314" y="582721"/>
              <a:ext cx="3808171" cy="278504"/>
            </a:xfrm>
            <a:prstGeom prst="rect">
              <a:avLst/>
            </a:prstGeom>
            <a:effectLst/>
          </p:spPr>
        </p:pic>
      </p:grpSp>
      <p:grpSp>
        <p:nvGrpSpPr>
          <p:cNvPr id="8157" name="Drawing"/>
          <p:cNvGrpSpPr/>
          <p:nvPr/>
        </p:nvGrpSpPr>
        <p:grpSpPr>
          <a:xfrm>
            <a:off x="373355" y="1290490"/>
            <a:ext cx="7661633" cy="786791"/>
            <a:chOff x="0" y="0"/>
            <a:chExt cx="7661631" cy="786789"/>
          </a:xfrm>
        </p:grpSpPr>
        <p:sp>
          <p:nvSpPr>
            <p:cNvPr id="8136" name="Line"/>
            <p:cNvSpPr/>
            <p:nvPr/>
          </p:nvSpPr>
          <p:spPr>
            <a:xfrm>
              <a:off x="3784117" y="87841"/>
              <a:ext cx="816149" cy="69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0" fill="norm" stroke="1" extrusionOk="0">
                  <a:moveTo>
                    <a:pt x="0" y="11674"/>
                  </a:moveTo>
                  <a:cubicBezTo>
                    <a:pt x="985" y="11817"/>
                    <a:pt x="1969" y="11960"/>
                    <a:pt x="3138" y="11602"/>
                  </a:cubicBezTo>
                  <a:cubicBezTo>
                    <a:pt x="4308" y="11245"/>
                    <a:pt x="5662" y="10386"/>
                    <a:pt x="6554" y="8920"/>
                  </a:cubicBezTo>
                  <a:cubicBezTo>
                    <a:pt x="7446" y="7454"/>
                    <a:pt x="7877" y="5380"/>
                    <a:pt x="8000" y="3914"/>
                  </a:cubicBezTo>
                  <a:cubicBezTo>
                    <a:pt x="8123" y="2447"/>
                    <a:pt x="7938" y="1589"/>
                    <a:pt x="7723" y="1053"/>
                  </a:cubicBezTo>
                  <a:cubicBezTo>
                    <a:pt x="7508" y="516"/>
                    <a:pt x="7262" y="302"/>
                    <a:pt x="6985" y="159"/>
                  </a:cubicBezTo>
                  <a:cubicBezTo>
                    <a:pt x="6708" y="16"/>
                    <a:pt x="6400" y="-56"/>
                    <a:pt x="6154" y="51"/>
                  </a:cubicBezTo>
                  <a:cubicBezTo>
                    <a:pt x="5908" y="159"/>
                    <a:pt x="5723" y="445"/>
                    <a:pt x="5508" y="1661"/>
                  </a:cubicBezTo>
                  <a:cubicBezTo>
                    <a:pt x="5292" y="2876"/>
                    <a:pt x="5046" y="5022"/>
                    <a:pt x="4954" y="7597"/>
                  </a:cubicBezTo>
                  <a:cubicBezTo>
                    <a:pt x="4862" y="10172"/>
                    <a:pt x="4923" y="13176"/>
                    <a:pt x="4892" y="15465"/>
                  </a:cubicBezTo>
                  <a:cubicBezTo>
                    <a:pt x="4862" y="17753"/>
                    <a:pt x="4738" y="19327"/>
                    <a:pt x="4554" y="20221"/>
                  </a:cubicBezTo>
                  <a:cubicBezTo>
                    <a:pt x="4369" y="21115"/>
                    <a:pt x="4123" y="21329"/>
                    <a:pt x="3692" y="21437"/>
                  </a:cubicBezTo>
                  <a:cubicBezTo>
                    <a:pt x="3262" y="21544"/>
                    <a:pt x="2646" y="21544"/>
                    <a:pt x="2123" y="21186"/>
                  </a:cubicBezTo>
                  <a:cubicBezTo>
                    <a:pt x="1600" y="20829"/>
                    <a:pt x="1169" y="20114"/>
                    <a:pt x="985" y="19148"/>
                  </a:cubicBezTo>
                  <a:cubicBezTo>
                    <a:pt x="800" y="18182"/>
                    <a:pt x="862" y="16967"/>
                    <a:pt x="1631" y="15393"/>
                  </a:cubicBezTo>
                  <a:cubicBezTo>
                    <a:pt x="2400" y="13819"/>
                    <a:pt x="3877" y="11888"/>
                    <a:pt x="4769" y="10851"/>
                  </a:cubicBezTo>
                  <a:cubicBezTo>
                    <a:pt x="5662" y="9814"/>
                    <a:pt x="5969" y="9671"/>
                    <a:pt x="6492" y="9457"/>
                  </a:cubicBezTo>
                  <a:cubicBezTo>
                    <a:pt x="7015" y="9242"/>
                    <a:pt x="7754" y="8956"/>
                    <a:pt x="8062" y="9027"/>
                  </a:cubicBezTo>
                  <a:cubicBezTo>
                    <a:pt x="8369" y="9099"/>
                    <a:pt x="8246" y="9528"/>
                    <a:pt x="7969" y="10386"/>
                  </a:cubicBezTo>
                  <a:cubicBezTo>
                    <a:pt x="7692" y="11245"/>
                    <a:pt x="7262" y="12532"/>
                    <a:pt x="7077" y="13355"/>
                  </a:cubicBezTo>
                  <a:cubicBezTo>
                    <a:pt x="6892" y="14177"/>
                    <a:pt x="6954" y="14535"/>
                    <a:pt x="7108" y="14821"/>
                  </a:cubicBezTo>
                  <a:cubicBezTo>
                    <a:pt x="7262" y="15107"/>
                    <a:pt x="7508" y="15321"/>
                    <a:pt x="7938" y="15500"/>
                  </a:cubicBezTo>
                  <a:cubicBezTo>
                    <a:pt x="8369" y="15679"/>
                    <a:pt x="8985" y="15822"/>
                    <a:pt x="9600" y="15572"/>
                  </a:cubicBezTo>
                  <a:cubicBezTo>
                    <a:pt x="10215" y="15321"/>
                    <a:pt x="10831" y="14678"/>
                    <a:pt x="11138" y="13641"/>
                  </a:cubicBezTo>
                  <a:cubicBezTo>
                    <a:pt x="11446" y="12604"/>
                    <a:pt x="11446" y="11173"/>
                    <a:pt x="11108" y="10100"/>
                  </a:cubicBezTo>
                  <a:cubicBezTo>
                    <a:pt x="10769" y="9027"/>
                    <a:pt x="10092" y="8312"/>
                    <a:pt x="9600" y="7955"/>
                  </a:cubicBezTo>
                  <a:cubicBezTo>
                    <a:pt x="9108" y="7597"/>
                    <a:pt x="8800" y="7597"/>
                    <a:pt x="8492" y="7740"/>
                  </a:cubicBezTo>
                  <a:cubicBezTo>
                    <a:pt x="8185" y="7883"/>
                    <a:pt x="7877" y="8169"/>
                    <a:pt x="7723" y="8491"/>
                  </a:cubicBezTo>
                  <a:cubicBezTo>
                    <a:pt x="7569" y="8813"/>
                    <a:pt x="7569" y="9170"/>
                    <a:pt x="7754" y="9743"/>
                  </a:cubicBezTo>
                  <a:cubicBezTo>
                    <a:pt x="7938" y="10315"/>
                    <a:pt x="8308" y="11102"/>
                    <a:pt x="9015" y="11638"/>
                  </a:cubicBezTo>
                  <a:cubicBezTo>
                    <a:pt x="9723" y="12174"/>
                    <a:pt x="10769" y="12461"/>
                    <a:pt x="11754" y="12174"/>
                  </a:cubicBezTo>
                  <a:cubicBezTo>
                    <a:pt x="12738" y="11888"/>
                    <a:pt x="13662" y="11030"/>
                    <a:pt x="14277" y="9814"/>
                  </a:cubicBezTo>
                  <a:cubicBezTo>
                    <a:pt x="14892" y="8598"/>
                    <a:pt x="15200" y="7025"/>
                    <a:pt x="15292" y="6059"/>
                  </a:cubicBezTo>
                  <a:cubicBezTo>
                    <a:pt x="15385" y="5094"/>
                    <a:pt x="15262" y="4736"/>
                    <a:pt x="15046" y="4521"/>
                  </a:cubicBezTo>
                  <a:cubicBezTo>
                    <a:pt x="14831" y="4307"/>
                    <a:pt x="14523" y="4235"/>
                    <a:pt x="14277" y="4343"/>
                  </a:cubicBezTo>
                  <a:cubicBezTo>
                    <a:pt x="14031" y="4450"/>
                    <a:pt x="13846" y="4736"/>
                    <a:pt x="13662" y="5308"/>
                  </a:cubicBezTo>
                  <a:cubicBezTo>
                    <a:pt x="13477" y="5880"/>
                    <a:pt x="13292" y="6739"/>
                    <a:pt x="13662" y="7633"/>
                  </a:cubicBezTo>
                  <a:cubicBezTo>
                    <a:pt x="14031" y="8527"/>
                    <a:pt x="14954" y="9457"/>
                    <a:pt x="15723" y="9957"/>
                  </a:cubicBezTo>
                  <a:cubicBezTo>
                    <a:pt x="16492" y="10458"/>
                    <a:pt x="17108" y="10529"/>
                    <a:pt x="17662" y="10243"/>
                  </a:cubicBezTo>
                  <a:cubicBezTo>
                    <a:pt x="18215" y="9957"/>
                    <a:pt x="18708" y="9314"/>
                    <a:pt x="19015" y="8777"/>
                  </a:cubicBezTo>
                  <a:cubicBezTo>
                    <a:pt x="19323" y="8241"/>
                    <a:pt x="19446" y="7812"/>
                    <a:pt x="19385" y="8491"/>
                  </a:cubicBezTo>
                  <a:cubicBezTo>
                    <a:pt x="19323" y="9170"/>
                    <a:pt x="19077" y="10959"/>
                    <a:pt x="19046" y="12210"/>
                  </a:cubicBezTo>
                  <a:cubicBezTo>
                    <a:pt x="19015" y="13462"/>
                    <a:pt x="19200" y="14177"/>
                    <a:pt x="19662" y="14714"/>
                  </a:cubicBezTo>
                  <a:cubicBezTo>
                    <a:pt x="20123" y="15250"/>
                    <a:pt x="20862" y="15608"/>
                    <a:pt x="21600" y="1596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37" name="Line"/>
            <p:cNvSpPr/>
            <p:nvPr/>
          </p:nvSpPr>
          <p:spPr>
            <a:xfrm>
              <a:off x="5408198" y="167415"/>
              <a:ext cx="444235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409" y="21600"/>
                  </a:moveTo>
                  <a:cubicBezTo>
                    <a:pt x="734" y="16200"/>
                    <a:pt x="59" y="10800"/>
                    <a:pt x="3" y="8100"/>
                  </a:cubicBezTo>
                  <a:cubicBezTo>
                    <a:pt x="-53" y="5400"/>
                    <a:pt x="509" y="5400"/>
                    <a:pt x="2872" y="4500"/>
                  </a:cubicBezTo>
                  <a:cubicBezTo>
                    <a:pt x="5234" y="3600"/>
                    <a:pt x="9397" y="1800"/>
                    <a:pt x="12434" y="900"/>
                  </a:cubicBezTo>
                  <a:cubicBezTo>
                    <a:pt x="15472" y="0"/>
                    <a:pt x="17384" y="0"/>
                    <a:pt x="18903" y="0"/>
                  </a:cubicBezTo>
                  <a:cubicBezTo>
                    <a:pt x="20422" y="0"/>
                    <a:pt x="21547" y="0"/>
                    <a:pt x="21491" y="1800"/>
                  </a:cubicBezTo>
                  <a:cubicBezTo>
                    <a:pt x="21435" y="3600"/>
                    <a:pt x="20197" y="7200"/>
                    <a:pt x="18959" y="108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38" name="Line"/>
            <p:cNvSpPr/>
            <p:nvPr/>
          </p:nvSpPr>
          <p:spPr>
            <a:xfrm>
              <a:off x="5583876" y="175435"/>
              <a:ext cx="278979" cy="39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1483" fill="norm" stroke="1" extrusionOk="0">
                  <a:moveTo>
                    <a:pt x="3714" y="1093"/>
                  </a:moveTo>
                  <a:cubicBezTo>
                    <a:pt x="4776" y="582"/>
                    <a:pt x="5839" y="71"/>
                    <a:pt x="5927" y="7"/>
                  </a:cubicBezTo>
                  <a:cubicBezTo>
                    <a:pt x="6016" y="-57"/>
                    <a:pt x="5131" y="326"/>
                    <a:pt x="3803" y="2371"/>
                  </a:cubicBezTo>
                  <a:cubicBezTo>
                    <a:pt x="2475" y="4416"/>
                    <a:pt x="704" y="8123"/>
                    <a:pt x="173" y="11318"/>
                  </a:cubicBezTo>
                  <a:cubicBezTo>
                    <a:pt x="-358" y="14513"/>
                    <a:pt x="350" y="17197"/>
                    <a:pt x="2032" y="18923"/>
                  </a:cubicBezTo>
                  <a:cubicBezTo>
                    <a:pt x="3714" y="20648"/>
                    <a:pt x="6370" y="21415"/>
                    <a:pt x="9380" y="21479"/>
                  </a:cubicBezTo>
                  <a:cubicBezTo>
                    <a:pt x="12390" y="21543"/>
                    <a:pt x="15753" y="20904"/>
                    <a:pt x="17790" y="20201"/>
                  </a:cubicBezTo>
                  <a:cubicBezTo>
                    <a:pt x="19826" y="19498"/>
                    <a:pt x="20534" y="18731"/>
                    <a:pt x="21242" y="1796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39" name="Line"/>
            <p:cNvSpPr/>
            <p:nvPr/>
          </p:nvSpPr>
          <p:spPr>
            <a:xfrm>
              <a:off x="5251884" y="0"/>
              <a:ext cx="94774" cy="69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4" h="21600" fill="norm" stroke="1" extrusionOk="0">
                  <a:moveTo>
                    <a:pt x="9925" y="1309"/>
                  </a:moveTo>
                  <a:cubicBezTo>
                    <a:pt x="9423" y="655"/>
                    <a:pt x="8921" y="0"/>
                    <a:pt x="8669" y="0"/>
                  </a:cubicBezTo>
                  <a:cubicBezTo>
                    <a:pt x="8418" y="0"/>
                    <a:pt x="8418" y="655"/>
                    <a:pt x="7162" y="2182"/>
                  </a:cubicBezTo>
                  <a:cubicBezTo>
                    <a:pt x="5907" y="3709"/>
                    <a:pt x="3395" y="6109"/>
                    <a:pt x="1637" y="8618"/>
                  </a:cubicBezTo>
                  <a:cubicBezTo>
                    <a:pt x="-121" y="11127"/>
                    <a:pt x="-1126" y="13745"/>
                    <a:pt x="2139" y="15927"/>
                  </a:cubicBezTo>
                  <a:cubicBezTo>
                    <a:pt x="5404" y="18109"/>
                    <a:pt x="12939" y="19855"/>
                    <a:pt x="20474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0" name="Line"/>
            <p:cNvSpPr/>
            <p:nvPr/>
          </p:nvSpPr>
          <p:spPr>
            <a:xfrm>
              <a:off x="5993553" y="121326"/>
              <a:ext cx="225059" cy="45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469" fill="norm" stroke="1" extrusionOk="0">
                  <a:moveTo>
                    <a:pt x="16704" y="1531"/>
                  </a:moveTo>
                  <a:cubicBezTo>
                    <a:pt x="16264" y="977"/>
                    <a:pt x="15823" y="423"/>
                    <a:pt x="15051" y="146"/>
                  </a:cubicBezTo>
                  <a:cubicBezTo>
                    <a:pt x="14280" y="-131"/>
                    <a:pt x="13178" y="-131"/>
                    <a:pt x="11194" y="1198"/>
                  </a:cubicBezTo>
                  <a:cubicBezTo>
                    <a:pt x="9211" y="2527"/>
                    <a:pt x="6345" y="5186"/>
                    <a:pt x="4141" y="7900"/>
                  </a:cubicBezTo>
                  <a:cubicBezTo>
                    <a:pt x="1937" y="10614"/>
                    <a:pt x="394" y="13383"/>
                    <a:pt x="64" y="15543"/>
                  </a:cubicBezTo>
                  <a:cubicBezTo>
                    <a:pt x="-267" y="17703"/>
                    <a:pt x="615" y="19254"/>
                    <a:pt x="4362" y="20140"/>
                  </a:cubicBezTo>
                  <a:cubicBezTo>
                    <a:pt x="8109" y="21026"/>
                    <a:pt x="14721" y="21247"/>
                    <a:pt x="21333" y="2146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1" name="Line"/>
            <p:cNvSpPr/>
            <p:nvPr/>
          </p:nvSpPr>
          <p:spPr>
            <a:xfrm>
              <a:off x="6225587" y="254284"/>
              <a:ext cx="246902" cy="238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937" fill="norm" stroke="1" extrusionOk="0">
                  <a:moveTo>
                    <a:pt x="4713" y="4613"/>
                  </a:moveTo>
                  <a:cubicBezTo>
                    <a:pt x="3731" y="5021"/>
                    <a:pt x="2749" y="5428"/>
                    <a:pt x="1964" y="7568"/>
                  </a:cubicBezTo>
                  <a:cubicBezTo>
                    <a:pt x="1178" y="9708"/>
                    <a:pt x="589" y="13579"/>
                    <a:pt x="1767" y="16330"/>
                  </a:cubicBezTo>
                  <a:cubicBezTo>
                    <a:pt x="2945" y="19081"/>
                    <a:pt x="5891" y="20711"/>
                    <a:pt x="9229" y="20915"/>
                  </a:cubicBezTo>
                  <a:cubicBezTo>
                    <a:pt x="12567" y="21119"/>
                    <a:pt x="16298" y="19896"/>
                    <a:pt x="18556" y="17145"/>
                  </a:cubicBezTo>
                  <a:cubicBezTo>
                    <a:pt x="20815" y="14394"/>
                    <a:pt x="21600" y="10115"/>
                    <a:pt x="20029" y="6753"/>
                  </a:cubicBezTo>
                  <a:cubicBezTo>
                    <a:pt x="18458" y="3391"/>
                    <a:pt x="14531" y="945"/>
                    <a:pt x="11095" y="232"/>
                  </a:cubicBezTo>
                  <a:cubicBezTo>
                    <a:pt x="7658" y="-481"/>
                    <a:pt x="4713" y="538"/>
                    <a:pt x="2945" y="2066"/>
                  </a:cubicBezTo>
                  <a:cubicBezTo>
                    <a:pt x="1178" y="3594"/>
                    <a:pt x="589" y="5632"/>
                    <a:pt x="0" y="767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2" name="Line"/>
            <p:cNvSpPr/>
            <p:nvPr/>
          </p:nvSpPr>
          <p:spPr>
            <a:xfrm>
              <a:off x="6572175" y="166550"/>
              <a:ext cx="148443" cy="37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293" fill="norm" stroke="1" extrusionOk="0">
                  <a:moveTo>
                    <a:pt x="7074" y="2815"/>
                  </a:moveTo>
                  <a:cubicBezTo>
                    <a:pt x="6107" y="1762"/>
                    <a:pt x="5140" y="708"/>
                    <a:pt x="5462" y="247"/>
                  </a:cubicBezTo>
                  <a:cubicBezTo>
                    <a:pt x="5784" y="-214"/>
                    <a:pt x="7396" y="-82"/>
                    <a:pt x="10298" y="1103"/>
                  </a:cubicBezTo>
                  <a:cubicBezTo>
                    <a:pt x="13199" y="2288"/>
                    <a:pt x="17390" y="4527"/>
                    <a:pt x="19325" y="7162"/>
                  </a:cubicBezTo>
                  <a:cubicBezTo>
                    <a:pt x="21259" y="9796"/>
                    <a:pt x="20937" y="12825"/>
                    <a:pt x="18519" y="15262"/>
                  </a:cubicBezTo>
                  <a:cubicBezTo>
                    <a:pt x="16101" y="17698"/>
                    <a:pt x="11587" y="19542"/>
                    <a:pt x="8041" y="20464"/>
                  </a:cubicBezTo>
                  <a:cubicBezTo>
                    <a:pt x="4495" y="21386"/>
                    <a:pt x="1916" y="21386"/>
                    <a:pt x="787" y="21188"/>
                  </a:cubicBezTo>
                  <a:cubicBezTo>
                    <a:pt x="-341" y="20991"/>
                    <a:pt x="-19" y="20596"/>
                    <a:pt x="304" y="2020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3" name="Line"/>
            <p:cNvSpPr/>
            <p:nvPr/>
          </p:nvSpPr>
          <p:spPr>
            <a:xfrm>
              <a:off x="6902222" y="94995"/>
              <a:ext cx="37721" cy="539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2" h="21521" fill="norm" stroke="1" extrusionOk="0">
                  <a:moveTo>
                    <a:pt x="11435" y="1219"/>
                  </a:moveTo>
                  <a:cubicBezTo>
                    <a:pt x="10165" y="663"/>
                    <a:pt x="8894" y="106"/>
                    <a:pt x="10165" y="14"/>
                  </a:cubicBezTo>
                  <a:cubicBezTo>
                    <a:pt x="11435" y="-79"/>
                    <a:pt x="15247" y="292"/>
                    <a:pt x="17788" y="1590"/>
                  </a:cubicBezTo>
                  <a:cubicBezTo>
                    <a:pt x="20329" y="2888"/>
                    <a:pt x="21600" y="5112"/>
                    <a:pt x="19694" y="7708"/>
                  </a:cubicBezTo>
                  <a:cubicBezTo>
                    <a:pt x="17788" y="10304"/>
                    <a:pt x="12706" y="13270"/>
                    <a:pt x="8894" y="15634"/>
                  </a:cubicBezTo>
                  <a:cubicBezTo>
                    <a:pt x="5082" y="17998"/>
                    <a:pt x="2541" y="19760"/>
                    <a:pt x="0" y="2152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4" name="Line"/>
            <p:cNvSpPr/>
            <p:nvPr/>
          </p:nvSpPr>
          <p:spPr>
            <a:xfrm>
              <a:off x="7571882" y="212657"/>
              <a:ext cx="89750" cy="89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0835" fill="norm" stroke="1" extrusionOk="0">
                  <a:moveTo>
                    <a:pt x="14954" y="4073"/>
                  </a:moveTo>
                  <a:cubicBezTo>
                    <a:pt x="13292" y="1913"/>
                    <a:pt x="11631" y="-247"/>
                    <a:pt x="10246" y="23"/>
                  </a:cubicBezTo>
                  <a:cubicBezTo>
                    <a:pt x="8862" y="293"/>
                    <a:pt x="7754" y="2993"/>
                    <a:pt x="7200" y="5693"/>
                  </a:cubicBezTo>
                  <a:cubicBezTo>
                    <a:pt x="6646" y="8393"/>
                    <a:pt x="6646" y="11093"/>
                    <a:pt x="7200" y="13793"/>
                  </a:cubicBezTo>
                  <a:cubicBezTo>
                    <a:pt x="7754" y="16493"/>
                    <a:pt x="8862" y="19193"/>
                    <a:pt x="10800" y="20273"/>
                  </a:cubicBezTo>
                  <a:cubicBezTo>
                    <a:pt x="12738" y="21353"/>
                    <a:pt x="15508" y="20813"/>
                    <a:pt x="17446" y="19193"/>
                  </a:cubicBezTo>
                  <a:cubicBezTo>
                    <a:pt x="19385" y="17573"/>
                    <a:pt x="20492" y="14873"/>
                    <a:pt x="21046" y="11903"/>
                  </a:cubicBezTo>
                  <a:cubicBezTo>
                    <a:pt x="21600" y="8933"/>
                    <a:pt x="21600" y="5693"/>
                    <a:pt x="19938" y="3533"/>
                  </a:cubicBezTo>
                  <a:cubicBezTo>
                    <a:pt x="18277" y="1373"/>
                    <a:pt x="14954" y="293"/>
                    <a:pt x="11354" y="1643"/>
                  </a:cubicBezTo>
                  <a:cubicBezTo>
                    <a:pt x="7754" y="2993"/>
                    <a:pt x="3877" y="6773"/>
                    <a:pt x="0" y="1055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5" name="Line"/>
            <p:cNvSpPr/>
            <p:nvPr/>
          </p:nvSpPr>
          <p:spPr>
            <a:xfrm>
              <a:off x="7530029" y="530147"/>
              <a:ext cx="79017" cy="62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0832" fill="norm" stroke="1" extrusionOk="0">
                  <a:moveTo>
                    <a:pt x="9257" y="0"/>
                  </a:moveTo>
                  <a:cubicBezTo>
                    <a:pt x="8023" y="3857"/>
                    <a:pt x="6789" y="7714"/>
                    <a:pt x="6171" y="11571"/>
                  </a:cubicBezTo>
                  <a:cubicBezTo>
                    <a:pt x="5554" y="15429"/>
                    <a:pt x="5554" y="19286"/>
                    <a:pt x="8023" y="20443"/>
                  </a:cubicBezTo>
                  <a:cubicBezTo>
                    <a:pt x="10491" y="21600"/>
                    <a:pt x="15429" y="20057"/>
                    <a:pt x="18206" y="17357"/>
                  </a:cubicBezTo>
                  <a:cubicBezTo>
                    <a:pt x="20983" y="14657"/>
                    <a:pt x="21600" y="10800"/>
                    <a:pt x="20366" y="8486"/>
                  </a:cubicBezTo>
                  <a:cubicBezTo>
                    <a:pt x="19131" y="6171"/>
                    <a:pt x="16046" y="5400"/>
                    <a:pt x="12960" y="5400"/>
                  </a:cubicBezTo>
                  <a:cubicBezTo>
                    <a:pt x="9874" y="5400"/>
                    <a:pt x="6789" y="6171"/>
                    <a:pt x="4629" y="8100"/>
                  </a:cubicBezTo>
                  <a:cubicBezTo>
                    <a:pt x="2469" y="10029"/>
                    <a:pt x="1234" y="13114"/>
                    <a:pt x="0" y="162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6" name="Line"/>
            <p:cNvSpPr/>
            <p:nvPr/>
          </p:nvSpPr>
          <p:spPr>
            <a:xfrm>
              <a:off x="199179" y="195317"/>
              <a:ext cx="55272" cy="425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8" h="21600" fill="norm" stroke="1" extrusionOk="0">
                  <a:moveTo>
                    <a:pt x="20538" y="0"/>
                  </a:moveTo>
                  <a:cubicBezTo>
                    <a:pt x="16218" y="1416"/>
                    <a:pt x="11898" y="2833"/>
                    <a:pt x="7578" y="5548"/>
                  </a:cubicBezTo>
                  <a:cubicBezTo>
                    <a:pt x="3258" y="8262"/>
                    <a:pt x="-1062" y="12275"/>
                    <a:pt x="234" y="15167"/>
                  </a:cubicBezTo>
                  <a:cubicBezTo>
                    <a:pt x="1530" y="18059"/>
                    <a:pt x="8442" y="19830"/>
                    <a:pt x="15354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7" name="Line"/>
            <p:cNvSpPr/>
            <p:nvPr/>
          </p:nvSpPr>
          <p:spPr>
            <a:xfrm>
              <a:off x="-1" y="153463"/>
              <a:ext cx="512550" cy="153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fill="norm" stroke="1" extrusionOk="0">
                  <a:moveTo>
                    <a:pt x="431" y="21600"/>
                  </a:moveTo>
                  <a:cubicBezTo>
                    <a:pt x="139" y="19309"/>
                    <a:pt x="-153" y="17018"/>
                    <a:pt x="90" y="15218"/>
                  </a:cubicBezTo>
                  <a:cubicBezTo>
                    <a:pt x="333" y="13418"/>
                    <a:pt x="1112" y="12109"/>
                    <a:pt x="2717" y="10473"/>
                  </a:cubicBezTo>
                  <a:cubicBezTo>
                    <a:pt x="4323" y="8836"/>
                    <a:pt x="6755" y="6873"/>
                    <a:pt x="9431" y="5400"/>
                  </a:cubicBezTo>
                  <a:cubicBezTo>
                    <a:pt x="12106" y="3927"/>
                    <a:pt x="15025" y="2945"/>
                    <a:pt x="17069" y="2127"/>
                  </a:cubicBezTo>
                  <a:cubicBezTo>
                    <a:pt x="19112" y="1309"/>
                    <a:pt x="20279" y="655"/>
                    <a:pt x="21447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8" name="Line"/>
            <p:cNvSpPr/>
            <p:nvPr/>
          </p:nvSpPr>
          <p:spPr>
            <a:xfrm>
              <a:off x="466674" y="370275"/>
              <a:ext cx="506267" cy="258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093" fill="norm" stroke="1" extrusionOk="0">
                  <a:moveTo>
                    <a:pt x="7272" y="3364"/>
                  </a:moveTo>
                  <a:cubicBezTo>
                    <a:pt x="6878" y="1848"/>
                    <a:pt x="6483" y="332"/>
                    <a:pt x="5596" y="48"/>
                  </a:cubicBezTo>
                  <a:cubicBezTo>
                    <a:pt x="4708" y="-236"/>
                    <a:pt x="3327" y="711"/>
                    <a:pt x="2193" y="3364"/>
                  </a:cubicBezTo>
                  <a:cubicBezTo>
                    <a:pt x="1059" y="6017"/>
                    <a:pt x="171" y="10375"/>
                    <a:pt x="23" y="13406"/>
                  </a:cubicBezTo>
                  <a:cubicBezTo>
                    <a:pt x="-125" y="16438"/>
                    <a:pt x="467" y="18143"/>
                    <a:pt x="1404" y="19185"/>
                  </a:cubicBezTo>
                  <a:cubicBezTo>
                    <a:pt x="2341" y="20227"/>
                    <a:pt x="3623" y="20606"/>
                    <a:pt x="4461" y="19943"/>
                  </a:cubicBezTo>
                  <a:cubicBezTo>
                    <a:pt x="5300" y="19280"/>
                    <a:pt x="5694" y="17575"/>
                    <a:pt x="5941" y="14827"/>
                  </a:cubicBezTo>
                  <a:cubicBezTo>
                    <a:pt x="6187" y="12080"/>
                    <a:pt x="6286" y="8290"/>
                    <a:pt x="6385" y="5638"/>
                  </a:cubicBezTo>
                  <a:cubicBezTo>
                    <a:pt x="6483" y="2985"/>
                    <a:pt x="6582" y="1469"/>
                    <a:pt x="6730" y="1375"/>
                  </a:cubicBezTo>
                  <a:cubicBezTo>
                    <a:pt x="6878" y="1280"/>
                    <a:pt x="7075" y="2606"/>
                    <a:pt x="7420" y="5732"/>
                  </a:cubicBezTo>
                  <a:cubicBezTo>
                    <a:pt x="7765" y="8859"/>
                    <a:pt x="8259" y="13785"/>
                    <a:pt x="8702" y="16722"/>
                  </a:cubicBezTo>
                  <a:cubicBezTo>
                    <a:pt x="9146" y="19659"/>
                    <a:pt x="9541" y="20606"/>
                    <a:pt x="10231" y="20701"/>
                  </a:cubicBezTo>
                  <a:cubicBezTo>
                    <a:pt x="10922" y="20796"/>
                    <a:pt x="11908" y="20038"/>
                    <a:pt x="12598" y="17101"/>
                  </a:cubicBezTo>
                  <a:cubicBezTo>
                    <a:pt x="13289" y="14164"/>
                    <a:pt x="13683" y="9048"/>
                    <a:pt x="13930" y="5638"/>
                  </a:cubicBezTo>
                  <a:cubicBezTo>
                    <a:pt x="14176" y="2227"/>
                    <a:pt x="14275" y="522"/>
                    <a:pt x="14324" y="238"/>
                  </a:cubicBezTo>
                  <a:cubicBezTo>
                    <a:pt x="14374" y="-47"/>
                    <a:pt x="14374" y="1090"/>
                    <a:pt x="14472" y="3838"/>
                  </a:cubicBezTo>
                  <a:cubicBezTo>
                    <a:pt x="14571" y="6585"/>
                    <a:pt x="14768" y="10943"/>
                    <a:pt x="15212" y="14164"/>
                  </a:cubicBezTo>
                  <a:cubicBezTo>
                    <a:pt x="15656" y="17385"/>
                    <a:pt x="16346" y="19469"/>
                    <a:pt x="17234" y="20417"/>
                  </a:cubicBezTo>
                  <a:cubicBezTo>
                    <a:pt x="18122" y="21364"/>
                    <a:pt x="19207" y="21175"/>
                    <a:pt x="19946" y="20701"/>
                  </a:cubicBezTo>
                  <a:cubicBezTo>
                    <a:pt x="20686" y="20227"/>
                    <a:pt x="21080" y="19469"/>
                    <a:pt x="21475" y="1871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9" name="Line"/>
            <p:cNvSpPr/>
            <p:nvPr/>
          </p:nvSpPr>
          <p:spPr>
            <a:xfrm>
              <a:off x="798549" y="136827"/>
              <a:ext cx="81383" cy="9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9" fill="norm" stroke="1" extrusionOk="0">
                  <a:moveTo>
                    <a:pt x="18514" y="609"/>
                  </a:moveTo>
                  <a:cubicBezTo>
                    <a:pt x="15429" y="82"/>
                    <a:pt x="12343" y="-445"/>
                    <a:pt x="10183" y="609"/>
                  </a:cubicBezTo>
                  <a:cubicBezTo>
                    <a:pt x="8023" y="1662"/>
                    <a:pt x="6789" y="4296"/>
                    <a:pt x="7406" y="7457"/>
                  </a:cubicBezTo>
                  <a:cubicBezTo>
                    <a:pt x="8023" y="10618"/>
                    <a:pt x="10491" y="14306"/>
                    <a:pt x="12960" y="16940"/>
                  </a:cubicBezTo>
                  <a:cubicBezTo>
                    <a:pt x="15429" y="19575"/>
                    <a:pt x="17897" y="21155"/>
                    <a:pt x="19440" y="20628"/>
                  </a:cubicBezTo>
                  <a:cubicBezTo>
                    <a:pt x="20983" y="20101"/>
                    <a:pt x="21600" y="17467"/>
                    <a:pt x="21600" y="14833"/>
                  </a:cubicBezTo>
                  <a:cubicBezTo>
                    <a:pt x="21600" y="12199"/>
                    <a:pt x="20983" y="9565"/>
                    <a:pt x="19440" y="7194"/>
                  </a:cubicBezTo>
                  <a:cubicBezTo>
                    <a:pt x="17897" y="4823"/>
                    <a:pt x="15429" y="2716"/>
                    <a:pt x="12960" y="2716"/>
                  </a:cubicBezTo>
                  <a:cubicBezTo>
                    <a:pt x="10491" y="2716"/>
                    <a:pt x="8023" y="4823"/>
                    <a:pt x="5863" y="7984"/>
                  </a:cubicBezTo>
                  <a:cubicBezTo>
                    <a:pt x="3703" y="11145"/>
                    <a:pt x="1851" y="15360"/>
                    <a:pt x="0" y="1957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50" name="Line"/>
            <p:cNvSpPr/>
            <p:nvPr/>
          </p:nvSpPr>
          <p:spPr>
            <a:xfrm>
              <a:off x="990076" y="112704"/>
              <a:ext cx="59596" cy="49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552" fill="norm" stroke="1" extrusionOk="0">
                  <a:moveTo>
                    <a:pt x="6339" y="1163"/>
                  </a:moveTo>
                  <a:cubicBezTo>
                    <a:pt x="4678" y="558"/>
                    <a:pt x="3016" y="-48"/>
                    <a:pt x="1770" y="2"/>
                  </a:cubicBezTo>
                  <a:cubicBezTo>
                    <a:pt x="524" y="53"/>
                    <a:pt x="-307" y="759"/>
                    <a:pt x="108" y="2778"/>
                  </a:cubicBezTo>
                  <a:cubicBezTo>
                    <a:pt x="524" y="4797"/>
                    <a:pt x="2185" y="8128"/>
                    <a:pt x="4262" y="11206"/>
                  </a:cubicBezTo>
                  <a:cubicBezTo>
                    <a:pt x="6339" y="14285"/>
                    <a:pt x="8831" y="17111"/>
                    <a:pt x="10078" y="18928"/>
                  </a:cubicBezTo>
                  <a:cubicBezTo>
                    <a:pt x="11324" y="20745"/>
                    <a:pt x="11324" y="21552"/>
                    <a:pt x="12985" y="21552"/>
                  </a:cubicBezTo>
                  <a:cubicBezTo>
                    <a:pt x="14647" y="21552"/>
                    <a:pt x="17970" y="20745"/>
                    <a:pt x="21293" y="1993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51" name="Line"/>
            <p:cNvSpPr/>
            <p:nvPr/>
          </p:nvSpPr>
          <p:spPr>
            <a:xfrm>
              <a:off x="1572844" y="132536"/>
              <a:ext cx="69757" cy="418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" y="3240"/>
                    <a:pt x="1440" y="6480"/>
                    <a:pt x="4320" y="9600"/>
                  </a:cubicBezTo>
                  <a:cubicBezTo>
                    <a:pt x="7200" y="12720"/>
                    <a:pt x="12240" y="15720"/>
                    <a:pt x="15480" y="17700"/>
                  </a:cubicBezTo>
                  <a:cubicBezTo>
                    <a:pt x="18720" y="19680"/>
                    <a:pt x="20160" y="2064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52" name="Line"/>
            <p:cNvSpPr/>
            <p:nvPr/>
          </p:nvSpPr>
          <p:spPr>
            <a:xfrm>
              <a:off x="1610282" y="341761"/>
              <a:ext cx="265360" cy="27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0" h="21154" fill="norm" stroke="1" extrusionOk="0">
                  <a:moveTo>
                    <a:pt x="3093" y="5448"/>
                  </a:moveTo>
                  <a:cubicBezTo>
                    <a:pt x="3093" y="4359"/>
                    <a:pt x="3093" y="3270"/>
                    <a:pt x="4832" y="2090"/>
                  </a:cubicBezTo>
                  <a:cubicBezTo>
                    <a:pt x="6571" y="911"/>
                    <a:pt x="10049" y="-360"/>
                    <a:pt x="12978" y="94"/>
                  </a:cubicBezTo>
                  <a:cubicBezTo>
                    <a:pt x="15906" y="548"/>
                    <a:pt x="18286" y="2726"/>
                    <a:pt x="19659" y="5176"/>
                  </a:cubicBezTo>
                  <a:cubicBezTo>
                    <a:pt x="21032" y="7627"/>
                    <a:pt x="21398" y="10349"/>
                    <a:pt x="20025" y="12890"/>
                  </a:cubicBezTo>
                  <a:cubicBezTo>
                    <a:pt x="18652" y="15432"/>
                    <a:pt x="15540" y="17791"/>
                    <a:pt x="12337" y="19153"/>
                  </a:cubicBezTo>
                  <a:cubicBezTo>
                    <a:pt x="9134" y="20514"/>
                    <a:pt x="5839" y="20877"/>
                    <a:pt x="3642" y="21058"/>
                  </a:cubicBezTo>
                  <a:cubicBezTo>
                    <a:pt x="1445" y="21240"/>
                    <a:pt x="347" y="21240"/>
                    <a:pt x="73" y="20332"/>
                  </a:cubicBezTo>
                  <a:cubicBezTo>
                    <a:pt x="-202" y="19425"/>
                    <a:pt x="347" y="17610"/>
                    <a:pt x="896" y="1579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53" name="Line"/>
            <p:cNvSpPr/>
            <p:nvPr/>
          </p:nvSpPr>
          <p:spPr>
            <a:xfrm>
              <a:off x="1872795" y="313903"/>
              <a:ext cx="200665" cy="277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519" fill="norm" stroke="1" extrusionOk="0">
                  <a:moveTo>
                    <a:pt x="7448" y="4860"/>
                  </a:moveTo>
                  <a:cubicBezTo>
                    <a:pt x="6703" y="4140"/>
                    <a:pt x="5959" y="3420"/>
                    <a:pt x="5090" y="3420"/>
                  </a:cubicBezTo>
                  <a:cubicBezTo>
                    <a:pt x="4221" y="3420"/>
                    <a:pt x="3228" y="4140"/>
                    <a:pt x="2359" y="5670"/>
                  </a:cubicBezTo>
                  <a:cubicBezTo>
                    <a:pt x="1490" y="7200"/>
                    <a:pt x="745" y="9540"/>
                    <a:pt x="2110" y="12150"/>
                  </a:cubicBezTo>
                  <a:cubicBezTo>
                    <a:pt x="3476" y="14760"/>
                    <a:pt x="6952" y="17640"/>
                    <a:pt x="10179" y="19350"/>
                  </a:cubicBezTo>
                  <a:cubicBezTo>
                    <a:pt x="13407" y="21060"/>
                    <a:pt x="16386" y="21600"/>
                    <a:pt x="18248" y="21510"/>
                  </a:cubicBezTo>
                  <a:cubicBezTo>
                    <a:pt x="20110" y="21420"/>
                    <a:pt x="20855" y="20700"/>
                    <a:pt x="21228" y="17730"/>
                  </a:cubicBezTo>
                  <a:cubicBezTo>
                    <a:pt x="21600" y="14760"/>
                    <a:pt x="21600" y="9540"/>
                    <a:pt x="19862" y="5850"/>
                  </a:cubicBezTo>
                  <a:cubicBezTo>
                    <a:pt x="18124" y="2160"/>
                    <a:pt x="14648" y="0"/>
                    <a:pt x="11172" y="0"/>
                  </a:cubicBezTo>
                  <a:cubicBezTo>
                    <a:pt x="7697" y="0"/>
                    <a:pt x="4221" y="2160"/>
                    <a:pt x="2359" y="3690"/>
                  </a:cubicBezTo>
                  <a:cubicBezTo>
                    <a:pt x="497" y="5220"/>
                    <a:pt x="248" y="6120"/>
                    <a:pt x="0" y="702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54" name="Line"/>
            <p:cNvSpPr/>
            <p:nvPr/>
          </p:nvSpPr>
          <p:spPr>
            <a:xfrm>
              <a:off x="2197761" y="291735"/>
              <a:ext cx="526062" cy="287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519" fill="norm" stroke="1" extrusionOk="0">
                  <a:moveTo>
                    <a:pt x="402" y="4274"/>
                  </a:moveTo>
                  <a:cubicBezTo>
                    <a:pt x="118" y="6190"/>
                    <a:pt x="-166" y="8106"/>
                    <a:pt x="118" y="10545"/>
                  </a:cubicBezTo>
                  <a:cubicBezTo>
                    <a:pt x="402" y="12984"/>
                    <a:pt x="1255" y="15945"/>
                    <a:pt x="2297" y="17600"/>
                  </a:cubicBezTo>
                  <a:cubicBezTo>
                    <a:pt x="3339" y="19254"/>
                    <a:pt x="4571" y="19603"/>
                    <a:pt x="5423" y="19080"/>
                  </a:cubicBezTo>
                  <a:cubicBezTo>
                    <a:pt x="6276" y="18558"/>
                    <a:pt x="6750" y="17164"/>
                    <a:pt x="7034" y="14116"/>
                  </a:cubicBezTo>
                  <a:cubicBezTo>
                    <a:pt x="7318" y="11067"/>
                    <a:pt x="7413" y="6364"/>
                    <a:pt x="7460" y="3577"/>
                  </a:cubicBezTo>
                  <a:cubicBezTo>
                    <a:pt x="7508" y="790"/>
                    <a:pt x="7508" y="-81"/>
                    <a:pt x="7460" y="6"/>
                  </a:cubicBezTo>
                  <a:cubicBezTo>
                    <a:pt x="7413" y="93"/>
                    <a:pt x="7318" y="1138"/>
                    <a:pt x="7366" y="3925"/>
                  </a:cubicBezTo>
                  <a:cubicBezTo>
                    <a:pt x="7413" y="6713"/>
                    <a:pt x="7602" y="11242"/>
                    <a:pt x="7887" y="14203"/>
                  </a:cubicBezTo>
                  <a:cubicBezTo>
                    <a:pt x="8171" y="17164"/>
                    <a:pt x="8550" y="18558"/>
                    <a:pt x="8739" y="18732"/>
                  </a:cubicBezTo>
                  <a:cubicBezTo>
                    <a:pt x="8929" y="18906"/>
                    <a:pt x="8929" y="17861"/>
                    <a:pt x="8881" y="15684"/>
                  </a:cubicBezTo>
                  <a:cubicBezTo>
                    <a:pt x="8834" y="13506"/>
                    <a:pt x="8739" y="10196"/>
                    <a:pt x="8739" y="8106"/>
                  </a:cubicBezTo>
                  <a:cubicBezTo>
                    <a:pt x="8739" y="6016"/>
                    <a:pt x="8834" y="5145"/>
                    <a:pt x="9071" y="4274"/>
                  </a:cubicBezTo>
                  <a:cubicBezTo>
                    <a:pt x="9308" y="3403"/>
                    <a:pt x="9687" y="2532"/>
                    <a:pt x="10113" y="2184"/>
                  </a:cubicBezTo>
                  <a:cubicBezTo>
                    <a:pt x="10539" y="1835"/>
                    <a:pt x="11013" y="2009"/>
                    <a:pt x="11534" y="2880"/>
                  </a:cubicBezTo>
                  <a:cubicBezTo>
                    <a:pt x="12055" y="3751"/>
                    <a:pt x="12623" y="5319"/>
                    <a:pt x="13002" y="7845"/>
                  </a:cubicBezTo>
                  <a:cubicBezTo>
                    <a:pt x="13381" y="10371"/>
                    <a:pt x="13571" y="13854"/>
                    <a:pt x="13997" y="13854"/>
                  </a:cubicBezTo>
                  <a:cubicBezTo>
                    <a:pt x="14423" y="13854"/>
                    <a:pt x="15087" y="10371"/>
                    <a:pt x="15702" y="7845"/>
                  </a:cubicBezTo>
                  <a:cubicBezTo>
                    <a:pt x="16318" y="5319"/>
                    <a:pt x="16887" y="3751"/>
                    <a:pt x="17408" y="2793"/>
                  </a:cubicBezTo>
                  <a:cubicBezTo>
                    <a:pt x="17929" y="1835"/>
                    <a:pt x="18402" y="1487"/>
                    <a:pt x="18781" y="1661"/>
                  </a:cubicBezTo>
                  <a:cubicBezTo>
                    <a:pt x="19160" y="1835"/>
                    <a:pt x="19445" y="2532"/>
                    <a:pt x="19776" y="5493"/>
                  </a:cubicBezTo>
                  <a:cubicBezTo>
                    <a:pt x="20108" y="8454"/>
                    <a:pt x="20487" y="13680"/>
                    <a:pt x="20771" y="16729"/>
                  </a:cubicBezTo>
                  <a:cubicBezTo>
                    <a:pt x="21055" y="19777"/>
                    <a:pt x="21245" y="20648"/>
                    <a:pt x="21434" y="2151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55" name="Line"/>
            <p:cNvSpPr/>
            <p:nvPr/>
          </p:nvSpPr>
          <p:spPr>
            <a:xfrm>
              <a:off x="2779332" y="124318"/>
              <a:ext cx="279321" cy="47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484" fill="norm" stroke="1" extrusionOk="0">
                  <a:moveTo>
                    <a:pt x="17695" y="13716"/>
                  </a:moveTo>
                  <a:cubicBezTo>
                    <a:pt x="15018" y="12233"/>
                    <a:pt x="12340" y="10751"/>
                    <a:pt x="9841" y="10169"/>
                  </a:cubicBezTo>
                  <a:cubicBezTo>
                    <a:pt x="7342" y="9586"/>
                    <a:pt x="5021" y="9904"/>
                    <a:pt x="3236" y="11069"/>
                  </a:cubicBezTo>
                  <a:cubicBezTo>
                    <a:pt x="1451" y="12233"/>
                    <a:pt x="201" y="14245"/>
                    <a:pt x="23" y="15939"/>
                  </a:cubicBezTo>
                  <a:cubicBezTo>
                    <a:pt x="-156" y="17633"/>
                    <a:pt x="737" y="19010"/>
                    <a:pt x="2165" y="19804"/>
                  </a:cubicBezTo>
                  <a:cubicBezTo>
                    <a:pt x="3593" y="20598"/>
                    <a:pt x="5556" y="20810"/>
                    <a:pt x="7252" y="20333"/>
                  </a:cubicBezTo>
                  <a:cubicBezTo>
                    <a:pt x="8948" y="19857"/>
                    <a:pt x="10376" y="18692"/>
                    <a:pt x="11626" y="16310"/>
                  </a:cubicBezTo>
                  <a:cubicBezTo>
                    <a:pt x="12875" y="13927"/>
                    <a:pt x="13946" y="10327"/>
                    <a:pt x="14482" y="7839"/>
                  </a:cubicBezTo>
                  <a:cubicBezTo>
                    <a:pt x="15018" y="5351"/>
                    <a:pt x="15018" y="3975"/>
                    <a:pt x="15018" y="3022"/>
                  </a:cubicBezTo>
                  <a:cubicBezTo>
                    <a:pt x="15018" y="2069"/>
                    <a:pt x="15018" y="1539"/>
                    <a:pt x="15018" y="1010"/>
                  </a:cubicBezTo>
                  <a:cubicBezTo>
                    <a:pt x="15018" y="480"/>
                    <a:pt x="15018" y="-49"/>
                    <a:pt x="14928" y="4"/>
                  </a:cubicBezTo>
                  <a:cubicBezTo>
                    <a:pt x="14839" y="57"/>
                    <a:pt x="14661" y="692"/>
                    <a:pt x="14571" y="2545"/>
                  </a:cubicBezTo>
                  <a:cubicBezTo>
                    <a:pt x="14482" y="4398"/>
                    <a:pt x="14482" y="7469"/>
                    <a:pt x="14839" y="10486"/>
                  </a:cubicBezTo>
                  <a:cubicBezTo>
                    <a:pt x="15196" y="13504"/>
                    <a:pt x="15910" y="16469"/>
                    <a:pt x="16267" y="18269"/>
                  </a:cubicBezTo>
                  <a:cubicBezTo>
                    <a:pt x="16624" y="20069"/>
                    <a:pt x="16624" y="20704"/>
                    <a:pt x="17070" y="21075"/>
                  </a:cubicBezTo>
                  <a:cubicBezTo>
                    <a:pt x="17517" y="21445"/>
                    <a:pt x="18409" y="21551"/>
                    <a:pt x="19213" y="21445"/>
                  </a:cubicBezTo>
                  <a:cubicBezTo>
                    <a:pt x="20016" y="21339"/>
                    <a:pt x="20730" y="21022"/>
                    <a:pt x="21444" y="2070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56" name="Line"/>
            <p:cNvSpPr/>
            <p:nvPr/>
          </p:nvSpPr>
          <p:spPr>
            <a:xfrm>
              <a:off x="3037725" y="291063"/>
              <a:ext cx="224554" cy="308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410" fill="norm" stroke="1" extrusionOk="0">
                  <a:moveTo>
                    <a:pt x="20041" y="1100"/>
                  </a:moveTo>
                  <a:cubicBezTo>
                    <a:pt x="19373" y="455"/>
                    <a:pt x="18705" y="-190"/>
                    <a:pt x="16590" y="52"/>
                  </a:cubicBezTo>
                  <a:cubicBezTo>
                    <a:pt x="14474" y="294"/>
                    <a:pt x="10911" y="1422"/>
                    <a:pt x="8907" y="2389"/>
                  </a:cubicBezTo>
                  <a:cubicBezTo>
                    <a:pt x="6903" y="3356"/>
                    <a:pt x="6458" y="4162"/>
                    <a:pt x="6346" y="4968"/>
                  </a:cubicBezTo>
                  <a:cubicBezTo>
                    <a:pt x="6235" y="5774"/>
                    <a:pt x="6458" y="6580"/>
                    <a:pt x="7682" y="7467"/>
                  </a:cubicBezTo>
                  <a:cubicBezTo>
                    <a:pt x="8907" y="8353"/>
                    <a:pt x="11134" y="9320"/>
                    <a:pt x="13472" y="10771"/>
                  </a:cubicBezTo>
                  <a:cubicBezTo>
                    <a:pt x="15810" y="12222"/>
                    <a:pt x="18260" y="14156"/>
                    <a:pt x="19707" y="15526"/>
                  </a:cubicBezTo>
                  <a:cubicBezTo>
                    <a:pt x="21155" y="16897"/>
                    <a:pt x="21600" y="17703"/>
                    <a:pt x="21489" y="18428"/>
                  </a:cubicBezTo>
                  <a:cubicBezTo>
                    <a:pt x="21377" y="19153"/>
                    <a:pt x="20709" y="19798"/>
                    <a:pt x="18928" y="20282"/>
                  </a:cubicBezTo>
                  <a:cubicBezTo>
                    <a:pt x="17146" y="20765"/>
                    <a:pt x="14252" y="21088"/>
                    <a:pt x="10911" y="21249"/>
                  </a:cubicBezTo>
                  <a:cubicBezTo>
                    <a:pt x="7571" y="21410"/>
                    <a:pt x="3786" y="21410"/>
                    <a:pt x="0" y="2141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8218" name="Drawing"/>
          <p:cNvGrpSpPr/>
          <p:nvPr/>
        </p:nvGrpSpPr>
        <p:grpSpPr>
          <a:xfrm>
            <a:off x="618069" y="5595700"/>
            <a:ext cx="11298636" cy="1223469"/>
            <a:chOff x="244946" y="3170659"/>
            <a:chExt cx="11298635" cy="1223467"/>
          </a:xfrm>
        </p:grpSpPr>
        <p:pic>
          <p:nvPicPr>
            <p:cNvPr id="8158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244946" y="3808587"/>
              <a:ext cx="343318" cy="422894"/>
            </a:xfrm>
            <a:prstGeom prst="rect">
              <a:avLst/>
            </a:prstGeom>
            <a:effectLst/>
          </p:spPr>
        </p:pic>
        <p:pic>
          <p:nvPicPr>
            <p:cNvPr id="8160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486128" y="3975678"/>
              <a:ext cx="266588" cy="270954"/>
            </a:xfrm>
            <a:prstGeom prst="rect">
              <a:avLst/>
            </a:prstGeom>
            <a:effectLst/>
          </p:spPr>
        </p:pic>
        <p:pic>
          <p:nvPicPr>
            <p:cNvPr id="8162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814215" y="3924030"/>
              <a:ext cx="312051" cy="353258"/>
            </a:xfrm>
            <a:prstGeom prst="rect">
              <a:avLst/>
            </a:prstGeom>
            <a:effectLst/>
          </p:spPr>
        </p:pic>
        <p:pic>
          <p:nvPicPr>
            <p:cNvPr id="8164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1146787" y="3885921"/>
              <a:ext cx="320407" cy="370815"/>
            </a:xfrm>
            <a:prstGeom prst="rect">
              <a:avLst/>
            </a:prstGeom>
            <a:effectLst/>
          </p:spPr>
        </p:pic>
        <p:pic>
          <p:nvPicPr>
            <p:cNvPr id="8166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1560376" y="3957026"/>
              <a:ext cx="367210" cy="267003"/>
            </a:xfrm>
            <a:prstGeom prst="rect">
              <a:avLst/>
            </a:prstGeom>
            <a:effectLst/>
          </p:spPr>
        </p:pic>
        <p:pic>
          <p:nvPicPr>
            <p:cNvPr id="8168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1906833" y="3919226"/>
              <a:ext cx="278849" cy="323857"/>
            </a:xfrm>
            <a:prstGeom prst="rect">
              <a:avLst/>
            </a:prstGeom>
            <a:effectLst/>
          </p:spPr>
        </p:pic>
        <p:pic>
          <p:nvPicPr>
            <p:cNvPr id="8170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2306766" y="3773966"/>
              <a:ext cx="60284" cy="461468"/>
            </a:xfrm>
            <a:prstGeom prst="rect">
              <a:avLst/>
            </a:prstGeom>
            <a:effectLst/>
          </p:spPr>
        </p:pic>
        <p:pic>
          <p:nvPicPr>
            <p:cNvPr id="8172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2179707" y="3945505"/>
              <a:ext cx="291978" cy="59731"/>
            </a:xfrm>
            <a:prstGeom prst="rect">
              <a:avLst/>
            </a:prstGeom>
            <a:effectLst/>
          </p:spPr>
        </p:pic>
        <p:pic>
          <p:nvPicPr>
            <p:cNvPr id="8174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2481157" y="3882740"/>
              <a:ext cx="311404" cy="339923"/>
            </a:xfrm>
            <a:prstGeom prst="rect">
              <a:avLst/>
            </a:prstGeom>
            <a:effectLst/>
          </p:spPr>
        </p:pic>
        <p:pic>
          <p:nvPicPr>
            <p:cNvPr id="8176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2801992" y="3761870"/>
              <a:ext cx="534671" cy="492448"/>
            </a:xfrm>
            <a:prstGeom prst="rect">
              <a:avLst/>
            </a:prstGeom>
            <a:effectLst/>
          </p:spPr>
        </p:pic>
        <p:pic>
          <p:nvPicPr>
            <p:cNvPr id="8178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3178720" y="3902554"/>
              <a:ext cx="325358" cy="360784"/>
            </a:xfrm>
            <a:prstGeom prst="rect">
              <a:avLst/>
            </a:prstGeom>
            <a:effectLst/>
          </p:spPr>
        </p:pic>
        <p:pic>
          <p:nvPicPr>
            <p:cNvPr id="8180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3451876" y="3762269"/>
              <a:ext cx="59177" cy="124385"/>
            </a:xfrm>
            <a:prstGeom prst="rect">
              <a:avLst/>
            </a:prstGeom>
            <a:effectLst/>
          </p:spPr>
        </p:pic>
        <p:pic>
          <p:nvPicPr>
            <p:cNvPr id="8182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3557488" y="3946042"/>
              <a:ext cx="600307" cy="331247"/>
            </a:xfrm>
            <a:prstGeom prst="rect">
              <a:avLst/>
            </a:prstGeom>
            <a:effectLst/>
          </p:spPr>
        </p:pic>
        <p:pic>
          <p:nvPicPr>
            <p:cNvPr id="8184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4802679" y="3873770"/>
              <a:ext cx="166278" cy="328120"/>
            </a:xfrm>
            <a:prstGeom prst="rect">
              <a:avLst/>
            </a:prstGeom>
            <a:effectLst/>
          </p:spPr>
        </p:pic>
        <p:pic>
          <p:nvPicPr>
            <p:cNvPr id="8186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4838921" y="3693834"/>
              <a:ext cx="46328" cy="46329"/>
            </a:xfrm>
            <a:prstGeom prst="rect">
              <a:avLst/>
            </a:prstGeom>
            <a:effectLst/>
          </p:spPr>
        </p:pic>
        <p:pic>
          <p:nvPicPr>
            <p:cNvPr id="8188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5006335" y="3855562"/>
              <a:ext cx="611357" cy="368393"/>
            </a:xfrm>
            <a:prstGeom prst="rect">
              <a:avLst/>
            </a:prstGeom>
            <a:effectLst/>
          </p:spPr>
        </p:pic>
        <p:pic>
          <p:nvPicPr>
            <p:cNvPr id="8190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5572908" y="3807350"/>
              <a:ext cx="721420" cy="586778"/>
            </a:xfrm>
            <a:prstGeom prst="rect">
              <a:avLst/>
            </a:prstGeom>
            <a:effectLst/>
          </p:spPr>
        </p:pic>
        <p:pic>
          <p:nvPicPr>
            <p:cNvPr id="8192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6207178" y="3533395"/>
              <a:ext cx="673103" cy="585959"/>
            </a:xfrm>
            <a:prstGeom prst="rect">
              <a:avLst/>
            </a:prstGeom>
            <a:effectLst/>
          </p:spPr>
        </p:pic>
        <p:pic>
          <p:nvPicPr>
            <p:cNvPr id="8194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6680483" y="3516283"/>
              <a:ext cx="101351" cy="118352"/>
            </a:xfrm>
            <a:prstGeom prst="rect">
              <a:avLst/>
            </a:prstGeom>
            <a:effectLst/>
          </p:spPr>
        </p:pic>
        <p:pic>
          <p:nvPicPr>
            <p:cNvPr id="8196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6993047" y="3538411"/>
              <a:ext cx="54647" cy="550533"/>
            </a:xfrm>
            <a:prstGeom prst="rect">
              <a:avLst/>
            </a:prstGeom>
            <a:effectLst/>
          </p:spPr>
        </p:pic>
        <p:pic>
          <p:nvPicPr>
            <p:cNvPr id="8198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6844204" y="3781154"/>
              <a:ext cx="356953" cy="91546"/>
            </a:xfrm>
            <a:prstGeom prst="rect">
              <a:avLst/>
            </a:prstGeom>
            <a:effectLst/>
          </p:spPr>
        </p:pic>
        <p:pic>
          <p:nvPicPr>
            <p:cNvPr id="8200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7147850" y="3750638"/>
              <a:ext cx="331821" cy="539099"/>
            </a:xfrm>
            <a:prstGeom prst="rect">
              <a:avLst/>
            </a:prstGeom>
            <a:effectLst/>
          </p:spPr>
        </p:pic>
        <p:pic>
          <p:nvPicPr>
            <p:cNvPr id="8202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8263953" y="3424178"/>
              <a:ext cx="974088" cy="641441"/>
            </a:xfrm>
            <a:prstGeom prst="rect">
              <a:avLst/>
            </a:prstGeom>
            <a:effectLst/>
          </p:spPr>
        </p:pic>
        <p:pic>
          <p:nvPicPr>
            <p:cNvPr id="8204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9571347" y="3334293"/>
              <a:ext cx="744608" cy="409035"/>
            </a:xfrm>
            <a:prstGeom prst="rect">
              <a:avLst/>
            </a:prstGeom>
            <a:effectLst/>
          </p:spPr>
        </p:pic>
        <p:pic>
          <p:nvPicPr>
            <p:cNvPr id="8206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9882298" y="3372955"/>
              <a:ext cx="116088" cy="555552"/>
            </a:xfrm>
            <a:prstGeom prst="rect">
              <a:avLst/>
            </a:prstGeom>
            <a:effectLst/>
          </p:spPr>
        </p:pic>
        <p:pic>
          <p:nvPicPr>
            <p:cNvPr id="8208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10355863" y="3196586"/>
              <a:ext cx="312180" cy="627284"/>
            </a:xfrm>
            <a:prstGeom prst="rect">
              <a:avLst/>
            </a:prstGeom>
            <a:effectLst/>
          </p:spPr>
        </p:pic>
        <p:pic>
          <p:nvPicPr>
            <p:cNvPr id="8210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10820224" y="3287764"/>
              <a:ext cx="57089" cy="396595"/>
            </a:xfrm>
            <a:prstGeom prst="rect">
              <a:avLst/>
            </a:prstGeom>
            <a:effectLst/>
          </p:spPr>
        </p:pic>
        <p:pic>
          <p:nvPicPr>
            <p:cNvPr id="8212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10761225" y="3248404"/>
              <a:ext cx="309813" cy="458226"/>
            </a:xfrm>
            <a:prstGeom prst="rect">
              <a:avLst/>
            </a:prstGeom>
            <a:effectLst/>
          </p:spPr>
        </p:pic>
        <p:pic>
          <p:nvPicPr>
            <p:cNvPr id="8214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11033277" y="3504155"/>
              <a:ext cx="206771" cy="237689"/>
            </a:xfrm>
            <a:prstGeom prst="rect">
              <a:avLst/>
            </a:prstGeom>
            <a:effectLst/>
          </p:spPr>
        </p:pic>
        <p:pic>
          <p:nvPicPr>
            <p:cNvPr id="8216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11305325" y="3170659"/>
              <a:ext cx="238257" cy="679349"/>
            </a:xfrm>
            <a:prstGeom prst="rect">
              <a:avLst/>
            </a:prstGeom>
            <a:effectLst/>
          </p:spPr>
        </p:pic>
      </p:grpSp>
      <p:grpSp>
        <p:nvGrpSpPr>
          <p:cNvPr id="8315" name="Drawing"/>
          <p:cNvGrpSpPr/>
          <p:nvPr/>
        </p:nvGrpSpPr>
        <p:grpSpPr>
          <a:xfrm>
            <a:off x="516404" y="7052159"/>
            <a:ext cx="9414502" cy="2052108"/>
            <a:chOff x="143281" y="4627118"/>
            <a:chExt cx="9414501" cy="2052107"/>
          </a:xfrm>
        </p:grpSpPr>
        <p:pic>
          <p:nvPicPr>
            <p:cNvPr id="8219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143281" y="4958948"/>
              <a:ext cx="451958" cy="615805"/>
            </a:xfrm>
            <a:prstGeom prst="rect">
              <a:avLst/>
            </a:prstGeom>
            <a:effectLst/>
          </p:spPr>
        </p:pic>
        <p:pic>
          <p:nvPicPr>
            <p:cNvPr id="8221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1471019" y="4956420"/>
              <a:ext cx="393786" cy="482591"/>
            </a:xfrm>
            <a:prstGeom prst="rect">
              <a:avLst/>
            </a:prstGeom>
            <a:effectLst/>
          </p:spPr>
        </p:pic>
        <p:pic>
          <p:nvPicPr>
            <p:cNvPr id="8223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1763618" y="5158716"/>
              <a:ext cx="66308" cy="297452"/>
            </a:xfrm>
            <a:prstGeom prst="rect">
              <a:avLst/>
            </a:prstGeom>
            <a:effectLst/>
          </p:spPr>
        </p:pic>
        <p:pic>
          <p:nvPicPr>
            <p:cNvPr id="8225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1790462" y="4923304"/>
              <a:ext cx="39465" cy="58523"/>
            </a:xfrm>
            <a:prstGeom prst="rect">
              <a:avLst/>
            </a:prstGeom>
            <a:effectLst/>
          </p:spPr>
        </p:pic>
        <p:pic>
          <p:nvPicPr>
            <p:cNvPr id="8227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1938097" y="4949446"/>
              <a:ext cx="73197" cy="639260"/>
            </a:xfrm>
            <a:prstGeom prst="rect">
              <a:avLst/>
            </a:prstGeom>
            <a:effectLst/>
          </p:spPr>
        </p:pic>
        <p:pic>
          <p:nvPicPr>
            <p:cNvPr id="8229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1930082" y="5080742"/>
              <a:ext cx="315358" cy="301487"/>
            </a:xfrm>
            <a:prstGeom prst="rect">
              <a:avLst/>
            </a:prstGeom>
            <a:effectLst/>
          </p:spPr>
        </p:pic>
        <p:pic>
          <p:nvPicPr>
            <p:cNvPr id="8231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2293848" y="5013645"/>
              <a:ext cx="235964" cy="357524"/>
            </a:xfrm>
            <a:prstGeom prst="rect">
              <a:avLst/>
            </a:prstGeom>
            <a:effectLst/>
          </p:spPr>
        </p:pic>
        <p:pic>
          <p:nvPicPr>
            <p:cNvPr id="8233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2607633" y="5045659"/>
              <a:ext cx="219809" cy="312849"/>
            </a:xfrm>
            <a:prstGeom prst="rect">
              <a:avLst/>
            </a:prstGeom>
            <a:effectLst/>
          </p:spPr>
        </p:pic>
        <p:pic>
          <p:nvPicPr>
            <p:cNvPr id="8235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2923824" y="4844809"/>
              <a:ext cx="489571" cy="513699"/>
            </a:xfrm>
            <a:prstGeom prst="rect">
              <a:avLst/>
            </a:prstGeom>
            <a:effectLst/>
          </p:spPr>
        </p:pic>
        <p:pic>
          <p:nvPicPr>
            <p:cNvPr id="8237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3298747" y="4801084"/>
              <a:ext cx="114644" cy="153414"/>
            </a:xfrm>
            <a:prstGeom prst="rect">
              <a:avLst/>
            </a:prstGeom>
            <a:effectLst/>
          </p:spPr>
        </p:pic>
        <p:pic>
          <p:nvPicPr>
            <p:cNvPr id="8239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3534770" y="4846899"/>
              <a:ext cx="52660" cy="546487"/>
            </a:xfrm>
            <a:prstGeom prst="rect">
              <a:avLst/>
            </a:prstGeom>
            <a:effectLst/>
          </p:spPr>
        </p:pic>
        <p:pic>
          <p:nvPicPr>
            <p:cNvPr id="8241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3441553" y="5075008"/>
              <a:ext cx="453157" cy="88185"/>
            </a:xfrm>
            <a:prstGeom prst="rect">
              <a:avLst/>
            </a:prstGeom>
            <a:effectLst/>
          </p:spPr>
        </p:pic>
        <p:pic>
          <p:nvPicPr>
            <p:cNvPr id="8243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3813500" y="5082163"/>
              <a:ext cx="300041" cy="514076"/>
            </a:xfrm>
            <a:prstGeom prst="rect">
              <a:avLst/>
            </a:prstGeom>
            <a:effectLst/>
          </p:spPr>
        </p:pic>
        <p:pic>
          <p:nvPicPr>
            <p:cNvPr id="8245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4580821" y="4775582"/>
              <a:ext cx="416041" cy="748758"/>
            </a:xfrm>
            <a:prstGeom prst="rect">
              <a:avLst/>
            </a:prstGeom>
            <a:effectLst/>
          </p:spPr>
        </p:pic>
        <p:pic>
          <p:nvPicPr>
            <p:cNvPr id="8247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4986660" y="5102911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8249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5018217" y="5020216"/>
              <a:ext cx="543670" cy="310391"/>
            </a:xfrm>
            <a:prstGeom prst="rect">
              <a:avLst/>
            </a:prstGeom>
            <a:effectLst/>
          </p:spPr>
        </p:pic>
        <p:pic>
          <p:nvPicPr>
            <p:cNvPr id="8251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5614588" y="4967746"/>
              <a:ext cx="317007" cy="307632"/>
            </a:xfrm>
            <a:prstGeom prst="rect">
              <a:avLst/>
            </a:prstGeom>
            <a:effectLst/>
          </p:spPr>
        </p:pic>
        <p:pic>
          <p:nvPicPr>
            <p:cNvPr id="8253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5955455" y="4769921"/>
              <a:ext cx="59845" cy="470003"/>
            </a:xfrm>
            <a:prstGeom prst="rect">
              <a:avLst/>
            </a:prstGeom>
            <a:effectLst/>
          </p:spPr>
        </p:pic>
        <p:pic>
          <p:nvPicPr>
            <p:cNvPr id="8255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5850384" y="4935135"/>
              <a:ext cx="332335" cy="318742"/>
            </a:xfrm>
            <a:prstGeom prst="rect">
              <a:avLst/>
            </a:prstGeom>
            <a:effectLst/>
          </p:spPr>
        </p:pic>
        <p:pic>
          <p:nvPicPr>
            <p:cNvPr id="8257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6192190" y="4744439"/>
              <a:ext cx="110544" cy="115024"/>
            </a:xfrm>
            <a:prstGeom prst="rect">
              <a:avLst/>
            </a:prstGeom>
            <a:effectLst/>
          </p:spPr>
        </p:pic>
        <p:pic>
          <p:nvPicPr>
            <p:cNvPr id="8259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6232154" y="4975109"/>
              <a:ext cx="476614" cy="313646"/>
            </a:xfrm>
            <a:prstGeom prst="rect">
              <a:avLst/>
            </a:prstGeom>
            <a:effectLst/>
          </p:spPr>
        </p:pic>
        <p:pic>
          <p:nvPicPr>
            <p:cNvPr id="8261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6733965" y="4737853"/>
              <a:ext cx="355583" cy="498732"/>
            </a:xfrm>
            <a:prstGeom prst="rect">
              <a:avLst/>
            </a:prstGeom>
            <a:effectLst/>
          </p:spPr>
        </p:pic>
        <p:pic>
          <p:nvPicPr>
            <p:cNvPr id="8263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7105999" y="4915060"/>
              <a:ext cx="263910" cy="303936"/>
            </a:xfrm>
            <a:prstGeom prst="rect">
              <a:avLst/>
            </a:prstGeom>
            <a:effectLst/>
          </p:spPr>
        </p:pic>
        <p:pic>
          <p:nvPicPr>
            <p:cNvPr id="8265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7900769" y="4627118"/>
              <a:ext cx="397273" cy="861197"/>
            </a:xfrm>
            <a:prstGeom prst="rect">
              <a:avLst/>
            </a:prstGeom>
            <a:effectLst/>
          </p:spPr>
        </p:pic>
        <p:pic>
          <p:nvPicPr>
            <p:cNvPr id="8267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8883444" y="4803664"/>
              <a:ext cx="662908" cy="391995"/>
            </a:xfrm>
            <a:prstGeom prst="rect">
              <a:avLst/>
            </a:prstGeom>
            <a:effectLst/>
          </p:spPr>
        </p:pic>
        <p:pic>
          <p:nvPicPr>
            <p:cNvPr id="8269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9156832" y="4795981"/>
              <a:ext cx="102136" cy="605024"/>
            </a:xfrm>
            <a:prstGeom prst="rect">
              <a:avLst/>
            </a:prstGeom>
            <a:effectLst/>
          </p:spPr>
        </p:pic>
        <p:pic>
          <p:nvPicPr>
            <p:cNvPr id="8271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555883" y="5950284"/>
              <a:ext cx="702040" cy="728943"/>
            </a:xfrm>
            <a:prstGeom prst="rect">
              <a:avLst/>
            </a:prstGeom>
            <a:effectLst/>
          </p:spPr>
        </p:pic>
        <p:pic>
          <p:nvPicPr>
            <p:cNvPr id="8273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1241372" y="6098101"/>
              <a:ext cx="657117" cy="369532"/>
            </a:xfrm>
            <a:prstGeom prst="rect">
              <a:avLst/>
            </a:prstGeom>
            <a:effectLst/>
          </p:spPr>
        </p:pic>
        <p:pic>
          <p:nvPicPr>
            <p:cNvPr id="8275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3039209" y="5927313"/>
              <a:ext cx="32378" cy="484514"/>
            </a:xfrm>
            <a:prstGeom prst="rect">
              <a:avLst/>
            </a:prstGeom>
            <a:effectLst/>
          </p:spPr>
        </p:pic>
        <p:pic>
          <p:nvPicPr>
            <p:cNvPr id="8277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2943875" y="5877205"/>
              <a:ext cx="373717" cy="318378"/>
            </a:xfrm>
            <a:prstGeom prst="rect">
              <a:avLst/>
            </a:prstGeom>
            <a:effectLst/>
          </p:spPr>
        </p:pic>
        <p:pic>
          <p:nvPicPr>
            <p:cNvPr id="8279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3314560" y="6084863"/>
              <a:ext cx="329030" cy="262887"/>
            </a:xfrm>
            <a:prstGeom prst="rect">
              <a:avLst/>
            </a:prstGeom>
            <a:effectLst/>
          </p:spPr>
        </p:pic>
        <p:pic>
          <p:nvPicPr>
            <p:cNvPr id="8281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3690268" y="6061685"/>
              <a:ext cx="385811" cy="266438"/>
            </a:xfrm>
            <a:prstGeom prst="rect">
              <a:avLst/>
            </a:prstGeom>
            <a:effectLst/>
          </p:spPr>
        </p:pic>
        <p:pic>
          <p:nvPicPr>
            <p:cNvPr id="8283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4067726" y="6036754"/>
              <a:ext cx="552452" cy="277945"/>
            </a:xfrm>
            <a:prstGeom prst="rect">
              <a:avLst/>
            </a:prstGeom>
            <a:effectLst/>
          </p:spPr>
        </p:pic>
        <p:pic>
          <p:nvPicPr>
            <p:cNvPr id="8285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4742668" y="5891155"/>
              <a:ext cx="170486" cy="393631"/>
            </a:xfrm>
            <a:prstGeom prst="rect">
              <a:avLst/>
            </a:prstGeom>
            <a:effectLst/>
          </p:spPr>
        </p:pic>
        <p:pic>
          <p:nvPicPr>
            <p:cNvPr id="8287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4694758" y="6016718"/>
              <a:ext cx="197467" cy="60283"/>
            </a:xfrm>
            <a:prstGeom prst="rect">
              <a:avLst/>
            </a:prstGeom>
            <a:effectLst/>
          </p:spPr>
        </p:pic>
        <p:pic>
          <p:nvPicPr>
            <p:cNvPr id="8289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4970764" y="5842327"/>
              <a:ext cx="47025" cy="450918"/>
            </a:xfrm>
            <a:prstGeom prst="rect">
              <a:avLst/>
            </a:prstGeom>
            <a:effectLst/>
          </p:spPr>
        </p:pic>
        <p:pic>
          <p:nvPicPr>
            <p:cNvPr id="8291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5106657" y="5991475"/>
              <a:ext cx="287816" cy="292908"/>
            </a:xfrm>
            <a:prstGeom prst="rect">
              <a:avLst/>
            </a:prstGeom>
            <a:effectLst/>
          </p:spPr>
        </p:pic>
        <p:pic>
          <p:nvPicPr>
            <p:cNvPr id="8293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5811528" y="5739430"/>
              <a:ext cx="357239" cy="459342"/>
            </a:xfrm>
            <a:prstGeom prst="rect">
              <a:avLst/>
            </a:prstGeom>
            <a:effectLst/>
          </p:spPr>
        </p:pic>
        <p:pic>
          <p:nvPicPr>
            <p:cNvPr id="8295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6672172" y="5718694"/>
              <a:ext cx="75569" cy="469916"/>
            </a:xfrm>
            <a:prstGeom prst="rect">
              <a:avLst/>
            </a:prstGeom>
            <a:effectLst/>
          </p:spPr>
        </p:pic>
        <p:pic>
          <p:nvPicPr>
            <p:cNvPr id="8297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6564225" y="5683686"/>
              <a:ext cx="354945" cy="372386"/>
            </a:xfrm>
            <a:prstGeom prst="rect">
              <a:avLst/>
            </a:prstGeom>
            <a:effectLst/>
          </p:spPr>
        </p:pic>
        <p:pic>
          <p:nvPicPr>
            <p:cNvPr id="8299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6892980" y="5839561"/>
              <a:ext cx="942961" cy="379308"/>
            </a:xfrm>
            <a:prstGeom prst="rect">
              <a:avLst/>
            </a:prstGeom>
            <a:effectLst/>
          </p:spPr>
        </p:pic>
        <p:pic>
          <p:nvPicPr>
            <p:cNvPr id="8301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7754732" y="5859669"/>
              <a:ext cx="288150" cy="301036"/>
            </a:xfrm>
            <a:prstGeom prst="rect">
              <a:avLst/>
            </a:prstGeom>
            <a:effectLst/>
          </p:spPr>
        </p:pic>
        <p:pic>
          <p:nvPicPr>
            <p:cNvPr id="8303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8563904" y="5633057"/>
              <a:ext cx="46331" cy="171893"/>
            </a:xfrm>
            <a:prstGeom prst="rect">
              <a:avLst/>
            </a:prstGeom>
            <a:effectLst/>
          </p:spPr>
        </p:pic>
        <p:pic>
          <p:nvPicPr>
            <p:cNvPr id="8305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8735793" y="5794073"/>
              <a:ext cx="104637" cy="370016"/>
            </a:xfrm>
            <a:prstGeom prst="rect">
              <a:avLst/>
            </a:prstGeom>
            <a:effectLst/>
          </p:spPr>
        </p:pic>
        <p:pic>
          <p:nvPicPr>
            <p:cNvPr id="8307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8908521" y="5823465"/>
              <a:ext cx="224886" cy="332334"/>
            </a:xfrm>
            <a:prstGeom prst="rect">
              <a:avLst/>
            </a:prstGeom>
            <a:effectLst/>
          </p:spPr>
        </p:pic>
        <p:pic>
          <p:nvPicPr>
            <p:cNvPr id="8309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8968489" y="5964356"/>
              <a:ext cx="81210" cy="356791"/>
            </a:xfrm>
            <a:prstGeom prst="rect">
              <a:avLst/>
            </a:prstGeom>
            <a:effectLst/>
          </p:spPr>
        </p:pic>
        <p:pic>
          <p:nvPicPr>
            <p:cNvPr id="8311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3039207" y="6414326"/>
              <a:ext cx="6101176" cy="206772"/>
            </a:xfrm>
            <a:prstGeom prst="rect">
              <a:avLst/>
            </a:prstGeom>
            <a:effectLst/>
          </p:spPr>
        </p:pic>
        <p:pic>
          <p:nvPicPr>
            <p:cNvPr id="8313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9440417" y="6228172"/>
              <a:ext cx="117366" cy="92974"/>
            </a:xfrm>
            <a:prstGeom prst="rect">
              <a:avLst/>
            </a:prstGeom>
            <a:effectLst/>
          </p:spPr>
        </p:pic>
      </p:grpSp>
      <p:grpSp>
        <p:nvGrpSpPr>
          <p:cNvPr id="8400" name="Drawing"/>
          <p:cNvGrpSpPr/>
          <p:nvPr/>
        </p:nvGrpSpPr>
        <p:grpSpPr>
          <a:xfrm>
            <a:off x="431995" y="2219499"/>
            <a:ext cx="12206629" cy="1026753"/>
            <a:chOff x="-12686" y="-12700"/>
            <a:chExt cx="12206627" cy="1026751"/>
          </a:xfrm>
        </p:grpSpPr>
        <p:pic>
          <p:nvPicPr>
            <p:cNvPr id="8316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5332387" y="186064"/>
              <a:ext cx="102133" cy="517223"/>
            </a:xfrm>
            <a:prstGeom prst="rect">
              <a:avLst/>
            </a:prstGeom>
            <a:effectLst/>
          </p:spPr>
        </p:pic>
        <p:pic>
          <p:nvPicPr>
            <p:cNvPr id="8318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5556060" y="234811"/>
              <a:ext cx="45876" cy="440575"/>
            </a:xfrm>
            <a:prstGeom prst="rect">
              <a:avLst/>
            </a:prstGeom>
            <a:effectLst/>
          </p:spPr>
        </p:pic>
        <p:pic>
          <p:nvPicPr>
            <p:cNvPr id="8320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5358999" y="489544"/>
              <a:ext cx="235961" cy="74231"/>
            </a:xfrm>
            <a:prstGeom prst="rect">
              <a:avLst/>
            </a:prstGeom>
            <a:effectLst/>
          </p:spPr>
        </p:pic>
        <p:pic>
          <p:nvPicPr>
            <p:cNvPr id="8322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5650477" y="438075"/>
              <a:ext cx="164312" cy="214139"/>
            </a:xfrm>
            <a:prstGeom prst="rect">
              <a:avLst/>
            </a:prstGeom>
            <a:effectLst/>
          </p:spPr>
        </p:pic>
        <p:pic>
          <p:nvPicPr>
            <p:cNvPr id="8324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5809237" y="266626"/>
              <a:ext cx="462361" cy="527325"/>
            </a:xfrm>
            <a:prstGeom prst="rect">
              <a:avLst/>
            </a:prstGeom>
            <a:effectLst/>
          </p:spPr>
        </p:pic>
        <p:pic>
          <p:nvPicPr>
            <p:cNvPr id="8326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6227839" y="377957"/>
              <a:ext cx="335711" cy="325330"/>
            </a:xfrm>
            <a:prstGeom prst="rect">
              <a:avLst/>
            </a:prstGeom>
            <a:effectLst/>
          </p:spPr>
        </p:pic>
        <p:pic>
          <p:nvPicPr>
            <p:cNvPr id="8328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6608926" y="376021"/>
              <a:ext cx="297454" cy="281765"/>
            </a:xfrm>
            <a:prstGeom prst="rect">
              <a:avLst/>
            </a:prstGeom>
            <a:effectLst/>
          </p:spPr>
        </p:pic>
        <p:pic>
          <p:nvPicPr>
            <p:cNvPr id="8330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6926514" y="360262"/>
              <a:ext cx="201211" cy="294198"/>
            </a:xfrm>
            <a:prstGeom prst="rect">
              <a:avLst/>
            </a:prstGeom>
            <a:effectLst/>
          </p:spPr>
        </p:pic>
        <p:pic>
          <p:nvPicPr>
            <p:cNvPr id="8332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7132098" y="615102"/>
              <a:ext cx="143991" cy="213747"/>
            </a:xfrm>
            <a:prstGeom prst="rect">
              <a:avLst/>
            </a:prstGeom>
            <a:effectLst/>
          </p:spPr>
        </p:pic>
        <p:pic>
          <p:nvPicPr>
            <p:cNvPr id="8334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7506122" y="199778"/>
              <a:ext cx="62941" cy="517462"/>
            </a:xfrm>
            <a:prstGeom prst="rect">
              <a:avLst/>
            </a:prstGeom>
            <a:effectLst/>
          </p:spPr>
        </p:pic>
        <p:pic>
          <p:nvPicPr>
            <p:cNvPr id="8336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7692474" y="168663"/>
              <a:ext cx="71908" cy="541601"/>
            </a:xfrm>
            <a:prstGeom prst="rect">
              <a:avLst/>
            </a:prstGeom>
            <a:effectLst/>
          </p:spPr>
        </p:pic>
        <p:pic>
          <p:nvPicPr>
            <p:cNvPr id="8338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7461686" y="426764"/>
              <a:ext cx="246888" cy="123062"/>
            </a:xfrm>
            <a:prstGeom prst="rect">
              <a:avLst/>
            </a:prstGeom>
            <a:effectLst/>
          </p:spPr>
        </p:pic>
        <p:pic>
          <p:nvPicPr>
            <p:cNvPr id="8340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7760953" y="416300"/>
              <a:ext cx="204415" cy="254237"/>
            </a:xfrm>
            <a:prstGeom prst="rect">
              <a:avLst/>
            </a:prstGeom>
            <a:effectLst/>
          </p:spPr>
        </p:pic>
        <p:pic>
          <p:nvPicPr>
            <p:cNvPr id="8342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8006377" y="119836"/>
              <a:ext cx="57955" cy="576477"/>
            </a:xfrm>
            <a:prstGeom prst="rect">
              <a:avLst/>
            </a:prstGeom>
            <a:effectLst/>
          </p:spPr>
        </p:pic>
        <p:pic>
          <p:nvPicPr>
            <p:cNvPr id="8344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8104512" y="367753"/>
              <a:ext cx="190017" cy="318107"/>
            </a:xfrm>
            <a:prstGeom prst="rect">
              <a:avLst/>
            </a:prstGeom>
            <a:effectLst/>
          </p:spPr>
        </p:pic>
        <p:pic>
          <p:nvPicPr>
            <p:cNvPr id="8346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8266067" y="426571"/>
              <a:ext cx="198200" cy="276711"/>
            </a:xfrm>
            <a:prstGeom prst="rect">
              <a:avLst/>
            </a:prstGeom>
            <a:effectLst/>
          </p:spPr>
        </p:pic>
        <p:pic>
          <p:nvPicPr>
            <p:cNvPr id="8348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8438866" y="389458"/>
              <a:ext cx="244746" cy="524439"/>
            </a:xfrm>
            <a:prstGeom prst="rect">
              <a:avLst/>
            </a:prstGeom>
            <a:effectLst/>
          </p:spPr>
        </p:pic>
        <p:pic>
          <p:nvPicPr>
            <p:cNvPr id="8350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8713679" y="148194"/>
              <a:ext cx="271438" cy="520218"/>
            </a:xfrm>
            <a:prstGeom prst="rect">
              <a:avLst/>
            </a:prstGeom>
            <a:effectLst/>
          </p:spPr>
        </p:pic>
        <p:pic>
          <p:nvPicPr>
            <p:cNvPr id="8352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9122609" y="83015"/>
              <a:ext cx="334942" cy="572326"/>
            </a:xfrm>
            <a:prstGeom prst="rect">
              <a:avLst/>
            </a:prstGeom>
            <a:effectLst/>
          </p:spPr>
        </p:pic>
        <p:pic>
          <p:nvPicPr>
            <p:cNvPr id="8354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9780069" y="175639"/>
              <a:ext cx="56074" cy="485796"/>
            </a:xfrm>
            <a:prstGeom prst="rect">
              <a:avLst/>
            </a:prstGeom>
            <a:effectLst/>
          </p:spPr>
        </p:pic>
        <p:pic>
          <p:nvPicPr>
            <p:cNvPr id="8356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9706102" y="142652"/>
              <a:ext cx="278996" cy="344394"/>
            </a:xfrm>
            <a:prstGeom prst="rect">
              <a:avLst/>
            </a:prstGeom>
            <a:effectLst/>
          </p:spPr>
        </p:pic>
        <p:pic>
          <p:nvPicPr>
            <p:cNvPr id="8358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9977786" y="283470"/>
              <a:ext cx="486164" cy="398894"/>
            </a:xfrm>
            <a:prstGeom prst="rect">
              <a:avLst/>
            </a:prstGeom>
            <a:effectLst/>
          </p:spPr>
        </p:pic>
        <p:pic>
          <p:nvPicPr>
            <p:cNvPr id="8360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10444915" y="391466"/>
              <a:ext cx="263182" cy="277226"/>
            </a:xfrm>
            <a:prstGeom prst="rect">
              <a:avLst/>
            </a:prstGeom>
            <a:effectLst/>
          </p:spPr>
        </p:pic>
        <p:pic>
          <p:nvPicPr>
            <p:cNvPr id="8362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10689666" y="333825"/>
              <a:ext cx="241648" cy="348538"/>
            </a:xfrm>
            <a:prstGeom prst="rect">
              <a:avLst/>
            </a:prstGeom>
            <a:effectLst/>
          </p:spPr>
        </p:pic>
        <p:pic>
          <p:nvPicPr>
            <p:cNvPr id="8364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9964203" y="524420"/>
              <a:ext cx="130039" cy="81209"/>
            </a:xfrm>
            <a:prstGeom prst="rect">
              <a:avLst/>
            </a:prstGeom>
            <a:effectLst/>
          </p:spPr>
        </p:pic>
        <p:pic>
          <p:nvPicPr>
            <p:cNvPr id="8366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11338401" y="-12701"/>
              <a:ext cx="60282" cy="276527"/>
            </a:xfrm>
            <a:prstGeom prst="rect">
              <a:avLst/>
            </a:prstGeom>
            <a:effectLst/>
          </p:spPr>
        </p:pic>
        <p:pic>
          <p:nvPicPr>
            <p:cNvPr id="8368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11449004" y="303844"/>
              <a:ext cx="260405" cy="306076"/>
            </a:xfrm>
            <a:prstGeom prst="rect">
              <a:avLst/>
            </a:prstGeom>
            <a:effectLst/>
          </p:spPr>
        </p:pic>
        <p:pic>
          <p:nvPicPr>
            <p:cNvPr id="8370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11737782" y="240427"/>
              <a:ext cx="246387" cy="434958"/>
            </a:xfrm>
            <a:prstGeom prst="rect">
              <a:avLst/>
            </a:prstGeom>
            <a:effectLst/>
          </p:spPr>
        </p:pic>
        <p:pic>
          <p:nvPicPr>
            <p:cNvPr id="8372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12126644" y="584749"/>
              <a:ext cx="67298" cy="51107"/>
            </a:xfrm>
            <a:prstGeom prst="rect">
              <a:avLst/>
            </a:prstGeom>
            <a:effectLst/>
          </p:spPr>
        </p:pic>
        <p:pic>
          <p:nvPicPr>
            <p:cNvPr id="8374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5262630" y="715905"/>
              <a:ext cx="6662878" cy="298147"/>
            </a:xfrm>
            <a:prstGeom prst="rect">
              <a:avLst/>
            </a:prstGeom>
            <a:effectLst/>
          </p:spPr>
        </p:pic>
        <p:pic>
          <p:nvPicPr>
            <p:cNvPr id="8376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-1384" y="287251"/>
              <a:ext cx="64672" cy="360235"/>
            </a:xfrm>
            <a:prstGeom prst="rect">
              <a:avLst/>
            </a:prstGeom>
            <a:effectLst/>
          </p:spPr>
        </p:pic>
        <p:pic>
          <p:nvPicPr>
            <p:cNvPr id="8378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-12687" y="205425"/>
              <a:ext cx="296939" cy="506179"/>
            </a:xfrm>
            <a:prstGeom prst="rect">
              <a:avLst/>
            </a:prstGeom>
            <a:effectLst/>
          </p:spPr>
        </p:pic>
        <p:pic>
          <p:nvPicPr>
            <p:cNvPr id="8380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319230" y="349432"/>
              <a:ext cx="504364" cy="353111"/>
            </a:xfrm>
            <a:prstGeom prst="rect">
              <a:avLst/>
            </a:prstGeom>
            <a:effectLst/>
          </p:spPr>
        </p:pic>
        <p:pic>
          <p:nvPicPr>
            <p:cNvPr id="8382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861561" y="432413"/>
              <a:ext cx="80658" cy="266781"/>
            </a:xfrm>
            <a:prstGeom prst="rect">
              <a:avLst/>
            </a:prstGeom>
            <a:effectLst/>
          </p:spPr>
        </p:pic>
        <p:pic>
          <p:nvPicPr>
            <p:cNvPr id="8384" name="Line" descr="Line"/>
            <p:cNvPicPr>
              <a:picLocks noChangeAspect="0"/>
            </p:cNvPicPr>
            <p:nvPr/>
          </p:nvPicPr>
          <p:blipFill>
            <a:blip r:embed="rId182">
              <a:extLst/>
            </a:blip>
            <a:stretch>
              <a:fillRect/>
            </a:stretch>
          </p:blipFill>
          <p:spPr>
            <a:xfrm>
              <a:off x="892706" y="260278"/>
              <a:ext cx="70438" cy="96170"/>
            </a:xfrm>
            <a:prstGeom prst="rect">
              <a:avLst/>
            </a:prstGeom>
            <a:effectLst/>
          </p:spPr>
        </p:pic>
        <p:pic>
          <p:nvPicPr>
            <p:cNvPr id="8386" name="Line" descr="Line"/>
            <p:cNvPicPr>
              <a:picLocks noChangeAspect="0"/>
            </p:cNvPicPr>
            <p:nvPr/>
          </p:nvPicPr>
          <p:blipFill>
            <a:blip r:embed="rId183">
              <a:extLst/>
            </a:blip>
            <a:stretch>
              <a:fillRect/>
            </a:stretch>
          </p:blipFill>
          <p:spPr>
            <a:xfrm>
              <a:off x="989182" y="366805"/>
              <a:ext cx="287868" cy="367124"/>
            </a:xfrm>
            <a:prstGeom prst="rect">
              <a:avLst/>
            </a:prstGeom>
            <a:effectLst/>
          </p:spPr>
        </p:pic>
        <p:pic>
          <p:nvPicPr>
            <p:cNvPr id="8388" name="Line" descr="Line"/>
            <p:cNvPicPr>
              <a:picLocks noChangeAspect="0"/>
            </p:cNvPicPr>
            <p:nvPr/>
          </p:nvPicPr>
          <p:blipFill>
            <a:blip r:embed="rId184">
              <a:extLst/>
            </a:blip>
            <a:stretch>
              <a:fillRect/>
            </a:stretch>
          </p:blipFill>
          <p:spPr>
            <a:xfrm>
              <a:off x="1829237" y="377933"/>
              <a:ext cx="82594" cy="269552"/>
            </a:xfrm>
            <a:prstGeom prst="rect">
              <a:avLst/>
            </a:prstGeom>
            <a:effectLst/>
          </p:spPr>
        </p:pic>
        <p:pic>
          <p:nvPicPr>
            <p:cNvPr id="8390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1803971" y="273300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8392" name="Line" descr="Line"/>
            <p:cNvPicPr>
              <a:picLocks noChangeAspect="0"/>
            </p:cNvPicPr>
            <p:nvPr/>
          </p:nvPicPr>
          <p:blipFill>
            <a:blip r:embed="rId185">
              <a:extLst/>
            </a:blip>
            <a:stretch>
              <a:fillRect/>
            </a:stretch>
          </p:blipFill>
          <p:spPr>
            <a:xfrm>
              <a:off x="1975590" y="209741"/>
              <a:ext cx="501266" cy="468219"/>
            </a:xfrm>
            <a:prstGeom prst="rect">
              <a:avLst/>
            </a:prstGeom>
            <a:effectLst/>
          </p:spPr>
        </p:pic>
        <p:pic>
          <p:nvPicPr>
            <p:cNvPr id="8394" name="Line" descr="Line"/>
            <p:cNvPicPr>
              <a:picLocks noChangeAspect="0"/>
            </p:cNvPicPr>
            <p:nvPr/>
          </p:nvPicPr>
          <p:blipFill>
            <a:blip r:embed="rId186">
              <a:extLst/>
            </a:blip>
            <a:stretch>
              <a:fillRect/>
            </a:stretch>
          </p:blipFill>
          <p:spPr>
            <a:xfrm>
              <a:off x="2544637" y="390054"/>
              <a:ext cx="281002" cy="236502"/>
            </a:xfrm>
            <a:prstGeom prst="rect">
              <a:avLst/>
            </a:prstGeom>
            <a:effectLst/>
          </p:spPr>
        </p:pic>
        <p:pic>
          <p:nvPicPr>
            <p:cNvPr id="8396" name="Line" descr="Line"/>
            <p:cNvPicPr>
              <a:picLocks noChangeAspect="0"/>
            </p:cNvPicPr>
            <p:nvPr/>
          </p:nvPicPr>
          <p:blipFill>
            <a:blip r:embed="rId187">
              <a:extLst/>
            </a:blip>
            <a:stretch>
              <a:fillRect/>
            </a:stretch>
          </p:blipFill>
          <p:spPr>
            <a:xfrm>
              <a:off x="3435017" y="180077"/>
              <a:ext cx="478818" cy="712655"/>
            </a:xfrm>
            <a:prstGeom prst="rect">
              <a:avLst/>
            </a:prstGeom>
            <a:effectLst/>
          </p:spPr>
        </p:pic>
        <p:pic>
          <p:nvPicPr>
            <p:cNvPr id="8398" name="Line" descr="Line"/>
            <p:cNvPicPr>
              <a:picLocks noChangeAspect="0"/>
            </p:cNvPicPr>
            <p:nvPr/>
          </p:nvPicPr>
          <p:blipFill>
            <a:blip r:embed="rId188">
              <a:extLst/>
            </a:blip>
            <a:stretch>
              <a:fillRect/>
            </a:stretch>
          </p:blipFill>
          <p:spPr>
            <a:xfrm>
              <a:off x="3903485" y="400823"/>
              <a:ext cx="606527" cy="3094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15" grpId="7"/>
      <p:bldP build="whole" bldLvl="1" animBg="1" rev="0" advAuto="0" spid="8400" grpId="3"/>
      <p:bldP build="whole" bldLvl="1" animBg="1" rev="0" advAuto="0" spid="8104" grpId="4"/>
      <p:bldP build="whole" bldLvl="1" animBg="1" rev="0" advAuto="0" spid="8218" grpId="6"/>
      <p:bldP build="whole" bldLvl="1" animBg="1" rev="0" advAuto="0" spid="8157" grpId="2"/>
      <p:bldP build="whole" bldLvl="1" animBg="1" rev="0" advAuto="0" spid="8041" grpId="5"/>
      <p:bldP build="whole" bldLvl="1" animBg="1" rev="0" advAuto="0" spid="813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2" name="Drawing" descr="Draw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5008" y="1975351"/>
            <a:ext cx="116086" cy="332331"/>
          </a:xfrm>
          <a:prstGeom prst="rect">
            <a:avLst/>
          </a:prstGeom>
        </p:spPr>
      </p:pic>
      <p:grpSp>
        <p:nvGrpSpPr>
          <p:cNvPr id="8427" name="Drawing"/>
          <p:cNvGrpSpPr/>
          <p:nvPr/>
        </p:nvGrpSpPr>
        <p:grpSpPr>
          <a:xfrm>
            <a:off x="647737" y="399482"/>
            <a:ext cx="5444149" cy="967741"/>
            <a:chOff x="49991" y="86822"/>
            <a:chExt cx="5444147" cy="967740"/>
          </a:xfrm>
        </p:grpSpPr>
        <p:sp>
          <p:nvSpPr>
            <p:cNvPr id="8404" name="Line"/>
            <p:cNvSpPr/>
            <p:nvPr/>
          </p:nvSpPr>
          <p:spPr>
            <a:xfrm>
              <a:off x="49991" y="247963"/>
              <a:ext cx="110449" cy="47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483" fill="norm" stroke="1" extrusionOk="0">
                  <a:moveTo>
                    <a:pt x="9225" y="2107"/>
                  </a:moveTo>
                  <a:cubicBezTo>
                    <a:pt x="7875" y="1577"/>
                    <a:pt x="6525" y="1048"/>
                    <a:pt x="4950" y="624"/>
                  </a:cubicBezTo>
                  <a:cubicBezTo>
                    <a:pt x="3375" y="201"/>
                    <a:pt x="1575" y="-117"/>
                    <a:pt x="675" y="42"/>
                  </a:cubicBezTo>
                  <a:cubicBezTo>
                    <a:pt x="-225" y="201"/>
                    <a:pt x="-225" y="836"/>
                    <a:pt x="675" y="2954"/>
                  </a:cubicBezTo>
                  <a:cubicBezTo>
                    <a:pt x="1575" y="5071"/>
                    <a:pt x="3375" y="8671"/>
                    <a:pt x="5850" y="11901"/>
                  </a:cubicBezTo>
                  <a:cubicBezTo>
                    <a:pt x="8325" y="15130"/>
                    <a:pt x="11475" y="17989"/>
                    <a:pt x="14175" y="19524"/>
                  </a:cubicBezTo>
                  <a:cubicBezTo>
                    <a:pt x="16875" y="21059"/>
                    <a:pt x="19125" y="21271"/>
                    <a:pt x="21375" y="2148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05" name="Line"/>
            <p:cNvSpPr/>
            <p:nvPr/>
          </p:nvSpPr>
          <p:spPr>
            <a:xfrm>
              <a:off x="320878" y="223223"/>
              <a:ext cx="31192" cy="5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557" fill="norm" stroke="1" extrusionOk="0">
                  <a:moveTo>
                    <a:pt x="0" y="3402"/>
                  </a:moveTo>
                  <a:cubicBezTo>
                    <a:pt x="1543" y="2657"/>
                    <a:pt x="3086" y="1912"/>
                    <a:pt x="4629" y="1260"/>
                  </a:cubicBezTo>
                  <a:cubicBezTo>
                    <a:pt x="6171" y="609"/>
                    <a:pt x="7714" y="50"/>
                    <a:pt x="9257" y="4"/>
                  </a:cubicBezTo>
                  <a:cubicBezTo>
                    <a:pt x="10800" y="-43"/>
                    <a:pt x="12343" y="423"/>
                    <a:pt x="12343" y="2331"/>
                  </a:cubicBezTo>
                  <a:cubicBezTo>
                    <a:pt x="12343" y="4240"/>
                    <a:pt x="10800" y="7591"/>
                    <a:pt x="12343" y="10431"/>
                  </a:cubicBezTo>
                  <a:cubicBezTo>
                    <a:pt x="13886" y="13271"/>
                    <a:pt x="18514" y="15598"/>
                    <a:pt x="20057" y="17367"/>
                  </a:cubicBezTo>
                  <a:cubicBezTo>
                    <a:pt x="21600" y="19136"/>
                    <a:pt x="20057" y="20347"/>
                    <a:pt x="18514" y="2155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06" name="Line"/>
            <p:cNvSpPr/>
            <p:nvPr/>
          </p:nvSpPr>
          <p:spPr>
            <a:xfrm>
              <a:off x="87996" y="440707"/>
              <a:ext cx="344493" cy="90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1038" y="21600"/>
                  </a:moveTo>
                  <a:cubicBezTo>
                    <a:pt x="458" y="17723"/>
                    <a:pt x="-122" y="13846"/>
                    <a:pt x="23" y="12185"/>
                  </a:cubicBezTo>
                  <a:cubicBezTo>
                    <a:pt x="168" y="10523"/>
                    <a:pt x="1038" y="11077"/>
                    <a:pt x="4227" y="9692"/>
                  </a:cubicBezTo>
                  <a:cubicBezTo>
                    <a:pt x="7416" y="8308"/>
                    <a:pt x="12925" y="4985"/>
                    <a:pt x="16187" y="3046"/>
                  </a:cubicBezTo>
                  <a:cubicBezTo>
                    <a:pt x="19448" y="1108"/>
                    <a:pt x="20463" y="554"/>
                    <a:pt x="21478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07" name="Line"/>
            <p:cNvSpPr/>
            <p:nvPr/>
          </p:nvSpPr>
          <p:spPr>
            <a:xfrm>
              <a:off x="492944" y="437942"/>
              <a:ext cx="258429" cy="616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534" fill="norm" stroke="1" extrusionOk="0">
                  <a:moveTo>
                    <a:pt x="4205" y="584"/>
                  </a:moveTo>
                  <a:cubicBezTo>
                    <a:pt x="2867" y="340"/>
                    <a:pt x="1529" y="96"/>
                    <a:pt x="765" y="218"/>
                  </a:cubicBezTo>
                  <a:cubicBezTo>
                    <a:pt x="0" y="340"/>
                    <a:pt x="-191" y="827"/>
                    <a:pt x="191" y="1964"/>
                  </a:cubicBezTo>
                  <a:cubicBezTo>
                    <a:pt x="574" y="3101"/>
                    <a:pt x="1529" y="4887"/>
                    <a:pt x="2676" y="6187"/>
                  </a:cubicBezTo>
                  <a:cubicBezTo>
                    <a:pt x="3823" y="7486"/>
                    <a:pt x="5161" y="8298"/>
                    <a:pt x="6499" y="8785"/>
                  </a:cubicBezTo>
                  <a:cubicBezTo>
                    <a:pt x="7837" y="9272"/>
                    <a:pt x="9175" y="9435"/>
                    <a:pt x="10705" y="9232"/>
                  </a:cubicBezTo>
                  <a:cubicBezTo>
                    <a:pt x="12234" y="9029"/>
                    <a:pt x="13954" y="8460"/>
                    <a:pt x="15770" y="7080"/>
                  </a:cubicBezTo>
                  <a:cubicBezTo>
                    <a:pt x="17586" y="5699"/>
                    <a:pt x="19497" y="3507"/>
                    <a:pt x="20453" y="2208"/>
                  </a:cubicBezTo>
                  <a:cubicBezTo>
                    <a:pt x="21409" y="908"/>
                    <a:pt x="21409" y="502"/>
                    <a:pt x="20931" y="259"/>
                  </a:cubicBezTo>
                  <a:cubicBezTo>
                    <a:pt x="20453" y="15"/>
                    <a:pt x="19497" y="-66"/>
                    <a:pt x="18733" y="56"/>
                  </a:cubicBezTo>
                  <a:cubicBezTo>
                    <a:pt x="17968" y="178"/>
                    <a:pt x="17395" y="502"/>
                    <a:pt x="17204" y="1599"/>
                  </a:cubicBezTo>
                  <a:cubicBezTo>
                    <a:pt x="17013" y="2695"/>
                    <a:pt x="17204" y="4563"/>
                    <a:pt x="18064" y="6958"/>
                  </a:cubicBezTo>
                  <a:cubicBezTo>
                    <a:pt x="18924" y="9354"/>
                    <a:pt x="20453" y="12277"/>
                    <a:pt x="20644" y="14632"/>
                  </a:cubicBezTo>
                  <a:cubicBezTo>
                    <a:pt x="20836" y="16987"/>
                    <a:pt x="19689" y="18773"/>
                    <a:pt x="17968" y="19910"/>
                  </a:cubicBezTo>
                  <a:cubicBezTo>
                    <a:pt x="16248" y="21047"/>
                    <a:pt x="13954" y="21534"/>
                    <a:pt x="11374" y="21534"/>
                  </a:cubicBezTo>
                  <a:cubicBezTo>
                    <a:pt x="8793" y="21534"/>
                    <a:pt x="5926" y="21047"/>
                    <a:pt x="4110" y="19951"/>
                  </a:cubicBezTo>
                  <a:cubicBezTo>
                    <a:pt x="2294" y="18854"/>
                    <a:pt x="1529" y="17149"/>
                    <a:pt x="2963" y="15525"/>
                  </a:cubicBezTo>
                  <a:cubicBezTo>
                    <a:pt x="4397" y="13901"/>
                    <a:pt x="8028" y="12358"/>
                    <a:pt x="11660" y="1081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08" name="Line"/>
            <p:cNvSpPr/>
            <p:nvPr/>
          </p:nvSpPr>
          <p:spPr>
            <a:xfrm>
              <a:off x="886421" y="220657"/>
              <a:ext cx="41338" cy="694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502" fill="norm" stroke="1" extrusionOk="0">
                  <a:moveTo>
                    <a:pt x="21333" y="1414"/>
                  </a:moveTo>
                  <a:cubicBezTo>
                    <a:pt x="18933" y="1054"/>
                    <a:pt x="16533" y="694"/>
                    <a:pt x="12933" y="406"/>
                  </a:cubicBezTo>
                  <a:cubicBezTo>
                    <a:pt x="9333" y="118"/>
                    <a:pt x="4533" y="-98"/>
                    <a:pt x="2133" y="46"/>
                  </a:cubicBezTo>
                  <a:cubicBezTo>
                    <a:pt x="-267" y="190"/>
                    <a:pt x="-267" y="694"/>
                    <a:pt x="333" y="2386"/>
                  </a:cubicBezTo>
                  <a:cubicBezTo>
                    <a:pt x="933" y="4078"/>
                    <a:pt x="2133" y="6958"/>
                    <a:pt x="4533" y="9694"/>
                  </a:cubicBezTo>
                  <a:cubicBezTo>
                    <a:pt x="6933" y="12430"/>
                    <a:pt x="10533" y="15022"/>
                    <a:pt x="13533" y="16966"/>
                  </a:cubicBezTo>
                  <a:cubicBezTo>
                    <a:pt x="16533" y="18910"/>
                    <a:pt x="18933" y="20206"/>
                    <a:pt x="21333" y="2150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09" name="Line"/>
            <p:cNvSpPr/>
            <p:nvPr/>
          </p:nvSpPr>
          <p:spPr>
            <a:xfrm>
              <a:off x="899800" y="404554"/>
              <a:ext cx="256532" cy="28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117" fill="norm" stroke="1" extrusionOk="0">
                  <a:moveTo>
                    <a:pt x="578" y="7412"/>
                  </a:moveTo>
                  <a:cubicBezTo>
                    <a:pt x="960" y="5495"/>
                    <a:pt x="1342" y="3579"/>
                    <a:pt x="2011" y="2360"/>
                  </a:cubicBezTo>
                  <a:cubicBezTo>
                    <a:pt x="2680" y="1141"/>
                    <a:pt x="3636" y="618"/>
                    <a:pt x="6408" y="270"/>
                  </a:cubicBezTo>
                  <a:cubicBezTo>
                    <a:pt x="9179" y="-79"/>
                    <a:pt x="13767" y="-253"/>
                    <a:pt x="16825" y="792"/>
                  </a:cubicBezTo>
                  <a:cubicBezTo>
                    <a:pt x="19884" y="1837"/>
                    <a:pt x="21413" y="4102"/>
                    <a:pt x="21031" y="7063"/>
                  </a:cubicBezTo>
                  <a:cubicBezTo>
                    <a:pt x="20648" y="10024"/>
                    <a:pt x="18355" y="13682"/>
                    <a:pt x="14914" y="16208"/>
                  </a:cubicBezTo>
                  <a:cubicBezTo>
                    <a:pt x="11473" y="18734"/>
                    <a:pt x="6886" y="20128"/>
                    <a:pt x="4114" y="20737"/>
                  </a:cubicBezTo>
                  <a:cubicBezTo>
                    <a:pt x="1342" y="21347"/>
                    <a:pt x="386" y="21173"/>
                    <a:pt x="100" y="20563"/>
                  </a:cubicBezTo>
                  <a:cubicBezTo>
                    <a:pt x="-187" y="19953"/>
                    <a:pt x="195" y="18908"/>
                    <a:pt x="578" y="1786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0" name="Line"/>
            <p:cNvSpPr/>
            <p:nvPr/>
          </p:nvSpPr>
          <p:spPr>
            <a:xfrm>
              <a:off x="1267742" y="354342"/>
              <a:ext cx="545921" cy="343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250" fill="norm" stroke="1" extrusionOk="0">
                  <a:moveTo>
                    <a:pt x="1439" y="12261"/>
                  </a:moveTo>
                  <a:cubicBezTo>
                    <a:pt x="801" y="11973"/>
                    <a:pt x="163" y="11685"/>
                    <a:pt x="117" y="11613"/>
                  </a:cubicBezTo>
                  <a:cubicBezTo>
                    <a:pt x="71" y="11541"/>
                    <a:pt x="618" y="11685"/>
                    <a:pt x="1439" y="11757"/>
                  </a:cubicBezTo>
                  <a:cubicBezTo>
                    <a:pt x="2259" y="11829"/>
                    <a:pt x="3352" y="11829"/>
                    <a:pt x="4355" y="10893"/>
                  </a:cubicBezTo>
                  <a:cubicBezTo>
                    <a:pt x="5357" y="9957"/>
                    <a:pt x="6269" y="8085"/>
                    <a:pt x="6725" y="6717"/>
                  </a:cubicBezTo>
                  <a:cubicBezTo>
                    <a:pt x="7180" y="5349"/>
                    <a:pt x="7180" y="4485"/>
                    <a:pt x="6406" y="3765"/>
                  </a:cubicBezTo>
                  <a:cubicBezTo>
                    <a:pt x="5631" y="3045"/>
                    <a:pt x="4082" y="2469"/>
                    <a:pt x="2760" y="3693"/>
                  </a:cubicBezTo>
                  <a:cubicBezTo>
                    <a:pt x="1439" y="4917"/>
                    <a:pt x="345" y="7941"/>
                    <a:pt x="71" y="10965"/>
                  </a:cubicBezTo>
                  <a:cubicBezTo>
                    <a:pt x="-202" y="13989"/>
                    <a:pt x="345" y="17013"/>
                    <a:pt x="1120" y="18885"/>
                  </a:cubicBezTo>
                  <a:cubicBezTo>
                    <a:pt x="1894" y="20757"/>
                    <a:pt x="2897" y="21477"/>
                    <a:pt x="4355" y="21189"/>
                  </a:cubicBezTo>
                  <a:cubicBezTo>
                    <a:pt x="5813" y="20901"/>
                    <a:pt x="7727" y="19605"/>
                    <a:pt x="9322" y="17229"/>
                  </a:cubicBezTo>
                  <a:cubicBezTo>
                    <a:pt x="10917" y="14853"/>
                    <a:pt x="12193" y="11397"/>
                    <a:pt x="12876" y="8661"/>
                  </a:cubicBezTo>
                  <a:cubicBezTo>
                    <a:pt x="13560" y="5925"/>
                    <a:pt x="13651" y="3909"/>
                    <a:pt x="13514" y="2685"/>
                  </a:cubicBezTo>
                  <a:cubicBezTo>
                    <a:pt x="13378" y="1461"/>
                    <a:pt x="13013" y="1029"/>
                    <a:pt x="12603" y="669"/>
                  </a:cubicBezTo>
                  <a:cubicBezTo>
                    <a:pt x="12193" y="309"/>
                    <a:pt x="11737" y="21"/>
                    <a:pt x="11282" y="21"/>
                  </a:cubicBezTo>
                  <a:cubicBezTo>
                    <a:pt x="10826" y="21"/>
                    <a:pt x="10370" y="309"/>
                    <a:pt x="10097" y="813"/>
                  </a:cubicBezTo>
                  <a:cubicBezTo>
                    <a:pt x="9823" y="1317"/>
                    <a:pt x="9732" y="2037"/>
                    <a:pt x="9823" y="3477"/>
                  </a:cubicBezTo>
                  <a:cubicBezTo>
                    <a:pt x="9914" y="4917"/>
                    <a:pt x="10188" y="7077"/>
                    <a:pt x="10552" y="8517"/>
                  </a:cubicBezTo>
                  <a:cubicBezTo>
                    <a:pt x="10917" y="9957"/>
                    <a:pt x="11373" y="10677"/>
                    <a:pt x="11920" y="11181"/>
                  </a:cubicBezTo>
                  <a:cubicBezTo>
                    <a:pt x="12466" y="11685"/>
                    <a:pt x="13104" y="11973"/>
                    <a:pt x="13788" y="11613"/>
                  </a:cubicBezTo>
                  <a:cubicBezTo>
                    <a:pt x="14471" y="11253"/>
                    <a:pt x="15201" y="10245"/>
                    <a:pt x="15839" y="8517"/>
                  </a:cubicBezTo>
                  <a:cubicBezTo>
                    <a:pt x="16476" y="6789"/>
                    <a:pt x="17023" y="4341"/>
                    <a:pt x="17297" y="2685"/>
                  </a:cubicBezTo>
                  <a:cubicBezTo>
                    <a:pt x="17570" y="1029"/>
                    <a:pt x="17570" y="165"/>
                    <a:pt x="17433" y="21"/>
                  </a:cubicBezTo>
                  <a:cubicBezTo>
                    <a:pt x="17297" y="-123"/>
                    <a:pt x="17023" y="453"/>
                    <a:pt x="16750" y="2901"/>
                  </a:cubicBezTo>
                  <a:cubicBezTo>
                    <a:pt x="16476" y="5349"/>
                    <a:pt x="16203" y="9669"/>
                    <a:pt x="16203" y="12621"/>
                  </a:cubicBezTo>
                  <a:cubicBezTo>
                    <a:pt x="16203" y="15573"/>
                    <a:pt x="16476" y="17157"/>
                    <a:pt x="17297" y="18237"/>
                  </a:cubicBezTo>
                  <a:cubicBezTo>
                    <a:pt x="18117" y="19317"/>
                    <a:pt x="19484" y="19893"/>
                    <a:pt x="20259" y="20109"/>
                  </a:cubicBezTo>
                  <a:cubicBezTo>
                    <a:pt x="21033" y="20325"/>
                    <a:pt x="21216" y="20181"/>
                    <a:pt x="21398" y="2003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1" name="Line"/>
            <p:cNvSpPr/>
            <p:nvPr/>
          </p:nvSpPr>
          <p:spPr>
            <a:xfrm>
              <a:off x="1974102" y="340678"/>
              <a:ext cx="268163" cy="325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321" fill="norm" stroke="1" extrusionOk="0">
                  <a:moveTo>
                    <a:pt x="0" y="8369"/>
                  </a:moveTo>
                  <a:cubicBezTo>
                    <a:pt x="0" y="7305"/>
                    <a:pt x="0" y="6240"/>
                    <a:pt x="279" y="6620"/>
                  </a:cubicBezTo>
                  <a:cubicBezTo>
                    <a:pt x="559" y="7000"/>
                    <a:pt x="1117" y="8826"/>
                    <a:pt x="1769" y="11183"/>
                  </a:cubicBezTo>
                  <a:cubicBezTo>
                    <a:pt x="2421" y="13541"/>
                    <a:pt x="3166" y="16431"/>
                    <a:pt x="4283" y="18333"/>
                  </a:cubicBezTo>
                  <a:cubicBezTo>
                    <a:pt x="5400" y="20234"/>
                    <a:pt x="6890" y="21147"/>
                    <a:pt x="8566" y="21299"/>
                  </a:cubicBezTo>
                  <a:cubicBezTo>
                    <a:pt x="10241" y="21451"/>
                    <a:pt x="12103" y="20843"/>
                    <a:pt x="14245" y="18713"/>
                  </a:cubicBezTo>
                  <a:cubicBezTo>
                    <a:pt x="16386" y="16583"/>
                    <a:pt x="18807" y="12933"/>
                    <a:pt x="20110" y="10043"/>
                  </a:cubicBezTo>
                  <a:cubicBezTo>
                    <a:pt x="21414" y="7152"/>
                    <a:pt x="21600" y="5023"/>
                    <a:pt x="21414" y="3502"/>
                  </a:cubicBezTo>
                  <a:cubicBezTo>
                    <a:pt x="21228" y="1981"/>
                    <a:pt x="20669" y="1068"/>
                    <a:pt x="19831" y="536"/>
                  </a:cubicBezTo>
                  <a:cubicBezTo>
                    <a:pt x="18993" y="3"/>
                    <a:pt x="17876" y="-149"/>
                    <a:pt x="17410" y="155"/>
                  </a:cubicBezTo>
                  <a:cubicBezTo>
                    <a:pt x="16945" y="459"/>
                    <a:pt x="17131" y="1220"/>
                    <a:pt x="17690" y="1981"/>
                  </a:cubicBezTo>
                  <a:cubicBezTo>
                    <a:pt x="18248" y="2741"/>
                    <a:pt x="19179" y="3502"/>
                    <a:pt x="20110" y="426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2" name="Line"/>
            <p:cNvSpPr/>
            <p:nvPr/>
          </p:nvSpPr>
          <p:spPr>
            <a:xfrm>
              <a:off x="2264753" y="374638"/>
              <a:ext cx="518522" cy="321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4" fill="norm" stroke="1" extrusionOk="0">
                  <a:moveTo>
                    <a:pt x="1840" y="2974"/>
                  </a:moveTo>
                  <a:cubicBezTo>
                    <a:pt x="1743" y="2208"/>
                    <a:pt x="1647" y="1442"/>
                    <a:pt x="1404" y="829"/>
                  </a:cubicBezTo>
                  <a:cubicBezTo>
                    <a:pt x="1162" y="217"/>
                    <a:pt x="775" y="-243"/>
                    <a:pt x="484" y="140"/>
                  </a:cubicBezTo>
                  <a:cubicBezTo>
                    <a:pt x="194" y="523"/>
                    <a:pt x="0" y="1748"/>
                    <a:pt x="0" y="4583"/>
                  </a:cubicBezTo>
                  <a:cubicBezTo>
                    <a:pt x="0" y="7417"/>
                    <a:pt x="194" y="11859"/>
                    <a:pt x="291" y="14770"/>
                  </a:cubicBezTo>
                  <a:cubicBezTo>
                    <a:pt x="387" y="17680"/>
                    <a:pt x="387" y="19059"/>
                    <a:pt x="387" y="19366"/>
                  </a:cubicBezTo>
                  <a:cubicBezTo>
                    <a:pt x="387" y="19672"/>
                    <a:pt x="387" y="18906"/>
                    <a:pt x="775" y="16455"/>
                  </a:cubicBezTo>
                  <a:cubicBezTo>
                    <a:pt x="1162" y="14004"/>
                    <a:pt x="1937" y="9868"/>
                    <a:pt x="2809" y="6880"/>
                  </a:cubicBezTo>
                  <a:cubicBezTo>
                    <a:pt x="3681" y="3893"/>
                    <a:pt x="4649" y="2055"/>
                    <a:pt x="5376" y="1136"/>
                  </a:cubicBezTo>
                  <a:cubicBezTo>
                    <a:pt x="6102" y="217"/>
                    <a:pt x="6587" y="217"/>
                    <a:pt x="6974" y="676"/>
                  </a:cubicBezTo>
                  <a:cubicBezTo>
                    <a:pt x="7361" y="1136"/>
                    <a:pt x="7652" y="2055"/>
                    <a:pt x="7943" y="4353"/>
                  </a:cubicBezTo>
                  <a:cubicBezTo>
                    <a:pt x="8233" y="6651"/>
                    <a:pt x="8524" y="10327"/>
                    <a:pt x="8717" y="12702"/>
                  </a:cubicBezTo>
                  <a:cubicBezTo>
                    <a:pt x="8911" y="15076"/>
                    <a:pt x="9008" y="16148"/>
                    <a:pt x="9250" y="16991"/>
                  </a:cubicBezTo>
                  <a:cubicBezTo>
                    <a:pt x="9492" y="17834"/>
                    <a:pt x="9880" y="18446"/>
                    <a:pt x="10316" y="18753"/>
                  </a:cubicBezTo>
                  <a:cubicBezTo>
                    <a:pt x="10752" y="19059"/>
                    <a:pt x="11236" y="19059"/>
                    <a:pt x="11865" y="18370"/>
                  </a:cubicBezTo>
                  <a:cubicBezTo>
                    <a:pt x="12495" y="17680"/>
                    <a:pt x="13270" y="16302"/>
                    <a:pt x="13900" y="13621"/>
                  </a:cubicBezTo>
                  <a:cubicBezTo>
                    <a:pt x="14529" y="10940"/>
                    <a:pt x="15013" y="6957"/>
                    <a:pt x="15256" y="4353"/>
                  </a:cubicBezTo>
                  <a:cubicBezTo>
                    <a:pt x="15498" y="1748"/>
                    <a:pt x="15498" y="523"/>
                    <a:pt x="15401" y="293"/>
                  </a:cubicBezTo>
                  <a:cubicBezTo>
                    <a:pt x="15304" y="63"/>
                    <a:pt x="15110" y="829"/>
                    <a:pt x="15062" y="3357"/>
                  </a:cubicBezTo>
                  <a:cubicBezTo>
                    <a:pt x="15013" y="5885"/>
                    <a:pt x="15110" y="10174"/>
                    <a:pt x="15401" y="13314"/>
                  </a:cubicBezTo>
                  <a:cubicBezTo>
                    <a:pt x="15691" y="16455"/>
                    <a:pt x="16176" y="18446"/>
                    <a:pt x="16902" y="19672"/>
                  </a:cubicBezTo>
                  <a:cubicBezTo>
                    <a:pt x="17629" y="20897"/>
                    <a:pt x="18597" y="21357"/>
                    <a:pt x="19421" y="21127"/>
                  </a:cubicBezTo>
                  <a:cubicBezTo>
                    <a:pt x="20244" y="20897"/>
                    <a:pt x="20922" y="19978"/>
                    <a:pt x="21600" y="1905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3" name="Line"/>
            <p:cNvSpPr/>
            <p:nvPr/>
          </p:nvSpPr>
          <p:spPr>
            <a:xfrm>
              <a:off x="2615859" y="125780"/>
              <a:ext cx="111611" cy="101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63" fill="norm" stroke="1" extrusionOk="0">
                  <a:moveTo>
                    <a:pt x="21600" y="8659"/>
                  </a:moveTo>
                  <a:cubicBezTo>
                    <a:pt x="18900" y="7720"/>
                    <a:pt x="16200" y="6781"/>
                    <a:pt x="13725" y="5842"/>
                  </a:cubicBezTo>
                  <a:cubicBezTo>
                    <a:pt x="11250" y="4903"/>
                    <a:pt x="9000" y="3964"/>
                    <a:pt x="7650" y="4668"/>
                  </a:cubicBezTo>
                  <a:cubicBezTo>
                    <a:pt x="6300" y="5372"/>
                    <a:pt x="5850" y="7720"/>
                    <a:pt x="6300" y="9833"/>
                  </a:cubicBezTo>
                  <a:cubicBezTo>
                    <a:pt x="6750" y="11946"/>
                    <a:pt x="8100" y="13825"/>
                    <a:pt x="9450" y="15703"/>
                  </a:cubicBezTo>
                  <a:cubicBezTo>
                    <a:pt x="10800" y="17581"/>
                    <a:pt x="12150" y="19459"/>
                    <a:pt x="13950" y="20164"/>
                  </a:cubicBezTo>
                  <a:cubicBezTo>
                    <a:pt x="15750" y="20868"/>
                    <a:pt x="18000" y="20398"/>
                    <a:pt x="19125" y="18051"/>
                  </a:cubicBezTo>
                  <a:cubicBezTo>
                    <a:pt x="20250" y="15703"/>
                    <a:pt x="20250" y="11477"/>
                    <a:pt x="20250" y="8190"/>
                  </a:cubicBezTo>
                  <a:cubicBezTo>
                    <a:pt x="20250" y="4903"/>
                    <a:pt x="20250" y="2555"/>
                    <a:pt x="18000" y="1146"/>
                  </a:cubicBezTo>
                  <a:cubicBezTo>
                    <a:pt x="15750" y="-262"/>
                    <a:pt x="11250" y="-732"/>
                    <a:pt x="7875" y="1851"/>
                  </a:cubicBezTo>
                  <a:cubicBezTo>
                    <a:pt x="4500" y="4433"/>
                    <a:pt x="2250" y="10068"/>
                    <a:pt x="0" y="1570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4" name="Line"/>
            <p:cNvSpPr/>
            <p:nvPr/>
          </p:nvSpPr>
          <p:spPr>
            <a:xfrm>
              <a:off x="2769829" y="210511"/>
              <a:ext cx="780765" cy="62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5" fill="norm" stroke="1" extrusionOk="0">
                  <a:moveTo>
                    <a:pt x="4956" y="0"/>
                  </a:moveTo>
                  <a:cubicBezTo>
                    <a:pt x="4956" y="2311"/>
                    <a:pt x="4956" y="4623"/>
                    <a:pt x="5083" y="7253"/>
                  </a:cubicBezTo>
                  <a:cubicBezTo>
                    <a:pt x="5211" y="9883"/>
                    <a:pt x="5466" y="12832"/>
                    <a:pt x="5530" y="14985"/>
                  </a:cubicBezTo>
                  <a:cubicBezTo>
                    <a:pt x="5593" y="17137"/>
                    <a:pt x="5466" y="18492"/>
                    <a:pt x="5115" y="19528"/>
                  </a:cubicBezTo>
                  <a:cubicBezTo>
                    <a:pt x="4765" y="20564"/>
                    <a:pt x="4191" y="21281"/>
                    <a:pt x="3395" y="21441"/>
                  </a:cubicBezTo>
                  <a:cubicBezTo>
                    <a:pt x="2599" y="21600"/>
                    <a:pt x="1579" y="21201"/>
                    <a:pt x="878" y="20245"/>
                  </a:cubicBezTo>
                  <a:cubicBezTo>
                    <a:pt x="177" y="19289"/>
                    <a:pt x="-205" y="17774"/>
                    <a:pt x="114" y="16100"/>
                  </a:cubicBezTo>
                  <a:cubicBezTo>
                    <a:pt x="432" y="14427"/>
                    <a:pt x="1452" y="12593"/>
                    <a:pt x="2790" y="10959"/>
                  </a:cubicBezTo>
                  <a:cubicBezTo>
                    <a:pt x="4128" y="9325"/>
                    <a:pt x="5784" y="7891"/>
                    <a:pt x="6804" y="6974"/>
                  </a:cubicBezTo>
                  <a:cubicBezTo>
                    <a:pt x="7823" y="6058"/>
                    <a:pt x="8206" y="5659"/>
                    <a:pt x="8206" y="5699"/>
                  </a:cubicBezTo>
                  <a:cubicBezTo>
                    <a:pt x="8206" y="5739"/>
                    <a:pt x="7823" y="6217"/>
                    <a:pt x="7473" y="7293"/>
                  </a:cubicBezTo>
                  <a:cubicBezTo>
                    <a:pt x="7122" y="8369"/>
                    <a:pt x="6804" y="10043"/>
                    <a:pt x="6804" y="11278"/>
                  </a:cubicBezTo>
                  <a:cubicBezTo>
                    <a:pt x="6804" y="12514"/>
                    <a:pt x="7122" y="13311"/>
                    <a:pt x="7696" y="13829"/>
                  </a:cubicBezTo>
                  <a:cubicBezTo>
                    <a:pt x="8269" y="14347"/>
                    <a:pt x="9098" y="14586"/>
                    <a:pt x="9799" y="14347"/>
                  </a:cubicBezTo>
                  <a:cubicBezTo>
                    <a:pt x="10499" y="14108"/>
                    <a:pt x="11073" y="13390"/>
                    <a:pt x="11423" y="12314"/>
                  </a:cubicBezTo>
                  <a:cubicBezTo>
                    <a:pt x="11774" y="11238"/>
                    <a:pt x="11901" y="9804"/>
                    <a:pt x="11646" y="8528"/>
                  </a:cubicBezTo>
                  <a:cubicBezTo>
                    <a:pt x="11391" y="7253"/>
                    <a:pt x="10754" y="6137"/>
                    <a:pt x="10022" y="5460"/>
                  </a:cubicBezTo>
                  <a:cubicBezTo>
                    <a:pt x="9289" y="4782"/>
                    <a:pt x="8460" y="4543"/>
                    <a:pt x="7887" y="4543"/>
                  </a:cubicBezTo>
                  <a:cubicBezTo>
                    <a:pt x="7314" y="4543"/>
                    <a:pt x="6995" y="4782"/>
                    <a:pt x="6836" y="5340"/>
                  </a:cubicBezTo>
                  <a:cubicBezTo>
                    <a:pt x="6676" y="5898"/>
                    <a:pt x="6676" y="6775"/>
                    <a:pt x="7186" y="7612"/>
                  </a:cubicBezTo>
                  <a:cubicBezTo>
                    <a:pt x="7696" y="8449"/>
                    <a:pt x="8715" y="9246"/>
                    <a:pt x="9767" y="9525"/>
                  </a:cubicBezTo>
                  <a:cubicBezTo>
                    <a:pt x="10818" y="9804"/>
                    <a:pt x="11901" y="9565"/>
                    <a:pt x="12857" y="8528"/>
                  </a:cubicBezTo>
                  <a:cubicBezTo>
                    <a:pt x="13813" y="7492"/>
                    <a:pt x="14641" y="5659"/>
                    <a:pt x="15055" y="4384"/>
                  </a:cubicBezTo>
                  <a:cubicBezTo>
                    <a:pt x="15469" y="3108"/>
                    <a:pt x="15469" y="2391"/>
                    <a:pt x="15437" y="1833"/>
                  </a:cubicBezTo>
                  <a:cubicBezTo>
                    <a:pt x="15406" y="1275"/>
                    <a:pt x="15342" y="877"/>
                    <a:pt x="15151" y="638"/>
                  </a:cubicBezTo>
                  <a:cubicBezTo>
                    <a:pt x="14960" y="399"/>
                    <a:pt x="14641" y="319"/>
                    <a:pt x="14322" y="279"/>
                  </a:cubicBezTo>
                  <a:cubicBezTo>
                    <a:pt x="14004" y="239"/>
                    <a:pt x="13685" y="239"/>
                    <a:pt x="13303" y="677"/>
                  </a:cubicBezTo>
                  <a:cubicBezTo>
                    <a:pt x="12921" y="1116"/>
                    <a:pt x="12475" y="1993"/>
                    <a:pt x="12379" y="3188"/>
                  </a:cubicBezTo>
                  <a:cubicBezTo>
                    <a:pt x="12283" y="4384"/>
                    <a:pt x="12538" y="5898"/>
                    <a:pt x="12984" y="6855"/>
                  </a:cubicBezTo>
                  <a:cubicBezTo>
                    <a:pt x="13430" y="7811"/>
                    <a:pt x="14068" y="8210"/>
                    <a:pt x="14545" y="8369"/>
                  </a:cubicBezTo>
                  <a:cubicBezTo>
                    <a:pt x="15023" y="8528"/>
                    <a:pt x="15342" y="8449"/>
                    <a:pt x="15820" y="7771"/>
                  </a:cubicBezTo>
                  <a:cubicBezTo>
                    <a:pt x="16298" y="7094"/>
                    <a:pt x="16935" y="5818"/>
                    <a:pt x="17349" y="4782"/>
                  </a:cubicBezTo>
                  <a:cubicBezTo>
                    <a:pt x="17763" y="3746"/>
                    <a:pt x="17954" y="2949"/>
                    <a:pt x="17954" y="2710"/>
                  </a:cubicBezTo>
                  <a:cubicBezTo>
                    <a:pt x="17954" y="2471"/>
                    <a:pt x="17763" y="2790"/>
                    <a:pt x="17540" y="4025"/>
                  </a:cubicBezTo>
                  <a:cubicBezTo>
                    <a:pt x="17317" y="5261"/>
                    <a:pt x="17062" y="7413"/>
                    <a:pt x="17030" y="9007"/>
                  </a:cubicBezTo>
                  <a:cubicBezTo>
                    <a:pt x="16999" y="10601"/>
                    <a:pt x="17190" y="11637"/>
                    <a:pt x="17954" y="12195"/>
                  </a:cubicBezTo>
                  <a:cubicBezTo>
                    <a:pt x="18719" y="12753"/>
                    <a:pt x="20057" y="12832"/>
                    <a:pt x="21395" y="1291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5" name="Line"/>
            <p:cNvSpPr/>
            <p:nvPr/>
          </p:nvSpPr>
          <p:spPr>
            <a:xfrm>
              <a:off x="3610486" y="319443"/>
              <a:ext cx="686501" cy="305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168" fill="norm" stroke="1" extrusionOk="0">
                  <a:moveTo>
                    <a:pt x="748" y="3087"/>
                  </a:moveTo>
                  <a:cubicBezTo>
                    <a:pt x="456" y="2120"/>
                    <a:pt x="164" y="1153"/>
                    <a:pt x="54" y="1153"/>
                  </a:cubicBezTo>
                  <a:cubicBezTo>
                    <a:pt x="-55" y="1153"/>
                    <a:pt x="18" y="2120"/>
                    <a:pt x="127" y="4618"/>
                  </a:cubicBezTo>
                  <a:cubicBezTo>
                    <a:pt x="237" y="7117"/>
                    <a:pt x="383" y="11147"/>
                    <a:pt x="492" y="13645"/>
                  </a:cubicBezTo>
                  <a:cubicBezTo>
                    <a:pt x="602" y="16144"/>
                    <a:pt x="675" y="17111"/>
                    <a:pt x="748" y="18239"/>
                  </a:cubicBezTo>
                  <a:cubicBezTo>
                    <a:pt x="821" y="19367"/>
                    <a:pt x="894" y="20657"/>
                    <a:pt x="894" y="20415"/>
                  </a:cubicBezTo>
                  <a:cubicBezTo>
                    <a:pt x="894" y="20173"/>
                    <a:pt x="821" y="18400"/>
                    <a:pt x="1076" y="15579"/>
                  </a:cubicBezTo>
                  <a:cubicBezTo>
                    <a:pt x="1331" y="12759"/>
                    <a:pt x="1915" y="8890"/>
                    <a:pt x="2463" y="6311"/>
                  </a:cubicBezTo>
                  <a:cubicBezTo>
                    <a:pt x="3010" y="3732"/>
                    <a:pt x="3521" y="2442"/>
                    <a:pt x="3995" y="1636"/>
                  </a:cubicBezTo>
                  <a:cubicBezTo>
                    <a:pt x="4469" y="830"/>
                    <a:pt x="4907" y="508"/>
                    <a:pt x="5199" y="830"/>
                  </a:cubicBezTo>
                  <a:cubicBezTo>
                    <a:pt x="5491" y="1153"/>
                    <a:pt x="5637" y="2120"/>
                    <a:pt x="5746" y="5182"/>
                  </a:cubicBezTo>
                  <a:cubicBezTo>
                    <a:pt x="5856" y="8245"/>
                    <a:pt x="5929" y="13403"/>
                    <a:pt x="5929" y="16385"/>
                  </a:cubicBezTo>
                  <a:cubicBezTo>
                    <a:pt x="5929" y="19367"/>
                    <a:pt x="5856" y="20173"/>
                    <a:pt x="5783" y="20173"/>
                  </a:cubicBezTo>
                  <a:cubicBezTo>
                    <a:pt x="5710" y="20173"/>
                    <a:pt x="5637" y="19367"/>
                    <a:pt x="5929" y="16869"/>
                  </a:cubicBezTo>
                  <a:cubicBezTo>
                    <a:pt x="6221" y="14370"/>
                    <a:pt x="6877" y="10179"/>
                    <a:pt x="7461" y="7278"/>
                  </a:cubicBezTo>
                  <a:cubicBezTo>
                    <a:pt x="8045" y="4376"/>
                    <a:pt x="8556" y="2764"/>
                    <a:pt x="9030" y="1636"/>
                  </a:cubicBezTo>
                  <a:cubicBezTo>
                    <a:pt x="9504" y="508"/>
                    <a:pt x="9942" y="-137"/>
                    <a:pt x="10198" y="24"/>
                  </a:cubicBezTo>
                  <a:cubicBezTo>
                    <a:pt x="10453" y="185"/>
                    <a:pt x="10526" y="1153"/>
                    <a:pt x="10526" y="3732"/>
                  </a:cubicBezTo>
                  <a:cubicBezTo>
                    <a:pt x="10526" y="6311"/>
                    <a:pt x="10453" y="10502"/>
                    <a:pt x="10417" y="13242"/>
                  </a:cubicBezTo>
                  <a:cubicBezTo>
                    <a:pt x="10380" y="15982"/>
                    <a:pt x="10380" y="17272"/>
                    <a:pt x="10417" y="18320"/>
                  </a:cubicBezTo>
                  <a:cubicBezTo>
                    <a:pt x="10453" y="19367"/>
                    <a:pt x="10526" y="20173"/>
                    <a:pt x="10745" y="20657"/>
                  </a:cubicBezTo>
                  <a:cubicBezTo>
                    <a:pt x="10964" y="21141"/>
                    <a:pt x="11329" y="21302"/>
                    <a:pt x="12022" y="20335"/>
                  </a:cubicBezTo>
                  <a:cubicBezTo>
                    <a:pt x="12715" y="19367"/>
                    <a:pt x="13737" y="17272"/>
                    <a:pt x="14576" y="14935"/>
                  </a:cubicBezTo>
                  <a:cubicBezTo>
                    <a:pt x="15415" y="12597"/>
                    <a:pt x="16072" y="10018"/>
                    <a:pt x="16473" y="7923"/>
                  </a:cubicBezTo>
                  <a:cubicBezTo>
                    <a:pt x="16875" y="5827"/>
                    <a:pt x="17021" y="4215"/>
                    <a:pt x="17021" y="3006"/>
                  </a:cubicBezTo>
                  <a:cubicBezTo>
                    <a:pt x="17021" y="1797"/>
                    <a:pt x="16875" y="991"/>
                    <a:pt x="16729" y="1153"/>
                  </a:cubicBezTo>
                  <a:cubicBezTo>
                    <a:pt x="16583" y="1314"/>
                    <a:pt x="16437" y="2442"/>
                    <a:pt x="16254" y="5021"/>
                  </a:cubicBezTo>
                  <a:cubicBezTo>
                    <a:pt x="16072" y="7600"/>
                    <a:pt x="15853" y="11630"/>
                    <a:pt x="15890" y="14451"/>
                  </a:cubicBezTo>
                  <a:cubicBezTo>
                    <a:pt x="15926" y="17272"/>
                    <a:pt x="16218" y="18884"/>
                    <a:pt x="16765" y="19932"/>
                  </a:cubicBezTo>
                  <a:cubicBezTo>
                    <a:pt x="17313" y="20979"/>
                    <a:pt x="18115" y="21463"/>
                    <a:pt x="18954" y="20979"/>
                  </a:cubicBezTo>
                  <a:cubicBezTo>
                    <a:pt x="19794" y="20496"/>
                    <a:pt x="20669" y="19045"/>
                    <a:pt x="21545" y="1759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6" name="Line"/>
            <p:cNvSpPr/>
            <p:nvPr/>
          </p:nvSpPr>
          <p:spPr>
            <a:xfrm>
              <a:off x="4077899" y="86822"/>
              <a:ext cx="65624" cy="60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1" h="20956" fill="norm" stroke="1" extrusionOk="0">
                  <a:moveTo>
                    <a:pt x="21021" y="13756"/>
                  </a:moveTo>
                  <a:cubicBezTo>
                    <a:pt x="16552" y="10556"/>
                    <a:pt x="12083" y="7356"/>
                    <a:pt x="8359" y="4556"/>
                  </a:cubicBezTo>
                  <a:cubicBezTo>
                    <a:pt x="4635" y="1756"/>
                    <a:pt x="1655" y="-644"/>
                    <a:pt x="538" y="156"/>
                  </a:cubicBezTo>
                  <a:cubicBezTo>
                    <a:pt x="-579" y="956"/>
                    <a:pt x="166" y="4956"/>
                    <a:pt x="1655" y="8956"/>
                  </a:cubicBezTo>
                  <a:cubicBezTo>
                    <a:pt x="3145" y="12956"/>
                    <a:pt x="5380" y="16956"/>
                    <a:pt x="7614" y="2095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7" name="Line"/>
            <p:cNvSpPr/>
            <p:nvPr/>
          </p:nvSpPr>
          <p:spPr>
            <a:xfrm>
              <a:off x="4373662" y="147451"/>
              <a:ext cx="27959" cy="50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1512" fill="norm" stroke="1" extrusionOk="0">
                  <a:moveTo>
                    <a:pt x="10009" y="1505"/>
                  </a:moveTo>
                  <a:cubicBezTo>
                    <a:pt x="10009" y="808"/>
                    <a:pt x="10009" y="111"/>
                    <a:pt x="10840" y="12"/>
                  </a:cubicBezTo>
                  <a:cubicBezTo>
                    <a:pt x="11670" y="-88"/>
                    <a:pt x="13332" y="410"/>
                    <a:pt x="12501" y="2351"/>
                  </a:cubicBezTo>
                  <a:cubicBezTo>
                    <a:pt x="11670" y="4292"/>
                    <a:pt x="8347" y="7676"/>
                    <a:pt x="5024" y="10513"/>
                  </a:cubicBezTo>
                  <a:cubicBezTo>
                    <a:pt x="1701" y="13350"/>
                    <a:pt x="-1622" y="15639"/>
                    <a:pt x="870" y="17381"/>
                  </a:cubicBezTo>
                  <a:cubicBezTo>
                    <a:pt x="3363" y="19123"/>
                    <a:pt x="11670" y="20318"/>
                    <a:pt x="19978" y="2151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8" name="Line"/>
            <p:cNvSpPr/>
            <p:nvPr/>
          </p:nvSpPr>
          <p:spPr>
            <a:xfrm>
              <a:off x="4272228" y="350579"/>
              <a:ext cx="303784" cy="34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256" fill="norm" stroke="1" extrusionOk="0">
                  <a:moveTo>
                    <a:pt x="761" y="21256"/>
                  </a:moveTo>
                  <a:cubicBezTo>
                    <a:pt x="270" y="14056"/>
                    <a:pt x="-221" y="6856"/>
                    <a:pt x="106" y="3256"/>
                  </a:cubicBezTo>
                  <a:cubicBezTo>
                    <a:pt x="434" y="-344"/>
                    <a:pt x="1579" y="-344"/>
                    <a:pt x="5261" y="376"/>
                  </a:cubicBezTo>
                  <a:cubicBezTo>
                    <a:pt x="8943" y="1096"/>
                    <a:pt x="15161" y="2536"/>
                    <a:pt x="21379" y="397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9" name="Line"/>
            <p:cNvSpPr/>
            <p:nvPr/>
          </p:nvSpPr>
          <p:spPr>
            <a:xfrm>
              <a:off x="4455536" y="331212"/>
              <a:ext cx="308065" cy="58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204" fill="norm" stroke="1" extrusionOk="0">
                  <a:moveTo>
                    <a:pt x="10770" y="426"/>
                  </a:moveTo>
                  <a:cubicBezTo>
                    <a:pt x="9964" y="342"/>
                    <a:pt x="9158" y="259"/>
                    <a:pt x="8513" y="845"/>
                  </a:cubicBezTo>
                  <a:cubicBezTo>
                    <a:pt x="7869" y="1431"/>
                    <a:pt x="7385" y="2687"/>
                    <a:pt x="7385" y="3984"/>
                  </a:cubicBezTo>
                  <a:cubicBezTo>
                    <a:pt x="7385" y="5282"/>
                    <a:pt x="7869" y="6621"/>
                    <a:pt x="8916" y="7417"/>
                  </a:cubicBezTo>
                  <a:cubicBezTo>
                    <a:pt x="9964" y="8212"/>
                    <a:pt x="11576" y="8463"/>
                    <a:pt x="13752" y="7710"/>
                  </a:cubicBezTo>
                  <a:cubicBezTo>
                    <a:pt x="15928" y="6956"/>
                    <a:pt x="18669" y="5198"/>
                    <a:pt x="20039" y="4068"/>
                  </a:cubicBezTo>
                  <a:cubicBezTo>
                    <a:pt x="21409" y="2938"/>
                    <a:pt x="21409" y="2435"/>
                    <a:pt x="21328" y="1766"/>
                  </a:cubicBezTo>
                  <a:cubicBezTo>
                    <a:pt x="21248" y="1096"/>
                    <a:pt x="21087" y="259"/>
                    <a:pt x="21006" y="49"/>
                  </a:cubicBezTo>
                  <a:cubicBezTo>
                    <a:pt x="20925" y="-160"/>
                    <a:pt x="20925" y="259"/>
                    <a:pt x="20684" y="2017"/>
                  </a:cubicBezTo>
                  <a:cubicBezTo>
                    <a:pt x="20442" y="3775"/>
                    <a:pt x="19958" y="6873"/>
                    <a:pt x="19555" y="9635"/>
                  </a:cubicBezTo>
                  <a:cubicBezTo>
                    <a:pt x="19152" y="12398"/>
                    <a:pt x="18830" y="14826"/>
                    <a:pt x="18266" y="16626"/>
                  </a:cubicBezTo>
                  <a:cubicBezTo>
                    <a:pt x="17702" y="18426"/>
                    <a:pt x="16896" y="19598"/>
                    <a:pt x="15687" y="20352"/>
                  </a:cubicBezTo>
                  <a:cubicBezTo>
                    <a:pt x="14478" y="21105"/>
                    <a:pt x="12866" y="21440"/>
                    <a:pt x="10206" y="21021"/>
                  </a:cubicBezTo>
                  <a:cubicBezTo>
                    <a:pt x="7546" y="20603"/>
                    <a:pt x="3839" y="19431"/>
                    <a:pt x="1905" y="18593"/>
                  </a:cubicBezTo>
                  <a:cubicBezTo>
                    <a:pt x="-30" y="17756"/>
                    <a:pt x="-191" y="17254"/>
                    <a:pt x="131" y="16835"/>
                  </a:cubicBezTo>
                  <a:cubicBezTo>
                    <a:pt x="454" y="16417"/>
                    <a:pt x="1260" y="16082"/>
                    <a:pt x="2066" y="1574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20" name="Line"/>
            <p:cNvSpPr/>
            <p:nvPr/>
          </p:nvSpPr>
          <p:spPr>
            <a:xfrm>
              <a:off x="5015475" y="663927"/>
              <a:ext cx="6977" cy="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8421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359913" y="250895"/>
              <a:ext cx="134227" cy="121179"/>
            </a:xfrm>
            <a:prstGeom prst="rect">
              <a:avLst/>
            </a:prstGeom>
            <a:effectLst/>
          </p:spPr>
        </p:pic>
        <p:pic>
          <p:nvPicPr>
            <p:cNvPr id="8423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74809" y="567517"/>
              <a:ext cx="111185" cy="114187"/>
            </a:xfrm>
            <a:prstGeom prst="rect">
              <a:avLst/>
            </a:prstGeom>
            <a:effectLst/>
          </p:spPr>
        </p:pic>
        <p:sp>
          <p:nvSpPr>
            <p:cNvPr id="8425" name="Line"/>
            <p:cNvSpPr/>
            <p:nvPr/>
          </p:nvSpPr>
          <p:spPr>
            <a:xfrm>
              <a:off x="5364257" y="267352"/>
              <a:ext cx="89682" cy="96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371" fill="norm" stroke="1" extrusionOk="0">
                  <a:moveTo>
                    <a:pt x="0" y="15200"/>
                  </a:moveTo>
                  <a:cubicBezTo>
                    <a:pt x="554" y="12628"/>
                    <a:pt x="1108" y="10057"/>
                    <a:pt x="1662" y="7228"/>
                  </a:cubicBezTo>
                  <a:cubicBezTo>
                    <a:pt x="2215" y="4400"/>
                    <a:pt x="2769" y="1314"/>
                    <a:pt x="2769" y="1057"/>
                  </a:cubicBezTo>
                  <a:cubicBezTo>
                    <a:pt x="2769" y="800"/>
                    <a:pt x="2215" y="3371"/>
                    <a:pt x="1938" y="5942"/>
                  </a:cubicBezTo>
                  <a:cubicBezTo>
                    <a:pt x="1662" y="8514"/>
                    <a:pt x="1662" y="11085"/>
                    <a:pt x="3046" y="12114"/>
                  </a:cubicBezTo>
                  <a:cubicBezTo>
                    <a:pt x="4431" y="13142"/>
                    <a:pt x="7200" y="12628"/>
                    <a:pt x="9138" y="11085"/>
                  </a:cubicBezTo>
                  <a:cubicBezTo>
                    <a:pt x="11077" y="9542"/>
                    <a:pt x="12185" y="6971"/>
                    <a:pt x="11908" y="4657"/>
                  </a:cubicBezTo>
                  <a:cubicBezTo>
                    <a:pt x="11631" y="2342"/>
                    <a:pt x="9969" y="285"/>
                    <a:pt x="8031" y="28"/>
                  </a:cubicBezTo>
                  <a:cubicBezTo>
                    <a:pt x="6092" y="-229"/>
                    <a:pt x="3877" y="1314"/>
                    <a:pt x="2492" y="3371"/>
                  </a:cubicBezTo>
                  <a:cubicBezTo>
                    <a:pt x="1108" y="5428"/>
                    <a:pt x="554" y="8000"/>
                    <a:pt x="277" y="10571"/>
                  </a:cubicBezTo>
                  <a:cubicBezTo>
                    <a:pt x="0" y="13142"/>
                    <a:pt x="0" y="15714"/>
                    <a:pt x="2492" y="17771"/>
                  </a:cubicBezTo>
                  <a:cubicBezTo>
                    <a:pt x="4985" y="19828"/>
                    <a:pt x="9969" y="21371"/>
                    <a:pt x="13569" y="21371"/>
                  </a:cubicBezTo>
                  <a:cubicBezTo>
                    <a:pt x="17169" y="21371"/>
                    <a:pt x="19385" y="19828"/>
                    <a:pt x="20492" y="17771"/>
                  </a:cubicBezTo>
                  <a:cubicBezTo>
                    <a:pt x="21600" y="15714"/>
                    <a:pt x="21600" y="13142"/>
                    <a:pt x="20769" y="10828"/>
                  </a:cubicBezTo>
                  <a:cubicBezTo>
                    <a:pt x="19938" y="8514"/>
                    <a:pt x="18277" y="6457"/>
                    <a:pt x="16062" y="5428"/>
                  </a:cubicBezTo>
                  <a:cubicBezTo>
                    <a:pt x="13846" y="4400"/>
                    <a:pt x="11077" y="4400"/>
                    <a:pt x="9692" y="5685"/>
                  </a:cubicBezTo>
                  <a:cubicBezTo>
                    <a:pt x="8308" y="6971"/>
                    <a:pt x="8308" y="9542"/>
                    <a:pt x="9415" y="11857"/>
                  </a:cubicBezTo>
                  <a:cubicBezTo>
                    <a:pt x="10523" y="14171"/>
                    <a:pt x="12738" y="16228"/>
                    <a:pt x="14954" y="1828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26" name="Line"/>
            <p:cNvSpPr/>
            <p:nvPr/>
          </p:nvSpPr>
          <p:spPr>
            <a:xfrm>
              <a:off x="5361572" y="595184"/>
              <a:ext cx="100344" cy="10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0604" fill="norm" stroke="1" extrusionOk="0">
                  <a:moveTo>
                    <a:pt x="21185" y="13883"/>
                  </a:moveTo>
                  <a:cubicBezTo>
                    <a:pt x="19221" y="12474"/>
                    <a:pt x="17258" y="11065"/>
                    <a:pt x="15049" y="10361"/>
                  </a:cubicBezTo>
                  <a:cubicBezTo>
                    <a:pt x="12840" y="9656"/>
                    <a:pt x="10385" y="9656"/>
                    <a:pt x="8176" y="11535"/>
                  </a:cubicBezTo>
                  <a:cubicBezTo>
                    <a:pt x="5967" y="13413"/>
                    <a:pt x="4003" y="17169"/>
                    <a:pt x="4249" y="19048"/>
                  </a:cubicBezTo>
                  <a:cubicBezTo>
                    <a:pt x="4494" y="20926"/>
                    <a:pt x="6949" y="20926"/>
                    <a:pt x="8912" y="19987"/>
                  </a:cubicBezTo>
                  <a:cubicBezTo>
                    <a:pt x="10876" y="19048"/>
                    <a:pt x="12349" y="17169"/>
                    <a:pt x="13576" y="15056"/>
                  </a:cubicBezTo>
                  <a:cubicBezTo>
                    <a:pt x="14803" y="12943"/>
                    <a:pt x="15785" y="10596"/>
                    <a:pt x="14558" y="7778"/>
                  </a:cubicBezTo>
                  <a:cubicBezTo>
                    <a:pt x="13330" y="4961"/>
                    <a:pt x="9894" y="1674"/>
                    <a:pt x="6949" y="500"/>
                  </a:cubicBezTo>
                  <a:cubicBezTo>
                    <a:pt x="4003" y="-674"/>
                    <a:pt x="1549" y="265"/>
                    <a:pt x="567" y="2848"/>
                  </a:cubicBezTo>
                  <a:cubicBezTo>
                    <a:pt x="-415" y="5430"/>
                    <a:pt x="76" y="9656"/>
                    <a:pt x="567" y="1388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8470" name="Drawing"/>
          <p:cNvGrpSpPr/>
          <p:nvPr/>
        </p:nvGrpSpPr>
        <p:grpSpPr>
          <a:xfrm>
            <a:off x="843142" y="299936"/>
            <a:ext cx="10935285" cy="2005400"/>
            <a:chOff x="245396" y="-12723"/>
            <a:chExt cx="10935284" cy="2005399"/>
          </a:xfrm>
        </p:grpSpPr>
        <p:pic>
          <p:nvPicPr>
            <p:cNvPr id="8428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432779" y="159080"/>
              <a:ext cx="53306" cy="412914"/>
            </a:xfrm>
            <a:prstGeom prst="rect">
              <a:avLst/>
            </a:prstGeom>
            <a:effectLst/>
          </p:spPr>
        </p:pic>
        <p:pic>
          <p:nvPicPr>
            <p:cNvPr id="8430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356046" y="128005"/>
              <a:ext cx="325356" cy="144037"/>
            </a:xfrm>
            <a:prstGeom prst="rect">
              <a:avLst/>
            </a:prstGeom>
            <a:effectLst/>
          </p:spPr>
        </p:pic>
        <p:pic>
          <p:nvPicPr>
            <p:cNvPr id="8432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404874" y="330346"/>
              <a:ext cx="248626" cy="67259"/>
            </a:xfrm>
            <a:prstGeom prst="rect">
              <a:avLst/>
            </a:prstGeom>
            <a:effectLst/>
          </p:spPr>
        </p:pic>
        <p:pic>
          <p:nvPicPr>
            <p:cNvPr id="8434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432779" y="469858"/>
              <a:ext cx="318379" cy="56072"/>
            </a:xfrm>
            <a:prstGeom prst="rect">
              <a:avLst/>
            </a:prstGeom>
            <a:effectLst/>
          </p:spPr>
        </p:pic>
        <p:pic>
          <p:nvPicPr>
            <p:cNvPr id="8436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734319" y="76900"/>
              <a:ext cx="597441" cy="568337"/>
            </a:xfrm>
            <a:prstGeom prst="rect">
              <a:avLst/>
            </a:prstGeom>
            <a:effectLst/>
          </p:spPr>
        </p:pic>
        <p:pic>
          <p:nvPicPr>
            <p:cNvPr id="8438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413125" y="34119"/>
              <a:ext cx="321594" cy="483880"/>
            </a:xfrm>
            <a:prstGeom prst="rect">
              <a:avLst/>
            </a:prstGeom>
            <a:effectLst/>
          </p:spPr>
        </p:pic>
        <p:pic>
          <p:nvPicPr>
            <p:cNvPr id="8440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640247" y="67664"/>
              <a:ext cx="80523" cy="106722"/>
            </a:xfrm>
            <a:prstGeom prst="rect">
              <a:avLst/>
            </a:prstGeom>
            <a:effectLst/>
          </p:spPr>
        </p:pic>
        <p:pic>
          <p:nvPicPr>
            <p:cNvPr id="8442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727568" y="167909"/>
              <a:ext cx="439643" cy="382114"/>
            </a:xfrm>
            <a:prstGeom prst="rect">
              <a:avLst/>
            </a:prstGeom>
            <a:effectLst/>
          </p:spPr>
        </p:pic>
        <p:pic>
          <p:nvPicPr>
            <p:cNvPr id="8444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8078998" y="-12724"/>
              <a:ext cx="60308" cy="89449"/>
            </a:xfrm>
            <a:prstGeom prst="rect">
              <a:avLst/>
            </a:prstGeom>
            <a:effectLst/>
          </p:spPr>
        </p:pic>
        <p:pic>
          <p:nvPicPr>
            <p:cNvPr id="8446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8258100" y="54611"/>
              <a:ext cx="90475" cy="489481"/>
            </a:xfrm>
            <a:prstGeom prst="rect">
              <a:avLst/>
            </a:prstGeom>
            <a:effectLst/>
          </p:spPr>
        </p:pic>
        <p:pic>
          <p:nvPicPr>
            <p:cNvPr id="8448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164716" y="239664"/>
              <a:ext cx="386152" cy="95160"/>
            </a:xfrm>
            <a:prstGeom prst="rect">
              <a:avLst/>
            </a:prstGeom>
            <a:effectLst/>
          </p:spPr>
        </p:pic>
        <p:pic>
          <p:nvPicPr>
            <p:cNvPr id="8450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044894" y="103421"/>
              <a:ext cx="831344" cy="646551"/>
            </a:xfrm>
            <a:prstGeom prst="rect">
              <a:avLst/>
            </a:prstGeom>
            <a:effectLst/>
          </p:spPr>
        </p:pic>
        <p:pic>
          <p:nvPicPr>
            <p:cNvPr id="8452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9892689" y="268602"/>
              <a:ext cx="337728" cy="331298"/>
            </a:xfrm>
            <a:prstGeom prst="rect">
              <a:avLst/>
            </a:prstGeom>
            <a:effectLst/>
          </p:spPr>
        </p:pic>
        <p:pic>
          <p:nvPicPr>
            <p:cNvPr id="8454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0332153" y="107428"/>
              <a:ext cx="450915" cy="448024"/>
            </a:xfrm>
            <a:prstGeom prst="rect">
              <a:avLst/>
            </a:prstGeom>
            <a:effectLst/>
          </p:spPr>
        </p:pic>
        <p:pic>
          <p:nvPicPr>
            <p:cNvPr id="8456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0816193" y="262664"/>
              <a:ext cx="364488" cy="323283"/>
            </a:xfrm>
            <a:prstGeom prst="rect">
              <a:avLst/>
            </a:prstGeom>
            <a:effectLst/>
          </p:spPr>
        </p:pic>
        <p:pic>
          <p:nvPicPr>
            <p:cNvPr id="8458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45396" y="1277994"/>
              <a:ext cx="939210" cy="714682"/>
            </a:xfrm>
            <a:prstGeom prst="rect">
              <a:avLst/>
            </a:prstGeom>
            <a:effectLst/>
          </p:spPr>
        </p:pic>
        <p:pic>
          <p:nvPicPr>
            <p:cNvPr id="8460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773056" y="1376689"/>
              <a:ext cx="409067" cy="370795"/>
            </a:xfrm>
            <a:prstGeom prst="rect">
              <a:avLst/>
            </a:prstGeom>
            <a:effectLst/>
          </p:spPr>
        </p:pic>
        <p:pic>
          <p:nvPicPr>
            <p:cNvPr id="8462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2177110" y="1326778"/>
              <a:ext cx="911844" cy="422497"/>
            </a:xfrm>
            <a:prstGeom prst="rect">
              <a:avLst/>
            </a:prstGeom>
            <a:effectLst/>
          </p:spPr>
        </p:pic>
        <p:pic>
          <p:nvPicPr>
            <p:cNvPr id="8464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965918" y="1278913"/>
              <a:ext cx="67230" cy="74354"/>
            </a:xfrm>
            <a:prstGeom prst="rect">
              <a:avLst/>
            </a:prstGeom>
            <a:effectLst/>
          </p:spPr>
        </p:pic>
        <p:pic>
          <p:nvPicPr>
            <p:cNvPr id="8466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3097894" y="1379060"/>
              <a:ext cx="604916" cy="399720"/>
            </a:xfrm>
            <a:prstGeom prst="rect">
              <a:avLst/>
            </a:prstGeom>
            <a:effectLst/>
          </p:spPr>
        </p:pic>
        <p:pic>
          <p:nvPicPr>
            <p:cNvPr id="8468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3782546" y="1326542"/>
              <a:ext cx="485289" cy="414539"/>
            </a:xfrm>
            <a:prstGeom prst="rect">
              <a:avLst/>
            </a:prstGeom>
            <a:effectLst/>
          </p:spPr>
        </p:pic>
      </p:grpSp>
      <p:grpSp>
        <p:nvGrpSpPr>
          <p:cNvPr id="8495" name="Drawing"/>
          <p:cNvGrpSpPr/>
          <p:nvPr/>
        </p:nvGrpSpPr>
        <p:grpSpPr>
          <a:xfrm>
            <a:off x="5782834" y="1266966"/>
            <a:ext cx="4990322" cy="962172"/>
            <a:chOff x="5185088" y="-13003"/>
            <a:chExt cx="4990320" cy="962171"/>
          </a:xfrm>
        </p:grpSpPr>
        <p:pic>
          <p:nvPicPr>
            <p:cNvPr id="8471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5185088" y="220088"/>
              <a:ext cx="756899" cy="534382"/>
            </a:xfrm>
            <a:prstGeom prst="rect">
              <a:avLst/>
            </a:prstGeom>
            <a:effectLst/>
          </p:spPr>
        </p:pic>
        <p:pic>
          <p:nvPicPr>
            <p:cNvPr id="8473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5914053" y="334050"/>
              <a:ext cx="244178" cy="615118"/>
            </a:xfrm>
            <a:prstGeom prst="rect">
              <a:avLst/>
            </a:prstGeom>
            <a:effectLst/>
          </p:spPr>
        </p:pic>
        <p:pic>
          <p:nvPicPr>
            <p:cNvPr id="8475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6244434" y="297749"/>
              <a:ext cx="248627" cy="348679"/>
            </a:xfrm>
            <a:prstGeom prst="rect">
              <a:avLst/>
            </a:prstGeom>
            <a:effectLst/>
          </p:spPr>
        </p:pic>
        <p:pic>
          <p:nvPicPr>
            <p:cNvPr id="8477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6516486" y="351137"/>
              <a:ext cx="269550" cy="266285"/>
            </a:xfrm>
            <a:prstGeom prst="rect">
              <a:avLst/>
            </a:prstGeom>
            <a:effectLst/>
          </p:spPr>
        </p:pic>
        <p:pic>
          <p:nvPicPr>
            <p:cNvPr id="8479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6787362" y="323135"/>
              <a:ext cx="243931" cy="597190"/>
            </a:xfrm>
            <a:prstGeom prst="rect">
              <a:avLst/>
            </a:prstGeom>
            <a:effectLst/>
          </p:spPr>
        </p:pic>
        <p:pic>
          <p:nvPicPr>
            <p:cNvPr id="8481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7089944" y="312389"/>
              <a:ext cx="337850" cy="276587"/>
            </a:xfrm>
            <a:prstGeom prst="rect">
              <a:avLst/>
            </a:prstGeom>
            <a:effectLst/>
          </p:spPr>
        </p:pic>
        <p:pic>
          <p:nvPicPr>
            <p:cNvPr id="8483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7515010" y="-13004"/>
              <a:ext cx="428978" cy="535162"/>
            </a:xfrm>
            <a:prstGeom prst="rect">
              <a:avLst/>
            </a:prstGeom>
            <a:effectLst/>
          </p:spPr>
        </p:pic>
        <p:pic>
          <p:nvPicPr>
            <p:cNvPr id="8485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7541903" y="123380"/>
              <a:ext cx="304427" cy="67257"/>
            </a:xfrm>
            <a:prstGeom prst="rect">
              <a:avLst/>
            </a:prstGeom>
            <a:effectLst/>
          </p:spPr>
        </p:pic>
        <p:pic>
          <p:nvPicPr>
            <p:cNvPr id="8487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8608463" y="31617"/>
              <a:ext cx="74943" cy="514777"/>
            </a:xfrm>
            <a:prstGeom prst="rect">
              <a:avLst/>
            </a:prstGeom>
            <a:effectLst/>
          </p:spPr>
        </p:pic>
        <p:pic>
          <p:nvPicPr>
            <p:cNvPr id="8489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8419532" y="207089"/>
              <a:ext cx="403385" cy="116086"/>
            </a:xfrm>
            <a:prstGeom prst="rect">
              <a:avLst/>
            </a:prstGeom>
            <a:effectLst/>
          </p:spPr>
        </p:pic>
        <p:pic>
          <p:nvPicPr>
            <p:cNvPr id="8491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8811557" y="130415"/>
              <a:ext cx="687996" cy="399355"/>
            </a:xfrm>
            <a:prstGeom prst="rect">
              <a:avLst/>
            </a:prstGeom>
            <a:effectLst/>
          </p:spPr>
        </p:pic>
        <p:pic>
          <p:nvPicPr>
            <p:cNvPr id="8493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9462525" y="131684"/>
              <a:ext cx="712885" cy="365883"/>
            </a:xfrm>
            <a:prstGeom prst="rect">
              <a:avLst/>
            </a:prstGeom>
            <a:effectLst/>
          </p:spPr>
        </p:pic>
      </p:grpSp>
      <p:grpSp>
        <p:nvGrpSpPr>
          <p:cNvPr id="8518" name="Drawing"/>
          <p:cNvGrpSpPr/>
          <p:nvPr/>
        </p:nvGrpSpPr>
        <p:grpSpPr>
          <a:xfrm>
            <a:off x="3637108" y="2532663"/>
            <a:ext cx="4526868" cy="736616"/>
            <a:chOff x="3039362" y="544610"/>
            <a:chExt cx="4526866" cy="736614"/>
          </a:xfrm>
        </p:grpSpPr>
        <p:pic>
          <p:nvPicPr>
            <p:cNvPr id="8496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3039362" y="544610"/>
              <a:ext cx="440227" cy="457627"/>
            </a:xfrm>
            <a:prstGeom prst="rect">
              <a:avLst/>
            </a:prstGeom>
            <a:effectLst/>
          </p:spPr>
        </p:pic>
        <p:pic>
          <p:nvPicPr>
            <p:cNvPr id="8498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4156050" y="647430"/>
              <a:ext cx="694444" cy="581355"/>
            </a:xfrm>
            <a:prstGeom prst="rect">
              <a:avLst/>
            </a:prstGeom>
            <a:effectLst/>
          </p:spPr>
        </p:pic>
        <p:pic>
          <p:nvPicPr>
            <p:cNvPr id="8500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4840989" y="586638"/>
              <a:ext cx="261594" cy="625312"/>
            </a:xfrm>
            <a:prstGeom prst="rect">
              <a:avLst/>
            </a:prstGeom>
            <a:effectLst/>
          </p:spPr>
        </p:pic>
        <p:pic>
          <p:nvPicPr>
            <p:cNvPr id="8502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5152654" y="593501"/>
              <a:ext cx="91770" cy="458571"/>
            </a:xfrm>
            <a:prstGeom prst="rect">
              <a:avLst/>
            </a:prstGeom>
            <a:effectLst/>
          </p:spPr>
        </p:pic>
        <p:pic>
          <p:nvPicPr>
            <p:cNvPr id="8504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5191114" y="816055"/>
              <a:ext cx="345013" cy="465170"/>
            </a:xfrm>
            <a:prstGeom prst="rect">
              <a:avLst/>
            </a:prstGeom>
            <a:effectLst/>
          </p:spPr>
        </p:pic>
        <p:pic>
          <p:nvPicPr>
            <p:cNvPr id="8506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6415730" y="667156"/>
              <a:ext cx="98255" cy="287255"/>
            </a:xfrm>
            <a:prstGeom prst="rect">
              <a:avLst/>
            </a:prstGeom>
            <a:effectLst/>
          </p:spPr>
        </p:pic>
        <p:pic>
          <p:nvPicPr>
            <p:cNvPr id="8508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6325446" y="591593"/>
              <a:ext cx="330662" cy="417776"/>
            </a:xfrm>
            <a:prstGeom prst="rect">
              <a:avLst/>
            </a:prstGeom>
            <a:effectLst/>
          </p:spPr>
        </p:pic>
        <p:pic>
          <p:nvPicPr>
            <p:cNvPr id="8510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6713877" y="623241"/>
              <a:ext cx="358161" cy="350938"/>
            </a:xfrm>
            <a:prstGeom prst="rect">
              <a:avLst/>
            </a:prstGeom>
            <a:effectLst/>
          </p:spPr>
        </p:pic>
        <p:pic>
          <p:nvPicPr>
            <p:cNvPr id="8512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7165217" y="610456"/>
              <a:ext cx="46331" cy="336980"/>
            </a:xfrm>
            <a:prstGeom prst="rect">
              <a:avLst/>
            </a:prstGeom>
            <a:effectLst/>
          </p:spPr>
        </p:pic>
        <p:pic>
          <p:nvPicPr>
            <p:cNvPr id="8514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7022038" y="552139"/>
              <a:ext cx="329023" cy="109296"/>
            </a:xfrm>
            <a:prstGeom prst="rect">
              <a:avLst/>
            </a:prstGeom>
            <a:effectLst/>
          </p:spPr>
        </p:pic>
        <p:pic>
          <p:nvPicPr>
            <p:cNvPr id="8516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7451217" y="828937"/>
              <a:ext cx="115013" cy="98912"/>
            </a:xfrm>
            <a:prstGeom prst="rect">
              <a:avLst/>
            </a:prstGeom>
            <a:effectLst/>
          </p:spPr>
        </p:pic>
      </p:grpSp>
      <p:grpSp>
        <p:nvGrpSpPr>
          <p:cNvPr id="8540" name="Drawing"/>
          <p:cNvGrpSpPr/>
          <p:nvPr/>
        </p:nvGrpSpPr>
        <p:grpSpPr>
          <a:xfrm>
            <a:off x="855844" y="3658483"/>
            <a:ext cx="5192402" cy="990522"/>
            <a:chOff x="258098" y="1670430"/>
            <a:chExt cx="5192401" cy="990520"/>
          </a:xfrm>
        </p:grpSpPr>
        <p:sp>
          <p:nvSpPr>
            <p:cNvPr id="8519" name="Line"/>
            <p:cNvSpPr/>
            <p:nvPr/>
          </p:nvSpPr>
          <p:spPr>
            <a:xfrm>
              <a:off x="291634" y="1911321"/>
              <a:ext cx="29245" cy="488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0928" y="0"/>
                  </a:moveTo>
                  <a:cubicBezTo>
                    <a:pt x="5943" y="3703"/>
                    <a:pt x="959" y="7406"/>
                    <a:pt x="128" y="10697"/>
                  </a:cubicBezTo>
                  <a:cubicBezTo>
                    <a:pt x="-703" y="13989"/>
                    <a:pt x="2620" y="16869"/>
                    <a:pt x="6774" y="18617"/>
                  </a:cubicBezTo>
                  <a:cubicBezTo>
                    <a:pt x="10928" y="20366"/>
                    <a:pt x="15912" y="20983"/>
                    <a:pt x="20897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0" name="Line"/>
            <p:cNvSpPr/>
            <p:nvPr/>
          </p:nvSpPr>
          <p:spPr>
            <a:xfrm>
              <a:off x="258098" y="1912098"/>
              <a:ext cx="341806" cy="44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8" fill="norm" stroke="1" extrusionOk="0">
                  <a:moveTo>
                    <a:pt x="0" y="5025"/>
                  </a:moveTo>
                  <a:cubicBezTo>
                    <a:pt x="294" y="3900"/>
                    <a:pt x="588" y="2775"/>
                    <a:pt x="882" y="1875"/>
                  </a:cubicBezTo>
                  <a:cubicBezTo>
                    <a:pt x="1176" y="975"/>
                    <a:pt x="1469" y="300"/>
                    <a:pt x="1984" y="75"/>
                  </a:cubicBezTo>
                  <a:cubicBezTo>
                    <a:pt x="2498" y="-150"/>
                    <a:pt x="3233" y="75"/>
                    <a:pt x="4335" y="1537"/>
                  </a:cubicBezTo>
                  <a:cubicBezTo>
                    <a:pt x="5437" y="3000"/>
                    <a:pt x="6906" y="5700"/>
                    <a:pt x="8816" y="8850"/>
                  </a:cubicBezTo>
                  <a:cubicBezTo>
                    <a:pt x="10727" y="12000"/>
                    <a:pt x="13078" y="15600"/>
                    <a:pt x="14473" y="17625"/>
                  </a:cubicBezTo>
                  <a:cubicBezTo>
                    <a:pt x="15869" y="19650"/>
                    <a:pt x="16310" y="20100"/>
                    <a:pt x="16898" y="20550"/>
                  </a:cubicBezTo>
                  <a:cubicBezTo>
                    <a:pt x="17486" y="21000"/>
                    <a:pt x="18220" y="21450"/>
                    <a:pt x="18588" y="21394"/>
                  </a:cubicBezTo>
                  <a:cubicBezTo>
                    <a:pt x="18955" y="21338"/>
                    <a:pt x="18955" y="20775"/>
                    <a:pt x="18955" y="18525"/>
                  </a:cubicBezTo>
                  <a:cubicBezTo>
                    <a:pt x="18955" y="16275"/>
                    <a:pt x="18955" y="12337"/>
                    <a:pt x="19102" y="9356"/>
                  </a:cubicBezTo>
                  <a:cubicBezTo>
                    <a:pt x="19249" y="6375"/>
                    <a:pt x="19543" y="4350"/>
                    <a:pt x="19763" y="2888"/>
                  </a:cubicBezTo>
                  <a:cubicBezTo>
                    <a:pt x="19984" y="1425"/>
                    <a:pt x="20131" y="525"/>
                    <a:pt x="20351" y="356"/>
                  </a:cubicBezTo>
                  <a:cubicBezTo>
                    <a:pt x="20571" y="188"/>
                    <a:pt x="20865" y="750"/>
                    <a:pt x="21086" y="1313"/>
                  </a:cubicBezTo>
                  <a:cubicBezTo>
                    <a:pt x="21306" y="1875"/>
                    <a:pt x="21453" y="2438"/>
                    <a:pt x="21600" y="30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1" name="Line"/>
            <p:cNvSpPr/>
            <p:nvPr/>
          </p:nvSpPr>
          <p:spPr>
            <a:xfrm>
              <a:off x="646541" y="2103659"/>
              <a:ext cx="162632" cy="260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0882" fill="norm" stroke="1" extrusionOk="0">
                  <a:moveTo>
                    <a:pt x="5763" y="1356"/>
                  </a:moveTo>
                  <a:cubicBezTo>
                    <a:pt x="4241" y="1170"/>
                    <a:pt x="2720" y="983"/>
                    <a:pt x="1808" y="1635"/>
                  </a:cubicBezTo>
                  <a:cubicBezTo>
                    <a:pt x="895" y="2287"/>
                    <a:pt x="591" y="3777"/>
                    <a:pt x="286" y="6477"/>
                  </a:cubicBezTo>
                  <a:cubicBezTo>
                    <a:pt x="-18" y="9177"/>
                    <a:pt x="-322" y="13087"/>
                    <a:pt x="743" y="15694"/>
                  </a:cubicBezTo>
                  <a:cubicBezTo>
                    <a:pt x="1808" y="18301"/>
                    <a:pt x="4241" y="19604"/>
                    <a:pt x="7132" y="20349"/>
                  </a:cubicBezTo>
                  <a:cubicBezTo>
                    <a:pt x="10022" y="21094"/>
                    <a:pt x="13368" y="21280"/>
                    <a:pt x="15802" y="19418"/>
                  </a:cubicBezTo>
                  <a:cubicBezTo>
                    <a:pt x="18236" y="17556"/>
                    <a:pt x="19757" y="13646"/>
                    <a:pt x="20517" y="10946"/>
                  </a:cubicBezTo>
                  <a:cubicBezTo>
                    <a:pt x="21278" y="8246"/>
                    <a:pt x="21278" y="6756"/>
                    <a:pt x="20974" y="4801"/>
                  </a:cubicBezTo>
                  <a:cubicBezTo>
                    <a:pt x="20670" y="2846"/>
                    <a:pt x="20061" y="425"/>
                    <a:pt x="20061" y="52"/>
                  </a:cubicBezTo>
                  <a:cubicBezTo>
                    <a:pt x="20061" y="-320"/>
                    <a:pt x="20670" y="1356"/>
                    <a:pt x="21278" y="303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2" name="Line"/>
            <p:cNvSpPr/>
            <p:nvPr/>
          </p:nvSpPr>
          <p:spPr>
            <a:xfrm>
              <a:off x="905492" y="2075693"/>
              <a:ext cx="331272" cy="3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504" fill="norm" stroke="1" extrusionOk="0">
                  <a:moveTo>
                    <a:pt x="3686" y="3945"/>
                  </a:moveTo>
                  <a:cubicBezTo>
                    <a:pt x="3386" y="3109"/>
                    <a:pt x="3086" y="2273"/>
                    <a:pt x="2561" y="1716"/>
                  </a:cubicBezTo>
                  <a:cubicBezTo>
                    <a:pt x="2036" y="1158"/>
                    <a:pt x="1286" y="879"/>
                    <a:pt x="761" y="1089"/>
                  </a:cubicBezTo>
                  <a:cubicBezTo>
                    <a:pt x="236" y="1298"/>
                    <a:pt x="-64" y="1994"/>
                    <a:pt x="11" y="4154"/>
                  </a:cubicBezTo>
                  <a:cubicBezTo>
                    <a:pt x="86" y="6314"/>
                    <a:pt x="536" y="9938"/>
                    <a:pt x="911" y="12376"/>
                  </a:cubicBezTo>
                  <a:cubicBezTo>
                    <a:pt x="1286" y="14815"/>
                    <a:pt x="1586" y="16069"/>
                    <a:pt x="1661" y="16278"/>
                  </a:cubicBezTo>
                  <a:cubicBezTo>
                    <a:pt x="1736" y="16487"/>
                    <a:pt x="1586" y="15651"/>
                    <a:pt x="1961" y="13212"/>
                  </a:cubicBezTo>
                  <a:cubicBezTo>
                    <a:pt x="2336" y="10774"/>
                    <a:pt x="3236" y="6732"/>
                    <a:pt x="4211" y="4224"/>
                  </a:cubicBezTo>
                  <a:cubicBezTo>
                    <a:pt x="5186" y="1716"/>
                    <a:pt x="6236" y="740"/>
                    <a:pt x="7136" y="322"/>
                  </a:cubicBezTo>
                  <a:cubicBezTo>
                    <a:pt x="8036" y="-96"/>
                    <a:pt x="8786" y="43"/>
                    <a:pt x="9686" y="1994"/>
                  </a:cubicBezTo>
                  <a:cubicBezTo>
                    <a:pt x="10586" y="3945"/>
                    <a:pt x="11636" y="7708"/>
                    <a:pt x="12161" y="10007"/>
                  </a:cubicBezTo>
                  <a:cubicBezTo>
                    <a:pt x="12686" y="12307"/>
                    <a:pt x="12686" y="13143"/>
                    <a:pt x="12386" y="14118"/>
                  </a:cubicBezTo>
                  <a:cubicBezTo>
                    <a:pt x="12086" y="15094"/>
                    <a:pt x="11486" y="16209"/>
                    <a:pt x="11186" y="16209"/>
                  </a:cubicBezTo>
                  <a:cubicBezTo>
                    <a:pt x="10886" y="16209"/>
                    <a:pt x="10886" y="15094"/>
                    <a:pt x="11111" y="13003"/>
                  </a:cubicBezTo>
                  <a:cubicBezTo>
                    <a:pt x="11336" y="10913"/>
                    <a:pt x="11786" y="7847"/>
                    <a:pt x="12386" y="5687"/>
                  </a:cubicBezTo>
                  <a:cubicBezTo>
                    <a:pt x="12986" y="3527"/>
                    <a:pt x="13736" y="2273"/>
                    <a:pt x="14411" y="1437"/>
                  </a:cubicBezTo>
                  <a:cubicBezTo>
                    <a:pt x="15086" y="601"/>
                    <a:pt x="15686" y="183"/>
                    <a:pt x="16361" y="43"/>
                  </a:cubicBezTo>
                  <a:cubicBezTo>
                    <a:pt x="17036" y="-96"/>
                    <a:pt x="17786" y="43"/>
                    <a:pt x="18686" y="1367"/>
                  </a:cubicBezTo>
                  <a:cubicBezTo>
                    <a:pt x="19586" y="2691"/>
                    <a:pt x="20636" y="5199"/>
                    <a:pt x="21086" y="7987"/>
                  </a:cubicBezTo>
                  <a:cubicBezTo>
                    <a:pt x="21536" y="10774"/>
                    <a:pt x="21386" y="13839"/>
                    <a:pt x="21086" y="16139"/>
                  </a:cubicBezTo>
                  <a:cubicBezTo>
                    <a:pt x="20786" y="18438"/>
                    <a:pt x="20336" y="19971"/>
                    <a:pt x="19886" y="2150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3" name="Line"/>
            <p:cNvSpPr/>
            <p:nvPr/>
          </p:nvSpPr>
          <p:spPr>
            <a:xfrm>
              <a:off x="1311417" y="1869302"/>
              <a:ext cx="20928" cy="502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1" fill="norm" stroke="1" extrusionOk="0">
                  <a:moveTo>
                    <a:pt x="21600" y="2622"/>
                  </a:moveTo>
                  <a:cubicBezTo>
                    <a:pt x="21600" y="1944"/>
                    <a:pt x="21600" y="1266"/>
                    <a:pt x="21600" y="637"/>
                  </a:cubicBezTo>
                  <a:cubicBezTo>
                    <a:pt x="21600" y="7"/>
                    <a:pt x="21600" y="-574"/>
                    <a:pt x="20400" y="1073"/>
                  </a:cubicBezTo>
                  <a:cubicBezTo>
                    <a:pt x="19200" y="2719"/>
                    <a:pt x="16800" y="6594"/>
                    <a:pt x="15600" y="10081"/>
                  </a:cubicBezTo>
                  <a:cubicBezTo>
                    <a:pt x="14400" y="13568"/>
                    <a:pt x="14400" y="16667"/>
                    <a:pt x="13200" y="18459"/>
                  </a:cubicBezTo>
                  <a:cubicBezTo>
                    <a:pt x="12000" y="20251"/>
                    <a:pt x="9600" y="20735"/>
                    <a:pt x="7200" y="20881"/>
                  </a:cubicBezTo>
                  <a:cubicBezTo>
                    <a:pt x="4800" y="21026"/>
                    <a:pt x="2400" y="20832"/>
                    <a:pt x="0" y="2063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4" name="Line"/>
            <p:cNvSpPr/>
            <p:nvPr/>
          </p:nvSpPr>
          <p:spPr>
            <a:xfrm>
              <a:off x="1304442" y="2047543"/>
              <a:ext cx="196638" cy="294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034" fill="norm" stroke="1" extrusionOk="0">
                  <a:moveTo>
                    <a:pt x="0" y="6716"/>
                  </a:moveTo>
                  <a:cubicBezTo>
                    <a:pt x="1241" y="4556"/>
                    <a:pt x="2483" y="2396"/>
                    <a:pt x="4717" y="1149"/>
                  </a:cubicBezTo>
                  <a:cubicBezTo>
                    <a:pt x="6952" y="-97"/>
                    <a:pt x="10179" y="-429"/>
                    <a:pt x="13283" y="651"/>
                  </a:cubicBezTo>
                  <a:cubicBezTo>
                    <a:pt x="16386" y="1731"/>
                    <a:pt x="19366" y="4223"/>
                    <a:pt x="20483" y="7131"/>
                  </a:cubicBezTo>
                  <a:cubicBezTo>
                    <a:pt x="21600" y="10039"/>
                    <a:pt x="20855" y="13362"/>
                    <a:pt x="18621" y="15771"/>
                  </a:cubicBezTo>
                  <a:cubicBezTo>
                    <a:pt x="16386" y="18180"/>
                    <a:pt x="12662" y="19676"/>
                    <a:pt x="9807" y="20423"/>
                  </a:cubicBezTo>
                  <a:cubicBezTo>
                    <a:pt x="6952" y="21171"/>
                    <a:pt x="4966" y="21171"/>
                    <a:pt x="3972" y="20756"/>
                  </a:cubicBezTo>
                  <a:cubicBezTo>
                    <a:pt x="2979" y="20340"/>
                    <a:pt x="2979" y="19509"/>
                    <a:pt x="3476" y="18762"/>
                  </a:cubicBezTo>
                  <a:cubicBezTo>
                    <a:pt x="3972" y="18014"/>
                    <a:pt x="4966" y="17349"/>
                    <a:pt x="5959" y="1668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5" name="Line"/>
            <p:cNvSpPr/>
            <p:nvPr/>
          </p:nvSpPr>
          <p:spPr>
            <a:xfrm>
              <a:off x="1547678" y="1964981"/>
              <a:ext cx="496181" cy="408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214" fill="norm" stroke="1" extrusionOk="0">
                  <a:moveTo>
                    <a:pt x="3039" y="12058"/>
                  </a:moveTo>
                  <a:cubicBezTo>
                    <a:pt x="2539" y="11696"/>
                    <a:pt x="2039" y="11334"/>
                    <a:pt x="2039" y="11454"/>
                  </a:cubicBezTo>
                  <a:cubicBezTo>
                    <a:pt x="2039" y="11575"/>
                    <a:pt x="2539" y="12178"/>
                    <a:pt x="3139" y="12540"/>
                  </a:cubicBezTo>
                  <a:cubicBezTo>
                    <a:pt x="3739" y="12902"/>
                    <a:pt x="4439" y="13023"/>
                    <a:pt x="5039" y="12540"/>
                  </a:cubicBezTo>
                  <a:cubicBezTo>
                    <a:pt x="5639" y="12058"/>
                    <a:pt x="6139" y="10972"/>
                    <a:pt x="6389" y="9463"/>
                  </a:cubicBezTo>
                  <a:cubicBezTo>
                    <a:pt x="6639" y="7955"/>
                    <a:pt x="6639" y="6024"/>
                    <a:pt x="6389" y="4817"/>
                  </a:cubicBezTo>
                  <a:cubicBezTo>
                    <a:pt x="6139" y="3611"/>
                    <a:pt x="5639" y="3128"/>
                    <a:pt x="4589" y="3550"/>
                  </a:cubicBezTo>
                  <a:cubicBezTo>
                    <a:pt x="3539" y="3973"/>
                    <a:pt x="1939" y="5300"/>
                    <a:pt x="989" y="7412"/>
                  </a:cubicBezTo>
                  <a:cubicBezTo>
                    <a:pt x="39" y="9524"/>
                    <a:pt x="-261" y="12420"/>
                    <a:pt x="239" y="14893"/>
                  </a:cubicBezTo>
                  <a:cubicBezTo>
                    <a:pt x="739" y="17367"/>
                    <a:pt x="2039" y="19419"/>
                    <a:pt x="3239" y="20444"/>
                  </a:cubicBezTo>
                  <a:cubicBezTo>
                    <a:pt x="4439" y="21470"/>
                    <a:pt x="5539" y="21470"/>
                    <a:pt x="7089" y="20444"/>
                  </a:cubicBezTo>
                  <a:cubicBezTo>
                    <a:pt x="8639" y="19419"/>
                    <a:pt x="10639" y="17367"/>
                    <a:pt x="12039" y="14773"/>
                  </a:cubicBezTo>
                  <a:cubicBezTo>
                    <a:pt x="13439" y="12178"/>
                    <a:pt x="14239" y="9041"/>
                    <a:pt x="14539" y="6748"/>
                  </a:cubicBezTo>
                  <a:cubicBezTo>
                    <a:pt x="14839" y="4455"/>
                    <a:pt x="14639" y="3007"/>
                    <a:pt x="14339" y="1982"/>
                  </a:cubicBezTo>
                  <a:cubicBezTo>
                    <a:pt x="14039" y="956"/>
                    <a:pt x="13639" y="353"/>
                    <a:pt x="13139" y="111"/>
                  </a:cubicBezTo>
                  <a:cubicBezTo>
                    <a:pt x="12639" y="-130"/>
                    <a:pt x="12039" y="-9"/>
                    <a:pt x="11489" y="775"/>
                  </a:cubicBezTo>
                  <a:cubicBezTo>
                    <a:pt x="10939" y="1559"/>
                    <a:pt x="10439" y="3007"/>
                    <a:pt x="10489" y="4938"/>
                  </a:cubicBezTo>
                  <a:cubicBezTo>
                    <a:pt x="10539" y="6869"/>
                    <a:pt x="11139" y="9282"/>
                    <a:pt x="11639" y="10670"/>
                  </a:cubicBezTo>
                  <a:cubicBezTo>
                    <a:pt x="12139" y="12058"/>
                    <a:pt x="12539" y="12420"/>
                    <a:pt x="13039" y="12601"/>
                  </a:cubicBezTo>
                  <a:cubicBezTo>
                    <a:pt x="13539" y="12782"/>
                    <a:pt x="14139" y="12782"/>
                    <a:pt x="14889" y="11997"/>
                  </a:cubicBezTo>
                  <a:cubicBezTo>
                    <a:pt x="15639" y="11213"/>
                    <a:pt x="16539" y="9644"/>
                    <a:pt x="17089" y="8558"/>
                  </a:cubicBezTo>
                  <a:cubicBezTo>
                    <a:pt x="17639" y="7472"/>
                    <a:pt x="17839" y="6869"/>
                    <a:pt x="18239" y="5662"/>
                  </a:cubicBezTo>
                  <a:cubicBezTo>
                    <a:pt x="18639" y="4455"/>
                    <a:pt x="19239" y="2645"/>
                    <a:pt x="19439" y="2102"/>
                  </a:cubicBezTo>
                  <a:cubicBezTo>
                    <a:pt x="19639" y="1559"/>
                    <a:pt x="19439" y="2283"/>
                    <a:pt x="19139" y="4395"/>
                  </a:cubicBezTo>
                  <a:cubicBezTo>
                    <a:pt x="18839" y="6507"/>
                    <a:pt x="18439" y="10006"/>
                    <a:pt x="18189" y="12239"/>
                  </a:cubicBezTo>
                  <a:cubicBezTo>
                    <a:pt x="17939" y="14471"/>
                    <a:pt x="17839" y="15436"/>
                    <a:pt x="17839" y="16221"/>
                  </a:cubicBezTo>
                  <a:cubicBezTo>
                    <a:pt x="17839" y="17005"/>
                    <a:pt x="17939" y="17609"/>
                    <a:pt x="18539" y="17910"/>
                  </a:cubicBezTo>
                  <a:cubicBezTo>
                    <a:pt x="19139" y="18212"/>
                    <a:pt x="20239" y="18212"/>
                    <a:pt x="21339" y="1821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6" name="Line"/>
            <p:cNvSpPr/>
            <p:nvPr/>
          </p:nvSpPr>
          <p:spPr>
            <a:xfrm>
              <a:off x="2141517" y="2113614"/>
              <a:ext cx="153465" cy="4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236" y="16800"/>
                    <a:pt x="10473" y="12000"/>
                    <a:pt x="14073" y="8400"/>
                  </a:cubicBezTo>
                  <a:cubicBezTo>
                    <a:pt x="17673" y="4800"/>
                    <a:pt x="19636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7" name="Line"/>
            <p:cNvSpPr/>
            <p:nvPr/>
          </p:nvSpPr>
          <p:spPr>
            <a:xfrm>
              <a:off x="2511170" y="1960234"/>
              <a:ext cx="265130" cy="325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306" fill="norm" stroke="1" extrusionOk="0">
                  <a:moveTo>
                    <a:pt x="568" y="5014"/>
                  </a:moveTo>
                  <a:cubicBezTo>
                    <a:pt x="193" y="3797"/>
                    <a:pt x="-183" y="2580"/>
                    <a:pt x="99" y="2124"/>
                  </a:cubicBezTo>
                  <a:cubicBezTo>
                    <a:pt x="380" y="1667"/>
                    <a:pt x="1320" y="1972"/>
                    <a:pt x="2728" y="3569"/>
                  </a:cubicBezTo>
                  <a:cubicBezTo>
                    <a:pt x="4137" y="5166"/>
                    <a:pt x="6015" y="8056"/>
                    <a:pt x="7142" y="10794"/>
                  </a:cubicBezTo>
                  <a:cubicBezTo>
                    <a:pt x="8269" y="13532"/>
                    <a:pt x="8645" y="16118"/>
                    <a:pt x="8645" y="18019"/>
                  </a:cubicBezTo>
                  <a:cubicBezTo>
                    <a:pt x="8645" y="19921"/>
                    <a:pt x="8269" y="21138"/>
                    <a:pt x="7987" y="21290"/>
                  </a:cubicBezTo>
                  <a:cubicBezTo>
                    <a:pt x="7706" y="21442"/>
                    <a:pt x="7518" y="20529"/>
                    <a:pt x="7800" y="17867"/>
                  </a:cubicBezTo>
                  <a:cubicBezTo>
                    <a:pt x="8081" y="15205"/>
                    <a:pt x="8833" y="10794"/>
                    <a:pt x="10147" y="7600"/>
                  </a:cubicBezTo>
                  <a:cubicBezTo>
                    <a:pt x="11462" y="4405"/>
                    <a:pt x="13340" y="2428"/>
                    <a:pt x="14749" y="1287"/>
                  </a:cubicBezTo>
                  <a:cubicBezTo>
                    <a:pt x="16158" y="146"/>
                    <a:pt x="17097" y="-158"/>
                    <a:pt x="17848" y="70"/>
                  </a:cubicBezTo>
                  <a:cubicBezTo>
                    <a:pt x="18600" y="298"/>
                    <a:pt x="19163" y="1059"/>
                    <a:pt x="19727" y="1972"/>
                  </a:cubicBezTo>
                  <a:cubicBezTo>
                    <a:pt x="20290" y="2884"/>
                    <a:pt x="20854" y="3949"/>
                    <a:pt x="21417" y="501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8" name="Line"/>
            <p:cNvSpPr/>
            <p:nvPr/>
          </p:nvSpPr>
          <p:spPr>
            <a:xfrm>
              <a:off x="2849814" y="1997354"/>
              <a:ext cx="59023" cy="332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11119" y="2115"/>
                  </a:moveTo>
                  <a:cubicBezTo>
                    <a:pt x="11119" y="1057"/>
                    <a:pt x="11119" y="0"/>
                    <a:pt x="10288" y="0"/>
                  </a:cubicBezTo>
                  <a:cubicBezTo>
                    <a:pt x="9457" y="0"/>
                    <a:pt x="7796" y="1057"/>
                    <a:pt x="5719" y="3474"/>
                  </a:cubicBezTo>
                  <a:cubicBezTo>
                    <a:pt x="3642" y="5891"/>
                    <a:pt x="1150" y="9667"/>
                    <a:pt x="319" y="12764"/>
                  </a:cubicBezTo>
                  <a:cubicBezTo>
                    <a:pt x="-512" y="15860"/>
                    <a:pt x="319" y="18277"/>
                    <a:pt x="2396" y="19712"/>
                  </a:cubicBezTo>
                  <a:cubicBezTo>
                    <a:pt x="4473" y="21147"/>
                    <a:pt x="7796" y="21600"/>
                    <a:pt x="11119" y="21600"/>
                  </a:cubicBezTo>
                  <a:cubicBezTo>
                    <a:pt x="14442" y="21600"/>
                    <a:pt x="17765" y="21147"/>
                    <a:pt x="21088" y="2069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9" name="Line"/>
            <p:cNvSpPr/>
            <p:nvPr/>
          </p:nvSpPr>
          <p:spPr>
            <a:xfrm>
              <a:off x="2901860" y="1799254"/>
              <a:ext cx="100079" cy="10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0436" fill="norm" stroke="1" extrusionOk="0">
                  <a:moveTo>
                    <a:pt x="8836" y="9953"/>
                  </a:moveTo>
                  <a:cubicBezTo>
                    <a:pt x="8345" y="7605"/>
                    <a:pt x="7855" y="5257"/>
                    <a:pt x="7364" y="5257"/>
                  </a:cubicBezTo>
                  <a:cubicBezTo>
                    <a:pt x="6873" y="5257"/>
                    <a:pt x="6382" y="7605"/>
                    <a:pt x="6627" y="9953"/>
                  </a:cubicBezTo>
                  <a:cubicBezTo>
                    <a:pt x="6873" y="12301"/>
                    <a:pt x="7855" y="14649"/>
                    <a:pt x="9327" y="16527"/>
                  </a:cubicBezTo>
                  <a:cubicBezTo>
                    <a:pt x="10800" y="18405"/>
                    <a:pt x="12764" y="19814"/>
                    <a:pt x="14973" y="20283"/>
                  </a:cubicBezTo>
                  <a:cubicBezTo>
                    <a:pt x="17182" y="20753"/>
                    <a:pt x="19636" y="20283"/>
                    <a:pt x="20618" y="16762"/>
                  </a:cubicBezTo>
                  <a:cubicBezTo>
                    <a:pt x="21600" y="13240"/>
                    <a:pt x="21109" y="6666"/>
                    <a:pt x="19636" y="3144"/>
                  </a:cubicBezTo>
                  <a:cubicBezTo>
                    <a:pt x="18164" y="-377"/>
                    <a:pt x="15709" y="-847"/>
                    <a:pt x="12273" y="1266"/>
                  </a:cubicBezTo>
                  <a:cubicBezTo>
                    <a:pt x="8836" y="3379"/>
                    <a:pt x="4418" y="8075"/>
                    <a:pt x="0" y="1277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0" name="Line"/>
            <p:cNvSpPr/>
            <p:nvPr/>
          </p:nvSpPr>
          <p:spPr>
            <a:xfrm>
              <a:off x="3010142" y="2016388"/>
              <a:ext cx="303281" cy="644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308" fill="norm" stroke="1" extrusionOk="0">
                  <a:moveTo>
                    <a:pt x="11837" y="5751"/>
                  </a:moveTo>
                  <a:cubicBezTo>
                    <a:pt x="11837" y="4290"/>
                    <a:pt x="11837" y="2830"/>
                    <a:pt x="11837" y="1907"/>
                  </a:cubicBezTo>
                  <a:cubicBezTo>
                    <a:pt x="11837" y="985"/>
                    <a:pt x="11837" y="601"/>
                    <a:pt x="11031" y="293"/>
                  </a:cubicBezTo>
                  <a:cubicBezTo>
                    <a:pt x="10225" y="-14"/>
                    <a:pt x="8613" y="-245"/>
                    <a:pt x="6356" y="485"/>
                  </a:cubicBezTo>
                  <a:cubicBezTo>
                    <a:pt x="4100" y="1215"/>
                    <a:pt x="1198" y="2907"/>
                    <a:pt x="312" y="4482"/>
                  </a:cubicBezTo>
                  <a:cubicBezTo>
                    <a:pt x="-575" y="6058"/>
                    <a:pt x="553" y="7519"/>
                    <a:pt x="2165" y="8364"/>
                  </a:cubicBezTo>
                  <a:cubicBezTo>
                    <a:pt x="3777" y="9210"/>
                    <a:pt x="5873" y="9440"/>
                    <a:pt x="8129" y="8710"/>
                  </a:cubicBezTo>
                  <a:cubicBezTo>
                    <a:pt x="10386" y="7980"/>
                    <a:pt x="12804" y="6289"/>
                    <a:pt x="14174" y="5020"/>
                  </a:cubicBezTo>
                  <a:cubicBezTo>
                    <a:pt x="15544" y="3752"/>
                    <a:pt x="15867" y="2907"/>
                    <a:pt x="16028" y="2292"/>
                  </a:cubicBezTo>
                  <a:cubicBezTo>
                    <a:pt x="16189" y="1677"/>
                    <a:pt x="16189" y="1292"/>
                    <a:pt x="15947" y="1254"/>
                  </a:cubicBezTo>
                  <a:cubicBezTo>
                    <a:pt x="15706" y="1215"/>
                    <a:pt x="15222" y="1523"/>
                    <a:pt x="14738" y="2676"/>
                  </a:cubicBezTo>
                  <a:cubicBezTo>
                    <a:pt x="14255" y="3829"/>
                    <a:pt x="13771" y="5828"/>
                    <a:pt x="13691" y="8172"/>
                  </a:cubicBezTo>
                  <a:cubicBezTo>
                    <a:pt x="13610" y="10517"/>
                    <a:pt x="13932" y="13207"/>
                    <a:pt x="13449" y="15321"/>
                  </a:cubicBezTo>
                  <a:cubicBezTo>
                    <a:pt x="12965" y="17435"/>
                    <a:pt x="11676" y="18972"/>
                    <a:pt x="10628" y="19856"/>
                  </a:cubicBezTo>
                  <a:cubicBezTo>
                    <a:pt x="9580" y="20740"/>
                    <a:pt x="8774" y="20971"/>
                    <a:pt x="7968" y="21124"/>
                  </a:cubicBezTo>
                  <a:cubicBezTo>
                    <a:pt x="7162" y="21278"/>
                    <a:pt x="6356" y="21355"/>
                    <a:pt x="5631" y="21278"/>
                  </a:cubicBezTo>
                  <a:cubicBezTo>
                    <a:pt x="4906" y="21201"/>
                    <a:pt x="4261" y="20971"/>
                    <a:pt x="3697" y="20048"/>
                  </a:cubicBezTo>
                  <a:cubicBezTo>
                    <a:pt x="3132" y="19126"/>
                    <a:pt x="2649" y="17512"/>
                    <a:pt x="3374" y="15667"/>
                  </a:cubicBezTo>
                  <a:cubicBezTo>
                    <a:pt x="4100" y="13822"/>
                    <a:pt x="6034" y="11746"/>
                    <a:pt x="9177" y="10286"/>
                  </a:cubicBezTo>
                  <a:cubicBezTo>
                    <a:pt x="12321" y="8825"/>
                    <a:pt x="16673" y="7980"/>
                    <a:pt x="21025" y="713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1" name="Line"/>
            <p:cNvSpPr/>
            <p:nvPr/>
          </p:nvSpPr>
          <p:spPr>
            <a:xfrm>
              <a:off x="3415995" y="2058373"/>
              <a:ext cx="155526" cy="24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265" fill="norm" stroke="1" extrusionOk="0">
                  <a:moveTo>
                    <a:pt x="281" y="6492"/>
                  </a:moveTo>
                  <a:cubicBezTo>
                    <a:pt x="281" y="5501"/>
                    <a:pt x="281" y="4510"/>
                    <a:pt x="758" y="3222"/>
                  </a:cubicBezTo>
                  <a:cubicBezTo>
                    <a:pt x="1234" y="1934"/>
                    <a:pt x="2187" y="348"/>
                    <a:pt x="2822" y="51"/>
                  </a:cubicBezTo>
                  <a:cubicBezTo>
                    <a:pt x="3458" y="-246"/>
                    <a:pt x="3775" y="745"/>
                    <a:pt x="3140" y="3321"/>
                  </a:cubicBezTo>
                  <a:cubicBezTo>
                    <a:pt x="2505" y="5897"/>
                    <a:pt x="917" y="10059"/>
                    <a:pt x="281" y="13130"/>
                  </a:cubicBezTo>
                  <a:cubicBezTo>
                    <a:pt x="-354" y="16202"/>
                    <a:pt x="-36" y="18183"/>
                    <a:pt x="2505" y="19471"/>
                  </a:cubicBezTo>
                  <a:cubicBezTo>
                    <a:pt x="5046" y="20760"/>
                    <a:pt x="9811" y="21354"/>
                    <a:pt x="13305" y="21255"/>
                  </a:cubicBezTo>
                  <a:cubicBezTo>
                    <a:pt x="16799" y="21156"/>
                    <a:pt x="19022" y="20363"/>
                    <a:pt x="21246" y="1957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2" name="Line"/>
            <p:cNvSpPr/>
            <p:nvPr/>
          </p:nvSpPr>
          <p:spPr>
            <a:xfrm>
              <a:off x="3515716" y="1824932"/>
              <a:ext cx="52603" cy="100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184" fill="norm" stroke="1" extrusionOk="0">
                  <a:moveTo>
                    <a:pt x="14087" y="7929"/>
                  </a:moveTo>
                  <a:cubicBezTo>
                    <a:pt x="11270" y="10384"/>
                    <a:pt x="8452" y="12839"/>
                    <a:pt x="7983" y="15539"/>
                  </a:cubicBezTo>
                  <a:cubicBezTo>
                    <a:pt x="7513" y="18239"/>
                    <a:pt x="9391" y="21184"/>
                    <a:pt x="11270" y="21184"/>
                  </a:cubicBezTo>
                  <a:cubicBezTo>
                    <a:pt x="13148" y="21184"/>
                    <a:pt x="15026" y="18239"/>
                    <a:pt x="16904" y="15293"/>
                  </a:cubicBezTo>
                  <a:cubicBezTo>
                    <a:pt x="18783" y="12348"/>
                    <a:pt x="20661" y="9402"/>
                    <a:pt x="21130" y="6457"/>
                  </a:cubicBezTo>
                  <a:cubicBezTo>
                    <a:pt x="21600" y="3511"/>
                    <a:pt x="20661" y="566"/>
                    <a:pt x="17843" y="75"/>
                  </a:cubicBezTo>
                  <a:cubicBezTo>
                    <a:pt x="15026" y="-416"/>
                    <a:pt x="10330" y="1548"/>
                    <a:pt x="7043" y="4493"/>
                  </a:cubicBezTo>
                  <a:cubicBezTo>
                    <a:pt x="3756" y="7439"/>
                    <a:pt x="1878" y="11366"/>
                    <a:pt x="0" y="1529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3" name="Line"/>
            <p:cNvSpPr/>
            <p:nvPr/>
          </p:nvSpPr>
          <p:spPr>
            <a:xfrm>
              <a:off x="3680644" y="1764546"/>
              <a:ext cx="588440" cy="487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265" fill="norm" stroke="1" extrusionOk="0">
                  <a:moveTo>
                    <a:pt x="7205" y="14919"/>
                  </a:moveTo>
                  <a:cubicBezTo>
                    <a:pt x="7460" y="13500"/>
                    <a:pt x="7714" y="12080"/>
                    <a:pt x="7629" y="11218"/>
                  </a:cubicBezTo>
                  <a:cubicBezTo>
                    <a:pt x="7544" y="10356"/>
                    <a:pt x="7121" y="10052"/>
                    <a:pt x="6104" y="10305"/>
                  </a:cubicBezTo>
                  <a:cubicBezTo>
                    <a:pt x="5088" y="10559"/>
                    <a:pt x="3478" y="11370"/>
                    <a:pt x="2292" y="12587"/>
                  </a:cubicBezTo>
                  <a:cubicBezTo>
                    <a:pt x="1107" y="13804"/>
                    <a:pt x="344" y="15426"/>
                    <a:pt x="90" y="16948"/>
                  </a:cubicBezTo>
                  <a:cubicBezTo>
                    <a:pt x="-164" y="18469"/>
                    <a:pt x="90" y="19888"/>
                    <a:pt x="1191" y="20649"/>
                  </a:cubicBezTo>
                  <a:cubicBezTo>
                    <a:pt x="2292" y="21410"/>
                    <a:pt x="4241" y="21511"/>
                    <a:pt x="5596" y="20700"/>
                  </a:cubicBezTo>
                  <a:cubicBezTo>
                    <a:pt x="6951" y="19888"/>
                    <a:pt x="7714" y="18165"/>
                    <a:pt x="8307" y="15883"/>
                  </a:cubicBezTo>
                  <a:cubicBezTo>
                    <a:pt x="8900" y="13601"/>
                    <a:pt x="9323" y="10762"/>
                    <a:pt x="9620" y="8176"/>
                  </a:cubicBezTo>
                  <a:cubicBezTo>
                    <a:pt x="9916" y="5590"/>
                    <a:pt x="10085" y="3257"/>
                    <a:pt x="10128" y="1838"/>
                  </a:cubicBezTo>
                  <a:cubicBezTo>
                    <a:pt x="10170" y="418"/>
                    <a:pt x="10085" y="-89"/>
                    <a:pt x="9916" y="12"/>
                  </a:cubicBezTo>
                  <a:cubicBezTo>
                    <a:pt x="9747" y="114"/>
                    <a:pt x="9492" y="824"/>
                    <a:pt x="9281" y="2852"/>
                  </a:cubicBezTo>
                  <a:cubicBezTo>
                    <a:pt x="9069" y="4880"/>
                    <a:pt x="8900" y="8226"/>
                    <a:pt x="9069" y="11117"/>
                  </a:cubicBezTo>
                  <a:cubicBezTo>
                    <a:pt x="9238" y="14007"/>
                    <a:pt x="9747" y="16441"/>
                    <a:pt x="10128" y="17911"/>
                  </a:cubicBezTo>
                  <a:cubicBezTo>
                    <a:pt x="10509" y="19381"/>
                    <a:pt x="10763" y="19888"/>
                    <a:pt x="11102" y="20243"/>
                  </a:cubicBezTo>
                  <a:cubicBezTo>
                    <a:pt x="11441" y="20598"/>
                    <a:pt x="11864" y="20801"/>
                    <a:pt x="12288" y="20852"/>
                  </a:cubicBezTo>
                  <a:cubicBezTo>
                    <a:pt x="12711" y="20903"/>
                    <a:pt x="13135" y="20801"/>
                    <a:pt x="13685" y="20142"/>
                  </a:cubicBezTo>
                  <a:cubicBezTo>
                    <a:pt x="14236" y="19483"/>
                    <a:pt x="14914" y="18266"/>
                    <a:pt x="15380" y="16643"/>
                  </a:cubicBezTo>
                  <a:cubicBezTo>
                    <a:pt x="15845" y="15021"/>
                    <a:pt x="16100" y="12993"/>
                    <a:pt x="16227" y="11522"/>
                  </a:cubicBezTo>
                  <a:cubicBezTo>
                    <a:pt x="16354" y="10052"/>
                    <a:pt x="16354" y="9139"/>
                    <a:pt x="16227" y="8936"/>
                  </a:cubicBezTo>
                  <a:cubicBezTo>
                    <a:pt x="16100" y="8734"/>
                    <a:pt x="15845" y="9241"/>
                    <a:pt x="15676" y="10610"/>
                  </a:cubicBezTo>
                  <a:cubicBezTo>
                    <a:pt x="15507" y="11979"/>
                    <a:pt x="15422" y="14210"/>
                    <a:pt x="15591" y="15781"/>
                  </a:cubicBezTo>
                  <a:cubicBezTo>
                    <a:pt x="15761" y="17353"/>
                    <a:pt x="16184" y="18266"/>
                    <a:pt x="16947" y="18773"/>
                  </a:cubicBezTo>
                  <a:cubicBezTo>
                    <a:pt x="17709" y="19280"/>
                    <a:pt x="18810" y="19381"/>
                    <a:pt x="19615" y="19128"/>
                  </a:cubicBezTo>
                  <a:cubicBezTo>
                    <a:pt x="20420" y="18874"/>
                    <a:pt x="20928" y="18266"/>
                    <a:pt x="21436" y="1765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4" name="Line"/>
            <p:cNvSpPr/>
            <p:nvPr/>
          </p:nvSpPr>
          <p:spPr>
            <a:xfrm>
              <a:off x="4176423" y="1670430"/>
              <a:ext cx="67600" cy="10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7" h="20928" fill="norm" stroke="1" extrusionOk="0">
                  <a:moveTo>
                    <a:pt x="8954" y="5088"/>
                  </a:moveTo>
                  <a:cubicBezTo>
                    <a:pt x="6167" y="3648"/>
                    <a:pt x="3380" y="2208"/>
                    <a:pt x="1638" y="2688"/>
                  </a:cubicBezTo>
                  <a:cubicBezTo>
                    <a:pt x="-104" y="3168"/>
                    <a:pt x="-801" y="5568"/>
                    <a:pt x="1289" y="7728"/>
                  </a:cubicBezTo>
                  <a:cubicBezTo>
                    <a:pt x="3380" y="9888"/>
                    <a:pt x="8257" y="11808"/>
                    <a:pt x="11741" y="11808"/>
                  </a:cubicBezTo>
                  <a:cubicBezTo>
                    <a:pt x="15225" y="11808"/>
                    <a:pt x="17315" y="9888"/>
                    <a:pt x="18709" y="7248"/>
                  </a:cubicBezTo>
                  <a:cubicBezTo>
                    <a:pt x="20102" y="4608"/>
                    <a:pt x="20799" y="1248"/>
                    <a:pt x="19754" y="288"/>
                  </a:cubicBezTo>
                  <a:cubicBezTo>
                    <a:pt x="18709" y="-672"/>
                    <a:pt x="15922" y="768"/>
                    <a:pt x="14876" y="4608"/>
                  </a:cubicBezTo>
                  <a:cubicBezTo>
                    <a:pt x="13831" y="8448"/>
                    <a:pt x="14528" y="14688"/>
                    <a:pt x="15225" y="2092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5" name="Line"/>
            <p:cNvSpPr/>
            <p:nvPr/>
          </p:nvSpPr>
          <p:spPr>
            <a:xfrm>
              <a:off x="4468890" y="1792735"/>
              <a:ext cx="44341" cy="4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600" fill="norm" stroke="1" extrusionOk="0">
                  <a:moveTo>
                    <a:pt x="20595" y="0"/>
                  </a:moveTo>
                  <a:cubicBezTo>
                    <a:pt x="13035" y="3655"/>
                    <a:pt x="5475" y="7311"/>
                    <a:pt x="2235" y="10468"/>
                  </a:cubicBezTo>
                  <a:cubicBezTo>
                    <a:pt x="-1005" y="13625"/>
                    <a:pt x="75" y="16283"/>
                    <a:pt x="615" y="18055"/>
                  </a:cubicBezTo>
                  <a:cubicBezTo>
                    <a:pt x="1155" y="19828"/>
                    <a:pt x="1155" y="20714"/>
                    <a:pt x="1155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6" name="Line"/>
            <p:cNvSpPr/>
            <p:nvPr/>
          </p:nvSpPr>
          <p:spPr>
            <a:xfrm>
              <a:off x="4373717" y="2002004"/>
              <a:ext cx="237173" cy="6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35" y="17600"/>
                    <a:pt x="1271" y="13600"/>
                    <a:pt x="4871" y="10000"/>
                  </a:cubicBezTo>
                  <a:cubicBezTo>
                    <a:pt x="8471" y="6400"/>
                    <a:pt x="15035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7" name="Line"/>
            <p:cNvSpPr/>
            <p:nvPr/>
          </p:nvSpPr>
          <p:spPr>
            <a:xfrm>
              <a:off x="4536229" y="1988053"/>
              <a:ext cx="252836" cy="522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388" fill="norm" stroke="1" extrusionOk="0">
                  <a:moveTo>
                    <a:pt x="7483" y="0"/>
                  </a:moveTo>
                  <a:cubicBezTo>
                    <a:pt x="6501" y="1142"/>
                    <a:pt x="5520" y="2284"/>
                    <a:pt x="5225" y="3616"/>
                  </a:cubicBezTo>
                  <a:cubicBezTo>
                    <a:pt x="4930" y="4948"/>
                    <a:pt x="5323" y="6470"/>
                    <a:pt x="6403" y="7374"/>
                  </a:cubicBezTo>
                  <a:cubicBezTo>
                    <a:pt x="7483" y="8278"/>
                    <a:pt x="9250" y="8564"/>
                    <a:pt x="11705" y="7945"/>
                  </a:cubicBezTo>
                  <a:cubicBezTo>
                    <a:pt x="14160" y="7327"/>
                    <a:pt x="17301" y="5804"/>
                    <a:pt x="19069" y="4710"/>
                  </a:cubicBezTo>
                  <a:cubicBezTo>
                    <a:pt x="20836" y="3616"/>
                    <a:pt x="21229" y="2950"/>
                    <a:pt x="21327" y="2331"/>
                  </a:cubicBezTo>
                  <a:cubicBezTo>
                    <a:pt x="21425" y="1713"/>
                    <a:pt x="21229" y="1142"/>
                    <a:pt x="20836" y="1047"/>
                  </a:cubicBezTo>
                  <a:cubicBezTo>
                    <a:pt x="20443" y="952"/>
                    <a:pt x="19854" y="1332"/>
                    <a:pt x="19461" y="2997"/>
                  </a:cubicBezTo>
                  <a:cubicBezTo>
                    <a:pt x="19069" y="4663"/>
                    <a:pt x="18872" y="7612"/>
                    <a:pt x="18283" y="10229"/>
                  </a:cubicBezTo>
                  <a:cubicBezTo>
                    <a:pt x="17694" y="12846"/>
                    <a:pt x="16712" y="15130"/>
                    <a:pt x="15043" y="16985"/>
                  </a:cubicBezTo>
                  <a:cubicBezTo>
                    <a:pt x="13374" y="18841"/>
                    <a:pt x="11018" y="20268"/>
                    <a:pt x="8760" y="20934"/>
                  </a:cubicBezTo>
                  <a:cubicBezTo>
                    <a:pt x="6501" y="21600"/>
                    <a:pt x="4341" y="21505"/>
                    <a:pt x="2672" y="20839"/>
                  </a:cubicBezTo>
                  <a:cubicBezTo>
                    <a:pt x="1003" y="20173"/>
                    <a:pt x="-175" y="18936"/>
                    <a:pt x="21" y="17794"/>
                  </a:cubicBezTo>
                  <a:cubicBezTo>
                    <a:pt x="218" y="16652"/>
                    <a:pt x="1789" y="15605"/>
                    <a:pt x="3360" y="1455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8" name="Line"/>
            <p:cNvSpPr/>
            <p:nvPr/>
          </p:nvSpPr>
          <p:spPr>
            <a:xfrm>
              <a:off x="5386219" y="1908142"/>
              <a:ext cx="64281" cy="9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1" h="21032" fill="norm" stroke="1" extrusionOk="0">
                  <a:moveTo>
                    <a:pt x="6371" y="10204"/>
                  </a:moveTo>
                  <a:cubicBezTo>
                    <a:pt x="3392" y="12311"/>
                    <a:pt x="413" y="14418"/>
                    <a:pt x="40" y="16526"/>
                  </a:cubicBezTo>
                  <a:cubicBezTo>
                    <a:pt x="-332" y="18633"/>
                    <a:pt x="1902" y="20740"/>
                    <a:pt x="4509" y="21004"/>
                  </a:cubicBezTo>
                  <a:cubicBezTo>
                    <a:pt x="7116" y="21267"/>
                    <a:pt x="10096" y="19687"/>
                    <a:pt x="12702" y="17579"/>
                  </a:cubicBezTo>
                  <a:cubicBezTo>
                    <a:pt x="15309" y="15472"/>
                    <a:pt x="17544" y="12838"/>
                    <a:pt x="19033" y="9940"/>
                  </a:cubicBezTo>
                  <a:cubicBezTo>
                    <a:pt x="20523" y="7043"/>
                    <a:pt x="21268" y="3882"/>
                    <a:pt x="19778" y="2038"/>
                  </a:cubicBezTo>
                  <a:cubicBezTo>
                    <a:pt x="18289" y="194"/>
                    <a:pt x="14565" y="-333"/>
                    <a:pt x="10840" y="194"/>
                  </a:cubicBezTo>
                  <a:cubicBezTo>
                    <a:pt x="7116" y="721"/>
                    <a:pt x="3392" y="2301"/>
                    <a:pt x="2647" y="5199"/>
                  </a:cubicBezTo>
                  <a:cubicBezTo>
                    <a:pt x="1902" y="8096"/>
                    <a:pt x="4137" y="12311"/>
                    <a:pt x="6371" y="1652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39" name="Line"/>
            <p:cNvSpPr/>
            <p:nvPr/>
          </p:nvSpPr>
          <p:spPr>
            <a:xfrm>
              <a:off x="5364257" y="2191382"/>
              <a:ext cx="68885" cy="76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0845" fill="norm" stroke="1" extrusionOk="0">
                  <a:moveTo>
                    <a:pt x="10800" y="3529"/>
                  </a:moveTo>
                  <a:cubicBezTo>
                    <a:pt x="7920" y="5435"/>
                    <a:pt x="5040" y="7341"/>
                    <a:pt x="3600" y="9882"/>
                  </a:cubicBezTo>
                  <a:cubicBezTo>
                    <a:pt x="2160" y="12423"/>
                    <a:pt x="2160" y="15599"/>
                    <a:pt x="4320" y="17823"/>
                  </a:cubicBezTo>
                  <a:cubicBezTo>
                    <a:pt x="6480" y="20046"/>
                    <a:pt x="10800" y="21317"/>
                    <a:pt x="14040" y="20682"/>
                  </a:cubicBezTo>
                  <a:cubicBezTo>
                    <a:pt x="17280" y="20046"/>
                    <a:pt x="19440" y="17505"/>
                    <a:pt x="20520" y="14646"/>
                  </a:cubicBezTo>
                  <a:cubicBezTo>
                    <a:pt x="21600" y="11788"/>
                    <a:pt x="21600" y="8611"/>
                    <a:pt x="20520" y="5752"/>
                  </a:cubicBezTo>
                  <a:cubicBezTo>
                    <a:pt x="19440" y="2893"/>
                    <a:pt x="17280" y="352"/>
                    <a:pt x="14400" y="35"/>
                  </a:cubicBezTo>
                  <a:cubicBezTo>
                    <a:pt x="11520" y="-283"/>
                    <a:pt x="7920" y="1623"/>
                    <a:pt x="5400" y="4164"/>
                  </a:cubicBezTo>
                  <a:cubicBezTo>
                    <a:pt x="2880" y="6705"/>
                    <a:pt x="1440" y="9882"/>
                    <a:pt x="0" y="1305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8579" name="Drawing"/>
          <p:cNvGrpSpPr/>
          <p:nvPr/>
        </p:nvGrpSpPr>
        <p:grpSpPr>
          <a:xfrm>
            <a:off x="6897774" y="3447207"/>
            <a:ext cx="5522029" cy="826430"/>
            <a:chOff x="6300028" y="1459154"/>
            <a:chExt cx="5522027" cy="826428"/>
          </a:xfrm>
        </p:grpSpPr>
        <p:pic>
          <p:nvPicPr>
            <p:cNvPr id="8541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6300028" y="1736428"/>
              <a:ext cx="260978" cy="473598"/>
            </a:xfrm>
            <a:prstGeom prst="rect">
              <a:avLst/>
            </a:prstGeom>
            <a:effectLst/>
          </p:spPr>
        </p:pic>
        <p:pic>
          <p:nvPicPr>
            <p:cNvPr id="8543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6335119" y="1944844"/>
              <a:ext cx="220722" cy="104741"/>
            </a:xfrm>
            <a:prstGeom prst="rect">
              <a:avLst/>
            </a:prstGeom>
            <a:effectLst/>
          </p:spPr>
        </p:pic>
        <p:pic>
          <p:nvPicPr>
            <p:cNvPr id="8545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6335120" y="2121838"/>
              <a:ext cx="304429" cy="53307"/>
            </a:xfrm>
            <a:prstGeom prst="rect">
              <a:avLst/>
            </a:prstGeom>
            <a:effectLst/>
          </p:spPr>
        </p:pic>
        <p:pic>
          <p:nvPicPr>
            <p:cNvPr id="8547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6633758" y="1714067"/>
              <a:ext cx="624175" cy="553093"/>
            </a:xfrm>
            <a:prstGeom prst="rect">
              <a:avLst/>
            </a:prstGeom>
            <a:effectLst/>
          </p:spPr>
        </p:pic>
        <p:pic>
          <p:nvPicPr>
            <p:cNvPr id="8549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7271105" y="1989304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8551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7823253" y="1675399"/>
              <a:ext cx="44004" cy="416040"/>
            </a:xfrm>
            <a:prstGeom prst="rect">
              <a:avLst/>
            </a:prstGeom>
            <a:effectLst/>
          </p:spPr>
        </p:pic>
        <p:pic>
          <p:nvPicPr>
            <p:cNvPr id="8553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7734902" y="1787009"/>
              <a:ext cx="285821" cy="123064"/>
            </a:xfrm>
            <a:prstGeom prst="rect">
              <a:avLst/>
            </a:prstGeom>
            <a:effectLst/>
          </p:spPr>
        </p:pic>
        <p:pic>
          <p:nvPicPr>
            <p:cNvPr id="8555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7993973" y="1806217"/>
              <a:ext cx="466214" cy="281264"/>
            </a:xfrm>
            <a:prstGeom prst="rect">
              <a:avLst/>
            </a:prstGeom>
            <a:effectLst/>
          </p:spPr>
        </p:pic>
        <p:pic>
          <p:nvPicPr>
            <p:cNvPr id="8557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8258465" y="1589749"/>
              <a:ext cx="117139" cy="131981"/>
            </a:xfrm>
            <a:prstGeom prst="rect">
              <a:avLst/>
            </a:prstGeom>
            <a:effectLst/>
          </p:spPr>
        </p:pic>
        <p:pic>
          <p:nvPicPr>
            <p:cNvPr id="8559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8465883" y="1546939"/>
              <a:ext cx="78012" cy="549821"/>
            </a:xfrm>
            <a:prstGeom prst="rect">
              <a:avLst/>
            </a:prstGeom>
            <a:effectLst/>
          </p:spPr>
        </p:pic>
        <p:pic>
          <p:nvPicPr>
            <p:cNvPr id="8561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8673206" y="2045110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8563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9162136" y="1621391"/>
              <a:ext cx="797808" cy="664192"/>
            </a:xfrm>
            <a:prstGeom prst="rect">
              <a:avLst/>
            </a:prstGeom>
            <a:effectLst/>
          </p:spPr>
        </p:pic>
        <p:pic>
          <p:nvPicPr>
            <p:cNvPr id="8565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10436787" y="1459154"/>
              <a:ext cx="88185" cy="590433"/>
            </a:xfrm>
            <a:prstGeom prst="rect">
              <a:avLst/>
            </a:prstGeom>
            <a:effectLst/>
          </p:spPr>
        </p:pic>
        <p:pic>
          <p:nvPicPr>
            <p:cNvPr id="8567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10664325" y="1570764"/>
              <a:ext cx="369868" cy="95161"/>
            </a:xfrm>
            <a:prstGeom prst="rect">
              <a:avLst/>
            </a:prstGeom>
            <a:effectLst/>
          </p:spPr>
        </p:pic>
        <p:pic>
          <p:nvPicPr>
            <p:cNvPr id="8569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10769068" y="1592642"/>
              <a:ext cx="258148" cy="379972"/>
            </a:xfrm>
            <a:prstGeom prst="rect">
              <a:avLst/>
            </a:prstGeom>
            <a:effectLst/>
          </p:spPr>
        </p:pic>
        <p:pic>
          <p:nvPicPr>
            <p:cNvPr id="8571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11134058" y="1530877"/>
              <a:ext cx="137307" cy="469880"/>
            </a:xfrm>
            <a:prstGeom prst="rect">
              <a:avLst/>
            </a:prstGeom>
            <a:effectLst/>
          </p:spPr>
        </p:pic>
        <p:pic>
          <p:nvPicPr>
            <p:cNvPr id="8573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11252933" y="1687761"/>
              <a:ext cx="164407" cy="239373"/>
            </a:xfrm>
            <a:prstGeom prst="rect">
              <a:avLst/>
            </a:prstGeom>
            <a:effectLst/>
          </p:spPr>
        </p:pic>
        <p:pic>
          <p:nvPicPr>
            <p:cNvPr id="8575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11376172" y="1610578"/>
              <a:ext cx="223044" cy="406502"/>
            </a:xfrm>
            <a:prstGeom prst="rect">
              <a:avLst/>
            </a:prstGeom>
            <a:effectLst/>
          </p:spPr>
        </p:pic>
        <p:pic>
          <p:nvPicPr>
            <p:cNvPr id="8577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11671472" y="1484979"/>
              <a:ext cx="150585" cy="620411"/>
            </a:xfrm>
            <a:prstGeom prst="rect">
              <a:avLst/>
            </a:prstGeom>
            <a:effectLst/>
          </p:spPr>
        </p:pic>
      </p:grpSp>
      <p:grpSp>
        <p:nvGrpSpPr>
          <p:cNvPr id="8682" name="Drawing"/>
          <p:cNvGrpSpPr/>
          <p:nvPr/>
        </p:nvGrpSpPr>
        <p:grpSpPr>
          <a:xfrm>
            <a:off x="898947" y="4597831"/>
            <a:ext cx="9986600" cy="2202155"/>
            <a:chOff x="301201" y="2609778"/>
            <a:chExt cx="9986599" cy="2202153"/>
          </a:xfrm>
        </p:grpSpPr>
        <p:pic>
          <p:nvPicPr>
            <p:cNvPr id="8580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301201" y="3207014"/>
              <a:ext cx="436965" cy="49354"/>
            </a:xfrm>
            <a:prstGeom prst="rect">
              <a:avLst/>
            </a:prstGeom>
            <a:effectLst/>
          </p:spPr>
        </p:pic>
        <p:pic>
          <p:nvPicPr>
            <p:cNvPr id="8582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350031" y="3293743"/>
              <a:ext cx="409065" cy="109113"/>
            </a:xfrm>
            <a:prstGeom prst="rect">
              <a:avLst/>
            </a:prstGeom>
            <a:effectLst/>
          </p:spPr>
        </p:pic>
        <p:pic>
          <p:nvPicPr>
            <p:cNvPr id="8584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645334" y="3003404"/>
              <a:ext cx="243216" cy="573843"/>
            </a:xfrm>
            <a:prstGeom prst="rect">
              <a:avLst/>
            </a:prstGeom>
            <a:effectLst/>
          </p:spPr>
        </p:pic>
        <p:pic>
          <p:nvPicPr>
            <p:cNvPr id="8586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3350846" y="2944963"/>
              <a:ext cx="54770" cy="618334"/>
            </a:xfrm>
            <a:prstGeom prst="rect">
              <a:avLst/>
            </a:prstGeom>
            <a:effectLst/>
          </p:spPr>
        </p:pic>
        <p:pic>
          <p:nvPicPr>
            <p:cNvPr id="8588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3314674" y="3142767"/>
              <a:ext cx="305641" cy="244732"/>
            </a:xfrm>
            <a:prstGeom prst="rect">
              <a:avLst/>
            </a:prstGeom>
            <a:effectLst/>
          </p:spPr>
        </p:pic>
        <p:pic>
          <p:nvPicPr>
            <p:cNvPr id="8590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3597965" y="3147258"/>
              <a:ext cx="189235" cy="218109"/>
            </a:xfrm>
            <a:prstGeom prst="rect">
              <a:avLst/>
            </a:prstGeom>
            <a:effectLst/>
          </p:spPr>
        </p:pic>
        <p:pic>
          <p:nvPicPr>
            <p:cNvPr id="8592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3834557" y="3126852"/>
              <a:ext cx="91474" cy="248104"/>
            </a:xfrm>
            <a:prstGeom prst="rect">
              <a:avLst/>
            </a:prstGeom>
            <a:effectLst/>
          </p:spPr>
        </p:pic>
        <p:pic>
          <p:nvPicPr>
            <p:cNvPr id="8594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3821319" y="2944965"/>
              <a:ext cx="62857" cy="95159"/>
            </a:xfrm>
            <a:prstGeom prst="rect">
              <a:avLst/>
            </a:prstGeom>
            <a:effectLst/>
          </p:spPr>
        </p:pic>
        <p:pic>
          <p:nvPicPr>
            <p:cNvPr id="8596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3987465" y="3095982"/>
              <a:ext cx="232971" cy="299900"/>
            </a:xfrm>
            <a:prstGeom prst="rect">
              <a:avLst/>
            </a:prstGeom>
            <a:effectLst/>
          </p:spPr>
        </p:pic>
        <p:pic>
          <p:nvPicPr>
            <p:cNvPr id="8598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4354503" y="2868783"/>
              <a:ext cx="300546" cy="476212"/>
            </a:xfrm>
            <a:prstGeom prst="rect">
              <a:avLst/>
            </a:prstGeom>
            <a:effectLst/>
          </p:spPr>
        </p:pic>
        <p:pic>
          <p:nvPicPr>
            <p:cNvPr id="8600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4160481" y="3008137"/>
              <a:ext cx="386379" cy="80815"/>
            </a:xfrm>
            <a:prstGeom prst="rect">
              <a:avLst/>
            </a:prstGeom>
            <a:effectLst/>
          </p:spPr>
        </p:pic>
        <p:pic>
          <p:nvPicPr>
            <p:cNvPr id="8602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5314058" y="2999346"/>
              <a:ext cx="139632" cy="284924"/>
            </a:xfrm>
            <a:prstGeom prst="rect">
              <a:avLst/>
            </a:prstGeom>
            <a:effectLst/>
          </p:spPr>
        </p:pic>
        <p:pic>
          <p:nvPicPr>
            <p:cNvPr id="8604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5335343" y="2815607"/>
              <a:ext cx="103614" cy="133833"/>
            </a:xfrm>
            <a:prstGeom prst="rect">
              <a:avLst/>
            </a:prstGeom>
            <a:effectLst/>
          </p:spPr>
        </p:pic>
        <p:pic>
          <p:nvPicPr>
            <p:cNvPr id="8606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5475780" y="3029225"/>
              <a:ext cx="255863" cy="296901"/>
            </a:xfrm>
            <a:prstGeom prst="rect">
              <a:avLst/>
            </a:prstGeom>
            <a:effectLst/>
          </p:spPr>
        </p:pic>
        <p:pic>
          <p:nvPicPr>
            <p:cNvPr id="8608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6268804" y="2873872"/>
              <a:ext cx="691620" cy="417373"/>
            </a:xfrm>
            <a:prstGeom prst="rect">
              <a:avLst/>
            </a:prstGeom>
            <a:effectLst/>
          </p:spPr>
        </p:pic>
        <p:pic>
          <p:nvPicPr>
            <p:cNvPr id="8610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6561504" y="3036806"/>
              <a:ext cx="98971" cy="484636"/>
            </a:xfrm>
            <a:prstGeom prst="rect">
              <a:avLst/>
            </a:prstGeom>
            <a:effectLst/>
          </p:spPr>
        </p:pic>
        <p:pic>
          <p:nvPicPr>
            <p:cNvPr id="8612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6810498" y="3290258"/>
              <a:ext cx="163965" cy="207931"/>
            </a:xfrm>
            <a:prstGeom prst="rect">
              <a:avLst/>
            </a:prstGeom>
            <a:effectLst/>
          </p:spPr>
        </p:pic>
        <p:pic>
          <p:nvPicPr>
            <p:cNvPr id="8614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7146644" y="2936137"/>
              <a:ext cx="269953" cy="355110"/>
            </a:xfrm>
            <a:prstGeom prst="rect">
              <a:avLst/>
            </a:prstGeom>
            <a:effectLst/>
          </p:spPr>
        </p:pic>
        <p:pic>
          <p:nvPicPr>
            <p:cNvPr id="8616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7905339" y="2859652"/>
              <a:ext cx="59579" cy="417643"/>
            </a:xfrm>
            <a:prstGeom prst="rect">
              <a:avLst/>
            </a:prstGeom>
            <a:effectLst/>
          </p:spPr>
        </p:pic>
        <p:pic>
          <p:nvPicPr>
            <p:cNvPr id="8618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7888103" y="2854256"/>
              <a:ext cx="276467" cy="506233"/>
            </a:xfrm>
            <a:prstGeom prst="rect">
              <a:avLst/>
            </a:prstGeom>
            <a:effectLst/>
          </p:spPr>
        </p:pic>
        <p:pic>
          <p:nvPicPr>
            <p:cNvPr id="8620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8197610" y="3192490"/>
              <a:ext cx="185842" cy="254559"/>
            </a:xfrm>
            <a:prstGeom prst="rect">
              <a:avLst/>
            </a:prstGeom>
            <a:effectLst/>
          </p:spPr>
        </p:pic>
        <p:pic>
          <p:nvPicPr>
            <p:cNvPr id="8622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8340307" y="2609778"/>
              <a:ext cx="252417" cy="345565"/>
            </a:xfrm>
            <a:prstGeom prst="rect">
              <a:avLst/>
            </a:prstGeom>
            <a:effectLst/>
          </p:spPr>
        </p:pic>
        <p:pic>
          <p:nvPicPr>
            <p:cNvPr id="8624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8121809" y="3225880"/>
              <a:ext cx="247694" cy="228130"/>
            </a:xfrm>
            <a:prstGeom prst="rect">
              <a:avLst/>
            </a:prstGeom>
            <a:effectLst/>
          </p:spPr>
        </p:pic>
        <p:pic>
          <p:nvPicPr>
            <p:cNvPr id="8626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9258197" y="2770574"/>
              <a:ext cx="241355" cy="381159"/>
            </a:xfrm>
            <a:prstGeom prst="rect">
              <a:avLst/>
            </a:prstGeom>
            <a:effectLst/>
          </p:spPr>
        </p:pic>
        <p:pic>
          <p:nvPicPr>
            <p:cNvPr id="8628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9493450" y="2875209"/>
              <a:ext cx="320009" cy="258019"/>
            </a:xfrm>
            <a:prstGeom prst="rect">
              <a:avLst/>
            </a:prstGeom>
            <a:effectLst/>
          </p:spPr>
        </p:pic>
        <p:pic>
          <p:nvPicPr>
            <p:cNvPr id="8630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9774100" y="2791502"/>
              <a:ext cx="227697" cy="293438"/>
            </a:xfrm>
            <a:prstGeom prst="rect">
              <a:avLst/>
            </a:prstGeom>
            <a:effectLst/>
          </p:spPr>
        </p:pic>
        <p:pic>
          <p:nvPicPr>
            <p:cNvPr id="8632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9918730" y="2761941"/>
              <a:ext cx="369071" cy="356936"/>
            </a:xfrm>
            <a:prstGeom prst="rect">
              <a:avLst/>
            </a:prstGeom>
            <a:effectLst/>
          </p:spPr>
        </p:pic>
        <p:pic>
          <p:nvPicPr>
            <p:cNvPr id="8634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801123" y="4111901"/>
              <a:ext cx="97482" cy="700031"/>
            </a:xfrm>
            <a:prstGeom prst="rect">
              <a:avLst/>
            </a:prstGeom>
            <a:effectLst/>
          </p:spPr>
        </p:pic>
        <p:pic>
          <p:nvPicPr>
            <p:cNvPr id="8636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810420" y="4273764"/>
              <a:ext cx="347498" cy="317146"/>
            </a:xfrm>
            <a:prstGeom prst="rect">
              <a:avLst/>
            </a:prstGeom>
            <a:effectLst/>
          </p:spPr>
        </p:pic>
        <p:pic>
          <p:nvPicPr>
            <p:cNvPr id="8638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1143609" y="4271911"/>
              <a:ext cx="759486" cy="319126"/>
            </a:xfrm>
            <a:prstGeom prst="rect">
              <a:avLst/>
            </a:prstGeom>
            <a:effectLst/>
          </p:spPr>
        </p:pic>
        <p:pic>
          <p:nvPicPr>
            <p:cNvPr id="8640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1912572" y="3989675"/>
              <a:ext cx="130037" cy="546020"/>
            </a:xfrm>
            <a:prstGeom prst="rect">
              <a:avLst/>
            </a:prstGeom>
            <a:effectLst/>
          </p:spPr>
        </p:pic>
        <p:pic>
          <p:nvPicPr>
            <p:cNvPr id="8642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1753160" y="4172674"/>
              <a:ext cx="324327" cy="88187"/>
            </a:xfrm>
            <a:prstGeom prst="rect">
              <a:avLst/>
            </a:prstGeom>
            <a:effectLst/>
          </p:spPr>
        </p:pic>
        <p:pic>
          <p:nvPicPr>
            <p:cNvPr id="8644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2136297" y="4149376"/>
              <a:ext cx="1089956" cy="412500"/>
            </a:xfrm>
            <a:prstGeom prst="rect">
              <a:avLst/>
            </a:prstGeom>
            <a:effectLst/>
          </p:spPr>
        </p:pic>
        <p:pic>
          <p:nvPicPr>
            <p:cNvPr id="8646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1563791" y="2972865"/>
              <a:ext cx="67257" cy="492771"/>
            </a:xfrm>
            <a:prstGeom prst="rect">
              <a:avLst/>
            </a:prstGeom>
            <a:effectLst/>
          </p:spPr>
        </p:pic>
        <p:pic>
          <p:nvPicPr>
            <p:cNvPr id="8648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1494035" y="2951476"/>
              <a:ext cx="436965" cy="468013"/>
            </a:xfrm>
            <a:prstGeom prst="rect">
              <a:avLst/>
            </a:prstGeom>
            <a:effectLst/>
          </p:spPr>
        </p:pic>
        <p:pic>
          <p:nvPicPr>
            <p:cNvPr id="8650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1947449" y="3172491"/>
              <a:ext cx="250596" cy="259710"/>
            </a:xfrm>
            <a:prstGeom prst="rect">
              <a:avLst/>
            </a:prstGeom>
            <a:effectLst/>
          </p:spPr>
        </p:pic>
        <p:pic>
          <p:nvPicPr>
            <p:cNvPr id="8652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2158546" y="3157418"/>
              <a:ext cx="315853" cy="305026"/>
            </a:xfrm>
            <a:prstGeom prst="rect">
              <a:avLst/>
            </a:prstGeom>
            <a:effectLst/>
          </p:spPr>
        </p:pic>
        <p:pic>
          <p:nvPicPr>
            <p:cNvPr id="8654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2589813" y="2882182"/>
              <a:ext cx="241040" cy="509890"/>
            </a:xfrm>
            <a:prstGeom prst="rect">
              <a:avLst/>
            </a:prstGeom>
            <a:effectLst/>
          </p:spPr>
        </p:pic>
        <p:pic>
          <p:nvPicPr>
            <p:cNvPr id="8656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2421790" y="3038865"/>
              <a:ext cx="339311" cy="91944"/>
            </a:xfrm>
            <a:prstGeom prst="rect">
              <a:avLst/>
            </a:prstGeom>
            <a:effectLst/>
          </p:spPr>
        </p:pic>
        <p:pic>
          <p:nvPicPr>
            <p:cNvPr id="8658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3879697" y="4168286"/>
              <a:ext cx="81210" cy="301842"/>
            </a:xfrm>
            <a:prstGeom prst="rect">
              <a:avLst/>
            </a:prstGeom>
            <a:effectLst/>
          </p:spPr>
        </p:pic>
        <p:pic>
          <p:nvPicPr>
            <p:cNvPr id="8660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3900626" y="3965242"/>
              <a:ext cx="73721" cy="156105"/>
            </a:xfrm>
            <a:prstGeom prst="rect">
              <a:avLst/>
            </a:prstGeom>
            <a:effectLst/>
          </p:spPr>
        </p:pic>
        <p:pic>
          <p:nvPicPr>
            <p:cNvPr id="8662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4002774" y="4203704"/>
              <a:ext cx="272034" cy="308279"/>
            </a:xfrm>
            <a:prstGeom prst="rect">
              <a:avLst/>
            </a:prstGeom>
            <a:effectLst/>
          </p:spPr>
        </p:pic>
        <p:pic>
          <p:nvPicPr>
            <p:cNvPr id="8664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5051602" y="4065149"/>
              <a:ext cx="402091" cy="431067"/>
            </a:xfrm>
            <a:prstGeom prst="rect">
              <a:avLst/>
            </a:prstGeom>
            <a:effectLst/>
          </p:spPr>
        </p:pic>
        <p:pic>
          <p:nvPicPr>
            <p:cNvPr id="8666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5177477" y="4103512"/>
              <a:ext cx="352947" cy="358808"/>
            </a:xfrm>
            <a:prstGeom prst="rect">
              <a:avLst/>
            </a:prstGeom>
            <a:effectLst/>
          </p:spPr>
        </p:pic>
        <p:pic>
          <p:nvPicPr>
            <p:cNvPr id="8668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5537648" y="3804218"/>
              <a:ext cx="313654" cy="428739"/>
            </a:xfrm>
            <a:prstGeom prst="rect">
              <a:avLst/>
            </a:prstGeom>
            <a:effectLst/>
          </p:spPr>
        </p:pic>
        <p:pic>
          <p:nvPicPr>
            <p:cNvPr id="8670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6153753" y="4086702"/>
              <a:ext cx="318378" cy="341570"/>
            </a:xfrm>
            <a:prstGeom prst="rect">
              <a:avLst/>
            </a:prstGeom>
            <a:effectLst/>
          </p:spPr>
        </p:pic>
        <p:pic>
          <p:nvPicPr>
            <p:cNvPr id="8672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6795510" y="4024590"/>
              <a:ext cx="46328" cy="417634"/>
            </a:xfrm>
            <a:prstGeom prst="rect">
              <a:avLst/>
            </a:prstGeom>
            <a:effectLst/>
          </p:spPr>
        </p:pic>
        <p:pic>
          <p:nvPicPr>
            <p:cNvPr id="8674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6741456" y="3995960"/>
              <a:ext cx="310769" cy="473452"/>
            </a:xfrm>
            <a:prstGeom prst="rect">
              <a:avLst/>
            </a:prstGeom>
            <a:effectLst/>
          </p:spPr>
        </p:pic>
        <p:pic>
          <p:nvPicPr>
            <p:cNvPr id="8676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7046630" y="4293871"/>
              <a:ext cx="255602" cy="283805"/>
            </a:xfrm>
            <a:prstGeom prst="rect">
              <a:avLst/>
            </a:prstGeom>
            <a:effectLst/>
          </p:spPr>
        </p:pic>
        <p:pic>
          <p:nvPicPr>
            <p:cNvPr id="8678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7203498" y="3787426"/>
              <a:ext cx="273123" cy="244620"/>
            </a:xfrm>
            <a:prstGeom prst="rect">
              <a:avLst/>
            </a:prstGeom>
            <a:effectLst/>
          </p:spPr>
        </p:pic>
        <p:pic>
          <p:nvPicPr>
            <p:cNvPr id="8680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7667464" y="4260979"/>
              <a:ext cx="69500" cy="97537"/>
            </a:xfrm>
            <a:prstGeom prst="rect">
              <a:avLst/>
            </a:prstGeom>
            <a:effectLst/>
          </p:spPr>
        </p:pic>
      </p:grpSp>
      <p:grpSp>
        <p:nvGrpSpPr>
          <p:cNvPr id="8781" name="Drawing"/>
          <p:cNvGrpSpPr/>
          <p:nvPr/>
        </p:nvGrpSpPr>
        <p:grpSpPr>
          <a:xfrm>
            <a:off x="585043" y="6932943"/>
            <a:ext cx="9608968" cy="1786400"/>
            <a:chOff x="-12702" y="4944890"/>
            <a:chExt cx="9608967" cy="1786398"/>
          </a:xfrm>
        </p:grpSpPr>
        <p:pic>
          <p:nvPicPr>
            <p:cNvPr id="8683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16982" y="5340538"/>
              <a:ext cx="72454" cy="434031"/>
            </a:xfrm>
            <a:prstGeom prst="rect">
              <a:avLst/>
            </a:prstGeom>
            <a:effectLst/>
          </p:spPr>
        </p:pic>
        <p:pic>
          <p:nvPicPr>
            <p:cNvPr id="8685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8224" y="5335231"/>
              <a:ext cx="276526" cy="76608"/>
            </a:xfrm>
            <a:prstGeom prst="rect">
              <a:avLst/>
            </a:prstGeom>
            <a:effectLst/>
          </p:spPr>
        </p:pic>
        <p:pic>
          <p:nvPicPr>
            <p:cNvPr id="8687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43104" y="5522579"/>
              <a:ext cx="192818" cy="42722"/>
            </a:xfrm>
            <a:prstGeom prst="rect">
              <a:avLst/>
            </a:prstGeom>
            <a:effectLst/>
          </p:spPr>
        </p:pic>
        <p:pic>
          <p:nvPicPr>
            <p:cNvPr id="8689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-12703" y="5700338"/>
              <a:ext cx="255599" cy="60282"/>
            </a:xfrm>
            <a:prstGeom prst="rect">
              <a:avLst/>
            </a:prstGeom>
            <a:effectLst/>
          </p:spPr>
        </p:pic>
        <p:pic>
          <p:nvPicPr>
            <p:cNvPr id="8691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226408" y="5505743"/>
              <a:ext cx="309465" cy="243495"/>
            </a:xfrm>
            <a:prstGeom prst="rect">
              <a:avLst/>
            </a:prstGeom>
            <a:effectLst/>
          </p:spPr>
        </p:pic>
        <p:pic>
          <p:nvPicPr>
            <p:cNvPr id="8693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502256" y="5526963"/>
              <a:ext cx="277766" cy="224804"/>
            </a:xfrm>
            <a:prstGeom prst="rect">
              <a:avLst/>
            </a:prstGeom>
            <a:effectLst/>
          </p:spPr>
        </p:pic>
        <p:pic>
          <p:nvPicPr>
            <p:cNvPr id="8695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731080" y="5342256"/>
              <a:ext cx="300063" cy="404411"/>
            </a:xfrm>
            <a:prstGeom prst="rect">
              <a:avLst/>
            </a:prstGeom>
            <a:effectLst/>
          </p:spPr>
        </p:pic>
        <p:pic>
          <p:nvPicPr>
            <p:cNvPr id="8697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1677889" y="5260872"/>
              <a:ext cx="57793" cy="618331"/>
            </a:xfrm>
            <a:prstGeom prst="rect">
              <a:avLst/>
            </a:prstGeom>
            <a:effectLst/>
          </p:spPr>
        </p:pic>
        <p:pic>
          <p:nvPicPr>
            <p:cNvPr id="8699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1654471" y="5437589"/>
              <a:ext cx="320145" cy="248674"/>
            </a:xfrm>
            <a:prstGeom prst="rect">
              <a:avLst/>
            </a:prstGeom>
            <a:effectLst/>
          </p:spPr>
        </p:pic>
        <p:pic>
          <p:nvPicPr>
            <p:cNvPr id="8701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1961401" y="5471703"/>
              <a:ext cx="230241" cy="196383"/>
            </a:xfrm>
            <a:prstGeom prst="rect">
              <a:avLst/>
            </a:prstGeom>
            <a:effectLst/>
          </p:spPr>
        </p:pic>
        <p:pic>
          <p:nvPicPr>
            <p:cNvPr id="8703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2255454" y="5440708"/>
              <a:ext cx="66179" cy="257128"/>
            </a:xfrm>
            <a:prstGeom prst="rect">
              <a:avLst/>
            </a:prstGeom>
            <a:effectLst/>
          </p:spPr>
        </p:pic>
        <p:pic>
          <p:nvPicPr>
            <p:cNvPr id="8705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2254378" y="5258548"/>
              <a:ext cx="46331" cy="83535"/>
            </a:xfrm>
            <a:prstGeom prst="rect">
              <a:avLst/>
            </a:prstGeom>
            <a:effectLst/>
          </p:spPr>
        </p:pic>
        <p:pic>
          <p:nvPicPr>
            <p:cNvPr id="8707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2359011" y="5423009"/>
              <a:ext cx="227697" cy="281804"/>
            </a:xfrm>
            <a:prstGeom prst="rect">
              <a:avLst/>
            </a:prstGeom>
            <a:effectLst/>
          </p:spPr>
        </p:pic>
        <p:pic>
          <p:nvPicPr>
            <p:cNvPr id="8709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2669131" y="5253898"/>
              <a:ext cx="50113" cy="457890"/>
            </a:xfrm>
            <a:prstGeom prst="rect">
              <a:avLst/>
            </a:prstGeom>
            <a:effectLst/>
          </p:spPr>
        </p:pic>
        <p:pic>
          <p:nvPicPr>
            <p:cNvPr id="8711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2576176" y="5424500"/>
              <a:ext cx="352340" cy="84998"/>
            </a:xfrm>
            <a:prstGeom prst="rect">
              <a:avLst/>
            </a:prstGeom>
            <a:effectLst/>
          </p:spPr>
        </p:pic>
        <p:pic>
          <p:nvPicPr>
            <p:cNvPr id="8713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3530918" y="5184141"/>
              <a:ext cx="263285" cy="541600"/>
            </a:xfrm>
            <a:prstGeom prst="rect">
              <a:avLst/>
            </a:prstGeom>
            <a:effectLst/>
          </p:spPr>
        </p:pic>
        <p:pic>
          <p:nvPicPr>
            <p:cNvPr id="8715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3824023" y="5350213"/>
              <a:ext cx="533406" cy="340647"/>
            </a:xfrm>
            <a:prstGeom prst="rect">
              <a:avLst/>
            </a:prstGeom>
            <a:effectLst/>
          </p:spPr>
        </p:pic>
        <p:pic>
          <p:nvPicPr>
            <p:cNvPr id="8717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4934115" y="5396600"/>
              <a:ext cx="338208" cy="300031"/>
            </a:xfrm>
            <a:prstGeom prst="rect">
              <a:avLst/>
            </a:prstGeom>
            <a:effectLst/>
          </p:spPr>
        </p:pic>
        <p:pic>
          <p:nvPicPr>
            <p:cNvPr id="8719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5835008" y="5254788"/>
              <a:ext cx="616198" cy="472818"/>
            </a:xfrm>
            <a:prstGeom prst="rect">
              <a:avLst/>
            </a:prstGeom>
            <a:effectLst/>
          </p:spPr>
        </p:pic>
        <p:pic>
          <p:nvPicPr>
            <p:cNvPr id="8721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5477963" y="5180494"/>
              <a:ext cx="240801" cy="259245"/>
            </a:xfrm>
            <a:prstGeom prst="rect">
              <a:avLst/>
            </a:prstGeom>
            <a:effectLst/>
          </p:spPr>
        </p:pic>
        <p:pic>
          <p:nvPicPr>
            <p:cNvPr id="8723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5609654" y="5143241"/>
              <a:ext cx="171891" cy="212790"/>
            </a:xfrm>
            <a:prstGeom prst="rect">
              <a:avLst/>
            </a:prstGeom>
            <a:effectLst/>
          </p:spPr>
        </p:pic>
        <p:pic>
          <p:nvPicPr>
            <p:cNvPr id="8725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6430893" y="5377710"/>
              <a:ext cx="459776" cy="328442"/>
            </a:xfrm>
            <a:prstGeom prst="rect">
              <a:avLst/>
            </a:prstGeom>
            <a:effectLst/>
          </p:spPr>
        </p:pic>
        <p:pic>
          <p:nvPicPr>
            <p:cNvPr id="8727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6719871" y="5198091"/>
              <a:ext cx="93331" cy="118508"/>
            </a:xfrm>
            <a:prstGeom prst="rect">
              <a:avLst/>
            </a:prstGeom>
            <a:effectLst/>
          </p:spPr>
        </p:pic>
        <p:pic>
          <p:nvPicPr>
            <p:cNvPr id="8729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6823410" y="5307576"/>
              <a:ext cx="323758" cy="390264"/>
            </a:xfrm>
            <a:prstGeom prst="rect">
              <a:avLst/>
            </a:prstGeom>
            <a:effectLst/>
          </p:spPr>
        </p:pic>
        <p:pic>
          <p:nvPicPr>
            <p:cNvPr id="8731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7217245" y="5379459"/>
              <a:ext cx="78012" cy="297453"/>
            </a:xfrm>
            <a:prstGeom prst="rect">
              <a:avLst/>
            </a:prstGeom>
            <a:effectLst/>
          </p:spPr>
        </p:pic>
        <p:pic>
          <p:nvPicPr>
            <p:cNvPr id="8733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7214048" y="5178328"/>
              <a:ext cx="87143" cy="160532"/>
            </a:xfrm>
            <a:prstGeom prst="rect">
              <a:avLst/>
            </a:prstGeom>
            <a:effectLst/>
          </p:spPr>
        </p:pic>
        <p:pic>
          <p:nvPicPr>
            <p:cNvPr id="8735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7339608" y="5343169"/>
              <a:ext cx="311406" cy="295543"/>
            </a:xfrm>
            <a:prstGeom prst="rect">
              <a:avLst/>
            </a:prstGeom>
            <a:effectLst/>
          </p:spPr>
        </p:pic>
        <p:pic>
          <p:nvPicPr>
            <p:cNvPr id="8737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7607265" y="5355565"/>
              <a:ext cx="364628" cy="290013"/>
            </a:xfrm>
            <a:prstGeom prst="rect">
              <a:avLst/>
            </a:prstGeom>
            <a:effectLst/>
          </p:spPr>
        </p:pic>
        <p:pic>
          <p:nvPicPr>
            <p:cNvPr id="8739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8433437" y="5205150"/>
              <a:ext cx="364776" cy="381670"/>
            </a:xfrm>
            <a:prstGeom prst="rect">
              <a:avLst/>
            </a:prstGeom>
            <a:effectLst/>
          </p:spPr>
        </p:pic>
        <p:pic>
          <p:nvPicPr>
            <p:cNvPr id="8741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8829341" y="5294561"/>
              <a:ext cx="300505" cy="261001"/>
            </a:xfrm>
            <a:prstGeom prst="rect">
              <a:avLst/>
            </a:prstGeom>
            <a:effectLst/>
          </p:spPr>
        </p:pic>
        <p:pic>
          <p:nvPicPr>
            <p:cNvPr id="8743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9125370" y="5116807"/>
              <a:ext cx="199792" cy="407354"/>
            </a:xfrm>
            <a:prstGeom prst="rect">
              <a:avLst/>
            </a:prstGeom>
            <a:effectLst/>
          </p:spPr>
        </p:pic>
        <p:pic>
          <p:nvPicPr>
            <p:cNvPr id="8745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9013759" y="5253896"/>
              <a:ext cx="276526" cy="53306"/>
            </a:xfrm>
            <a:prstGeom prst="rect">
              <a:avLst/>
            </a:prstGeom>
            <a:effectLst/>
          </p:spPr>
        </p:pic>
        <p:pic>
          <p:nvPicPr>
            <p:cNvPr id="8747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9396798" y="4944890"/>
              <a:ext cx="67877" cy="250704"/>
            </a:xfrm>
            <a:prstGeom prst="rect">
              <a:avLst/>
            </a:prstGeom>
            <a:effectLst/>
          </p:spPr>
        </p:pic>
        <p:pic>
          <p:nvPicPr>
            <p:cNvPr id="8749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9529952" y="4962716"/>
              <a:ext cx="66313" cy="204976"/>
            </a:xfrm>
            <a:prstGeom prst="rect">
              <a:avLst/>
            </a:prstGeom>
            <a:effectLst/>
          </p:spPr>
        </p:pic>
        <p:pic>
          <p:nvPicPr>
            <p:cNvPr id="8751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282056" y="6209558"/>
              <a:ext cx="51525" cy="492771"/>
            </a:xfrm>
            <a:prstGeom prst="rect">
              <a:avLst/>
            </a:prstGeom>
            <a:effectLst/>
          </p:spPr>
        </p:pic>
        <p:pic>
          <p:nvPicPr>
            <p:cNvPr id="8753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180107" y="6374255"/>
              <a:ext cx="435294" cy="299379"/>
            </a:xfrm>
            <a:prstGeom prst="rect">
              <a:avLst/>
            </a:prstGeom>
            <a:effectLst/>
          </p:spPr>
        </p:pic>
        <p:pic>
          <p:nvPicPr>
            <p:cNvPr id="8755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1047593" y="6262147"/>
              <a:ext cx="488359" cy="401592"/>
            </a:xfrm>
            <a:prstGeom prst="rect">
              <a:avLst/>
            </a:prstGeom>
            <a:effectLst/>
          </p:spPr>
        </p:pic>
        <p:pic>
          <p:nvPicPr>
            <p:cNvPr id="8757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1559970" y="6319785"/>
              <a:ext cx="315226" cy="326176"/>
            </a:xfrm>
            <a:prstGeom prst="rect">
              <a:avLst/>
            </a:prstGeom>
            <a:effectLst/>
          </p:spPr>
        </p:pic>
        <p:pic>
          <p:nvPicPr>
            <p:cNvPr id="8759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1819191" y="6257441"/>
              <a:ext cx="641956" cy="370786"/>
            </a:xfrm>
            <a:prstGeom prst="rect">
              <a:avLst/>
            </a:prstGeom>
            <a:effectLst/>
          </p:spPr>
        </p:pic>
        <p:pic>
          <p:nvPicPr>
            <p:cNvPr id="8761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2504716" y="6297917"/>
              <a:ext cx="235455" cy="287430"/>
            </a:xfrm>
            <a:prstGeom prst="rect">
              <a:avLst/>
            </a:prstGeom>
            <a:effectLst/>
          </p:spPr>
        </p:pic>
        <p:pic>
          <p:nvPicPr>
            <p:cNvPr id="8763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2819801" y="6181656"/>
              <a:ext cx="242586" cy="416040"/>
            </a:xfrm>
            <a:prstGeom prst="rect">
              <a:avLst/>
            </a:prstGeom>
            <a:effectLst/>
          </p:spPr>
        </p:pic>
        <p:pic>
          <p:nvPicPr>
            <p:cNvPr id="8765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3634338" y="6137477"/>
              <a:ext cx="779985" cy="557902"/>
            </a:xfrm>
            <a:prstGeom prst="rect">
              <a:avLst/>
            </a:prstGeom>
            <a:effectLst/>
          </p:spPr>
        </p:pic>
        <p:pic>
          <p:nvPicPr>
            <p:cNvPr id="8767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5110641" y="6133375"/>
              <a:ext cx="311700" cy="597915"/>
            </a:xfrm>
            <a:prstGeom prst="rect">
              <a:avLst/>
            </a:prstGeom>
            <a:effectLst/>
          </p:spPr>
        </p:pic>
        <p:pic>
          <p:nvPicPr>
            <p:cNvPr id="8769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5408457" y="6280865"/>
              <a:ext cx="826504" cy="310773"/>
            </a:xfrm>
            <a:prstGeom prst="rect">
              <a:avLst/>
            </a:prstGeom>
            <a:effectLst/>
          </p:spPr>
        </p:pic>
        <p:pic>
          <p:nvPicPr>
            <p:cNvPr id="8771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6228626" y="6112466"/>
              <a:ext cx="166777" cy="461907"/>
            </a:xfrm>
            <a:prstGeom prst="rect">
              <a:avLst/>
            </a:prstGeom>
            <a:effectLst/>
          </p:spPr>
        </p:pic>
        <p:pic>
          <p:nvPicPr>
            <p:cNvPr id="8773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6145342" y="6272338"/>
              <a:ext cx="291911" cy="42746"/>
            </a:xfrm>
            <a:prstGeom prst="rect">
              <a:avLst/>
            </a:prstGeom>
            <a:effectLst/>
          </p:spPr>
        </p:pic>
        <p:pic>
          <p:nvPicPr>
            <p:cNvPr id="8775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6511835" y="6212738"/>
              <a:ext cx="1252424" cy="381186"/>
            </a:xfrm>
            <a:prstGeom prst="rect">
              <a:avLst/>
            </a:prstGeom>
            <a:effectLst/>
          </p:spPr>
        </p:pic>
        <p:pic>
          <p:nvPicPr>
            <p:cNvPr id="8777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8260392" y="6104924"/>
              <a:ext cx="39353" cy="304426"/>
            </a:xfrm>
            <a:prstGeom prst="rect">
              <a:avLst/>
            </a:prstGeom>
            <a:effectLst/>
          </p:spPr>
        </p:pic>
        <p:pic>
          <p:nvPicPr>
            <p:cNvPr id="8779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8211576" y="6559003"/>
              <a:ext cx="132788" cy="9509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95" grpId="4"/>
      <p:bldP build="whole" bldLvl="1" animBg="1" rev="0" advAuto="0" spid="8402" grpId="3"/>
      <p:bldP build="whole" bldLvl="1" animBg="1" rev="0" advAuto="0" spid="8470" grpId="2"/>
      <p:bldP build="whole" bldLvl="1" animBg="1" rev="0" advAuto="0" spid="8682" grpId="8"/>
      <p:bldP build="whole" bldLvl="1" animBg="1" rev="0" advAuto="0" spid="8781" grpId="9"/>
      <p:bldP build="whole" bldLvl="1" animBg="1" rev="0" advAuto="0" spid="8427" grpId="1"/>
      <p:bldP build="whole" bldLvl="1" animBg="1" rev="0" advAuto="0" spid="8518" grpId="5"/>
      <p:bldP build="whole" bldLvl="1" animBg="1" rev="0" advAuto="0" spid="8579" grpId="7"/>
      <p:bldP build="whole" bldLvl="1" animBg="1" rev="0" advAuto="0" spid="8540" grpId="6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7" name="Drawing"/>
          <p:cNvGrpSpPr/>
          <p:nvPr/>
        </p:nvGrpSpPr>
        <p:grpSpPr>
          <a:xfrm>
            <a:off x="536841" y="7637431"/>
            <a:ext cx="12297430" cy="1694061"/>
            <a:chOff x="-256164" y="6436673"/>
            <a:chExt cx="12297428" cy="1694060"/>
          </a:xfrm>
        </p:grpSpPr>
        <p:pic>
          <p:nvPicPr>
            <p:cNvPr id="8783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444" y="7374056"/>
              <a:ext cx="45167" cy="539271"/>
            </a:xfrm>
            <a:prstGeom prst="rect">
              <a:avLst/>
            </a:prstGeom>
            <a:effectLst/>
          </p:spPr>
        </p:pic>
        <p:pic>
          <p:nvPicPr>
            <p:cNvPr id="8785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96506" y="7230318"/>
              <a:ext cx="334053" cy="129614"/>
            </a:xfrm>
            <a:prstGeom prst="rect">
              <a:avLst/>
            </a:prstGeom>
            <a:effectLst/>
          </p:spPr>
        </p:pic>
        <p:pic>
          <p:nvPicPr>
            <p:cNvPr id="8787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6165" y="7858276"/>
              <a:ext cx="464069" cy="112299"/>
            </a:xfrm>
            <a:prstGeom prst="rect">
              <a:avLst/>
            </a:prstGeom>
            <a:effectLst/>
          </p:spPr>
        </p:pic>
        <p:pic>
          <p:nvPicPr>
            <p:cNvPr id="8789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5639" y="7565689"/>
              <a:ext cx="238374" cy="357523"/>
            </a:xfrm>
            <a:prstGeom prst="rect">
              <a:avLst/>
            </a:prstGeom>
            <a:effectLst/>
          </p:spPr>
        </p:pic>
        <p:pic>
          <p:nvPicPr>
            <p:cNvPr id="8791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0959" y="7509754"/>
              <a:ext cx="188549" cy="411897"/>
            </a:xfrm>
            <a:prstGeom prst="rect">
              <a:avLst/>
            </a:prstGeom>
            <a:effectLst/>
          </p:spPr>
        </p:pic>
        <p:pic>
          <p:nvPicPr>
            <p:cNvPr id="8793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69427" y="7235709"/>
              <a:ext cx="59865" cy="895025"/>
            </a:xfrm>
            <a:prstGeom prst="rect">
              <a:avLst/>
            </a:prstGeom>
            <a:effectLst/>
          </p:spPr>
        </p:pic>
        <p:pic>
          <p:nvPicPr>
            <p:cNvPr id="8795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84442" y="7515345"/>
              <a:ext cx="247947" cy="306759"/>
            </a:xfrm>
            <a:prstGeom prst="rect">
              <a:avLst/>
            </a:prstGeom>
            <a:effectLst/>
          </p:spPr>
        </p:pic>
        <p:pic>
          <p:nvPicPr>
            <p:cNvPr id="8797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70707" y="7492643"/>
              <a:ext cx="35285" cy="371275"/>
            </a:xfrm>
            <a:prstGeom prst="rect">
              <a:avLst/>
            </a:prstGeom>
            <a:effectLst/>
          </p:spPr>
        </p:pic>
        <p:pic>
          <p:nvPicPr>
            <p:cNvPr id="8799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67889" y="7304884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8801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299171" y="7421635"/>
              <a:ext cx="302105" cy="346520"/>
            </a:xfrm>
            <a:prstGeom prst="rect">
              <a:avLst/>
            </a:prstGeom>
            <a:effectLst/>
          </p:spPr>
        </p:pic>
        <p:pic>
          <p:nvPicPr>
            <p:cNvPr id="8803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579166" y="7455905"/>
              <a:ext cx="298807" cy="312800"/>
            </a:xfrm>
            <a:prstGeom prst="rect">
              <a:avLst/>
            </a:prstGeom>
            <a:effectLst/>
          </p:spPr>
        </p:pic>
        <p:pic>
          <p:nvPicPr>
            <p:cNvPr id="8805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816335" y="7207139"/>
              <a:ext cx="338337" cy="546595"/>
            </a:xfrm>
            <a:prstGeom prst="rect">
              <a:avLst/>
            </a:prstGeom>
            <a:effectLst/>
          </p:spPr>
        </p:pic>
        <p:pic>
          <p:nvPicPr>
            <p:cNvPr id="8807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583841" y="7077595"/>
              <a:ext cx="84696" cy="588681"/>
            </a:xfrm>
            <a:prstGeom prst="rect">
              <a:avLst/>
            </a:prstGeom>
            <a:effectLst/>
          </p:spPr>
        </p:pic>
        <p:pic>
          <p:nvPicPr>
            <p:cNvPr id="8809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573958" y="7378257"/>
              <a:ext cx="254426" cy="351892"/>
            </a:xfrm>
            <a:prstGeom prst="rect">
              <a:avLst/>
            </a:prstGeom>
            <a:effectLst/>
          </p:spPr>
        </p:pic>
        <p:pic>
          <p:nvPicPr>
            <p:cNvPr id="8811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763183" y="7383940"/>
              <a:ext cx="329503" cy="648020"/>
            </a:xfrm>
            <a:prstGeom prst="rect">
              <a:avLst/>
            </a:prstGeom>
            <a:effectLst/>
          </p:spPr>
        </p:pic>
        <p:pic>
          <p:nvPicPr>
            <p:cNvPr id="8813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680752" y="6978775"/>
              <a:ext cx="351511" cy="576761"/>
            </a:xfrm>
            <a:prstGeom prst="rect">
              <a:avLst/>
            </a:prstGeom>
            <a:effectLst/>
          </p:spPr>
        </p:pic>
        <p:pic>
          <p:nvPicPr>
            <p:cNvPr id="8815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016742" y="7285119"/>
              <a:ext cx="35283" cy="213161"/>
            </a:xfrm>
            <a:prstGeom prst="rect">
              <a:avLst/>
            </a:prstGeom>
            <a:effectLst/>
          </p:spPr>
        </p:pic>
        <p:pic>
          <p:nvPicPr>
            <p:cNvPr id="8817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4016742" y="7052775"/>
              <a:ext cx="73204" cy="99632"/>
            </a:xfrm>
            <a:prstGeom prst="rect">
              <a:avLst/>
            </a:prstGeom>
            <a:effectLst/>
          </p:spPr>
        </p:pic>
        <p:pic>
          <p:nvPicPr>
            <p:cNvPr id="8819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4169509" y="6929364"/>
              <a:ext cx="119687" cy="657857"/>
            </a:xfrm>
            <a:prstGeom prst="rect">
              <a:avLst/>
            </a:prstGeom>
            <a:effectLst/>
          </p:spPr>
        </p:pic>
        <p:pic>
          <p:nvPicPr>
            <p:cNvPr id="8821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4267498" y="7244691"/>
              <a:ext cx="324780" cy="627013"/>
            </a:xfrm>
            <a:prstGeom prst="rect">
              <a:avLst/>
            </a:prstGeom>
            <a:effectLst/>
          </p:spPr>
        </p:pic>
        <p:pic>
          <p:nvPicPr>
            <p:cNvPr id="8823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4763901" y="6949128"/>
              <a:ext cx="137983" cy="796207"/>
            </a:xfrm>
            <a:prstGeom prst="rect">
              <a:avLst/>
            </a:prstGeom>
            <a:effectLst/>
          </p:spPr>
        </p:pic>
        <p:pic>
          <p:nvPicPr>
            <p:cNvPr id="8825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4767776" y="7231559"/>
              <a:ext cx="284939" cy="316134"/>
            </a:xfrm>
            <a:prstGeom prst="rect">
              <a:avLst/>
            </a:prstGeom>
            <a:effectLst/>
          </p:spPr>
        </p:pic>
        <p:pic>
          <p:nvPicPr>
            <p:cNvPr id="8827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5053177" y="7237938"/>
              <a:ext cx="550333" cy="299873"/>
            </a:xfrm>
            <a:prstGeom prst="rect">
              <a:avLst/>
            </a:prstGeom>
            <a:effectLst/>
          </p:spPr>
        </p:pic>
        <p:pic>
          <p:nvPicPr>
            <p:cNvPr id="8829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5594878" y="6949955"/>
              <a:ext cx="423678" cy="562625"/>
            </a:xfrm>
            <a:prstGeom prst="rect">
              <a:avLst/>
            </a:prstGeom>
            <a:effectLst/>
          </p:spPr>
        </p:pic>
        <p:pic>
          <p:nvPicPr>
            <p:cNvPr id="8831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6517481" y="7050816"/>
              <a:ext cx="133528" cy="456595"/>
            </a:xfrm>
            <a:prstGeom prst="rect">
              <a:avLst/>
            </a:prstGeom>
            <a:effectLst/>
          </p:spPr>
        </p:pic>
        <p:pic>
          <p:nvPicPr>
            <p:cNvPr id="8833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6556433" y="6984127"/>
              <a:ext cx="306527" cy="511758"/>
            </a:xfrm>
            <a:prstGeom prst="rect">
              <a:avLst/>
            </a:prstGeom>
            <a:effectLst/>
          </p:spPr>
        </p:pic>
        <p:pic>
          <p:nvPicPr>
            <p:cNvPr id="8835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6834598" y="7174655"/>
              <a:ext cx="208448" cy="277418"/>
            </a:xfrm>
            <a:prstGeom prst="rect">
              <a:avLst/>
            </a:prstGeom>
            <a:effectLst/>
          </p:spPr>
        </p:pic>
        <p:pic>
          <p:nvPicPr>
            <p:cNvPr id="8837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7044371" y="6907940"/>
              <a:ext cx="693666" cy="590646"/>
            </a:xfrm>
            <a:prstGeom prst="rect">
              <a:avLst/>
            </a:prstGeom>
            <a:effectLst/>
          </p:spPr>
        </p:pic>
        <p:pic>
          <p:nvPicPr>
            <p:cNvPr id="8839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7946706" y="6701033"/>
              <a:ext cx="315083" cy="1106474"/>
            </a:xfrm>
            <a:prstGeom prst="rect">
              <a:avLst/>
            </a:prstGeom>
            <a:effectLst/>
          </p:spPr>
        </p:pic>
        <p:pic>
          <p:nvPicPr>
            <p:cNvPr id="8841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8280946" y="6889835"/>
              <a:ext cx="257539" cy="490871"/>
            </a:xfrm>
            <a:prstGeom prst="rect">
              <a:avLst/>
            </a:prstGeom>
            <a:effectLst/>
          </p:spPr>
        </p:pic>
        <p:pic>
          <p:nvPicPr>
            <p:cNvPr id="8843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8479986" y="7054277"/>
              <a:ext cx="305553" cy="307438"/>
            </a:xfrm>
            <a:prstGeom prst="rect">
              <a:avLst/>
            </a:prstGeom>
            <a:effectLst/>
          </p:spPr>
        </p:pic>
        <p:pic>
          <p:nvPicPr>
            <p:cNvPr id="8845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8738634" y="6901985"/>
              <a:ext cx="213561" cy="422529"/>
            </a:xfrm>
            <a:prstGeom prst="rect">
              <a:avLst/>
            </a:prstGeom>
            <a:effectLst/>
          </p:spPr>
        </p:pic>
        <p:pic>
          <p:nvPicPr>
            <p:cNvPr id="8847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9096122" y="6692192"/>
              <a:ext cx="114345" cy="608449"/>
            </a:xfrm>
            <a:prstGeom prst="rect">
              <a:avLst/>
            </a:prstGeom>
            <a:effectLst/>
          </p:spPr>
        </p:pic>
        <p:pic>
          <p:nvPicPr>
            <p:cNvPr id="8849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9007186" y="6878952"/>
              <a:ext cx="295945" cy="144988"/>
            </a:xfrm>
            <a:prstGeom prst="rect">
              <a:avLst/>
            </a:prstGeom>
            <a:effectLst/>
          </p:spPr>
        </p:pic>
        <p:pic>
          <p:nvPicPr>
            <p:cNvPr id="8851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9460300" y="6734680"/>
              <a:ext cx="422148" cy="592265"/>
            </a:xfrm>
            <a:prstGeom prst="rect">
              <a:avLst/>
            </a:prstGeom>
            <a:effectLst/>
          </p:spPr>
        </p:pic>
        <p:pic>
          <p:nvPicPr>
            <p:cNvPr id="8853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10143624" y="6672431"/>
              <a:ext cx="55047" cy="568915"/>
            </a:xfrm>
            <a:prstGeom prst="rect">
              <a:avLst/>
            </a:prstGeom>
            <a:effectLst/>
          </p:spPr>
        </p:pic>
        <p:pic>
          <p:nvPicPr>
            <p:cNvPr id="8855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10074446" y="6595742"/>
              <a:ext cx="284405" cy="388670"/>
            </a:xfrm>
            <a:prstGeom prst="rect">
              <a:avLst/>
            </a:prstGeom>
            <a:effectLst/>
          </p:spPr>
        </p:pic>
        <p:pic>
          <p:nvPicPr>
            <p:cNvPr id="8857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10348784" y="6901940"/>
              <a:ext cx="274819" cy="305780"/>
            </a:xfrm>
            <a:prstGeom prst="rect">
              <a:avLst/>
            </a:prstGeom>
            <a:effectLst/>
          </p:spPr>
        </p:pic>
        <p:pic>
          <p:nvPicPr>
            <p:cNvPr id="8859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10609045" y="6899715"/>
              <a:ext cx="238548" cy="311988"/>
            </a:xfrm>
            <a:prstGeom prst="rect">
              <a:avLst/>
            </a:prstGeom>
            <a:effectLst/>
          </p:spPr>
        </p:pic>
        <p:pic>
          <p:nvPicPr>
            <p:cNvPr id="8861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10894661" y="6827227"/>
              <a:ext cx="272456" cy="338357"/>
            </a:xfrm>
            <a:prstGeom prst="rect">
              <a:avLst/>
            </a:prstGeom>
            <a:effectLst/>
          </p:spPr>
        </p:pic>
        <p:pic>
          <p:nvPicPr>
            <p:cNvPr id="8863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11093863" y="6912022"/>
              <a:ext cx="234460" cy="281827"/>
            </a:xfrm>
            <a:prstGeom prst="rect">
              <a:avLst/>
            </a:prstGeom>
            <a:effectLst/>
          </p:spPr>
        </p:pic>
        <p:pic>
          <p:nvPicPr>
            <p:cNvPr id="8865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11337853" y="6818755"/>
              <a:ext cx="206382" cy="381532"/>
            </a:xfrm>
            <a:prstGeom prst="rect">
              <a:avLst/>
            </a:prstGeom>
            <a:effectLst/>
          </p:spPr>
        </p:pic>
        <p:pic>
          <p:nvPicPr>
            <p:cNvPr id="8867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11541800" y="6905687"/>
              <a:ext cx="317058" cy="264530"/>
            </a:xfrm>
            <a:prstGeom prst="rect">
              <a:avLst/>
            </a:prstGeom>
            <a:effectLst/>
          </p:spPr>
        </p:pic>
        <p:pic>
          <p:nvPicPr>
            <p:cNvPr id="8869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10734588" y="7490622"/>
              <a:ext cx="126183" cy="244829"/>
            </a:xfrm>
            <a:prstGeom prst="rect">
              <a:avLst/>
            </a:prstGeom>
            <a:effectLst/>
          </p:spPr>
        </p:pic>
        <p:pic>
          <p:nvPicPr>
            <p:cNvPr id="8871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11013814" y="7601345"/>
              <a:ext cx="44599" cy="341741"/>
            </a:xfrm>
            <a:prstGeom prst="rect">
              <a:avLst/>
            </a:prstGeom>
            <a:effectLst/>
          </p:spPr>
        </p:pic>
        <p:pic>
          <p:nvPicPr>
            <p:cNvPr id="8873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11158304" y="7564812"/>
              <a:ext cx="267603" cy="414395"/>
            </a:xfrm>
            <a:prstGeom prst="rect">
              <a:avLst/>
            </a:prstGeom>
            <a:effectLst/>
          </p:spPr>
        </p:pic>
        <p:pic>
          <p:nvPicPr>
            <p:cNvPr id="8875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11487585" y="6436673"/>
              <a:ext cx="553680" cy="1643517"/>
            </a:xfrm>
            <a:prstGeom prst="rect">
              <a:avLst/>
            </a:prstGeom>
            <a:effectLst/>
          </p:spPr>
        </p:pic>
      </p:grpSp>
      <p:grpSp>
        <p:nvGrpSpPr>
          <p:cNvPr id="9020" name="Drawing"/>
          <p:cNvGrpSpPr/>
          <p:nvPr/>
        </p:nvGrpSpPr>
        <p:grpSpPr>
          <a:xfrm>
            <a:off x="525862" y="256922"/>
            <a:ext cx="12076442" cy="1842517"/>
            <a:chOff x="226061" y="-12734"/>
            <a:chExt cx="12076440" cy="1842515"/>
          </a:xfrm>
        </p:grpSpPr>
        <p:pic>
          <p:nvPicPr>
            <p:cNvPr id="8878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226061" y="189547"/>
              <a:ext cx="281912" cy="496369"/>
            </a:xfrm>
            <a:prstGeom prst="rect">
              <a:avLst/>
            </a:prstGeom>
            <a:effectLst/>
          </p:spPr>
        </p:pic>
        <p:pic>
          <p:nvPicPr>
            <p:cNvPr id="8880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544118" y="231381"/>
              <a:ext cx="333562" cy="626765"/>
            </a:xfrm>
            <a:prstGeom prst="rect">
              <a:avLst/>
            </a:prstGeom>
            <a:effectLst/>
          </p:spPr>
        </p:pic>
        <p:pic>
          <p:nvPicPr>
            <p:cNvPr id="8882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1656479" y="180064"/>
              <a:ext cx="651203" cy="476371"/>
            </a:xfrm>
            <a:prstGeom prst="rect">
              <a:avLst/>
            </a:prstGeom>
            <a:effectLst/>
          </p:spPr>
        </p:pic>
        <p:pic>
          <p:nvPicPr>
            <p:cNvPr id="8884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2266558" y="299731"/>
              <a:ext cx="375954" cy="322300"/>
            </a:xfrm>
            <a:prstGeom prst="rect">
              <a:avLst/>
            </a:prstGeom>
            <a:effectLst/>
          </p:spPr>
        </p:pic>
        <p:pic>
          <p:nvPicPr>
            <p:cNvPr id="8886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2505499" y="111755"/>
              <a:ext cx="143989" cy="157950"/>
            </a:xfrm>
            <a:prstGeom prst="rect">
              <a:avLst/>
            </a:prstGeom>
            <a:effectLst/>
          </p:spPr>
        </p:pic>
        <p:pic>
          <p:nvPicPr>
            <p:cNvPr id="8888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2610133" y="235001"/>
              <a:ext cx="604381" cy="396529"/>
            </a:xfrm>
            <a:prstGeom prst="rect">
              <a:avLst/>
            </a:prstGeom>
            <a:effectLst/>
          </p:spPr>
        </p:pic>
        <p:pic>
          <p:nvPicPr>
            <p:cNvPr id="8890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3043136" y="103852"/>
              <a:ext cx="129524" cy="117619"/>
            </a:xfrm>
            <a:prstGeom prst="rect">
              <a:avLst/>
            </a:prstGeom>
            <a:effectLst/>
          </p:spPr>
        </p:pic>
        <p:pic>
          <p:nvPicPr>
            <p:cNvPr id="8892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3182133" y="244302"/>
              <a:ext cx="311406" cy="312643"/>
            </a:xfrm>
            <a:prstGeom prst="rect">
              <a:avLst/>
            </a:prstGeom>
            <a:effectLst/>
          </p:spPr>
        </p:pic>
        <p:pic>
          <p:nvPicPr>
            <p:cNvPr id="8894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3419306" y="265041"/>
              <a:ext cx="388138" cy="334362"/>
            </a:xfrm>
            <a:prstGeom prst="rect">
              <a:avLst/>
            </a:prstGeom>
            <a:effectLst/>
          </p:spPr>
        </p:pic>
        <p:pic>
          <p:nvPicPr>
            <p:cNvPr id="8896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1434557" y="108226"/>
              <a:ext cx="147660" cy="133575"/>
            </a:xfrm>
            <a:prstGeom prst="rect">
              <a:avLst/>
            </a:prstGeom>
            <a:effectLst/>
          </p:spPr>
        </p:pic>
        <p:pic>
          <p:nvPicPr>
            <p:cNvPr id="8898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1526759" y="69912"/>
              <a:ext cx="76386" cy="143988"/>
            </a:xfrm>
            <a:prstGeom prst="rect">
              <a:avLst/>
            </a:prstGeom>
            <a:effectLst/>
          </p:spPr>
        </p:pic>
        <p:pic>
          <p:nvPicPr>
            <p:cNvPr id="8900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4061062" y="202956"/>
              <a:ext cx="393109" cy="435407"/>
            </a:xfrm>
            <a:prstGeom prst="rect">
              <a:avLst/>
            </a:prstGeom>
            <a:effectLst/>
          </p:spPr>
        </p:pic>
        <p:pic>
          <p:nvPicPr>
            <p:cNvPr id="8902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4518970" y="315773"/>
              <a:ext cx="390623" cy="280467"/>
            </a:xfrm>
            <a:prstGeom prst="rect">
              <a:avLst/>
            </a:prstGeom>
            <a:effectLst/>
          </p:spPr>
        </p:pic>
        <p:pic>
          <p:nvPicPr>
            <p:cNvPr id="8904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4878205" y="154419"/>
              <a:ext cx="80218" cy="422215"/>
            </a:xfrm>
            <a:prstGeom prst="rect">
              <a:avLst/>
            </a:prstGeom>
            <a:effectLst/>
          </p:spPr>
        </p:pic>
        <p:pic>
          <p:nvPicPr>
            <p:cNvPr id="8906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4816911" y="293129"/>
              <a:ext cx="288000" cy="123063"/>
            </a:xfrm>
            <a:prstGeom prst="rect">
              <a:avLst/>
            </a:prstGeom>
            <a:effectLst/>
          </p:spPr>
        </p:pic>
        <p:pic>
          <p:nvPicPr>
            <p:cNvPr id="8908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5282725" y="-12735"/>
              <a:ext cx="101211" cy="212685"/>
            </a:xfrm>
            <a:prstGeom prst="rect">
              <a:avLst/>
            </a:prstGeom>
            <a:effectLst/>
          </p:spPr>
        </p:pic>
        <p:pic>
          <p:nvPicPr>
            <p:cNvPr id="8910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5351553" y="21080"/>
              <a:ext cx="116090" cy="220724"/>
            </a:xfrm>
            <a:prstGeom prst="rect">
              <a:avLst/>
            </a:prstGeom>
            <a:effectLst/>
          </p:spPr>
        </p:pic>
        <p:pic>
          <p:nvPicPr>
            <p:cNvPr id="8912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5871458" y="135149"/>
              <a:ext cx="341630" cy="725676"/>
            </a:xfrm>
            <a:prstGeom prst="rect">
              <a:avLst/>
            </a:prstGeom>
            <a:effectLst/>
          </p:spPr>
        </p:pic>
        <p:pic>
          <p:nvPicPr>
            <p:cNvPr id="8914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6905766" y="233571"/>
              <a:ext cx="249976" cy="322133"/>
            </a:xfrm>
            <a:prstGeom prst="rect">
              <a:avLst/>
            </a:prstGeom>
            <a:effectLst/>
          </p:spPr>
        </p:pic>
        <p:pic>
          <p:nvPicPr>
            <p:cNvPr id="8916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6921071" y="221482"/>
              <a:ext cx="196460" cy="403979"/>
            </a:xfrm>
            <a:prstGeom prst="rect">
              <a:avLst/>
            </a:prstGeom>
            <a:effectLst/>
          </p:spPr>
        </p:pic>
        <p:pic>
          <p:nvPicPr>
            <p:cNvPr id="8918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7445040" y="249227"/>
              <a:ext cx="240852" cy="315919"/>
            </a:xfrm>
            <a:prstGeom prst="rect">
              <a:avLst/>
            </a:prstGeom>
            <a:effectLst/>
          </p:spPr>
        </p:pic>
        <p:pic>
          <p:nvPicPr>
            <p:cNvPr id="8920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7472144" y="390788"/>
              <a:ext cx="157943" cy="53308"/>
            </a:xfrm>
            <a:prstGeom prst="rect">
              <a:avLst/>
            </a:prstGeom>
            <a:effectLst/>
          </p:spPr>
        </p:pic>
        <p:pic>
          <p:nvPicPr>
            <p:cNvPr id="8922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7888282" y="199752"/>
              <a:ext cx="516097" cy="350806"/>
            </a:xfrm>
            <a:prstGeom prst="rect">
              <a:avLst/>
            </a:prstGeom>
            <a:effectLst/>
          </p:spPr>
        </p:pic>
        <p:pic>
          <p:nvPicPr>
            <p:cNvPr id="8924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8092977" y="279180"/>
              <a:ext cx="53304" cy="443940"/>
            </a:xfrm>
            <a:prstGeom prst="rect">
              <a:avLst/>
            </a:prstGeom>
            <a:effectLst/>
          </p:spPr>
        </p:pic>
        <p:pic>
          <p:nvPicPr>
            <p:cNvPr id="8926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8197610" y="539266"/>
              <a:ext cx="167789" cy="220626"/>
            </a:xfrm>
            <a:prstGeom prst="rect">
              <a:avLst/>
            </a:prstGeom>
            <a:effectLst/>
          </p:spPr>
        </p:pic>
        <p:pic>
          <p:nvPicPr>
            <p:cNvPr id="8928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8581271" y="269440"/>
              <a:ext cx="240610" cy="328120"/>
            </a:xfrm>
            <a:prstGeom prst="rect">
              <a:avLst/>
            </a:prstGeom>
            <a:effectLst/>
          </p:spPr>
        </p:pic>
        <p:pic>
          <p:nvPicPr>
            <p:cNvPr id="8930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9132346" y="185323"/>
              <a:ext cx="60282" cy="391308"/>
            </a:xfrm>
            <a:prstGeom prst="rect">
              <a:avLst/>
            </a:prstGeom>
            <a:effectLst/>
          </p:spPr>
        </p:pic>
        <p:pic>
          <p:nvPicPr>
            <p:cNvPr id="8932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9083513" y="181522"/>
              <a:ext cx="302871" cy="401659"/>
            </a:xfrm>
            <a:prstGeom prst="rect">
              <a:avLst/>
            </a:prstGeom>
            <a:effectLst/>
          </p:spPr>
        </p:pic>
        <p:pic>
          <p:nvPicPr>
            <p:cNvPr id="8934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9369515" y="416422"/>
              <a:ext cx="227698" cy="312221"/>
            </a:xfrm>
            <a:prstGeom prst="rect">
              <a:avLst/>
            </a:prstGeom>
            <a:effectLst/>
          </p:spPr>
        </p:pic>
        <p:pic>
          <p:nvPicPr>
            <p:cNvPr id="8936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9588967" y="9176"/>
              <a:ext cx="238443" cy="229266"/>
            </a:xfrm>
            <a:prstGeom prst="rect">
              <a:avLst/>
            </a:prstGeom>
            <a:effectLst/>
          </p:spPr>
        </p:pic>
        <p:pic>
          <p:nvPicPr>
            <p:cNvPr id="8938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640954" y="1333403"/>
              <a:ext cx="194873" cy="325476"/>
            </a:xfrm>
            <a:prstGeom prst="rect">
              <a:avLst/>
            </a:prstGeom>
            <a:effectLst/>
          </p:spPr>
        </p:pic>
        <p:pic>
          <p:nvPicPr>
            <p:cNvPr id="8940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641664" y="1203367"/>
              <a:ext cx="40700" cy="63854"/>
            </a:xfrm>
            <a:prstGeom prst="rect">
              <a:avLst/>
            </a:prstGeom>
            <a:effectLst/>
          </p:spPr>
        </p:pic>
        <p:pic>
          <p:nvPicPr>
            <p:cNvPr id="8942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763491" y="1353648"/>
              <a:ext cx="272301" cy="339086"/>
            </a:xfrm>
            <a:prstGeom prst="rect">
              <a:avLst/>
            </a:prstGeom>
            <a:effectLst/>
          </p:spPr>
        </p:pic>
        <p:pic>
          <p:nvPicPr>
            <p:cNvPr id="8944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1085596" y="1160434"/>
              <a:ext cx="559401" cy="534715"/>
            </a:xfrm>
            <a:prstGeom prst="rect">
              <a:avLst/>
            </a:prstGeom>
            <a:effectLst/>
          </p:spPr>
        </p:pic>
        <p:pic>
          <p:nvPicPr>
            <p:cNvPr id="8946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969406" y="1276695"/>
              <a:ext cx="319834" cy="74234"/>
            </a:xfrm>
            <a:prstGeom prst="rect">
              <a:avLst/>
            </a:prstGeom>
            <a:effectLst/>
          </p:spPr>
        </p:pic>
        <p:pic>
          <p:nvPicPr>
            <p:cNvPr id="8948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1612617" y="1326808"/>
              <a:ext cx="341473" cy="399506"/>
            </a:xfrm>
            <a:prstGeom prst="rect">
              <a:avLst/>
            </a:prstGeom>
            <a:effectLst/>
          </p:spPr>
        </p:pic>
        <p:pic>
          <p:nvPicPr>
            <p:cNvPr id="8950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2023725" y="1359700"/>
              <a:ext cx="290935" cy="294375"/>
            </a:xfrm>
            <a:prstGeom prst="rect">
              <a:avLst/>
            </a:prstGeom>
            <a:effectLst/>
          </p:spPr>
        </p:pic>
        <p:pic>
          <p:nvPicPr>
            <p:cNvPr id="8952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2233289" y="1351549"/>
              <a:ext cx="248787" cy="288155"/>
            </a:xfrm>
            <a:prstGeom prst="rect">
              <a:avLst/>
            </a:prstGeom>
            <a:effectLst/>
          </p:spPr>
        </p:pic>
        <p:pic>
          <p:nvPicPr>
            <p:cNvPr id="8954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2549098" y="1010072"/>
              <a:ext cx="225951" cy="599726"/>
            </a:xfrm>
            <a:prstGeom prst="rect">
              <a:avLst/>
            </a:prstGeom>
            <a:effectLst/>
          </p:spPr>
        </p:pic>
        <p:pic>
          <p:nvPicPr>
            <p:cNvPr id="8956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2480865" y="1199961"/>
              <a:ext cx="287210" cy="109111"/>
            </a:xfrm>
            <a:prstGeom prst="rect">
              <a:avLst/>
            </a:prstGeom>
            <a:effectLst/>
          </p:spPr>
        </p:pic>
        <p:pic>
          <p:nvPicPr>
            <p:cNvPr id="8958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2756623" y="1246921"/>
              <a:ext cx="316326" cy="396982"/>
            </a:xfrm>
            <a:prstGeom prst="rect">
              <a:avLst/>
            </a:prstGeom>
            <a:effectLst/>
          </p:spPr>
        </p:pic>
        <p:pic>
          <p:nvPicPr>
            <p:cNvPr id="8960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4072760" y="1198240"/>
              <a:ext cx="76491" cy="403811"/>
            </a:xfrm>
            <a:prstGeom prst="rect">
              <a:avLst/>
            </a:prstGeom>
            <a:effectLst/>
          </p:spPr>
        </p:pic>
        <p:pic>
          <p:nvPicPr>
            <p:cNvPr id="8962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4054090" y="1160102"/>
              <a:ext cx="328535" cy="524517"/>
            </a:xfrm>
            <a:prstGeom prst="rect">
              <a:avLst/>
            </a:prstGeom>
            <a:effectLst/>
          </p:spPr>
        </p:pic>
        <p:pic>
          <p:nvPicPr>
            <p:cNvPr id="8964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4449215" y="1560689"/>
              <a:ext cx="258083" cy="254398"/>
            </a:xfrm>
            <a:prstGeom prst="rect">
              <a:avLst/>
            </a:prstGeom>
            <a:effectLst/>
          </p:spPr>
        </p:pic>
        <p:pic>
          <p:nvPicPr>
            <p:cNvPr id="8966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5401173" y="1172611"/>
              <a:ext cx="52518" cy="394561"/>
            </a:xfrm>
            <a:prstGeom prst="rect">
              <a:avLst/>
            </a:prstGeom>
            <a:effectLst/>
          </p:spPr>
        </p:pic>
        <p:pic>
          <p:nvPicPr>
            <p:cNvPr id="8968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5219016" y="1111017"/>
              <a:ext cx="1135770" cy="518936"/>
            </a:xfrm>
            <a:prstGeom prst="rect">
              <a:avLst/>
            </a:prstGeom>
            <a:effectLst/>
          </p:spPr>
        </p:pic>
        <p:pic>
          <p:nvPicPr>
            <p:cNvPr id="8970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7074536" y="1256479"/>
              <a:ext cx="369975" cy="324644"/>
            </a:xfrm>
            <a:prstGeom prst="rect">
              <a:avLst/>
            </a:prstGeom>
            <a:effectLst/>
          </p:spPr>
        </p:pic>
        <p:pic>
          <p:nvPicPr>
            <p:cNvPr id="8972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7487943" y="1269852"/>
              <a:ext cx="323508" cy="308005"/>
            </a:xfrm>
            <a:prstGeom prst="rect">
              <a:avLst/>
            </a:prstGeom>
            <a:effectLst/>
          </p:spPr>
        </p:pic>
        <p:pic>
          <p:nvPicPr>
            <p:cNvPr id="8974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7722032" y="1334825"/>
              <a:ext cx="227756" cy="494957"/>
            </a:xfrm>
            <a:prstGeom prst="rect">
              <a:avLst/>
            </a:prstGeom>
            <a:effectLst/>
          </p:spPr>
        </p:pic>
        <p:pic>
          <p:nvPicPr>
            <p:cNvPr id="8976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8379269" y="1131491"/>
              <a:ext cx="46039" cy="421730"/>
            </a:xfrm>
            <a:prstGeom prst="rect">
              <a:avLst/>
            </a:prstGeom>
            <a:effectLst/>
          </p:spPr>
        </p:pic>
        <p:pic>
          <p:nvPicPr>
            <p:cNvPr id="8978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8378975" y="1292819"/>
              <a:ext cx="229238" cy="276797"/>
            </a:xfrm>
            <a:prstGeom prst="rect">
              <a:avLst/>
            </a:prstGeom>
            <a:effectLst/>
          </p:spPr>
        </p:pic>
        <p:pic>
          <p:nvPicPr>
            <p:cNvPr id="8980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8594811" y="1244735"/>
              <a:ext cx="297864" cy="251255"/>
            </a:xfrm>
            <a:prstGeom prst="rect">
              <a:avLst/>
            </a:prstGeom>
            <a:effectLst/>
          </p:spPr>
        </p:pic>
        <p:pic>
          <p:nvPicPr>
            <p:cNvPr id="8982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9355563" y="1171348"/>
              <a:ext cx="318380" cy="47043"/>
            </a:xfrm>
            <a:prstGeom prst="rect">
              <a:avLst/>
            </a:prstGeom>
            <a:effectLst/>
          </p:spPr>
        </p:pic>
        <p:pic>
          <p:nvPicPr>
            <p:cNvPr id="8984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9450679" y="1162263"/>
              <a:ext cx="265121" cy="354599"/>
            </a:xfrm>
            <a:prstGeom prst="rect">
              <a:avLst/>
            </a:prstGeom>
            <a:effectLst/>
          </p:spPr>
        </p:pic>
        <p:pic>
          <p:nvPicPr>
            <p:cNvPr id="8986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9711320" y="1032546"/>
              <a:ext cx="116089" cy="39356"/>
            </a:xfrm>
            <a:prstGeom prst="rect">
              <a:avLst/>
            </a:prstGeom>
            <a:effectLst/>
          </p:spPr>
        </p:pic>
        <p:pic>
          <p:nvPicPr>
            <p:cNvPr id="8988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9920592" y="910386"/>
              <a:ext cx="25401" cy="308002"/>
            </a:xfrm>
            <a:prstGeom prst="rect">
              <a:avLst/>
            </a:prstGeom>
            <a:effectLst/>
          </p:spPr>
        </p:pic>
        <p:pic>
          <p:nvPicPr>
            <p:cNvPr id="8990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9662490" y="1046499"/>
              <a:ext cx="132364" cy="46331"/>
            </a:xfrm>
            <a:prstGeom prst="rect">
              <a:avLst/>
            </a:prstGeom>
            <a:effectLst/>
          </p:spPr>
        </p:pic>
        <p:pic>
          <p:nvPicPr>
            <p:cNvPr id="8992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9976099" y="1053580"/>
              <a:ext cx="255063" cy="539167"/>
            </a:xfrm>
            <a:prstGeom prst="rect">
              <a:avLst/>
            </a:prstGeom>
            <a:effectLst/>
          </p:spPr>
        </p:pic>
        <p:pic>
          <p:nvPicPr>
            <p:cNvPr id="8994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10215377" y="1217755"/>
              <a:ext cx="197020" cy="321513"/>
            </a:xfrm>
            <a:prstGeom prst="rect">
              <a:avLst/>
            </a:prstGeom>
            <a:effectLst/>
          </p:spPr>
        </p:pic>
        <p:pic>
          <p:nvPicPr>
            <p:cNvPr id="8996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10178437" y="1220889"/>
              <a:ext cx="262826" cy="318378"/>
            </a:xfrm>
            <a:prstGeom prst="rect">
              <a:avLst/>
            </a:prstGeom>
            <a:effectLst/>
          </p:spPr>
        </p:pic>
        <p:pic>
          <p:nvPicPr>
            <p:cNvPr id="8998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10457715" y="1119542"/>
              <a:ext cx="163817" cy="503433"/>
            </a:xfrm>
            <a:prstGeom prst="rect">
              <a:avLst/>
            </a:prstGeom>
            <a:effectLst/>
          </p:spPr>
        </p:pic>
        <p:pic>
          <p:nvPicPr>
            <p:cNvPr id="9000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10985011" y="1141595"/>
              <a:ext cx="258449" cy="409452"/>
            </a:xfrm>
            <a:prstGeom prst="rect">
              <a:avLst/>
            </a:prstGeom>
            <a:effectLst/>
          </p:spPr>
        </p:pic>
        <p:pic>
          <p:nvPicPr>
            <p:cNvPr id="9002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11015764" y="1325524"/>
              <a:ext cx="220720" cy="67256"/>
            </a:xfrm>
            <a:prstGeom prst="rect">
              <a:avLst/>
            </a:prstGeom>
            <a:effectLst/>
          </p:spPr>
        </p:pic>
        <p:pic>
          <p:nvPicPr>
            <p:cNvPr id="9004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6775082" y="1169199"/>
              <a:ext cx="164417" cy="188703"/>
            </a:xfrm>
            <a:prstGeom prst="rect">
              <a:avLst/>
            </a:prstGeom>
            <a:effectLst/>
          </p:spPr>
        </p:pic>
        <p:pic>
          <p:nvPicPr>
            <p:cNvPr id="9006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6844340" y="1165085"/>
              <a:ext cx="123060" cy="130035"/>
            </a:xfrm>
            <a:prstGeom prst="rect">
              <a:avLst/>
            </a:prstGeom>
            <a:effectLst/>
          </p:spPr>
        </p:pic>
        <p:pic>
          <p:nvPicPr>
            <p:cNvPr id="9008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8836804" y="1019505"/>
              <a:ext cx="62847" cy="164008"/>
            </a:xfrm>
            <a:prstGeom prst="rect">
              <a:avLst/>
            </a:prstGeom>
            <a:effectLst/>
          </p:spPr>
        </p:pic>
        <p:pic>
          <p:nvPicPr>
            <p:cNvPr id="9010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8867269" y="1032545"/>
              <a:ext cx="102139" cy="171895"/>
            </a:xfrm>
            <a:prstGeom prst="rect">
              <a:avLst/>
            </a:prstGeom>
            <a:effectLst/>
          </p:spPr>
        </p:pic>
        <p:pic>
          <p:nvPicPr>
            <p:cNvPr id="9012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11552888" y="1110536"/>
              <a:ext cx="44122" cy="407804"/>
            </a:xfrm>
            <a:prstGeom prst="rect">
              <a:avLst/>
            </a:prstGeom>
            <a:effectLst/>
          </p:spPr>
        </p:pic>
        <p:pic>
          <p:nvPicPr>
            <p:cNvPr id="9014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11515886" y="1098561"/>
              <a:ext cx="314683" cy="488553"/>
            </a:xfrm>
            <a:prstGeom prst="rect">
              <a:avLst/>
            </a:prstGeom>
            <a:effectLst/>
          </p:spPr>
        </p:pic>
        <p:pic>
          <p:nvPicPr>
            <p:cNvPr id="9016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11817961" y="1423183"/>
              <a:ext cx="274199" cy="271924"/>
            </a:xfrm>
            <a:prstGeom prst="rect">
              <a:avLst/>
            </a:prstGeom>
            <a:effectLst/>
          </p:spPr>
        </p:pic>
        <p:pic>
          <p:nvPicPr>
            <p:cNvPr id="9018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251702" y="1430159"/>
              <a:ext cx="50801" cy="25401"/>
            </a:xfrm>
            <a:prstGeom prst="rect">
              <a:avLst/>
            </a:prstGeom>
            <a:effectLst/>
          </p:spPr>
        </p:pic>
      </p:grpSp>
      <p:grpSp>
        <p:nvGrpSpPr>
          <p:cNvPr id="9067" name="Drawing"/>
          <p:cNvGrpSpPr/>
          <p:nvPr/>
        </p:nvGrpSpPr>
        <p:grpSpPr>
          <a:xfrm>
            <a:off x="572379" y="2326326"/>
            <a:ext cx="7587702" cy="845170"/>
            <a:chOff x="272578" y="-12755"/>
            <a:chExt cx="7587701" cy="845169"/>
          </a:xfrm>
        </p:grpSpPr>
        <p:pic>
          <p:nvPicPr>
            <p:cNvPr id="9021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274557" y="272634"/>
              <a:ext cx="79950" cy="466775"/>
            </a:xfrm>
            <a:prstGeom prst="rect">
              <a:avLst/>
            </a:prstGeom>
            <a:effectLst/>
          </p:spPr>
        </p:pic>
        <p:pic>
          <p:nvPicPr>
            <p:cNvPr id="9023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272578" y="266325"/>
              <a:ext cx="306080" cy="536554"/>
            </a:xfrm>
            <a:prstGeom prst="rect">
              <a:avLst/>
            </a:prstGeom>
            <a:effectLst/>
          </p:spPr>
        </p:pic>
        <p:pic>
          <p:nvPicPr>
            <p:cNvPr id="9025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553801" y="291789"/>
              <a:ext cx="588951" cy="519920"/>
            </a:xfrm>
            <a:prstGeom prst="rect">
              <a:avLst/>
            </a:prstGeom>
            <a:effectLst/>
          </p:spPr>
        </p:pic>
        <p:pic>
          <p:nvPicPr>
            <p:cNvPr id="9027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789355" y="455905"/>
              <a:ext cx="248765" cy="88183"/>
            </a:xfrm>
            <a:prstGeom prst="rect">
              <a:avLst/>
            </a:prstGeom>
            <a:effectLst/>
          </p:spPr>
        </p:pic>
        <p:pic>
          <p:nvPicPr>
            <p:cNvPr id="9029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1795085" y="437478"/>
              <a:ext cx="432090" cy="362412"/>
            </a:xfrm>
            <a:prstGeom prst="rect">
              <a:avLst/>
            </a:prstGeom>
            <a:effectLst/>
          </p:spPr>
        </p:pic>
        <p:pic>
          <p:nvPicPr>
            <p:cNvPr id="9031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2214279" y="506014"/>
              <a:ext cx="386382" cy="286239"/>
            </a:xfrm>
            <a:prstGeom prst="rect">
              <a:avLst/>
            </a:prstGeom>
            <a:effectLst/>
          </p:spPr>
        </p:pic>
        <p:pic>
          <p:nvPicPr>
            <p:cNvPr id="9033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3234751" y="292675"/>
              <a:ext cx="91372" cy="523466"/>
            </a:xfrm>
            <a:prstGeom prst="rect">
              <a:avLst/>
            </a:prstGeom>
            <a:effectLst/>
          </p:spPr>
        </p:pic>
        <p:pic>
          <p:nvPicPr>
            <p:cNvPr id="9035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3244917" y="449377"/>
              <a:ext cx="423013" cy="366762"/>
            </a:xfrm>
            <a:prstGeom prst="rect">
              <a:avLst/>
            </a:prstGeom>
            <a:effectLst/>
          </p:spPr>
        </p:pic>
        <p:pic>
          <p:nvPicPr>
            <p:cNvPr id="9037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3656479" y="521859"/>
              <a:ext cx="206768" cy="294279"/>
            </a:xfrm>
            <a:prstGeom prst="rect">
              <a:avLst/>
            </a:prstGeom>
            <a:effectLst/>
          </p:spPr>
        </p:pic>
        <p:pic>
          <p:nvPicPr>
            <p:cNvPr id="9039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3851795" y="527665"/>
              <a:ext cx="200987" cy="285080"/>
            </a:xfrm>
            <a:prstGeom prst="rect">
              <a:avLst/>
            </a:prstGeom>
            <a:effectLst/>
          </p:spPr>
        </p:pic>
        <p:pic>
          <p:nvPicPr>
            <p:cNvPr id="9041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4107667" y="476832"/>
              <a:ext cx="416766" cy="350861"/>
            </a:xfrm>
            <a:prstGeom prst="rect">
              <a:avLst/>
            </a:prstGeom>
            <a:effectLst/>
          </p:spPr>
        </p:pic>
        <p:pic>
          <p:nvPicPr>
            <p:cNvPr id="9043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5470139" y="372749"/>
              <a:ext cx="436969" cy="374225"/>
            </a:xfrm>
            <a:prstGeom prst="rect">
              <a:avLst/>
            </a:prstGeom>
            <a:effectLst/>
          </p:spPr>
        </p:pic>
        <p:pic>
          <p:nvPicPr>
            <p:cNvPr id="9045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5576344" y="404752"/>
              <a:ext cx="264294" cy="299776"/>
            </a:xfrm>
            <a:prstGeom prst="rect">
              <a:avLst/>
            </a:prstGeom>
            <a:effectLst/>
          </p:spPr>
        </p:pic>
        <p:pic>
          <p:nvPicPr>
            <p:cNvPr id="9047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5875518" y="125727"/>
              <a:ext cx="289687" cy="376510"/>
            </a:xfrm>
            <a:prstGeom prst="rect">
              <a:avLst/>
            </a:prstGeom>
            <a:effectLst/>
          </p:spPr>
        </p:pic>
        <p:pic>
          <p:nvPicPr>
            <p:cNvPr id="9049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6329010" y="396301"/>
              <a:ext cx="282584" cy="343107"/>
            </a:xfrm>
            <a:prstGeom prst="rect">
              <a:avLst/>
            </a:prstGeom>
            <a:effectLst/>
          </p:spPr>
        </p:pic>
        <p:pic>
          <p:nvPicPr>
            <p:cNvPr id="9051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6931181" y="309418"/>
              <a:ext cx="36220" cy="367208"/>
            </a:xfrm>
            <a:prstGeom prst="rect">
              <a:avLst/>
            </a:prstGeom>
            <a:effectLst/>
          </p:spPr>
        </p:pic>
        <p:pic>
          <p:nvPicPr>
            <p:cNvPr id="9053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6914095" y="255025"/>
              <a:ext cx="330230" cy="483339"/>
            </a:xfrm>
            <a:prstGeom prst="rect">
              <a:avLst/>
            </a:prstGeom>
            <a:effectLst/>
          </p:spPr>
        </p:pic>
        <p:pic>
          <p:nvPicPr>
            <p:cNvPr id="9055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7255902" y="570079"/>
              <a:ext cx="274198" cy="262335"/>
            </a:xfrm>
            <a:prstGeom prst="rect">
              <a:avLst/>
            </a:prstGeom>
            <a:effectLst/>
          </p:spPr>
        </p:pic>
        <p:pic>
          <p:nvPicPr>
            <p:cNvPr id="9057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7744193" y="533664"/>
              <a:ext cx="91969" cy="92332"/>
            </a:xfrm>
            <a:prstGeom prst="rect">
              <a:avLst/>
            </a:prstGeom>
            <a:effectLst/>
          </p:spPr>
        </p:pic>
        <p:pic>
          <p:nvPicPr>
            <p:cNvPr id="9059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7786050" y="-12756"/>
              <a:ext cx="67255" cy="384243"/>
            </a:xfrm>
            <a:prstGeom prst="rect">
              <a:avLst/>
            </a:prstGeom>
            <a:effectLst/>
          </p:spPr>
        </p:pic>
        <p:pic>
          <p:nvPicPr>
            <p:cNvPr id="9061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7732080" y="518693"/>
              <a:ext cx="103444" cy="94155"/>
            </a:xfrm>
            <a:prstGeom prst="rect">
              <a:avLst/>
            </a:prstGeom>
            <a:effectLst/>
          </p:spPr>
        </p:pic>
        <p:pic>
          <p:nvPicPr>
            <p:cNvPr id="9063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7780885" y="47716"/>
              <a:ext cx="79396" cy="356860"/>
            </a:xfrm>
            <a:prstGeom prst="rect">
              <a:avLst/>
            </a:prstGeom>
            <a:effectLst/>
          </p:spPr>
        </p:pic>
        <p:pic>
          <p:nvPicPr>
            <p:cNvPr id="9065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7738705" y="537050"/>
              <a:ext cx="101990" cy="87549"/>
            </a:xfrm>
            <a:prstGeom prst="rect">
              <a:avLst/>
            </a:prstGeom>
            <a:effectLst/>
          </p:spPr>
        </p:pic>
      </p:grpSp>
      <p:grpSp>
        <p:nvGrpSpPr>
          <p:cNvPr id="9081" name="Drawing"/>
          <p:cNvGrpSpPr/>
          <p:nvPr/>
        </p:nvGrpSpPr>
        <p:grpSpPr>
          <a:xfrm>
            <a:off x="299800" y="4105155"/>
            <a:ext cx="2695128" cy="558051"/>
            <a:chOff x="0" y="632456"/>
            <a:chExt cx="2695126" cy="558050"/>
          </a:xfrm>
        </p:grpSpPr>
        <p:sp>
          <p:nvSpPr>
            <p:cNvPr id="9068" name="Line"/>
            <p:cNvSpPr/>
            <p:nvPr/>
          </p:nvSpPr>
          <p:spPr>
            <a:xfrm>
              <a:off x="0" y="632456"/>
              <a:ext cx="260634" cy="531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556" fill="norm" stroke="1" extrusionOk="0">
                  <a:moveTo>
                    <a:pt x="0" y="0"/>
                  </a:moveTo>
                  <a:cubicBezTo>
                    <a:pt x="191" y="3773"/>
                    <a:pt x="382" y="7546"/>
                    <a:pt x="1051" y="10989"/>
                  </a:cubicBezTo>
                  <a:cubicBezTo>
                    <a:pt x="1720" y="14431"/>
                    <a:pt x="2867" y="17544"/>
                    <a:pt x="3823" y="19336"/>
                  </a:cubicBezTo>
                  <a:cubicBezTo>
                    <a:pt x="4779" y="21128"/>
                    <a:pt x="5543" y="21600"/>
                    <a:pt x="5926" y="21553"/>
                  </a:cubicBezTo>
                  <a:cubicBezTo>
                    <a:pt x="6308" y="21506"/>
                    <a:pt x="6308" y="20940"/>
                    <a:pt x="6881" y="19195"/>
                  </a:cubicBezTo>
                  <a:cubicBezTo>
                    <a:pt x="7455" y="17450"/>
                    <a:pt x="8602" y="14526"/>
                    <a:pt x="10704" y="11743"/>
                  </a:cubicBezTo>
                  <a:cubicBezTo>
                    <a:pt x="12807" y="8961"/>
                    <a:pt x="15865" y="6320"/>
                    <a:pt x="17873" y="4810"/>
                  </a:cubicBezTo>
                  <a:cubicBezTo>
                    <a:pt x="19880" y="3301"/>
                    <a:pt x="20835" y="2924"/>
                    <a:pt x="21218" y="3066"/>
                  </a:cubicBezTo>
                  <a:cubicBezTo>
                    <a:pt x="21600" y="3207"/>
                    <a:pt x="21409" y="3867"/>
                    <a:pt x="21027" y="4622"/>
                  </a:cubicBezTo>
                  <a:cubicBezTo>
                    <a:pt x="20644" y="5376"/>
                    <a:pt x="20071" y="6225"/>
                    <a:pt x="19497" y="707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69" name="Line"/>
            <p:cNvSpPr/>
            <p:nvPr/>
          </p:nvSpPr>
          <p:spPr>
            <a:xfrm>
              <a:off x="41853" y="990538"/>
              <a:ext cx="195319" cy="192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82"/>
                  </a:moveTo>
                  <a:cubicBezTo>
                    <a:pt x="771" y="1041"/>
                    <a:pt x="1543" y="0"/>
                    <a:pt x="2314" y="0"/>
                  </a:cubicBezTo>
                  <a:cubicBezTo>
                    <a:pt x="3086" y="0"/>
                    <a:pt x="3857" y="1041"/>
                    <a:pt x="6043" y="4164"/>
                  </a:cubicBezTo>
                  <a:cubicBezTo>
                    <a:pt x="8229" y="7287"/>
                    <a:pt x="11829" y="12492"/>
                    <a:pt x="14657" y="15745"/>
                  </a:cubicBezTo>
                  <a:cubicBezTo>
                    <a:pt x="17486" y="18998"/>
                    <a:pt x="19543" y="2029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0" name="Line"/>
            <p:cNvSpPr/>
            <p:nvPr/>
          </p:nvSpPr>
          <p:spPr>
            <a:xfrm>
              <a:off x="318844" y="798183"/>
              <a:ext cx="211304" cy="35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144" fill="norm" stroke="1" extrusionOk="0">
                  <a:moveTo>
                    <a:pt x="21336" y="3889"/>
                  </a:moveTo>
                  <a:cubicBezTo>
                    <a:pt x="18988" y="2346"/>
                    <a:pt x="16640" y="803"/>
                    <a:pt x="13940" y="242"/>
                  </a:cubicBezTo>
                  <a:cubicBezTo>
                    <a:pt x="11240" y="-319"/>
                    <a:pt x="8188" y="102"/>
                    <a:pt x="5723" y="1434"/>
                  </a:cubicBezTo>
                  <a:cubicBezTo>
                    <a:pt x="3258" y="2767"/>
                    <a:pt x="1379" y="5011"/>
                    <a:pt x="558" y="7676"/>
                  </a:cubicBezTo>
                  <a:cubicBezTo>
                    <a:pt x="-264" y="10341"/>
                    <a:pt x="-29" y="13426"/>
                    <a:pt x="323" y="15460"/>
                  </a:cubicBezTo>
                  <a:cubicBezTo>
                    <a:pt x="675" y="17494"/>
                    <a:pt x="1145" y="18476"/>
                    <a:pt x="1497" y="19317"/>
                  </a:cubicBezTo>
                  <a:cubicBezTo>
                    <a:pt x="1849" y="20159"/>
                    <a:pt x="2084" y="20860"/>
                    <a:pt x="2201" y="21071"/>
                  </a:cubicBezTo>
                  <a:cubicBezTo>
                    <a:pt x="2319" y="21281"/>
                    <a:pt x="2319" y="21000"/>
                    <a:pt x="2319" y="2072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1" name="Line"/>
            <p:cNvSpPr/>
            <p:nvPr/>
          </p:nvSpPr>
          <p:spPr>
            <a:xfrm>
              <a:off x="325662" y="991928"/>
              <a:ext cx="204486" cy="59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104" fill="norm" stroke="1" extrusionOk="0">
                  <a:moveTo>
                    <a:pt x="228" y="21104"/>
                  </a:moveTo>
                  <a:cubicBezTo>
                    <a:pt x="-14" y="16119"/>
                    <a:pt x="-257" y="11135"/>
                    <a:pt x="592" y="7812"/>
                  </a:cubicBezTo>
                  <a:cubicBezTo>
                    <a:pt x="1442" y="4489"/>
                    <a:pt x="3383" y="2827"/>
                    <a:pt x="6417" y="1581"/>
                  </a:cubicBezTo>
                  <a:cubicBezTo>
                    <a:pt x="9451" y="335"/>
                    <a:pt x="13577" y="-496"/>
                    <a:pt x="16246" y="335"/>
                  </a:cubicBezTo>
                  <a:cubicBezTo>
                    <a:pt x="18916" y="1166"/>
                    <a:pt x="20130" y="3658"/>
                    <a:pt x="20736" y="5735"/>
                  </a:cubicBezTo>
                  <a:cubicBezTo>
                    <a:pt x="21343" y="7812"/>
                    <a:pt x="21343" y="9473"/>
                    <a:pt x="21343" y="1113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2" name="Line"/>
            <p:cNvSpPr/>
            <p:nvPr/>
          </p:nvSpPr>
          <p:spPr>
            <a:xfrm>
              <a:off x="369708" y="1120750"/>
              <a:ext cx="251123" cy="30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6" fill="norm" stroke="1" extrusionOk="0">
                  <a:moveTo>
                    <a:pt x="0" y="0"/>
                  </a:moveTo>
                  <a:cubicBezTo>
                    <a:pt x="4200" y="7714"/>
                    <a:pt x="8400" y="15429"/>
                    <a:pt x="12000" y="18514"/>
                  </a:cubicBezTo>
                  <a:cubicBezTo>
                    <a:pt x="15600" y="21600"/>
                    <a:pt x="18600" y="20057"/>
                    <a:pt x="21600" y="1851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3" name="Line"/>
            <p:cNvSpPr/>
            <p:nvPr/>
          </p:nvSpPr>
          <p:spPr>
            <a:xfrm>
              <a:off x="632456" y="804522"/>
              <a:ext cx="201404" cy="38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993" y="1692"/>
                  </a:moveTo>
                  <a:cubicBezTo>
                    <a:pt x="497" y="1041"/>
                    <a:pt x="0" y="390"/>
                    <a:pt x="0" y="520"/>
                  </a:cubicBezTo>
                  <a:cubicBezTo>
                    <a:pt x="0" y="651"/>
                    <a:pt x="497" y="1561"/>
                    <a:pt x="1986" y="2993"/>
                  </a:cubicBezTo>
                  <a:cubicBezTo>
                    <a:pt x="3476" y="4424"/>
                    <a:pt x="5959" y="6376"/>
                    <a:pt x="7821" y="7482"/>
                  </a:cubicBezTo>
                  <a:cubicBezTo>
                    <a:pt x="9683" y="8588"/>
                    <a:pt x="10924" y="8848"/>
                    <a:pt x="12538" y="8718"/>
                  </a:cubicBezTo>
                  <a:cubicBezTo>
                    <a:pt x="14152" y="8588"/>
                    <a:pt x="16138" y="8067"/>
                    <a:pt x="17503" y="6766"/>
                  </a:cubicBezTo>
                  <a:cubicBezTo>
                    <a:pt x="18869" y="5465"/>
                    <a:pt x="19614" y="3383"/>
                    <a:pt x="20234" y="2017"/>
                  </a:cubicBezTo>
                  <a:cubicBezTo>
                    <a:pt x="20855" y="651"/>
                    <a:pt x="21352" y="0"/>
                    <a:pt x="21476" y="0"/>
                  </a:cubicBezTo>
                  <a:cubicBezTo>
                    <a:pt x="21600" y="0"/>
                    <a:pt x="21352" y="651"/>
                    <a:pt x="20234" y="2928"/>
                  </a:cubicBezTo>
                  <a:cubicBezTo>
                    <a:pt x="19117" y="5205"/>
                    <a:pt x="17131" y="9108"/>
                    <a:pt x="15393" y="12492"/>
                  </a:cubicBezTo>
                  <a:cubicBezTo>
                    <a:pt x="13655" y="15875"/>
                    <a:pt x="12166" y="18737"/>
                    <a:pt x="10676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4" name="Line"/>
            <p:cNvSpPr/>
            <p:nvPr/>
          </p:nvSpPr>
          <p:spPr>
            <a:xfrm>
              <a:off x="1503474" y="743786"/>
              <a:ext cx="31164" cy="376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483" fill="norm" stroke="1" extrusionOk="0">
                  <a:moveTo>
                    <a:pt x="20678" y="2003"/>
                  </a:moveTo>
                  <a:cubicBezTo>
                    <a:pt x="17592" y="1076"/>
                    <a:pt x="14507" y="148"/>
                    <a:pt x="11421" y="16"/>
                  </a:cubicBezTo>
                  <a:cubicBezTo>
                    <a:pt x="8335" y="-117"/>
                    <a:pt x="5249" y="546"/>
                    <a:pt x="2935" y="3063"/>
                  </a:cubicBezTo>
                  <a:cubicBezTo>
                    <a:pt x="621" y="5581"/>
                    <a:pt x="-922" y="9954"/>
                    <a:pt x="621" y="13333"/>
                  </a:cubicBezTo>
                  <a:cubicBezTo>
                    <a:pt x="2164" y="16712"/>
                    <a:pt x="6792" y="19098"/>
                    <a:pt x="11421" y="2148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5" name="Line"/>
            <p:cNvSpPr/>
            <p:nvPr/>
          </p:nvSpPr>
          <p:spPr>
            <a:xfrm>
              <a:off x="1283491" y="737091"/>
              <a:ext cx="390660" cy="104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1918" y="21600"/>
                  </a:moveTo>
                  <a:cubicBezTo>
                    <a:pt x="1407" y="19680"/>
                    <a:pt x="895" y="17760"/>
                    <a:pt x="512" y="15600"/>
                  </a:cubicBezTo>
                  <a:cubicBezTo>
                    <a:pt x="129" y="13440"/>
                    <a:pt x="-127" y="11040"/>
                    <a:pt x="65" y="9600"/>
                  </a:cubicBezTo>
                  <a:cubicBezTo>
                    <a:pt x="256" y="8160"/>
                    <a:pt x="895" y="7680"/>
                    <a:pt x="3132" y="6480"/>
                  </a:cubicBezTo>
                  <a:cubicBezTo>
                    <a:pt x="5369" y="5280"/>
                    <a:pt x="9203" y="3360"/>
                    <a:pt x="12526" y="2160"/>
                  </a:cubicBezTo>
                  <a:cubicBezTo>
                    <a:pt x="15849" y="960"/>
                    <a:pt x="18661" y="480"/>
                    <a:pt x="21473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6" name="Line"/>
            <p:cNvSpPr/>
            <p:nvPr/>
          </p:nvSpPr>
          <p:spPr>
            <a:xfrm>
              <a:off x="1570055" y="904506"/>
              <a:ext cx="154804" cy="2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097" fill="norm" stroke="1" extrusionOk="0">
                  <a:moveTo>
                    <a:pt x="10257" y="0"/>
                  </a:moveTo>
                  <a:cubicBezTo>
                    <a:pt x="7753" y="210"/>
                    <a:pt x="5249" y="419"/>
                    <a:pt x="3214" y="2412"/>
                  </a:cubicBezTo>
                  <a:cubicBezTo>
                    <a:pt x="1179" y="4404"/>
                    <a:pt x="-386" y="8179"/>
                    <a:pt x="84" y="11534"/>
                  </a:cubicBezTo>
                  <a:cubicBezTo>
                    <a:pt x="553" y="14889"/>
                    <a:pt x="3057" y="17825"/>
                    <a:pt x="6031" y="19503"/>
                  </a:cubicBezTo>
                  <a:cubicBezTo>
                    <a:pt x="9005" y="21181"/>
                    <a:pt x="12449" y="21600"/>
                    <a:pt x="15266" y="20447"/>
                  </a:cubicBezTo>
                  <a:cubicBezTo>
                    <a:pt x="18084" y="19293"/>
                    <a:pt x="20275" y="16567"/>
                    <a:pt x="20744" y="13212"/>
                  </a:cubicBezTo>
                  <a:cubicBezTo>
                    <a:pt x="21214" y="9856"/>
                    <a:pt x="19962" y="5872"/>
                    <a:pt x="17144" y="3565"/>
                  </a:cubicBezTo>
                  <a:cubicBezTo>
                    <a:pt x="14327" y="1258"/>
                    <a:pt x="9944" y="629"/>
                    <a:pt x="6657" y="1258"/>
                  </a:cubicBezTo>
                  <a:cubicBezTo>
                    <a:pt x="3371" y="1887"/>
                    <a:pt x="1179" y="3775"/>
                    <a:pt x="397" y="5977"/>
                  </a:cubicBezTo>
                  <a:cubicBezTo>
                    <a:pt x="-386" y="8179"/>
                    <a:pt x="240" y="10695"/>
                    <a:pt x="866" y="1321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7" name="Line"/>
            <p:cNvSpPr/>
            <p:nvPr/>
          </p:nvSpPr>
          <p:spPr>
            <a:xfrm>
              <a:off x="1770488" y="897307"/>
              <a:ext cx="197123" cy="221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0970" fill="norm" stroke="1" extrusionOk="0">
                  <a:moveTo>
                    <a:pt x="8239" y="2004"/>
                  </a:moveTo>
                  <a:cubicBezTo>
                    <a:pt x="7012" y="1343"/>
                    <a:pt x="5785" y="682"/>
                    <a:pt x="4680" y="1123"/>
                  </a:cubicBezTo>
                  <a:cubicBezTo>
                    <a:pt x="3576" y="1564"/>
                    <a:pt x="2594" y="3107"/>
                    <a:pt x="1735" y="6082"/>
                  </a:cubicBezTo>
                  <a:cubicBezTo>
                    <a:pt x="876" y="9058"/>
                    <a:pt x="139" y="13466"/>
                    <a:pt x="17" y="16221"/>
                  </a:cubicBezTo>
                  <a:cubicBezTo>
                    <a:pt x="-106" y="18976"/>
                    <a:pt x="385" y="20078"/>
                    <a:pt x="3576" y="20629"/>
                  </a:cubicBezTo>
                  <a:cubicBezTo>
                    <a:pt x="6767" y="21180"/>
                    <a:pt x="12658" y="21180"/>
                    <a:pt x="16339" y="19747"/>
                  </a:cubicBezTo>
                  <a:cubicBezTo>
                    <a:pt x="20021" y="18315"/>
                    <a:pt x="21494" y="15449"/>
                    <a:pt x="20512" y="11813"/>
                  </a:cubicBezTo>
                  <a:cubicBezTo>
                    <a:pt x="19530" y="8176"/>
                    <a:pt x="16094" y="3768"/>
                    <a:pt x="13026" y="1674"/>
                  </a:cubicBezTo>
                  <a:cubicBezTo>
                    <a:pt x="9958" y="-420"/>
                    <a:pt x="7258" y="-200"/>
                    <a:pt x="5417" y="462"/>
                  </a:cubicBezTo>
                  <a:cubicBezTo>
                    <a:pt x="3576" y="1123"/>
                    <a:pt x="2594" y="2225"/>
                    <a:pt x="1612" y="332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8" name="Line"/>
            <p:cNvSpPr/>
            <p:nvPr/>
          </p:nvSpPr>
          <p:spPr>
            <a:xfrm>
              <a:off x="2126954" y="741405"/>
              <a:ext cx="258711" cy="39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424" fill="norm" stroke="1" extrusionOk="0">
                  <a:moveTo>
                    <a:pt x="2365" y="1641"/>
                  </a:moveTo>
                  <a:cubicBezTo>
                    <a:pt x="2365" y="892"/>
                    <a:pt x="2365" y="143"/>
                    <a:pt x="2076" y="18"/>
                  </a:cubicBezTo>
                  <a:cubicBezTo>
                    <a:pt x="1787" y="-107"/>
                    <a:pt x="1208" y="392"/>
                    <a:pt x="726" y="2265"/>
                  </a:cubicBezTo>
                  <a:cubicBezTo>
                    <a:pt x="244" y="4138"/>
                    <a:pt x="-142" y="7384"/>
                    <a:pt x="51" y="10506"/>
                  </a:cubicBezTo>
                  <a:cubicBezTo>
                    <a:pt x="244" y="13627"/>
                    <a:pt x="1015" y="16624"/>
                    <a:pt x="1787" y="18434"/>
                  </a:cubicBezTo>
                  <a:cubicBezTo>
                    <a:pt x="2558" y="20244"/>
                    <a:pt x="3329" y="20869"/>
                    <a:pt x="4969" y="21181"/>
                  </a:cubicBezTo>
                  <a:cubicBezTo>
                    <a:pt x="6608" y="21493"/>
                    <a:pt x="9115" y="21493"/>
                    <a:pt x="12008" y="21243"/>
                  </a:cubicBezTo>
                  <a:cubicBezTo>
                    <a:pt x="14901" y="20994"/>
                    <a:pt x="18179" y="20494"/>
                    <a:pt x="21458" y="1999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79" name="Line"/>
            <p:cNvSpPr/>
            <p:nvPr/>
          </p:nvSpPr>
          <p:spPr>
            <a:xfrm>
              <a:off x="2616732" y="790476"/>
              <a:ext cx="68012" cy="95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0691" fill="norm" stroke="1" extrusionOk="0">
                  <a:moveTo>
                    <a:pt x="6210" y="8058"/>
                  </a:moveTo>
                  <a:cubicBezTo>
                    <a:pt x="5490" y="5546"/>
                    <a:pt x="4770" y="3034"/>
                    <a:pt x="3690" y="3034"/>
                  </a:cubicBezTo>
                  <a:cubicBezTo>
                    <a:pt x="2610" y="3034"/>
                    <a:pt x="1170" y="5546"/>
                    <a:pt x="450" y="8811"/>
                  </a:cubicBezTo>
                  <a:cubicBezTo>
                    <a:pt x="-270" y="12076"/>
                    <a:pt x="-270" y="16095"/>
                    <a:pt x="1530" y="18355"/>
                  </a:cubicBezTo>
                  <a:cubicBezTo>
                    <a:pt x="3330" y="20616"/>
                    <a:pt x="6930" y="21118"/>
                    <a:pt x="9810" y="20365"/>
                  </a:cubicBezTo>
                  <a:cubicBezTo>
                    <a:pt x="12690" y="19611"/>
                    <a:pt x="14850" y="17602"/>
                    <a:pt x="16650" y="15341"/>
                  </a:cubicBezTo>
                  <a:cubicBezTo>
                    <a:pt x="18450" y="13081"/>
                    <a:pt x="19890" y="10569"/>
                    <a:pt x="20610" y="8058"/>
                  </a:cubicBezTo>
                  <a:cubicBezTo>
                    <a:pt x="21330" y="5546"/>
                    <a:pt x="21330" y="3034"/>
                    <a:pt x="19530" y="1527"/>
                  </a:cubicBezTo>
                  <a:cubicBezTo>
                    <a:pt x="17730" y="20"/>
                    <a:pt x="14130" y="-482"/>
                    <a:pt x="10890" y="523"/>
                  </a:cubicBezTo>
                  <a:cubicBezTo>
                    <a:pt x="7650" y="1527"/>
                    <a:pt x="4770" y="4039"/>
                    <a:pt x="1890" y="655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80" name="Line"/>
            <p:cNvSpPr/>
            <p:nvPr/>
          </p:nvSpPr>
          <p:spPr>
            <a:xfrm>
              <a:off x="2574006" y="1023092"/>
              <a:ext cx="121121" cy="92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0910" fill="norm" stroke="1" extrusionOk="0">
                  <a:moveTo>
                    <a:pt x="17117" y="0"/>
                  </a:moveTo>
                  <a:cubicBezTo>
                    <a:pt x="15079" y="0"/>
                    <a:pt x="13042" y="0"/>
                    <a:pt x="11819" y="1317"/>
                  </a:cubicBezTo>
                  <a:cubicBezTo>
                    <a:pt x="10596" y="2634"/>
                    <a:pt x="10189" y="5268"/>
                    <a:pt x="10189" y="8956"/>
                  </a:cubicBezTo>
                  <a:cubicBezTo>
                    <a:pt x="10189" y="12644"/>
                    <a:pt x="10596" y="17385"/>
                    <a:pt x="11819" y="19493"/>
                  </a:cubicBezTo>
                  <a:cubicBezTo>
                    <a:pt x="13042" y="21600"/>
                    <a:pt x="15079" y="21073"/>
                    <a:pt x="16709" y="19756"/>
                  </a:cubicBezTo>
                  <a:cubicBezTo>
                    <a:pt x="18340" y="18439"/>
                    <a:pt x="19562" y="16332"/>
                    <a:pt x="20377" y="13961"/>
                  </a:cubicBezTo>
                  <a:cubicBezTo>
                    <a:pt x="21192" y="11590"/>
                    <a:pt x="21600" y="8956"/>
                    <a:pt x="20785" y="6849"/>
                  </a:cubicBezTo>
                  <a:cubicBezTo>
                    <a:pt x="19970" y="4741"/>
                    <a:pt x="17932" y="3161"/>
                    <a:pt x="14264" y="3951"/>
                  </a:cubicBezTo>
                  <a:cubicBezTo>
                    <a:pt x="10596" y="4741"/>
                    <a:pt x="5298" y="7902"/>
                    <a:pt x="0" y="1106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9206" name="Drawing"/>
          <p:cNvGrpSpPr/>
          <p:nvPr/>
        </p:nvGrpSpPr>
        <p:grpSpPr>
          <a:xfrm>
            <a:off x="3659553" y="3459998"/>
            <a:ext cx="9058388" cy="2208580"/>
            <a:chOff x="2877781" y="-12700"/>
            <a:chExt cx="9058386" cy="2208578"/>
          </a:xfrm>
        </p:grpSpPr>
        <p:pic>
          <p:nvPicPr>
            <p:cNvPr id="9082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2884625" y="526359"/>
              <a:ext cx="308309" cy="502460"/>
            </a:xfrm>
            <a:prstGeom prst="rect">
              <a:avLst/>
            </a:prstGeom>
            <a:effectLst/>
          </p:spPr>
        </p:pic>
        <p:pic>
          <p:nvPicPr>
            <p:cNvPr id="9084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2916408" y="822047"/>
              <a:ext cx="262576" cy="81209"/>
            </a:xfrm>
            <a:prstGeom prst="rect">
              <a:avLst/>
            </a:prstGeom>
            <a:effectLst/>
          </p:spPr>
        </p:pic>
        <p:pic>
          <p:nvPicPr>
            <p:cNvPr id="9086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3227428" y="528417"/>
              <a:ext cx="98044" cy="465525"/>
            </a:xfrm>
            <a:prstGeom prst="rect">
              <a:avLst/>
            </a:prstGeom>
            <a:effectLst/>
          </p:spPr>
        </p:pic>
        <p:pic>
          <p:nvPicPr>
            <p:cNvPr id="9088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3361606" y="733740"/>
              <a:ext cx="301582" cy="540080"/>
            </a:xfrm>
            <a:prstGeom prst="rect">
              <a:avLst/>
            </a:prstGeom>
            <a:effectLst/>
          </p:spPr>
        </p:pic>
        <p:pic>
          <p:nvPicPr>
            <p:cNvPr id="9090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3662800" y="745179"/>
              <a:ext cx="232505" cy="246137"/>
            </a:xfrm>
            <a:prstGeom prst="rect">
              <a:avLst/>
            </a:prstGeom>
            <a:effectLst/>
          </p:spPr>
        </p:pic>
        <p:pic>
          <p:nvPicPr>
            <p:cNvPr id="9092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3941824" y="682629"/>
              <a:ext cx="213745" cy="274561"/>
            </a:xfrm>
            <a:prstGeom prst="rect">
              <a:avLst/>
            </a:prstGeom>
            <a:effectLst/>
          </p:spPr>
        </p:pic>
        <p:pic>
          <p:nvPicPr>
            <p:cNvPr id="9094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4206900" y="698432"/>
              <a:ext cx="150963" cy="249714"/>
            </a:xfrm>
            <a:prstGeom prst="rect">
              <a:avLst/>
            </a:prstGeom>
            <a:effectLst/>
          </p:spPr>
        </p:pic>
        <p:pic>
          <p:nvPicPr>
            <p:cNvPr id="9096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4206896" y="445366"/>
              <a:ext cx="97160" cy="128667"/>
            </a:xfrm>
            <a:prstGeom prst="rect">
              <a:avLst/>
            </a:prstGeom>
            <a:effectLst/>
          </p:spPr>
        </p:pic>
        <p:pic>
          <p:nvPicPr>
            <p:cNvPr id="9098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4471861" y="504209"/>
              <a:ext cx="60395" cy="433928"/>
            </a:xfrm>
            <a:prstGeom prst="rect">
              <a:avLst/>
            </a:prstGeom>
            <a:effectLst/>
          </p:spPr>
        </p:pic>
        <p:pic>
          <p:nvPicPr>
            <p:cNvPr id="9100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4388263" y="633704"/>
              <a:ext cx="311408" cy="116091"/>
            </a:xfrm>
            <a:prstGeom prst="rect">
              <a:avLst/>
            </a:prstGeom>
            <a:effectLst/>
          </p:spPr>
        </p:pic>
        <p:pic>
          <p:nvPicPr>
            <p:cNvPr id="9102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4670478" y="439070"/>
              <a:ext cx="231484" cy="499064"/>
            </a:xfrm>
            <a:prstGeom prst="rect">
              <a:avLst/>
            </a:prstGeom>
            <a:effectLst/>
          </p:spPr>
        </p:pic>
        <p:pic>
          <p:nvPicPr>
            <p:cNvPr id="9104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4981485" y="556285"/>
              <a:ext cx="743600" cy="346762"/>
            </a:xfrm>
            <a:prstGeom prst="rect">
              <a:avLst/>
            </a:prstGeom>
            <a:effectLst/>
          </p:spPr>
        </p:pic>
        <p:pic>
          <p:nvPicPr>
            <p:cNvPr id="9106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5558410" y="338406"/>
              <a:ext cx="115520" cy="113808"/>
            </a:xfrm>
            <a:prstGeom prst="rect">
              <a:avLst/>
            </a:prstGeom>
            <a:effectLst/>
          </p:spPr>
        </p:pic>
        <p:pic>
          <p:nvPicPr>
            <p:cNvPr id="9108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5672153" y="554878"/>
              <a:ext cx="359860" cy="302300"/>
            </a:xfrm>
            <a:prstGeom prst="rect">
              <a:avLst/>
            </a:prstGeom>
            <a:effectLst/>
          </p:spPr>
        </p:pic>
        <p:pic>
          <p:nvPicPr>
            <p:cNvPr id="9110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6615816" y="422016"/>
              <a:ext cx="1123053" cy="402182"/>
            </a:xfrm>
            <a:prstGeom prst="rect">
              <a:avLst/>
            </a:prstGeom>
            <a:effectLst/>
          </p:spPr>
        </p:pic>
        <p:pic>
          <p:nvPicPr>
            <p:cNvPr id="9112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7841726" y="267995"/>
              <a:ext cx="73709" cy="474825"/>
            </a:xfrm>
            <a:prstGeom prst="rect">
              <a:avLst/>
            </a:prstGeom>
            <a:effectLst/>
          </p:spPr>
        </p:pic>
        <p:pic>
          <p:nvPicPr>
            <p:cNvPr id="9114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7674570" y="445365"/>
              <a:ext cx="352471" cy="67256"/>
            </a:xfrm>
            <a:prstGeom prst="rect">
              <a:avLst/>
            </a:prstGeom>
            <a:effectLst/>
          </p:spPr>
        </p:pic>
        <p:pic>
          <p:nvPicPr>
            <p:cNvPr id="9116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8036518" y="389800"/>
              <a:ext cx="234671" cy="335721"/>
            </a:xfrm>
            <a:prstGeom prst="rect">
              <a:avLst/>
            </a:prstGeom>
            <a:effectLst/>
          </p:spPr>
        </p:pic>
        <p:pic>
          <p:nvPicPr>
            <p:cNvPr id="9118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8282991" y="418483"/>
              <a:ext cx="309076" cy="287669"/>
            </a:xfrm>
            <a:prstGeom prst="rect">
              <a:avLst/>
            </a:prstGeom>
            <a:effectLst/>
          </p:spPr>
        </p:pic>
        <p:pic>
          <p:nvPicPr>
            <p:cNvPr id="9120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8626238" y="383623"/>
              <a:ext cx="356464" cy="322394"/>
            </a:xfrm>
            <a:prstGeom prst="rect">
              <a:avLst/>
            </a:prstGeom>
            <a:effectLst/>
          </p:spPr>
        </p:pic>
        <p:pic>
          <p:nvPicPr>
            <p:cNvPr id="9122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9016763" y="148701"/>
              <a:ext cx="70574" cy="510411"/>
            </a:xfrm>
            <a:prstGeom prst="rect">
              <a:avLst/>
            </a:prstGeom>
            <a:effectLst/>
          </p:spPr>
        </p:pic>
        <p:pic>
          <p:nvPicPr>
            <p:cNvPr id="9124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8888446" y="302393"/>
              <a:ext cx="415138" cy="328816"/>
            </a:xfrm>
            <a:prstGeom prst="rect">
              <a:avLst/>
            </a:prstGeom>
            <a:effectLst/>
          </p:spPr>
        </p:pic>
        <p:pic>
          <p:nvPicPr>
            <p:cNvPr id="9126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9208420" y="78473"/>
              <a:ext cx="115691" cy="136633"/>
            </a:xfrm>
            <a:prstGeom prst="rect">
              <a:avLst/>
            </a:prstGeom>
            <a:effectLst/>
          </p:spPr>
        </p:pic>
        <p:pic>
          <p:nvPicPr>
            <p:cNvPr id="9128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9299204" y="290570"/>
              <a:ext cx="507962" cy="335561"/>
            </a:xfrm>
            <a:prstGeom prst="rect">
              <a:avLst/>
            </a:prstGeom>
            <a:effectLst/>
          </p:spPr>
        </p:pic>
        <p:pic>
          <p:nvPicPr>
            <p:cNvPr id="9130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10302023" y="-12700"/>
              <a:ext cx="564101" cy="823683"/>
            </a:xfrm>
            <a:prstGeom prst="rect">
              <a:avLst/>
            </a:prstGeom>
            <a:effectLst/>
          </p:spPr>
        </p:pic>
        <p:pic>
          <p:nvPicPr>
            <p:cNvPr id="9132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2877781" y="1621921"/>
              <a:ext cx="168666" cy="174218"/>
            </a:xfrm>
            <a:prstGeom prst="rect">
              <a:avLst/>
            </a:prstGeom>
            <a:effectLst/>
          </p:spPr>
        </p:pic>
        <p:pic>
          <p:nvPicPr>
            <p:cNvPr id="9134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3021040" y="1624244"/>
              <a:ext cx="88188" cy="150967"/>
            </a:xfrm>
            <a:prstGeom prst="rect">
              <a:avLst/>
            </a:prstGeom>
            <a:effectLst/>
          </p:spPr>
        </p:pic>
        <p:pic>
          <p:nvPicPr>
            <p:cNvPr id="9136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3332181" y="1742830"/>
              <a:ext cx="56071" cy="402087"/>
            </a:xfrm>
            <a:prstGeom prst="rect">
              <a:avLst/>
            </a:prstGeom>
            <a:effectLst/>
          </p:spPr>
        </p:pic>
        <p:pic>
          <p:nvPicPr>
            <p:cNvPr id="9138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3244262" y="1707892"/>
              <a:ext cx="342109" cy="487987"/>
            </a:xfrm>
            <a:prstGeom prst="rect">
              <a:avLst/>
            </a:prstGeom>
            <a:effectLst/>
          </p:spPr>
        </p:pic>
        <p:pic>
          <p:nvPicPr>
            <p:cNvPr id="9140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3586067" y="1872159"/>
              <a:ext cx="416041" cy="280921"/>
            </a:xfrm>
            <a:prstGeom prst="rect">
              <a:avLst/>
            </a:prstGeom>
            <a:effectLst/>
          </p:spPr>
        </p:pic>
        <p:pic>
          <p:nvPicPr>
            <p:cNvPr id="9142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3945526" y="1800379"/>
              <a:ext cx="433265" cy="326952"/>
            </a:xfrm>
            <a:prstGeom prst="rect">
              <a:avLst/>
            </a:prstGeom>
            <a:effectLst/>
          </p:spPr>
        </p:pic>
        <p:pic>
          <p:nvPicPr>
            <p:cNvPr id="9144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4172020" y="1622624"/>
              <a:ext cx="160265" cy="111818"/>
            </a:xfrm>
            <a:prstGeom prst="rect">
              <a:avLst/>
            </a:prstGeom>
            <a:effectLst/>
          </p:spPr>
        </p:pic>
        <p:pic>
          <p:nvPicPr>
            <p:cNvPr id="9146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4318509" y="1702078"/>
              <a:ext cx="473205" cy="424806"/>
            </a:xfrm>
            <a:prstGeom prst="rect">
              <a:avLst/>
            </a:prstGeom>
            <a:effectLst/>
          </p:spPr>
        </p:pic>
        <p:pic>
          <p:nvPicPr>
            <p:cNvPr id="9148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4874235" y="1745158"/>
              <a:ext cx="118412" cy="330257"/>
            </a:xfrm>
            <a:prstGeom prst="rect">
              <a:avLst/>
            </a:prstGeom>
            <a:effectLst/>
          </p:spPr>
        </p:pic>
        <p:pic>
          <p:nvPicPr>
            <p:cNvPr id="9150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4830932" y="1468368"/>
              <a:ext cx="111847" cy="160975"/>
            </a:xfrm>
            <a:prstGeom prst="rect">
              <a:avLst/>
            </a:prstGeom>
            <a:effectLst/>
          </p:spPr>
        </p:pic>
        <p:pic>
          <p:nvPicPr>
            <p:cNvPr id="9152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5023048" y="1666097"/>
              <a:ext cx="269551" cy="338288"/>
            </a:xfrm>
            <a:prstGeom prst="rect">
              <a:avLst/>
            </a:prstGeom>
            <a:effectLst/>
          </p:spPr>
        </p:pic>
        <p:pic>
          <p:nvPicPr>
            <p:cNvPr id="9154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5278384" y="1704282"/>
              <a:ext cx="293240" cy="312999"/>
            </a:xfrm>
            <a:prstGeom prst="rect">
              <a:avLst/>
            </a:prstGeom>
            <a:effectLst/>
          </p:spPr>
        </p:pic>
        <p:pic>
          <p:nvPicPr>
            <p:cNvPr id="9156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6207641" y="1440134"/>
              <a:ext cx="264149" cy="465965"/>
            </a:xfrm>
            <a:prstGeom prst="rect">
              <a:avLst/>
            </a:prstGeom>
            <a:effectLst/>
          </p:spPr>
        </p:pic>
        <p:pic>
          <p:nvPicPr>
            <p:cNvPr id="9158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6490629" y="1592845"/>
              <a:ext cx="322654" cy="266863"/>
            </a:xfrm>
            <a:prstGeom prst="rect">
              <a:avLst/>
            </a:prstGeom>
            <a:effectLst/>
          </p:spPr>
        </p:pic>
        <p:pic>
          <p:nvPicPr>
            <p:cNvPr id="9160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6871586" y="1287091"/>
              <a:ext cx="130039" cy="529973"/>
            </a:xfrm>
            <a:prstGeom prst="rect">
              <a:avLst/>
            </a:prstGeom>
            <a:effectLst/>
          </p:spPr>
        </p:pic>
        <p:pic>
          <p:nvPicPr>
            <p:cNvPr id="9162" name="Line" descr="Line"/>
            <p:cNvPicPr>
              <a:picLocks noChangeAspect="0"/>
            </p:cNvPicPr>
            <p:nvPr/>
          </p:nvPicPr>
          <p:blipFill>
            <a:blip r:embed="rId182">
              <a:extLst/>
            </a:blip>
            <a:stretch>
              <a:fillRect/>
            </a:stretch>
          </p:blipFill>
          <p:spPr>
            <a:xfrm>
              <a:off x="6740451" y="1498685"/>
              <a:ext cx="275124" cy="67257"/>
            </a:xfrm>
            <a:prstGeom prst="rect">
              <a:avLst/>
            </a:prstGeom>
            <a:effectLst/>
          </p:spPr>
        </p:pic>
        <p:pic>
          <p:nvPicPr>
            <p:cNvPr id="9164" name="Line" descr="Line"/>
            <p:cNvPicPr>
              <a:picLocks noChangeAspect="0"/>
            </p:cNvPicPr>
            <p:nvPr/>
          </p:nvPicPr>
          <p:blipFill>
            <a:blip r:embed="rId183">
              <a:extLst/>
            </a:blip>
            <a:stretch>
              <a:fillRect/>
            </a:stretch>
          </p:blipFill>
          <p:spPr>
            <a:xfrm>
              <a:off x="7147247" y="1177805"/>
              <a:ext cx="42721" cy="227696"/>
            </a:xfrm>
            <a:prstGeom prst="rect">
              <a:avLst/>
            </a:prstGeom>
            <a:effectLst/>
          </p:spPr>
        </p:pic>
        <p:pic>
          <p:nvPicPr>
            <p:cNvPr id="9166" name="Line" descr="Line"/>
            <p:cNvPicPr>
              <a:picLocks noChangeAspect="0"/>
            </p:cNvPicPr>
            <p:nvPr/>
          </p:nvPicPr>
          <p:blipFill>
            <a:blip r:embed="rId184">
              <a:extLst/>
            </a:blip>
            <a:stretch>
              <a:fillRect/>
            </a:stretch>
          </p:blipFill>
          <p:spPr>
            <a:xfrm>
              <a:off x="7227345" y="1212684"/>
              <a:ext cx="39354" cy="185842"/>
            </a:xfrm>
            <a:prstGeom prst="rect">
              <a:avLst/>
            </a:prstGeom>
            <a:effectLst/>
          </p:spPr>
        </p:pic>
        <p:pic>
          <p:nvPicPr>
            <p:cNvPr id="9168" name="Line" descr="Line"/>
            <p:cNvPicPr>
              <a:picLocks noChangeAspect="0"/>
            </p:cNvPicPr>
            <p:nvPr/>
          </p:nvPicPr>
          <p:blipFill>
            <a:blip r:embed="rId185">
              <a:extLst/>
            </a:blip>
            <a:stretch>
              <a:fillRect/>
            </a:stretch>
          </p:blipFill>
          <p:spPr>
            <a:xfrm>
              <a:off x="7626215" y="1714610"/>
              <a:ext cx="173108" cy="377713"/>
            </a:xfrm>
            <a:prstGeom prst="rect">
              <a:avLst/>
            </a:prstGeom>
            <a:effectLst/>
          </p:spPr>
        </p:pic>
        <p:pic>
          <p:nvPicPr>
            <p:cNvPr id="9170" name="Line" descr="Line"/>
            <p:cNvPicPr>
              <a:picLocks noChangeAspect="0"/>
            </p:cNvPicPr>
            <p:nvPr/>
          </p:nvPicPr>
          <p:blipFill>
            <a:blip r:embed="rId186">
              <a:extLst/>
            </a:blip>
            <a:stretch>
              <a:fillRect/>
            </a:stretch>
          </p:blipFill>
          <p:spPr>
            <a:xfrm>
              <a:off x="8256079" y="1409008"/>
              <a:ext cx="468524" cy="342859"/>
            </a:xfrm>
            <a:prstGeom prst="rect">
              <a:avLst/>
            </a:prstGeom>
            <a:effectLst/>
          </p:spPr>
        </p:pic>
        <p:pic>
          <p:nvPicPr>
            <p:cNvPr id="9172" name="Line" descr="Line"/>
            <p:cNvPicPr>
              <a:picLocks noChangeAspect="0"/>
            </p:cNvPicPr>
            <p:nvPr/>
          </p:nvPicPr>
          <p:blipFill>
            <a:blip r:embed="rId187">
              <a:extLst/>
            </a:blip>
            <a:stretch>
              <a:fillRect/>
            </a:stretch>
          </p:blipFill>
          <p:spPr>
            <a:xfrm>
              <a:off x="9126014" y="1189145"/>
              <a:ext cx="283250" cy="399064"/>
            </a:xfrm>
            <a:prstGeom prst="rect">
              <a:avLst/>
            </a:prstGeom>
            <a:effectLst/>
          </p:spPr>
        </p:pic>
        <p:pic>
          <p:nvPicPr>
            <p:cNvPr id="9174" name="Line" descr="Line"/>
            <p:cNvPicPr>
              <a:picLocks noChangeAspect="0"/>
            </p:cNvPicPr>
            <p:nvPr/>
          </p:nvPicPr>
          <p:blipFill>
            <a:blip r:embed="rId188">
              <a:extLst/>
            </a:blip>
            <a:stretch>
              <a:fillRect/>
            </a:stretch>
          </p:blipFill>
          <p:spPr>
            <a:xfrm>
              <a:off x="9505072" y="1105230"/>
              <a:ext cx="63585" cy="460710"/>
            </a:xfrm>
            <a:prstGeom prst="rect">
              <a:avLst/>
            </a:prstGeom>
            <a:effectLst/>
          </p:spPr>
        </p:pic>
        <p:pic>
          <p:nvPicPr>
            <p:cNvPr id="9176" name="Line" descr="Line"/>
            <p:cNvPicPr>
              <a:picLocks noChangeAspect="0"/>
            </p:cNvPicPr>
            <p:nvPr/>
          </p:nvPicPr>
          <p:blipFill>
            <a:blip r:embed="rId189">
              <a:extLst/>
            </a:blip>
            <a:stretch>
              <a:fillRect/>
            </a:stretch>
          </p:blipFill>
          <p:spPr>
            <a:xfrm>
              <a:off x="9383826" y="1247562"/>
              <a:ext cx="359220" cy="123064"/>
            </a:xfrm>
            <a:prstGeom prst="rect">
              <a:avLst/>
            </a:prstGeom>
            <a:effectLst/>
          </p:spPr>
        </p:pic>
        <p:pic>
          <p:nvPicPr>
            <p:cNvPr id="9178" name="Line" descr="Line"/>
            <p:cNvPicPr>
              <a:picLocks noChangeAspect="0"/>
            </p:cNvPicPr>
            <p:nvPr/>
          </p:nvPicPr>
          <p:blipFill>
            <a:blip r:embed="rId190">
              <a:extLst/>
            </a:blip>
            <a:stretch>
              <a:fillRect/>
            </a:stretch>
          </p:blipFill>
          <p:spPr>
            <a:xfrm>
              <a:off x="9651877" y="1253752"/>
              <a:ext cx="200188" cy="267456"/>
            </a:xfrm>
            <a:prstGeom prst="rect">
              <a:avLst/>
            </a:prstGeom>
            <a:effectLst/>
          </p:spPr>
        </p:pic>
        <p:pic>
          <p:nvPicPr>
            <p:cNvPr id="9180" name="Line" descr="Line"/>
            <p:cNvPicPr>
              <a:picLocks noChangeAspect="0"/>
            </p:cNvPicPr>
            <p:nvPr/>
          </p:nvPicPr>
          <p:blipFill>
            <a:blip r:embed="rId191">
              <a:extLst/>
            </a:blip>
            <a:stretch>
              <a:fillRect/>
            </a:stretch>
          </p:blipFill>
          <p:spPr>
            <a:xfrm>
              <a:off x="9888250" y="1038143"/>
              <a:ext cx="119872" cy="653362"/>
            </a:xfrm>
            <a:prstGeom prst="rect">
              <a:avLst/>
            </a:prstGeom>
            <a:effectLst/>
          </p:spPr>
        </p:pic>
        <p:pic>
          <p:nvPicPr>
            <p:cNvPr id="9182" name="Line" descr="Line"/>
            <p:cNvPicPr>
              <a:picLocks noChangeAspect="0"/>
            </p:cNvPicPr>
            <p:nvPr/>
          </p:nvPicPr>
          <p:blipFill>
            <a:blip r:embed="rId192">
              <a:extLst/>
            </a:blip>
            <a:stretch>
              <a:fillRect/>
            </a:stretch>
          </p:blipFill>
          <p:spPr>
            <a:xfrm>
              <a:off x="9923540" y="1231406"/>
              <a:ext cx="271896" cy="208972"/>
            </a:xfrm>
            <a:prstGeom prst="rect">
              <a:avLst/>
            </a:prstGeom>
            <a:effectLst/>
          </p:spPr>
        </p:pic>
        <p:pic>
          <p:nvPicPr>
            <p:cNvPr id="9184" name="Line" descr="Line"/>
            <p:cNvPicPr>
              <a:picLocks noChangeAspect="0"/>
            </p:cNvPicPr>
            <p:nvPr/>
          </p:nvPicPr>
          <p:blipFill>
            <a:blip r:embed="rId193">
              <a:extLst/>
            </a:blip>
            <a:stretch>
              <a:fillRect/>
            </a:stretch>
          </p:blipFill>
          <p:spPr>
            <a:xfrm>
              <a:off x="10215412" y="1055882"/>
              <a:ext cx="99638" cy="544940"/>
            </a:xfrm>
            <a:prstGeom prst="rect">
              <a:avLst/>
            </a:prstGeom>
            <a:effectLst/>
          </p:spPr>
        </p:pic>
        <p:pic>
          <p:nvPicPr>
            <p:cNvPr id="9186" name="Line" descr="Line"/>
            <p:cNvPicPr>
              <a:picLocks noChangeAspect="0"/>
            </p:cNvPicPr>
            <p:nvPr/>
          </p:nvPicPr>
          <p:blipFill>
            <a:blip r:embed="rId194">
              <a:extLst/>
            </a:blip>
            <a:stretch>
              <a:fillRect/>
            </a:stretch>
          </p:blipFill>
          <p:spPr>
            <a:xfrm>
              <a:off x="10245180" y="1212748"/>
              <a:ext cx="240885" cy="192752"/>
            </a:xfrm>
            <a:prstGeom prst="rect">
              <a:avLst/>
            </a:prstGeom>
            <a:effectLst/>
          </p:spPr>
        </p:pic>
        <p:pic>
          <p:nvPicPr>
            <p:cNvPr id="9188" name="Line" descr="Line"/>
            <p:cNvPicPr>
              <a:picLocks noChangeAspect="0"/>
            </p:cNvPicPr>
            <p:nvPr/>
          </p:nvPicPr>
          <p:blipFill>
            <a:blip r:embed="rId195">
              <a:extLst/>
            </a:blip>
            <a:stretch>
              <a:fillRect/>
            </a:stretch>
          </p:blipFill>
          <p:spPr>
            <a:xfrm>
              <a:off x="10551714" y="1190370"/>
              <a:ext cx="84213" cy="256985"/>
            </a:xfrm>
            <a:prstGeom prst="rect">
              <a:avLst/>
            </a:prstGeom>
            <a:effectLst/>
          </p:spPr>
        </p:pic>
        <p:pic>
          <p:nvPicPr>
            <p:cNvPr id="9190" name="Line" descr="Line"/>
            <p:cNvPicPr>
              <a:picLocks noChangeAspect="0"/>
            </p:cNvPicPr>
            <p:nvPr/>
          </p:nvPicPr>
          <p:blipFill>
            <a:blip r:embed="rId196">
              <a:extLst/>
            </a:blip>
            <a:stretch>
              <a:fillRect/>
            </a:stretch>
          </p:blipFill>
          <p:spPr>
            <a:xfrm>
              <a:off x="10540767" y="1039340"/>
              <a:ext cx="39356" cy="59235"/>
            </a:xfrm>
            <a:prstGeom prst="rect">
              <a:avLst/>
            </a:prstGeom>
            <a:effectLst/>
          </p:spPr>
        </p:pic>
        <p:pic>
          <p:nvPicPr>
            <p:cNvPr id="9192" name="Line" descr="Line"/>
            <p:cNvPicPr>
              <a:picLocks noChangeAspect="0"/>
            </p:cNvPicPr>
            <p:nvPr/>
          </p:nvPicPr>
          <p:blipFill>
            <a:blip r:embed="rId197">
              <a:extLst/>
            </a:blip>
            <a:stretch>
              <a:fillRect/>
            </a:stretch>
          </p:blipFill>
          <p:spPr>
            <a:xfrm>
              <a:off x="10624472" y="1195671"/>
              <a:ext cx="245491" cy="258661"/>
            </a:xfrm>
            <a:prstGeom prst="rect">
              <a:avLst/>
            </a:prstGeom>
            <a:effectLst/>
          </p:spPr>
        </p:pic>
        <p:pic>
          <p:nvPicPr>
            <p:cNvPr id="9194" name="Line" descr="Line"/>
            <p:cNvPicPr>
              <a:picLocks noChangeAspect="0"/>
            </p:cNvPicPr>
            <p:nvPr/>
          </p:nvPicPr>
          <p:blipFill>
            <a:blip r:embed="rId198">
              <a:extLst/>
            </a:blip>
            <a:stretch>
              <a:fillRect/>
            </a:stretch>
          </p:blipFill>
          <p:spPr>
            <a:xfrm>
              <a:off x="10843045" y="1163969"/>
              <a:ext cx="239322" cy="474052"/>
            </a:xfrm>
            <a:prstGeom prst="rect">
              <a:avLst/>
            </a:prstGeom>
            <a:effectLst/>
          </p:spPr>
        </p:pic>
        <p:pic>
          <p:nvPicPr>
            <p:cNvPr id="9196" name="Line" descr="Line"/>
            <p:cNvPicPr>
              <a:picLocks noChangeAspect="0"/>
            </p:cNvPicPr>
            <p:nvPr/>
          </p:nvPicPr>
          <p:blipFill>
            <a:blip r:embed="rId199">
              <a:extLst/>
            </a:blip>
            <a:stretch>
              <a:fillRect/>
            </a:stretch>
          </p:blipFill>
          <p:spPr>
            <a:xfrm>
              <a:off x="11329013" y="999652"/>
              <a:ext cx="185843" cy="341662"/>
            </a:xfrm>
            <a:prstGeom prst="rect">
              <a:avLst/>
            </a:prstGeom>
            <a:effectLst/>
          </p:spPr>
        </p:pic>
        <p:pic>
          <p:nvPicPr>
            <p:cNvPr id="9198" name="Line" descr="Line"/>
            <p:cNvPicPr>
              <a:picLocks noChangeAspect="0"/>
            </p:cNvPicPr>
            <p:nvPr/>
          </p:nvPicPr>
          <p:blipFill>
            <a:blip r:embed="rId200">
              <a:extLst/>
            </a:blip>
            <a:stretch>
              <a:fillRect/>
            </a:stretch>
          </p:blipFill>
          <p:spPr>
            <a:xfrm>
              <a:off x="11495215" y="1078012"/>
              <a:ext cx="214958" cy="252369"/>
            </a:xfrm>
            <a:prstGeom prst="rect">
              <a:avLst/>
            </a:prstGeom>
            <a:effectLst/>
          </p:spPr>
        </p:pic>
        <p:pic>
          <p:nvPicPr>
            <p:cNvPr id="9200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11748384" y="899329"/>
              <a:ext cx="101302" cy="407262"/>
            </a:xfrm>
            <a:prstGeom prst="rect">
              <a:avLst/>
            </a:prstGeom>
            <a:effectLst/>
          </p:spPr>
        </p:pic>
        <p:pic>
          <p:nvPicPr>
            <p:cNvPr id="9202" name="Line" descr="Line"/>
            <p:cNvPicPr>
              <a:picLocks noChangeAspect="0"/>
            </p:cNvPicPr>
            <p:nvPr/>
          </p:nvPicPr>
          <p:blipFill>
            <a:blip r:embed="rId202">
              <a:extLst/>
            </a:blip>
            <a:stretch>
              <a:fillRect/>
            </a:stretch>
          </p:blipFill>
          <p:spPr>
            <a:xfrm>
              <a:off x="11692324" y="1045270"/>
              <a:ext cx="220141" cy="46331"/>
            </a:xfrm>
            <a:prstGeom prst="rect">
              <a:avLst/>
            </a:prstGeom>
            <a:effectLst/>
          </p:spPr>
        </p:pic>
        <p:pic>
          <p:nvPicPr>
            <p:cNvPr id="9204" name="Line" descr="Line"/>
            <p:cNvPicPr>
              <a:picLocks noChangeAspect="0"/>
            </p:cNvPicPr>
            <p:nvPr/>
          </p:nvPicPr>
          <p:blipFill>
            <a:blip r:embed="rId203">
              <a:extLst/>
            </a:blip>
            <a:stretch>
              <a:fillRect/>
            </a:stretch>
          </p:blipFill>
          <p:spPr>
            <a:xfrm>
              <a:off x="11858587" y="1250012"/>
              <a:ext cx="77581" cy="84534"/>
            </a:xfrm>
            <a:prstGeom prst="rect">
              <a:avLst/>
            </a:prstGeom>
            <a:effectLst/>
          </p:spPr>
        </p:pic>
      </p:grpSp>
      <p:grpSp>
        <p:nvGrpSpPr>
          <p:cNvPr id="9313" name="Drawing"/>
          <p:cNvGrpSpPr/>
          <p:nvPr/>
        </p:nvGrpSpPr>
        <p:grpSpPr>
          <a:xfrm>
            <a:off x="770478" y="6050628"/>
            <a:ext cx="9043722" cy="1861509"/>
            <a:chOff x="220910" y="-11426"/>
            <a:chExt cx="9043721" cy="1861507"/>
          </a:xfrm>
        </p:grpSpPr>
        <p:pic>
          <p:nvPicPr>
            <p:cNvPr id="9207" name="Line" descr="Line"/>
            <p:cNvPicPr>
              <a:picLocks noChangeAspect="0"/>
            </p:cNvPicPr>
            <p:nvPr/>
          </p:nvPicPr>
          <p:blipFill>
            <a:blip r:embed="rId204">
              <a:extLst/>
            </a:blip>
            <a:stretch>
              <a:fillRect/>
            </a:stretch>
          </p:blipFill>
          <p:spPr>
            <a:xfrm>
              <a:off x="220910" y="310149"/>
              <a:ext cx="77682" cy="434253"/>
            </a:xfrm>
            <a:prstGeom prst="rect">
              <a:avLst/>
            </a:prstGeom>
            <a:effectLst/>
          </p:spPr>
        </p:pic>
        <p:pic>
          <p:nvPicPr>
            <p:cNvPr id="9209" name="Line" descr="Line"/>
            <p:cNvPicPr>
              <a:picLocks noChangeAspect="0"/>
            </p:cNvPicPr>
            <p:nvPr/>
          </p:nvPicPr>
          <p:blipFill>
            <a:blip r:embed="rId205">
              <a:extLst/>
            </a:blip>
            <a:stretch>
              <a:fillRect/>
            </a:stretch>
          </p:blipFill>
          <p:spPr>
            <a:xfrm>
              <a:off x="243136" y="262744"/>
              <a:ext cx="606234" cy="503368"/>
            </a:xfrm>
            <a:prstGeom prst="rect">
              <a:avLst/>
            </a:prstGeom>
            <a:effectLst/>
          </p:spPr>
        </p:pic>
        <p:pic>
          <p:nvPicPr>
            <p:cNvPr id="9211" name="Line" descr="Line"/>
            <p:cNvPicPr>
              <a:picLocks noChangeAspect="0"/>
            </p:cNvPicPr>
            <p:nvPr/>
          </p:nvPicPr>
          <p:blipFill>
            <a:blip r:embed="rId206">
              <a:extLst/>
            </a:blip>
            <a:stretch>
              <a:fillRect/>
            </a:stretch>
          </p:blipFill>
          <p:spPr>
            <a:xfrm>
              <a:off x="734004" y="290179"/>
              <a:ext cx="100924" cy="110855"/>
            </a:xfrm>
            <a:prstGeom prst="rect">
              <a:avLst/>
            </a:prstGeom>
            <a:effectLst/>
          </p:spPr>
        </p:pic>
        <p:pic>
          <p:nvPicPr>
            <p:cNvPr id="9213" name="Line" descr="Line"/>
            <p:cNvPicPr>
              <a:picLocks noChangeAspect="0"/>
            </p:cNvPicPr>
            <p:nvPr/>
          </p:nvPicPr>
          <p:blipFill>
            <a:blip r:embed="rId207">
              <a:extLst/>
            </a:blip>
            <a:stretch>
              <a:fillRect/>
            </a:stretch>
          </p:blipFill>
          <p:spPr>
            <a:xfrm>
              <a:off x="793232" y="469223"/>
              <a:ext cx="259385" cy="532086"/>
            </a:xfrm>
            <a:prstGeom prst="rect">
              <a:avLst/>
            </a:prstGeom>
            <a:effectLst/>
          </p:spPr>
        </p:pic>
        <p:pic>
          <p:nvPicPr>
            <p:cNvPr id="9215" name="Line" descr="Line"/>
            <p:cNvPicPr>
              <a:picLocks noChangeAspect="0"/>
            </p:cNvPicPr>
            <p:nvPr/>
          </p:nvPicPr>
          <p:blipFill>
            <a:blip r:embed="rId208">
              <a:extLst/>
            </a:blip>
            <a:stretch>
              <a:fillRect/>
            </a:stretch>
          </p:blipFill>
          <p:spPr>
            <a:xfrm>
              <a:off x="1104097" y="274937"/>
              <a:ext cx="246541" cy="468638"/>
            </a:xfrm>
            <a:prstGeom prst="rect">
              <a:avLst/>
            </a:prstGeom>
            <a:effectLst/>
          </p:spPr>
        </p:pic>
        <p:pic>
          <p:nvPicPr>
            <p:cNvPr id="9217" name="Line" descr="Line"/>
            <p:cNvPicPr>
              <a:picLocks noChangeAspect="0"/>
            </p:cNvPicPr>
            <p:nvPr/>
          </p:nvPicPr>
          <p:blipFill>
            <a:blip r:embed="rId209">
              <a:extLst/>
            </a:blip>
            <a:stretch>
              <a:fillRect/>
            </a:stretch>
          </p:blipFill>
          <p:spPr>
            <a:xfrm>
              <a:off x="1377609" y="220593"/>
              <a:ext cx="239137" cy="523138"/>
            </a:xfrm>
            <a:prstGeom prst="rect">
              <a:avLst/>
            </a:prstGeom>
            <a:effectLst/>
          </p:spPr>
        </p:pic>
        <p:pic>
          <p:nvPicPr>
            <p:cNvPr id="9219" name="Line" descr="Line"/>
            <p:cNvPicPr>
              <a:picLocks noChangeAspect="0"/>
            </p:cNvPicPr>
            <p:nvPr/>
          </p:nvPicPr>
          <p:blipFill>
            <a:blip r:embed="rId210">
              <a:extLst/>
            </a:blip>
            <a:stretch>
              <a:fillRect/>
            </a:stretch>
          </p:blipFill>
          <p:spPr>
            <a:xfrm>
              <a:off x="1354452" y="375306"/>
              <a:ext cx="256105" cy="84422"/>
            </a:xfrm>
            <a:prstGeom prst="rect">
              <a:avLst/>
            </a:prstGeom>
            <a:effectLst/>
          </p:spPr>
        </p:pic>
        <p:pic>
          <p:nvPicPr>
            <p:cNvPr id="9221" name="Line" descr="Line"/>
            <p:cNvPicPr>
              <a:picLocks noChangeAspect="0"/>
            </p:cNvPicPr>
            <p:nvPr/>
          </p:nvPicPr>
          <p:blipFill>
            <a:blip r:embed="rId211">
              <a:extLst/>
            </a:blip>
            <a:stretch>
              <a:fillRect/>
            </a:stretch>
          </p:blipFill>
          <p:spPr>
            <a:xfrm>
              <a:off x="2152298" y="358562"/>
              <a:ext cx="281333" cy="323951"/>
            </a:xfrm>
            <a:prstGeom prst="rect">
              <a:avLst/>
            </a:prstGeom>
            <a:effectLst/>
          </p:spPr>
        </p:pic>
        <p:pic>
          <p:nvPicPr>
            <p:cNvPr id="9223" name="Line" descr="Line"/>
            <p:cNvPicPr>
              <a:picLocks noChangeAspect="0"/>
            </p:cNvPicPr>
            <p:nvPr/>
          </p:nvPicPr>
          <p:blipFill>
            <a:blip r:embed="rId212">
              <a:extLst/>
            </a:blip>
            <a:stretch>
              <a:fillRect/>
            </a:stretch>
          </p:blipFill>
          <p:spPr>
            <a:xfrm>
              <a:off x="2445006" y="400718"/>
              <a:ext cx="213492" cy="270520"/>
            </a:xfrm>
            <a:prstGeom prst="rect">
              <a:avLst/>
            </a:prstGeom>
            <a:effectLst/>
          </p:spPr>
        </p:pic>
        <p:pic>
          <p:nvPicPr>
            <p:cNvPr id="9225" name="Line" descr="Line"/>
            <p:cNvPicPr>
              <a:picLocks noChangeAspect="0"/>
            </p:cNvPicPr>
            <p:nvPr/>
          </p:nvPicPr>
          <p:blipFill>
            <a:blip r:embed="rId213">
              <a:extLst/>
            </a:blip>
            <a:stretch>
              <a:fillRect/>
            </a:stretch>
          </p:blipFill>
          <p:spPr>
            <a:xfrm>
              <a:off x="2696916" y="187689"/>
              <a:ext cx="207044" cy="483627"/>
            </a:xfrm>
            <a:prstGeom prst="rect">
              <a:avLst/>
            </a:prstGeom>
            <a:effectLst/>
          </p:spPr>
        </p:pic>
        <p:pic>
          <p:nvPicPr>
            <p:cNvPr id="9227" name="Line" descr="Line"/>
            <p:cNvPicPr>
              <a:picLocks noChangeAspect="0"/>
            </p:cNvPicPr>
            <p:nvPr/>
          </p:nvPicPr>
          <p:blipFill>
            <a:blip r:embed="rId214">
              <a:extLst/>
            </a:blip>
            <a:stretch>
              <a:fillRect/>
            </a:stretch>
          </p:blipFill>
          <p:spPr>
            <a:xfrm>
              <a:off x="2627694" y="344363"/>
              <a:ext cx="195815" cy="34913"/>
            </a:xfrm>
            <a:prstGeom prst="rect">
              <a:avLst/>
            </a:prstGeom>
            <a:effectLst/>
          </p:spPr>
        </p:pic>
        <p:pic>
          <p:nvPicPr>
            <p:cNvPr id="9229" name="Line" descr="Line"/>
            <p:cNvPicPr>
              <a:picLocks noChangeAspect="0"/>
            </p:cNvPicPr>
            <p:nvPr/>
          </p:nvPicPr>
          <p:blipFill>
            <a:blip r:embed="rId215">
              <a:extLst/>
            </a:blip>
            <a:stretch>
              <a:fillRect/>
            </a:stretch>
          </p:blipFill>
          <p:spPr>
            <a:xfrm>
              <a:off x="3425478" y="145608"/>
              <a:ext cx="242896" cy="464216"/>
            </a:xfrm>
            <a:prstGeom prst="rect">
              <a:avLst/>
            </a:prstGeom>
            <a:effectLst/>
          </p:spPr>
        </p:pic>
        <p:pic>
          <p:nvPicPr>
            <p:cNvPr id="9231" name="Line" descr="Line"/>
            <p:cNvPicPr>
              <a:picLocks noChangeAspect="0"/>
            </p:cNvPicPr>
            <p:nvPr/>
          </p:nvPicPr>
          <p:blipFill>
            <a:blip r:embed="rId216">
              <a:extLst/>
            </a:blip>
            <a:stretch>
              <a:fillRect/>
            </a:stretch>
          </p:blipFill>
          <p:spPr>
            <a:xfrm>
              <a:off x="3651240" y="308165"/>
              <a:ext cx="354280" cy="292885"/>
            </a:xfrm>
            <a:prstGeom prst="rect">
              <a:avLst/>
            </a:prstGeom>
            <a:effectLst/>
          </p:spPr>
        </p:pic>
        <p:pic>
          <p:nvPicPr>
            <p:cNvPr id="9233" name="Line" descr="Line"/>
            <p:cNvPicPr>
              <a:picLocks noChangeAspect="0"/>
            </p:cNvPicPr>
            <p:nvPr/>
          </p:nvPicPr>
          <p:blipFill>
            <a:blip r:embed="rId217">
              <a:extLst/>
            </a:blip>
            <a:stretch>
              <a:fillRect/>
            </a:stretch>
          </p:blipFill>
          <p:spPr>
            <a:xfrm>
              <a:off x="4466835" y="99454"/>
              <a:ext cx="126594" cy="601627"/>
            </a:xfrm>
            <a:prstGeom prst="rect">
              <a:avLst/>
            </a:prstGeom>
            <a:effectLst/>
          </p:spPr>
        </p:pic>
        <p:pic>
          <p:nvPicPr>
            <p:cNvPr id="9235" name="Line" descr="Line"/>
            <p:cNvPicPr>
              <a:picLocks noChangeAspect="0"/>
            </p:cNvPicPr>
            <p:nvPr/>
          </p:nvPicPr>
          <p:blipFill>
            <a:blip r:embed="rId218">
              <a:extLst/>
            </a:blip>
            <a:stretch>
              <a:fillRect/>
            </a:stretch>
          </p:blipFill>
          <p:spPr>
            <a:xfrm>
              <a:off x="4509006" y="241607"/>
              <a:ext cx="284087" cy="260436"/>
            </a:xfrm>
            <a:prstGeom prst="rect">
              <a:avLst/>
            </a:prstGeom>
            <a:effectLst/>
          </p:spPr>
        </p:pic>
        <p:pic>
          <p:nvPicPr>
            <p:cNvPr id="9237" name="Line" descr="Line"/>
            <p:cNvPicPr>
              <a:picLocks noChangeAspect="0"/>
            </p:cNvPicPr>
            <p:nvPr/>
          </p:nvPicPr>
          <p:blipFill>
            <a:blip r:embed="rId219">
              <a:extLst/>
            </a:blip>
            <a:stretch>
              <a:fillRect/>
            </a:stretch>
          </p:blipFill>
          <p:spPr>
            <a:xfrm>
              <a:off x="4700848" y="289807"/>
              <a:ext cx="245066" cy="193629"/>
            </a:xfrm>
            <a:prstGeom prst="rect">
              <a:avLst/>
            </a:prstGeom>
            <a:effectLst/>
          </p:spPr>
        </p:pic>
        <p:pic>
          <p:nvPicPr>
            <p:cNvPr id="9239" name="Line" descr="Line"/>
            <p:cNvPicPr>
              <a:picLocks noChangeAspect="0"/>
            </p:cNvPicPr>
            <p:nvPr/>
          </p:nvPicPr>
          <p:blipFill>
            <a:blip r:embed="rId220">
              <a:extLst/>
            </a:blip>
            <a:stretch>
              <a:fillRect/>
            </a:stretch>
          </p:blipFill>
          <p:spPr>
            <a:xfrm>
              <a:off x="4987870" y="245347"/>
              <a:ext cx="232933" cy="263369"/>
            </a:xfrm>
            <a:prstGeom prst="rect">
              <a:avLst/>
            </a:prstGeom>
            <a:effectLst/>
          </p:spPr>
        </p:pic>
        <p:pic>
          <p:nvPicPr>
            <p:cNvPr id="9241" name="Line" descr="Line"/>
            <p:cNvPicPr>
              <a:picLocks noChangeAspect="0"/>
            </p:cNvPicPr>
            <p:nvPr/>
          </p:nvPicPr>
          <p:blipFill>
            <a:blip r:embed="rId221">
              <a:extLst/>
            </a:blip>
            <a:stretch>
              <a:fillRect/>
            </a:stretch>
          </p:blipFill>
          <p:spPr>
            <a:xfrm>
              <a:off x="5214499" y="190168"/>
              <a:ext cx="216369" cy="307280"/>
            </a:xfrm>
            <a:prstGeom prst="rect">
              <a:avLst/>
            </a:prstGeom>
            <a:effectLst/>
          </p:spPr>
        </p:pic>
        <p:pic>
          <p:nvPicPr>
            <p:cNvPr id="9243" name="Line" descr="Line"/>
            <p:cNvPicPr>
              <a:picLocks noChangeAspect="0"/>
            </p:cNvPicPr>
            <p:nvPr/>
          </p:nvPicPr>
          <p:blipFill>
            <a:blip r:embed="rId222">
              <a:extLst/>
            </a:blip>
            <a:stretch>
              <a:fillRect/>
            </a:stretch>
          </p:blipFill>
          <p:spPr>
            <a:xfrm>
              <a:off x="5508189" y="246366"/>
              <a:ext cx="149665" cy="250492"/>
            </a:xfrm>
            <a:prstGeom prst="rect">
              <a:avLst/>
            </a:prstGeom>
            <a:effectLst/>
          </p:spPr>
        </p:pic>
        <p:pic>
          <p:nvPicPr>
            <p:cNvPr id="9245" name="Line" descr="Line"/>
            <p:cNvPicPr>
              <a:picLocks noChangeAspect="0"/>
            </p:cNvPicPr>
            <p:nvPr/>
          </p:nvPicPr>
          <p:blipFill>
            <a:blip r:embed="rId223">
              <a:extLst/>
            </a:blip>
            <a:stretch>
              <a:fillRect/>
            </a:stretch>
          </p:blipFill>
          <p:spPr>
            <a:xfrm>
              <a:off x="5462039" y="51978"/>
              <a:ext cx="102292" cy="97178"/>
            </a:xfrm>
            <a:prstGeom prst="rect">
              <a:avLst/>
            </a:prstGeom>
            <a:effectLst/>
          </p:spPr>
        </p:pic>
        <p:pic>
          <p:nvPicPr>
            <p:cNvPr id="9247" name="Line" descr="Line"/>
            <p:cNvPicPr>
              <a:picLocks noChangeAspect="0"/>
            </p:cNvPicPr>
            <p:nvPr/>
          </p:nvPicPr>
          <p:blipFill>
            <a:blip r:embed="rId224">
              <a:extLst/>
            </a:blip>
            <a:stretch>
              <a:fillRect/>
            </a:stretch>
          </p:blipFill>
          <p:spPr>
            <a:xfrm>
              <a:off x="5736540" y="84443"/>
              <a:ext cx="289583" cy="415796"/>
            </a:xfrm>
            <a:prstGeom prst="rect">
              <a:avLst/>
            </a:prstGeom>
            <a:effectLst/>
          </p:spPr>
        </p:pic>
        <p:pic>
          <p:nvPicPr>
            <p:cNvPr id="9249" name="Line" descr="Line"/>
            <p:cNvPicPr>
              <a:picLocks noChangeAspect="0"/>
            </p:cNvPicPr>
            <p:nvPr/>
          </p:nvPicPr>
          <p:blipFill>
            <a:blip r:embed="rId225">
              <a:extLst/>
            </a:blip>
            <a:stretch>
              <a:fillRect/>
            </a:stretch>
          </p:blipFill>
          <p:spPr>
            <a:xfrm>
              <a:off x="6089930" y="-11427"/>
              <a:ext cx="421940" cy="493445"/>
            </a:xfrm>
            <a:prstGeom prst="rect">
              <a:avLst/>
            </a:prstGeom>
            <a:effectLst/>
          </p:spPr>
        </p:pic>
        <p:pic>
          <p:nvPicPr>
            <p:cNvPr id="9251" name="Line" descr="Line"/>
            <p:cNvPicPr>
              <a:picLocks noChangeAspect="0"/>
            </p:cNvPicPr>
            <p:nvPr/>
          </p:nvPicPr>
          <p:blipFill>
            <a:blip r:embed="rId226">
              <a:extLst/>
            </a:blip>
            <a:stretch>
              <a:fillRect/>
            </a:stretch>
          </p:blipFill>
          <p:spPr>
            <a:xfrm>
              <a:off x="7188637" y="188556"/>
              <a:ext cx="72046" cy="252606"/>
            </a:xfrm>
            <a:prstGeom prst="rect">
              <a:avLst/>
            </a:prstGeom>
            <a:effectLst/>
          </p:spPr>
        </p:pic>
        <p:pic>
          <p:nvPicPr>
            <p:cNvPr id="9253" name="Line" descr="Line"/>
            <p:cNvPicPr>
              <a:picLocks noChangeAspect="0"/>
            </p:cNvPicPr>
            <p:nvPr/>
          </p:nvPicPr>
          <p:blipFill>
            <a:blip r:embed="rId227">
              <a:extLst/>
            </a:blip>
            <a:stretch>
              <a:fillRect/>
            </a:stretch>
          </p:blipFill>
          <p:spPr>
            <a:xfrm>
              <a:off x="7201016" y="54386"/>
              <a:ext cx="53478" cy="71161"/>
            </a:xfrm>
            <a:prstGeom prst="rect">
              <a:avLst/>
            </a:prstGeom>
            <a:effectLst/>
          </p:spPr>
        </p:pic>
        <p:pic>
          <p:nvPicPr>
            <p:cNvPr id="9255" name="Line" descr="Line"/>
            <p:cNvPicPr>
              <a:picLocks noChangeAspect="0"/>
            </p:cNvPicPr>
            <p:nvPr/>
          </p:nvPicPr>
          <p:blipFill>
            <a:blip r:embed="rId228">
              <a:extLst/>
            </a:blip>
            <a:stretch>
              <a:fillRect/>
            </a:stretch>
          </p:blipFill>
          <p:spPr>
            <a:xfrm>
              <a:off x="7297346" y="203678"/>
              <a:ext cx="205782" cy="367444"/>
            </a:xfrm>
            <a:prstGeom prst="rect">
              <a:avLst/>
            </a:prstGeom>
            <a:effectLst/>
          </p:spPr>
        </p:pic>
        <p:pic>
          <p:nvPicPr>
            <p:cNvPr id="9257" name="Line" descr="Line"/>
            <p:cNvPicPr>
              <a:picLocks noChangeAspect="0"/>
            </p:cNvPicPr>
            <p:nvPr/>
          </p:nvPicPr>
          <p:blipFill>
            <a:blip r:embed="rId229">
              <a:extLst/>
            </a:blip>
            <a:stretch>
              <a:fillRect/>
            </a:stretch>
          </p:blipFill>
          <p:spPr>
            <a:xfrm>
              <a:off x="1383800" y="1147622"/>
              <a:ext cx="90609" cy="432229"/>
            </a:xfrm>
            <a:prstGeom prst="rect">
              <a:avLst/>
            </a:prstGeom>
            <a:effectLst/>
          </p:spPr>
        </p:pic>
        <p:pic>
          <p:nvPicPr>
            <p:cNvPr id="9259" name="Line" descr="Line"/>
            <p:cNvPicPr>
              <a:picLocks noChangeAspect="0"/>
            </p:cNvPicPr>
            <p:nvPr/>
          </p:nvPicPr>
          <p:blipFill>
            <a:blip r:embed="rId230">
              <a:extLst/>
            </a:blip>
            <a:stretch>
              <a:fillRect/>
            </a:stretch>
          </p:blipFill>
          <p:spPr>
            <a:xfrm>
              <a:off x="1563265" y="1152843"/>
              <a:ext cx="64205" cy="464140"/>
            </a:xfrm>
            <a:prstGeom prst="rect">
              <a:avLst/>
            </a:prstGeom>
            <a:effectLst/>
          </p:spPr>
        </p:pic>
        <p:pic>
          <p:nvPicPr>
            <p:cNvPr id="9261" name="Line" descr="Line"/>
            <p:cNvPicPr>
              <a:picLocks noChangeAspect="0"/>
            </p:cNvPicPr>
            <p:nvPr/>
          </p:nvPicPr>
          <p:blipFill>
            <a:blip r:embed="rId231">
              <a:extLst/>
            </a:blip>
            <a:stretch>
              <a:fillRect/>
            </a:stretch>
          </p:blipFill>
          <p:spPr>
            <a:xfrm>
              <a:off x="1369317" y="1377847"/>
              <a:ext cx="272183" cy="84423"/>
            </a:xfrm>
            <a:prstGeom prst="rect">
              <a:avLst/>
            </a:prstGeom>
            <a:effectLst/>
          </p:spPr>
        </p:pic>
        <p:pic>
          <p:nvPicPr>
            <p:cNvPr id="9263" name="Line" descr="Line"/>
            <p:cNvPicPr>
              <a:picLocks noChangeAspect="0"/>
            </p:cNvPicPr>
            <p:nvPr/>
          </p:nvPicPr>
          <p:blipFill>
            <a:blip r:embed="rId232">
              <a:extLst/>
            </a:blip>
            <a:stretch>
              <a:fillRect/>
            </a:stretch>
          </p:blipFill>
          <p:spPr>
            <a:xfrm>
              <a:off x="1724681" y="1183350"/>
              <a:ext cx="671818" cy="543360"/>
            </a:xfrm>
            <a:prstGeom prst="rect">
              <a:avLst/>
            </a:prstGeom>
            <a:effectLst/>
          </p:spPr>
        </p:pic>
        <p:pic>
          <p:nvPicPr>
            <p:cNvPr id="9265" name="Line" descr="Line"/>
            <p:cNvPicPr>
              <a:picLocks noChangeAspect="0"/>
            </p:cNvPicPr>
            <p:nvPr/>
          </p:nvPicPr>
          <p:blipFill>
            <a:blip r:embed="rId233">
              <a:extLst/>
            </a:blip>
            <a:stretch>
              <a:fillRect/>
            </a:stretch>
          </p:blipFill>
          <p:spPr>
            <a:xfrm>
              <a:off x="2387029" y="1252532"/>
              <a:ext cx="362218" cy="295959"/>
            </a:xfrm>
            <a:prstGeom prst="rect">
              <a:avLst/>
            </a:prstGeom>
            <a:effectLst/>
          </p:spPr>
        </p:pic>
        <p:pic>
          <p:nvPicPr>
            <p:cNvPr id="9267" name="Line" descr="Line"/>
            <p:cNvPicPr>
              <a:picLocks noChangeAspect="0"/>
            </p:cNvPicPr>
            <p:nvPr/>
          </p:nvPicPr>
          <p:blipFill>
            <a:blip r:embed="rId234">
              <a:extLst/>
            </a:blip>
            <a:stretch>
              <a:fillRect/>
            </a:stretch>
          </p:blipFill>
          <p:spPr>
            <a:xfrm>
              <a:off x="2797259" y="1205016"/>
              <a:ext cx="566635" cy="328806"/>
            </a:xfrm>
            <a:prstGeom prst="rect">
              <a:avLst/>
            </a:prstGeom>
            <a:effectLst/>
          </p:spPr>
        </p:pic>
        <p:pic>
          <p:nvPicPr>
            <p:cNvPr id="9269" name="Line" descr="Line"/>
            <p:cNvPicPr>
              <a:picLocks noChangeAspect="0"/>
            </p:cNvPicPr>
            <p:nvPr/>
          </p:nvPicPr>
          <p:blipFill>
            <a:blip r:embed="rId235">
              <a:extLst/>
            </a:blip>
            <a:stretch>
              <a:fillRect/>
            </a:stretch>
          </p:blipFill>
          <p:spPr>
            <a:xfrm>
              <a:off x="3487899" y="1452110"/>
              <a:ext cx="164872" cy="177249"/>
            </a:xfrm>
            <a:prstGeom prst="rect">
              <a:avLst/>
            </a:prstGeom>
            <a:effectLst/>
          </p:spPr>
        </p:pic>
        <p:pic>
          <p:nvPicPr>
            <p:cNvPr id="9271" name="Line" descr="Line"/>
            <p:cNvPicPr>
              <a:picLocks noChangeAspect="0"/>
            </p:cNvPicPr>
            <p:nvPr/>
          </p:nvPicPr>
          <p:blipFill>
            <a:blip r:embed="rId236">
              <a:extLst/>
            </a:blip>
            <a:stretch>
              <a:fillRect/>
            </a:stretch>
          </p:blipFill>
          <p:spPr>
            <a:xfrm>
              <a:off x="3896342" y="1005241"/>
              <a:ext cx="121552" cy="432273"/>
            </a:xfrm>
            <a:prstGeom prst="rect">
              <a:avLst/>
            </a:prstGeom>
            <a:effectLst/>
          </p:spPr>
        </p:pic>
        <p:pic>
          <p:nvPicPr>
            <p:cNvPr id="9273" name="Line" descr="Line"/>
            <p:cNvPicPr>
              <a:picLocks noChangeAspect="0"/>
            </p:cNvPicPr>
            <p:nvPr/>
          </p:nvPicPr>
          <p:blipFill>
            <a:blip r:embed="rId237">
              <a:extLst/>
            </a:blip>
            <a:stretch>
              <a:fillRect/>
            </a:stretch>
          </p:blipFill>
          <p:spPr>
            <a:xfrm>
              <a:off x="4143880" y="1019388"/>
              <a:ext cx="71825" cy="411940"/>
            </a:xfrm>
            <a:prstGeom prst="rect">
              <a:avLst/>
            </a:prstGeom>
            <a:effectLst/>
          </p:spPr>
        </p:pic>
        <p:pic>
          <p:nvPicPr>
            <p:cNvPr id="9275" name="Line" descr="Line"/>
            <p:cNvPicPr>
              <a:picLocks noChangeAspect="0"/>
            </p:cNvPicPr>
            <p:nvPr/>
          </p:nvPicPr>
          <p:blipFill>
            <a:blip r:embed="rId238">
              <a:extLst/>
            </a:blip>
            <a:stretch>
              <a:fillRect/>
            </a:stretch>
          </p:blipFill>
          <p:spPr>
            <a:xfrm>
              <a:off x="3934953" y="1216946"/>
              <a:ext cx="268597" cy="78235"/>
            </a:xfrm>
            <a:prstGeom prst="rect">
              <a:avLst/>
            </a:prstGeom>
            <a:effectLst/>
          </p:spPr>
        </p:pic>
        <p:pic>
          <p:nvPicPr>
            <p:cNvPr id="9277" name="Line" descr="Line"/>
            <p:cNvPicPr>
              <a:picLocks noChangeAspect="0"/>
            </p:cNvPicPr>
            <p:nvPr/>
          </p:nvPicPr>
          <p:blipFill>
            <a:blip r:embed="rId239">
              <a:extLst/>
            </a:blip>
            <a:stretch>
              <a:fillRect/>
            </a:stretch>
          </p:blipFill>
          <p:spPr>
            <a:xfrm>
              <a:off x="4284547" y="1177903"/>
              <a:ext cx="177753" cy="250545"/>
            </a:xfrm>
            <a:prstGeom prst="rect">
              <a:avLst/>
            </a:prstGeom>
            <a:effectLst/>
          </p:spPr>
        </p:pic>
        <p:pic>
          <p:nvPicPr>
            <p:cNvPr id="9279" name="Line" descr="Line"/>
            <p:cNvPicPr>
              <a:picLocks noChangeAspect="0"/>
            </p:cNvPicPr>
            <p:nvPr/>
          </p:nvPicPr>
          <p:blipFill>
            <a:blip r:embed="rId240">
              <a:extLst/>
            </a:blip>
            <a:stretch>
              <a:fillRect/>
            </a:stretch>
          </p:blipFill>
          <p:spPr>
            <a:xfrm>
              <a:off x="4521593" y="974297"/>
              <a:ext cx="65647" cy="463219"/>
            </a:xfrm>
            <a:prstGeom prst="rect">
              <a:avLst/>
            </a:prstGeom>
            <a:effectLst/>
          </p:spPr>
        </p:pic>
        <p:pic>
          <p:nvPicPr>
            <p:cNvPr id="9281" name="Line" descr="Line"/>
            <p:cNvPicPr>
              <a:picLocks noChangeAspect="0"/>
            </p:cNvPicPr>
            <p:nvPr/>
          </p:nvPicPr>
          <p:blipFill>
            <a:blip r:embed="rId241">
              <a:extLst/>
            </a:blip>
            <a:stretch>
              <a:fillRect/>
            </a:stretch>
          </p:blipFill>
          <p:spPr>
            <a:xfrm>
              <a:off x="4651341" y="1125519"/>
              <a:ext cx="245325" cy="276926"/>
            </a:xfrm>
            <a:prstGeom prst="rect">
              <a:avLst/>
            </a:prstGeom>
            <a:effectLst/>
          </p:spPr>
        </p:pic>
        <p:pic>
          <p:nvPicPr>
            <p:cNvPr id="9283" name="Line" descr="Line"/>
            <p:cNvPicPr>
              <a:picLocks noChangeAspect="0"/>
            </p:cNvPicPr>
            <p:nvPr/>
          </p:nvPicPr>
          <p:blipFill>
            <a:blip r:embed="rId242">
              <a:extLst/>
            </a:blip>
            <a:stretch>
              <a:fillRect/>
            </a:stretch>
          </p:blipFill>
          <p:spPr>
            <a:xfrm>
              <a:off x="4917448" y="1164288"/>
              <a:ext cx="196843" cy="268070"/>
            </a:xfrm>
            <a:prstGeom prst="rect">
              <a:avLst/>
            </a:prstGeom>
            <a:effectLst/>
          </p:spPr>
        </p:pic>
        <p:pic>
          <p:nvPicPr>
            <p:cNvPr id="9285" name="Line" descr="Line"/>
            <p:cNvPicPr>
              <a:picLocks noChangeAspect="0"/>
            </p:cNvPicPr>
            <p:nvPr/>
          </p:nvPicPr>
          <p:blipFill>
            <a:blip r:embed="rId243">
              <a:extLst/>
            </a:blip>
            <a:stretch>
              <a:fillRect/>
            </a:stretch>
          </p:blipFill>
          <p:spPr>
            <a:xfrm>
              <a:off x="5101852" y="1160635"/>
              <a:ext cx="215284" cy="416928"/>
            </a:xfrm>
            <a:prstGeom prst="rect">
              <a:avLst/>
            </a:prstGeom>
            <a:effectLst/>
          </p:spPr>
        </p:pic>
        <p:pic>
          <p:nvPicPr>
            <p:cNvPr id="9287" name="Line" descr="Line"/>
            <p:cNvPicPr>
              <a:picLocks noChangeAspect="0"/>
            </p:cNvPicPr>
            <p:nvPr/>
          </p:nvPicPr>
          <p:blipFill>
            <a:blip r:embed="rId244">
              <a:extLst/>
            </a:blip>
            <a:stretch>
              <a:fillRect/>
            </a:stretch>
          </p:blipFill>
          <p:spPr>
            <a:xfrm>
              <a:off x="5411086" y="981665"/>
              <a:ext cx="308654" cy="414556"/>
            </a:xfrm>
            <a:prstGeom prst="rect">
              <a:avLst/>
            </a:prstGeom>
            <a:effectLst/>
          </p:spPr>
        </p:pic>
        <p:pic>
          <p:nvPicPr>
            <p:cNvPr id="9289" name="Line" descr="Line"/>
            <p:cNvPicPr>
              <a:picLocks noChangeAspect="0"/>
            </p:cNvPicPr>
            <p:nvPr/>
          </p:nvPicPr>
          <p:blipFill>
            <a:blip r:embed="rId245">
              <a:extLst/>
            </a:blip>
            <a:stretch>
              <a:fillRect/>
            </a:stretch>
          </p:blipFill>
          <p:spPr>
            <a:xfrm>
              <a:off x="5983901" y="903129"/>
              <a:ext cx="311373" cy="411800"/>
            </a:xfrm>
            <a:prstGeom prst="rect">
              <a:avLst/>
            </a:prstGeom>
            <a:effectLst/>
          </p:spPr>
        </p:pic>
        <p:pic>
          <p:nvPicPr>
            <p:cNvPr id="9291" name="Line" descr="Line"/>
            <p:cNvPicPr>
              <a:picLocks noChangeAspect="0"/>
            </p:cNvPicPr>
            <p:nvPr/>
          </p:nvPicPr>
          <p:blipFill>
            <a:blip r:embed="rId246">
              <a:extLst/>
            </a:blip>
            <a:stretch>
              <a:fillRect/>
            </a:stretch>
          </p:blipFill>
          <p:spPr>
            <a:xfrm>
              <a:off x="6798759" y="896724"/>
              <a:ext cx="47294" cy="435588"/>
            </a:xfrm>
            <a:prstGeom prst="rect">
              <a:avLst/>
            </a:prstGeom>
            <a:effectLst/>
          </p:spPr>
        </p:pic>
        <p:pic>
          <p:nvPicPr>
            <p:cNvPr id="9293" name="Line" descr="Line"/>
            <p:cNvPicPr>
              <a:picLocks noChangeAspect="0"/>
            </p:cNvPicPr>
            <p:nvPr/>
          </p:nvPicPr>
          <p:blipFill>
            <a:blip r:embed="rId247">
              <a:extLst/>
            </a:blip>
            <a:stretch>
              <a:fillRect/>
            </a:stretch>
          </p:blipFill>
          <p:spPr>
            <a:xfrm>
              <a:off x="6718308" y="872059"/>
              <a:ext cx="305791" cy="280785"/>
            </a:xfrm>
            <a:prstGeom prst="rect">
              <a:avLst/>
            </a:prstGeom>
            <a:effectLst/>
          </p:spPr>
        </p:pic>
        <p:pic>
          <p:nvPicPr>
            <p:cNvPr id="9295" name="Line" descr="Line"/>
            <p:cNvPicPr>
              <a:picLocks noChangeAspect="0"/>
            </p:cNvPicPr>
            <p:nvPr/>
          </p:nvPicPr>
          <p:blipFill>
            <a:blip r:embed="rId248">
              <a:extLst/>
            </a:blip>
            <a:stretch>
              <a:fillRect/>
            </a:stretch>
          </p:blipFill>
          <p:spPr>
            <a:xfrm>
              <a:off x="6948758" y="1080863"/>
              <a:ext cx="342867" cy="271058"/>
            </a:xfrm>
            <a:prstGeom prst="rect">
              <a:avLst/>
            </a:prstGeom>
            <a:effectLst/>
          </p:spPr>
        </p:pic>
        <p:pic>
          <p:nvPicPr>
            <p:cNvPr id="9297" name="Line" descr="Line"/>
            <p:cNvPicPr>
              <a:picLocks noChangeAspect="0"/>
            </p:cNvPicPr>
            <p:nvPr/>
          </p:nvPicPr>
          <p:blipFill>
            <a:blip r:embed="rId249">
              <a:extLst/>
            </a:blip>
            <a:stretch>
              <a:fillRect/>
            </a:stretch>
          </p:blipFill>
          <p:spPr>
            <a:xfrm>
              <a:off x="7250338" y="1061932"/>
              <a:ext cx="220757" cy="278737"/>
            </a:xfrm>
            <a:prstGeom prst="rect">
              <a:avLst/>
            </a:prstGeom>
            <a:effectLst/>
          </p:spPr>
        </p:pic>
        <p:pic>
          <p:nvPicPr>
            <p:cNvPr id="9299" name="Line" descr="Line"/>
            <p:cNvPicPr>
              <a:picLocks noChangeAspect="0"/>
            </p:cNvPicPr>
            <p:nvPr/>
          </p:nvPicPr>
          <p:blipFill>
            <a:blip r:embed="rId250">
              <a:extLst/>
            </a:blip>
            <a:stretch>
              <a:fillRect/>
            </a:stretch>
          </p:blipFill>
          <p:spPr>
            <a:xfrm>
              <a:off x="7425339" y="1118585"/>
              <a:ext cx="299485" cy="243746"/>
            </a:xfrm>
            <a:prstGeom prst="rect">
              <a:avLst/>
            </a:prstGeom>
            <a:effectLst/>
          </p:spPr>
        </p:pic>
        <p:pic>
          <p:nvPicPr>
            <p:cNvPr id="9301" name="Line" descr="Line"/>
            <p:cNvPicPr>
              <a:picLocks noChangeAspect="0"/>
            </p:cNvPicPr>
            <p:nvPr/>
          </p:nvPicPr>
          <p:blipFill>
            <a:blip r:embed="rId251">
              <a:extLst/>
            </a:blip>
            <a:stretch>
              <a:fillRect/>
            </a:stretch>
          </p:blipFill>
          <p:spPr>
            <a:xfrm>
              <a:off x="7658964" y="1090358"/>
              <a:ext cx="262206" cy="303838"/>
            </a:xfrm>
            <a:prstGeom prst="rect">
              <a:avLst/>
            </a:prstGeom>
            <a:effectLst/>
          </p:spPr>
        </p:pic>
        <p:pic>
          <p:nvPicPr>
            <p:cNvPr id="9303" name="Line" descr="Line"/>
            <p:cNvPicPr>
              <a:picLocks noChangeAspect="0"/>
            </p:cNvPicPr>
            <p:nvPr/>
          </p:nvPicPr>
          <p:blipFill>
            <a:blip r:embed="rId252">
              <a:extLst/>
            </a:blip>
            <a:stretch>
              <a:fillRect/>
            </a:stretch>
          </p:blipFill>
          <p:spPr>
            <a:xfrm>
              <a:off x="8417640" y="718586"/>
              <a:ext cx="55993" cy="316676"/>
            </a:xfrm>
            <a:prstGeom prst="rect">
              <a:avLst/>
            </a:prstGeom>
            <a:effectLst/>
          </p:spPr>
        </p:pic>
        <p:pic>
          <p:nvPicPr>
            <p:cNvPr id="9305" name="Line" descr="Line"/>
            <p:cNvPicPr>
              <a:picLocks noChangeAspect="0"/>
            </p:cNvPicPr>
            <p:nvPr/>
          </p:nvPicPr>
          <p:blipFill>
            <a:blip r:embed="rId253">
              <a:extLst/>
            </a:blip>
            <a:stretch>
              <a:fillRect/>
            </a:stretch>
          </p:blipFill>
          <p:spPr>
            <a:xfrm>
              <a:off x="8539206" y="948122"/>
              <a:ext cx="256271" cy="300283"/>
            </a:xfrm>
            <a:prstGeom prst="rect">
              <a:avLst/>
            </a:prstGeom>
            <a:effectLst/>
          </p:spPr>
        </p:pic>
        <p:pic>
          <p:nvPicPr>
            <p:cNvPr id="9307" name="Line" descr="Line"/>
            <p:cNvPicPr>
              <a:picLocks noChangeAspect="0"/>
            </p:cNvPicPr>
            <p:nvPr/>
          </p:nvPicPr>
          <p:blipFill>
            <a:blip r:embed="rId254">
              <a:extLst/>
            </a:blip>
            <a:stretch>
              <a:fillRect/>
            </a:stretch>
          </p:blipFill>
          <p:spPr>
            <a:xfrm>
              <a:off x="8829080" y="890775"/>
              <a:ext cx="238296" cy="373462"/>
            </a:xfrm>
            <a:prstGeom prst="rect">
              <a:avLst/>
            </a:prstGeom>
            <a:effectLst/>
          </p:spPr>
        </p:pic>
        <p:pic>
          <p:nvPicPr>
            <p:cNvPr id="9309" name="Line" descr="Line"/>
            <p:cNvPicPr>
              <a:picLocks noChangeAspect="0"/>
            </p:cNvPicPr>
            <p:nvPr/>
          </p:nvPicPr>
          <p:blipFill>
            <a:blip r:embed="rId255">
              <a:extLst/>
            </a:blip>
            <a:stretch>
              <a:fillRect/>
            </a:stretch>
          </p:blipFill>
          <p:spPr>
            <a:xfrm>
              <a:off x="9185511" y="1201204"/>
              <a:ext cx="79121" cy="77879"/>
            </a:xfrm>
            <a:prstGeom prst="rect">
              <a:avLst/>
            </a:prstGeom>
            <a:effectLst/>
          </p:spPr>
        </p:pic>
        <p:pic>
          <p:nvPicPr>
            <p:cNvPr id="9311" name="Line" descr="Line"/>
            <p:cNvPicPr>
              <a:picLocks noChangeAspect="0"/>
            </p:cNvPicPr>
            <p:nvPr/>
          </p:nvPicPr>
          <p:blipFill>
            <a:blip r:embed="rId256">
              <a:extLst/>
            </a:blip>
            <a:stretch>
              <a:fillRect/>
            </a:stretch>
          </p:blipFill>
          <p:spPr>
            <a:xfrm>
              <a:off x="1402366" y="1523474"/>
              <a:ext cx="7609043" cy="32660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77" grpId="6"/>
      <p:bldP build="whole" bldLvl="1" animBg="1" rev="0" advAuto="0" spid="9206" grpId="4"/>
      <p:bldP build="whole" bldLvl="1" animBg="1" rev="0" advAuto="0" spid="9081" grpId="3"/>
      <p:bldP build="whole" bldLvl="1" animBg="1" rev="0" advAuto="0" spid="9020" grpId="1"/>
      <p:bldP build="whole" bldLvl="1" animBg="1" rev="0" advAuto="0" spid="9067" grpId="2"/>
      <p:bldP build="whole" bldLvl="1" animBg="1" rev="0" advAuto="0" spid="9313" grpId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91" y="955189"/>
            <a:ext cx="12886018" cy="77316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55" name="Drawing"/>
          <p:cNvGrpSpPr/>
          <p:nvPr/>
        </p:nvGrpSpPr>
        <p:grpSpPr>
          <a:xfrm>
            <a:off x="2147858" y="8969415"/>
            <a:ext cx="6627481" cy="517437"/>
            <a:chOff x="0" y="-343045"/>
            <a:chExt cx="6627479" cy="517436"/>
          </a:xfrm>
        </p:grpSpPr>
        <p:sp>
          <p:nvSpPr>
            <p:cNvPr id="9316" name="Line"/>
            <p:cNvSpPr/>
            <p:nvPr/>
          </p:nvSpPr>
          <p:spPr>
            <a:xfrm>
              <a:off x="0" y="0"/>
              <a:ext cx="1271" cy="0"/>
            </a:xfrm>
            <a:prstGeom prst="ellipse">
              <a:avLst/>
            </a:pr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17" name="Line"/>
            <p:cNvSpPr/>
            <p:nvPr/>
          </p:nvSpPr>
          <p:spPr>
            <a:xfrm>
              <a:off x="106722" y="-314417"/>
              <a:ext cx="375232" cy="488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318" fill="norm" stroke="1" extrusionOk="0">
                  <a:moveTo>
                    <a:pt x="6635" y="3064"/>
                  </a:moveTo>
                  <a:cubicBezTo>
                    <a:pt x="5186" y="5803"/>
                    <a:pt x="3738" y="8541"/>
                    <a:pt x="3013" y="10467"/>
                  </a:cubicBezTo>
                  <a:cubicBezTo>
                    <a:pt x="2289" y="12394"/>
                    <a:pt x="2289" y="13510"/>
                    <a:pt x="2816" y="14473"/>
                  </a:cubicBezTo>
                  <a:cubicBezTo>
                    <a:pt x="3342" y="15436"/>
                    <a:pt x="4396" y="16248"/>
                    <a:pt x="6372" y="16603"/>
                  </a:cubicBezTo>
                  <a:cubicBezTo>
                    <a:pt x="8347" y="16957"/>
                    <a:pt x="11245" y="16856"/>
                    <a:pt x="13747" y="16197"/>
                  </a:cubicBezTo>
                  <a:cubicBezTo>
                    <a:pt x="16250" y="15538"/>
                    <a:pt x="18357" y="14321"/>
                    <a:pt x="19674" y="12749"/>
                  </a:cubicBezTo>
                  <a:cubicBezTo>
                    <a:pt x="20991" y="11177"/>
                    <a:pt x="21518" y="9250"/>
                    <a:pt x="20728" y="7222"/>
                  </a:cubicBezTo>
                  <a:cubicBezTo>
                    <a:pt x="19938" y="5194"/>
                    <a:pt x="17830" y="3064"/>
                    <a:pt x="15723" y="1695"/>
                  </a:cubicBezTo>
                  <a:cubicBezTo>
                    <a:pt x="13616" y="326"/>
                    <a:pt x="11508" y="-282"/>
                    <a:pt x="9203" y="124"/>
                  </a:cubicBezTo>
                  <a:cubicBezTo>
                    <a:pt x="6898" y="529"/>
                    <a:pt x="4396" y="1949"/>
                    <a:pt x="2816" y="3064"/>
                  </a:cubicBezTo>
                  <a:cubicBezTo>
                    <a:pt x="1235" y="4180"/>
                    <a:pt x="577" y="4991"/>
                    <a:pt x="247" y="5752"/>
                  </a:cubicBezTo>
                  <a:cubicBezTo>
                    <a:pt x="-82" y="6512"/>
                    <a:pt x="-82" y="7222"/>
                    <a:pt x="247" y="7679"/>
                  </a:cubicBezTo>
                  <a:cubicBezTo>
                    <a:pt x="577" y="8135"/>
                    <a:pt x="1235" y="8338"/>
                    <a:pt x="3277" y="8439"/>
                  </a:cubicBezTo>
                  <a:cubicBezTo>
                    <a:pt x="5318" y="8541"/>
                    <a:pt x="8742" y="8541"/>
                    <a:pt x="11508" y="9098"/>
                  </a:cubicBezTo>
                  <a:cubicBezTo>
                    <a:pt x="14274" y="9656"/>
                    <a:pt x="16381" y="10772"/>
                    <a:pt x="17830" y="12648"/>
                  </a:cubicBezTo>
                  <a:cubicBezTo>
                    <a:pt x="19279" y="14524"/>
                    <a:pt x="20069" y="17160"/>
                    <a:pt x="20530" y="18732"/>
                  </a:cubicBezTo>
                  <a:cubicBezTo>
                    <a:pt x="20991" y="20304"/>
                    <a:pt x="21123" y="20811"/>
                    <a:pt x="21255" y="2131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18" name="Line"/>
            <p:cNvSpPr/>
            <p:nvPr/>
          </p:nvSpPr>
          <p:spPr>
            <a:xfrm>
              <a:off x="527777" y="-146489"/>
              <a:ext cx="177397" cy="226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081" fill="norm" stroke="1" extrusionOk="0">
                  <a:moveTo>
                    <a:pt x="362" y="1944"/>
                  </a:moveTo>
                  <a:cubicBezTo>
                    <a:pt x="362" y="864"/>
                    <a:pt x="362" y="-216"/>
                    <a:pt x="222" y="540"/>
                  </a:cubicBezTo>
                  <a:cubicBezTo>
                    <a:pt x="82" y="1296"/>
                    <a:pt x="-199" y="3888"/>
                    <a:pt x="222" y="7020"/>
                  </a:cubicBezTo>
                  <a:cubicBezTo>
                    <a:pt x="643" y="10152"/>
                    <a:pt x="1765" y="13824"/>
                    <a:pt x="3448" y="16308"/>
                  </a:cubicBezTo>
                  <a:cubicBezTo>
                    <a:pt x="5131" y="18792"/>
                    <a:pt x="7375" y="20088"/>
                    <a:pt x="9198" y="20736"/>
                  </a:cubicBezTo>
                  <a:cubicBezTo>
                    <a:pt x="11022" y="21384"/>
                    <a:pt x="12424" y="21384"/>
                    <a:pt x="14388" y="18360"/>
                  </a:cubicBezTo>
                  <a:cubicBezTo>
                    <a:pt x="16352" y="15336"/>
                    <a:pt x="18876" y="9288"/>
                    <a:pt x="19998" y="5724"/>
                  </a:cubicBezTo>
                  <a:cubicBezTo>
                    <a:pt x="21120" y="2160"/>
                    <a:pt x="20840" y="1080"/>
                    <a:pt x="20840" y="540"/>
                  </a:cubicBezTo>
                  <a:cubicBezTo>
                    <a:pt x="20840" y="0"/>
                    <a:pt x="21120" y="0"/>
                    <a:pt x="21401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19" name="Line"/>
            <p:cNvSpPr/>
            <p:nvPr/>
          </p:nvSpPr>
          <p:spPr>
            <a:xfrm>
              <a:off x="750234" y="-250269"/>
              <a:ext cx="185135" cy="34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264" fill="norm" stroke="1" extrusionOk="0">
                  <a:moveTo>
                    <a:pt x="2868" y="6343"/>
                  </a:moveTo>
                  <a:cubicBezTo>
                    <a:pt x="3678" y="6911"/>
                    <a:pt x="4488" y="7480"/>
                    <a:pt x="4083" y="9185"/>
                  </a:cubicBezTo>
                  <a:cubicBezTo>
                    <a:pt x="3678" y="10890"/>
                    <a:pt x="2058" y="13732"/>
                    <a:pt x="1113" y="15722"/>
                  </a:cubicBezTo>
                  <a:cubicBezTo>
                    <a:pt x="168" y="17711"/>
                    <a:pt x="-102" y="18848"/>
                    <a:pt x="33" y="19061"/>
                  </a:cubicBezTo>
                  <a:cubicBezTo>
                    <a:pt x="168" y="19275"/>
                    <a:pt x="708" y="18564"/>
                    <a:pt x="2193" y="15793"/>
                  </a:cubicBezTo>
                  <a:cubicBezTo>
                    <a:pt x="3678" y="13022"/>
                    <a:pt x="6108" y="8190"/>
                    <a:pt x="7728" y="5348"/>
                  </a:cubicBezTo>
                  <a:cubicBezTo>
                    <a:pt x="9348" y="2506"/>
                    <a:pt x="10158" y="1653"/>
                    <a:pt x="10968" y="943"/>
                  </a:cubicBezTo>
                  <a:cubicBezTo>
                    <a:pt x="11778" y="232"/>
                    <a:pt x="12588" y="-336"/>
                    <a:pt x="14073" y="232"/>
                  </a:cubicBezTo>
                  <a:cubicBezTo>
                    <a:pt x="15558" y="801"/>
                    <a:pt x="17718" y="2506"/>
                    <a:pt x="19203" y="5348"/>
                  </a:cubicBezTo>
                  <a:cubicBezTo>
                    <a:pt x="20688" y="8190"/>
                    <a:pt x="21498" y="12169"/>
                    <a:pt x="21498" y="15011"/>
                  </a:cubicBezTo>
                  <a:cubicBezTo>
                    <a:pt x="21498" y="17853"/>
                    <a:pt x="20688" y="19559"/>
                    <a:pt x="19878" y="2126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0" name="Line"/>
            <p:cNvSpPr/>
            <p:nvPr/>
          </p:nvSpPr>
          <p:spPr>
            <a:xfrm>
              <a:off x="780310" y="-34879"/>
              <a:ext cx="106230" cy="6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600" fill="norm" stroke="1" extrusionOk="0">
                  <a:moveTo>
                    <a:pt x="315" y="21600"/>
                  </a:moveTo>
                  <a:cubicBezTo>
                    <a:pt x="-144" y="18000"/>
                    <a:pt x="-604" y="14400"/>
                    <a:pt x="2843" y="10800"/>
                  </a:cubicBezTo>
                  <a:cubicBezTo>
                    <a:pt x="6290" y="7200"/>
                    <a:pt x="13643" y="3600"/>
                    <a:pt x="20996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1" name="Line"/>
            <p:cNvSpPr/>
            <p:nvPr/>
          </p:nvSpPr>
          <p:spPr>
            <a:xfrm>
              <a:off x="998149" y="-181367"/>
              <a:ext cx="34879" cy="25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800"/>
                    <a:pt x="7200" y="1600"/>
                    <a:pt x="5040" y="4700"/>
                  </a:cubicBezTo>
                  <a:cubicBezTo>
                    <a:pt x="2880" y="7800"/>
                    <a:pt x="5760" y="13200"/>
                    <a:pt x="5760" y="16400"/>
                  </a:cubicBezTo>
                  <a:cubicBezTo>
                    <a:pt x="5760" y="19600"/>
                    <a:pt x="2880" y="206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2" name="Line"/>
            <p:cNvSpPr/>
            <p:nvPr/>
          </p:nvSpPr>
          <p:spPr>
            <a:xfrm>
              <a:off x="998149" y="-258099"/>
              <a:ext cx="195319" cy="295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715"/>
                  </a:moveTo>
                  <a:cubicBezTo>
                    <a:pt x="514" y="9354"/>
                    <a:pt x="1029" y="7994"/>
                    <a:pt x="1800" y="7654"/>
                  </a:cubicBezTo>
                  <a:cubicBezTo>
                    <a:pt x="2571" y="7313"/>
                    <a:pt x="3600" y="7994"/>
                    <a:pt x="5400" y="9865"/>
                  </a:cubicBezTo>
                  <a:cubicBezTo>
                    <a:pt x="7200" y="11735"/>
                    <a:pt x="9771" y="14797"/>
                    <a:pt x="11443" y="16668"/>
                  </a:cubicBezTo>
                  <a:cubicBezTo>
                    <a:pt x="13114" y="18539"/>
                    <a:pt x="13886" y="19219"/>
                    <a:pt x="15043" y="19984"/>
                  </a:cubicBezTo>
                  <a:cubicBezTo>
                    <a:pt x="16200" y="20750"/>
                    <a:pt x="17743" y="21600"/>
                    <a:pt x="18771" y="21600"/>
                  </a:cubicBezTo>
                  <a:cubicBezTo>
                    <a:pt x="19800" y="21600"/>
                    <a:pt x="20314" y="20750"/>
                    <a:pt x="20571" y="17773"/>
                  </a:cubicBezTo>
                  <a:cubicBezTo>
                    <a:pt x="20829" y="14797"/>
                    <a:pt x="20829" y="9694"/>
                    <a:pt x="20957" y="6378"/>
                  </a:cubicBezTo>
                  <a:cubicBezTo>
                    <a:pt x="21086" y="3061"/>
                    <a:pt x="21343" y="153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3" name="Line"/>
            <p:cNvSpPr/>
            <p:nvPr/>
          </p:nvSpPr>
          <p:spPr>
            <a:xfrm>
              <a:off x="1332979" y="-223221"/>
              <a:ext cx="20928" cy="320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200" y="4696"/>
                    <a:pt x="16800" y="9391"/>
                    <a:pt x="13200" y="12991"/>
                  </a:cubicBezTo>
                  <a:cubicBezTo>
                    <a:pt x="9600" y="16591"/>
                    <a:pt x="4800" y="19096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4" name="Line"/>
            <p:cNvSpPr/>
            <p:nvPr/>
          </p:nvSpPr>
          <p:spPr>
            <a:xfrm>
              <a:off x="1257288" y="-265075"/>
              <a:ext cx="215205" cy="104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986" y="21600"/>
                  </a:moveTo>
                  <a:cubicBezTo>
                    <a:pt x="1057" y="20160"/>
                    <a:pt x="128" y="18720"/>
                    <a:pt x="12" y="17040"/>
                  </a:cubicBezTo>
                  <a:cubicBezTo>
                    <a:pt x="-104" y="15360"/>
                    <a:pt x="593" y="13440"/>
                    <a:pt x="2915" y="11040"/>
                  </a:cubicBezTo>
                  <a:cubicBezTo>
                    <a:pt x="5238" y="8640"/>
                    <a:pt x="9186" y="5760"/>
                    <a:pt x="12554" y="3840"/>
                  </a:cubicBezTo>
                  <a:cubicBezTo>
                    <a:pt x="15922" y="1920"/>
                    <a:pt x="18709" y="960"/>
                    <a:pt x="21496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5" name="Line"/>
            <p:cNvSpPr/>
            <p:nvPr/>
          </p:nvSpPr>
          <p:spPr>
            <a:xfrm>
              <a:off x="1455279" y="-263185"/>
              <a:ext cx="191604" cy="325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476" fill="norm" stroke="1" extrusionOk="0">
                  <a:moveTo>
                    <a:pt x="6611" y="6310"/>
                  </a:moveTo>
                  <a:cubicBezTo>
                    <a:pt x="5050" y="9680"/>
                    <a:pt x="3488" y="13050"/>
                    <a:pt x="2447" y="15195"/>
                  </a:cubicBezTo>
                  <a:cubicBezTo>
                    <a:pt x="1406" y="17340"/>
                    <a:pt x="886" y="18259"/>
                    <a:pt x="496" y="19102"/>
                  </a:cubicBezTo>
                  <a:cubicBezTo>
                    <a:pt x="105" y="19944"/>
                    <a:pt x="-155" y="20710"/>
                    <a:pt x="105" y="20633"/>
                  </a:cubicBezTo>
                  <a:cubicBezTo>
                    <a:pt x="365" y="20557"/>
                    <a:pt x="1146" y="19638"/>
                    <a:pt x="2578" y="17033"/>
                  </a:cubicBezTo>
                  <a:cubicBezTo>
                    <a:pt x="4009" y="14429"/>
                    <a:pt x="6091" y="10140"/>
                    <a:pt x="7782" y="7153"/>
                  </a:cubicBezTo>
                  <a:cubicBezTo>
                    <a:pt x="9474" y="4165"/>
                    <a:pt x="10775" y="2480"/>
                    <a:pt x="11946" y="1408"/>
                  </a:cubicBezTo>
                  <a:cubicBezTo>
                    <a:pt x="13117" y="336"/>
                    <a:pt x="14158" y="-124"/>
                    <a:pt x="14939" y="29"/>
                  </a:cubicBezTo>
                  <a:cubicBezTo>
                    <a:pt x="15720" y="182"/>
                    <a:pt x="16240" y="948"/>
                    <a:pt x="17151" y="3476"/>
                  </a:cubicBezTo>
                  <a:cubicBezTo>
                    <a:pt x="18062" y="6004"/>
                    <a:pt x="19363" y="10293"/>
                    <a:pt x="20144" y="13587"/>
                  </a:cubicBezTo>
                  <a:cubicBezTo>
                    <a:pt x="20925" y="16880"/>
                    <a:pt x="21185" y="19178"/>
                    <a:pt x="21445" y="2147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6" name="Line"/>
            <p:cNvSpPr/>
            <p:nvPr/>
          </p:nvSpPr>
          <p:spPr>
            <a:xfrm>
              <a:off x="1500394" y="-90684"/>
              <a:ext cx="132538" cy="2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7" name="Line"/>
            <p:cNvSpPr/>
            <p:nvPr/>
          </p:nvSpPr>
          <p:spPr>
            <a:xfrm>
              <a:off x="2170054" y="-334831"/>
              <a:ext cx="48831" cy="390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457" y="514"/>
                    <a:pt x="11314" y="1029"/>
                    <a:pt x="8743" y="3150"/>
                  </a:cubicBezTo>
                  <a:cubicBezTo>
                    <a:pt x="6171" y="5271"/>
                    <a:pt x="6171" y="9000"/>
                    <a:pt x="5143" y="12343"/>
                  </a:cubicBezTo>
                  <a:cubicBezTo>
                    <a:pt x="4114" y="15686"/>
                    <a:pt x="2057" y="1864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8" name="Line"/>
            <p:cNvSpPr/>
            <p:nvPr/>
          </p:nvSpPr>
          <p:spPr>
            <a:xfrm>
              <a:off x="2177030" y="-343046"/>
              <a:ext cx="292977" cy="350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fill="norm" stroke="1" extrusionOk="0">
                  <a:moveTo>
                    <a:pt x="0" y="5655"/>
                  </a:moveTo>
                  <a:cubicBezTo>
                    <a:pt x="171" y="4797"/>
                    <a:pt x="343" y="3938"/>
                    <a:pt x="600" y="2937"/>
                  </a:cubicBezTo>
                  <a:cubicBezTo>
                    <a:pt x="857" y="1936"/>
                    <a:pt x="1200" y="791"/>
                    <a:pt x="1543" y="791"/>
                  </a:cubicBezTo>
                  <a:cubicBezTo>
                    <a:pt x="1886" y="791"/>
                    <a:pt x="2229" y="1936"/>
                    <a:pt x="3343" y="3724"/>
                  </a:cubicBezTo>
                  <a:cubicBezTo>
                    <a:pt x="4457" y="5512"/>
                    <a:pt x="6343" y="7944"/>
                    <a:pt x="8571" y="9517"/>
                  </a:cubicBezTo>
                  <a:cubicBezTo>
                    <a:pt x="10800" y="11091"/>
                    <a:pt x="13371" y="11806"/>
                    <a:pt x="15514" y="11377"/>
                  </a:cubicBezTo>
                  <a:cubicBezTo>
                    <a:pt x="17657" y="10948"/>
                    <a:pt x="19371" y="9374"/>
                    <a:pt x="20229" y="7586"/>
                  </a:cubicBezTo>
                  <a:cubicBezTo>
                    <a:pt x="21086" y="5798"/>
                    <a:pt x="21086" y="3795"/>
                    <a:pt x="20914" y="2365"/>
                  </a:cubicBezTo>
                  <a:cubicBezTo>
                    <a:pt x="20743" y="934"/>
                    <a:pt x="20400" y="76"/>
                    <a:pt x="20143" y="5"/>
                  </a:cubicBezTo>
                  <a:cubicBezTo>
                    <a:pt x="19886" y="-67"/>
                    <a:pt x="19714" y="648"/>
                    <a:pt x="19543" y="3581"/>
                  </a:cubicBezTo>
                  <a:cubicBezTo>
                    <a:pt x="19371" y="6513"/>
                    <a:pt x="19200" y="11663"/>
                    <a:pt x="19543" y="15024"/>
                  </a:cubicBezTo>
                  <a:cubicBezTo>
                    <a:pt x="19886" y="18386"/>
                    <a:pt x="20743" y="19959"/>
                    <a:pt x="21600" y="2153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29" name="Line"/>
            <p:cNvSpPr/>
            <p:nvPr/>
          </p:nvSpPr>
          <p:spPr>
            <a:xfrm>
              <a:off x="2495021" y="-184949"/>
              <a:ext cx="121475" cy="277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517" fill="norm" stroke="1" extrusionOk="0">
                  <a:moveTo>
                    <a:pt x="21291" y="1897"/>
                  </a:moveTo>
                  <a:cubicBezTo>
                    <a:pt x="20883" y="997"/>
                    <a:pt x="20476" y="97"/>
                    <a:pt x="19457" y="7"/>
                  </a:cubicBezTo>
                  <a:cubicBezTo>
                    <a:pt x="18438" y="-83"/>
                    <a:pt x="16808" y="637"/>
                    <a:pt x="13955" y="3337"/>
                  </a:cubicBezTo>
                  <a:cubicBezTo>
                    <a:pt x="11102" y="6037"/>
                    <a:pt x="7027" y="10717"/>
                    <a:pt x="4582" y="13777"/>
                  </a:cubicBezTo>
                  <a:cubicBezTo>
                    <a:pt x="2136" y="16837"/>
                    <a:pt x="1321" y="18277"/>
                    <a:pt x="710" y="19447"/>
                  </a:cubicBezTo>
                  <a:cubicBezTo>
                    <a:pt x="99" y="20617"/>
                    <a:pt x="-309" y="21517"/>
                    <a:pt x="302" y="21517"/>
                  </a:cubicBezTo>
                  <a:cubicBezTo>
                    <a:pt x="914" y="21517"/>
                    <a:pt x="2544" y="20617"/>
                    <a:pt x="4174" y="18907"/>
                  </a:cubicBezTo>
                  <a:cubicBezTo>
                    <a:pt x="5804" y="17197"/>
                    <a:pt x="7434" y="14677"/>
                    <a:pt x="9065" y="1215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0" name="Line"/>
            <p:cNvSpPr/>
            <p:nvPr/>
          </p:nvSpPr>
          <p:spPr>
            <a:xfrm>
              <a:off x="2553714" y="-259340"/>
              <a:ext cx="146489" cy="34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2" fill="norm" stroke="1" extrusionOk="0">
                  <a:moveTo>
                    <a:pt x="0" y="12337"/>
                  </a:moveTo>
                  <a:cubicBezTo>
                    <a:pt x="2057" y="8689"/>
                    <a:pt x="4114" y="5040"/>
                    <a:pt x="5657" y="2851"/>
                  </a:cubicBezTo>
                  <a:cubicBezTo>
                    <a:pt x="7200" y="662"/>
                    <a:pt x="8229" y="-68"/>
                    <a:pt x="9257" y="5"/>
                  </a:cubicBezTo>
                  <a:cubicBezTo>
                    <a:pt x="10286" y="78"/>
                    <a:pt x="11314" y="954"/>
                    <a:pt x="12686" y="3362"/>
                  </a:cubicBezTo>
                  <a:cubicBezTo>
                    <a:pt x="14057" y="5770"/>
                    <a:pt x="15771" y="9710"/>
                    <a:pt x="17314" y="12994"/>
                  </a:cubicBezTo>
                  <a:cubicBezTo>
                    <a:pt x="18857" y="16278"/>
                    <a:pt x="20229" y="18905"/>
                    <a:pt x="21600" y="2153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1" name="Line"/>
            <p:cNvSpPr/>
            <p:nvPr/>
          </p:nvSpPr>
          <p:spPr>
            <a:xfrm>
              <a:off x="2511860" y="-69757"/>
              <a:ext cx="174392" cy="1"/>
            </a:xfrm>
            <a:prstGeom prst="ellipse">
              <a:avLst/>
            </a:pr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2" name="Line"/>
            <p:cNvSpPr/>
            <p:nvPr/>
          </p:nvSpPr>
          <p:spPr>
            <a:xfrm>
              <a:off x="2789346" y="-248536"/>
              <a:ext cx="188849" cy="325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430" fill="norm" stroke="1" extrusionOk="0">
                  <a:moveTo>
                    <a:pt x="6418" y="7183"/>
                  </a:moveTo>
                  <a:cubicBezTo>
                    <a:pt x="8760" y="6111"/>
                    <a:pt x="11103" y="5039"/>
                    <a:pt x="12404" y="3966"/>
                  </a:cubicBezTo>
                  <a:cubicBezTo>
                    <a:pt x="13705" y="2894"/>
                    <a:pt x="13965" y="1822"/>
                    <a:pt x="13575" y="1056"/>
                  </a:cubicBezTo>
                  <a:cubicBezTo>
                    <a:pt x="13185" y="290"/>
                    <a:pt x="12144" y="-170"/>
                    <a:pt x="10582" y="60"/>
                  </a:cubicBezTo>
                  <a:cubicBezTo>
                    <a:pt x="9021" y="290"/>
                    <a:pt x="6939" y="1209"/>
                    <a:pt x="4987" y="3430"/>
                  </a:cubicBezTo>
                  <a:cubicBezTo>
                    <a:pt x="3035" y="5651"/>
                    <a:pt x="1213" y="9175"/>
                    <a:pt x="433" y="11779"/>
                  </a:cubicBezTo>
                  <a:cubicBezTo>
                    <a:pt x="-348" y="14383"/>
                    <a:pt x="-88" y="16068"/>
                    <a:pt x="1344" y="17370"/>
                  </a:cubicBezTo>
                  <a:cubicBezTo>
                    <a:pt x="2775" y="18673"/>
                    <a:pt x="5377" y="19592"/>
                    <a:pt x="7329" y="20051"/>
                  </a:cubicBezTo>
                  <a:cubicBezTo>
                    <a:pt x="9281" y="20511"/>
                    <a:pt x="10582" y="20511"/>
                    <a:pt x="11493" y="20128"/>
                  </a:cubicBezTo>
                  <a:cubicBezTo>
                    <a:pt x="12404" y="19745"/>
                    <a:pt x="12924" y="18979"/>
                    <a:pt x="12274" y="18136"/>
                  </a:cubicBezTo>
                  <a:cubicBezTo>
                    <a:pt x="11623" y="17294"/>
                    <a:pt x="9801" y="16375"/>
                    <a:pt x="8760" y="15532"/>
                  </a:cubicBezTo>
                  <a:cubicBezTo>
                    <a:pt x="7719" y="14690"/>
                    <a:pt x="7459" y="13924"/>
                    <a:pt x="8630" y="13081"/>
                  </a:cubicBezTo>
                  <a:cubicBezTo>
                    <a:pt x="9801" y="12239"/>
                    <a:pt x="12404" y="11319"/>
                    <a:pt x="14356" y="10630"/>
                  </a:cubicBezTo>
                  <a:cubicBezTo>
                    <a:pt x="16307" y="9941"/>
                    <a:pt x="17609" y="9481"/>
                    <a:pt x="18780" y="8868"/>
                  </a:cubicBezTo>
                  <a:cubicBezTo>
                    <a:pt x="19951" y="8256"/>
                    <a:pt x="20992" y="7490"/>
                    <a:pt x="21122" y="7643"/>
                  </a:cubicBezTo>
                  <a:cubicBezTo>
                    <a:pt x="21252" y="7796"/>
                    <a:pt x="20471" y="8868"/>
                    <a:pt x="20081" y="11166"/>
                  </a:cubicBezTo>
                  <a:cubicBezTo>
                    <a:pt x="19691" y="13464"/>
                    <a:pt x="19691" y="16987"/>
                    <a:pt x="19821" y="18902"/>
                  </a:cubicBezTo>
                  <a:cubicBezTo>
                    <a:pt x="19951" y="20817"/>
                    <a:pt x="20211" y="21124"/>
                    <a:pt x="20471" y="2143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3" name="Line"/>
            <p:cNvSpPr/>
            <p:nvPr/>
          </p:nvSpPr>
          <p:spPr>
            <a:xfrm>
              <a:off x="3015302" y="-239497"/>
              <a:ext cx="222024" cy="365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fill="norm" stroke="1" extrusionOk="0">
                  <a:moveTo>
                    <a:pt x="10684" y="6329"/>
                  </a:moveTo>
                  <a:cubicBezTo>
                    <a:pt x="10684" y="5641"/>
                    <a:pt x="10684" y="4953"/>
                    <a:pt x="10346" y="4884"/>
                  </a:cubicBezTo>
                  <a:cubicBezTo>
                    <a:pt x="10009" y="4815"/>
                    <a:pt x="9334" y="5366"/>
                    <a:pt x="7872" y="7292"/>
                  </a:cubicBezTo>
                  <a:cubicBezTo>
                    <a:pt x="6409" y="9218"/>
                    <a:pt x="4159" y="12520"/>
                    <a:pt x="2697" y="14859"/>
                  </a:cubicBezTo>
                  <a:cubicBezTo>
                    <a:pt x="1234" y="17197"/>
                    <a:pt x="559" y="18573"/>
                    <a:pt x="222" y="19605"/>
                  </a:cubicBezTo>
                  <a:cubicBezTo>
                    <a:pt x="-116" y="20637"/>
                    <a:pt x="-116" y="21325"/>
                    <a:pt x="559" y="21256"/>
                  </a:cubicBezTo>
                  <a:cubicBezTo>
                    <a:pt x="1234" y="21187"/>
                    <a:pt x="2584" y="20362"/>
                    <a:pt x="4384" y="18298"/>
                  </a:cubicBezTo>
                  <a:cubicBezTo>
                    <a:pt x="6184" y="16234"/>
                    <a:pt x="8434" y="12932"/>
                    <a:pt x="10121" y="9906"/>
                  </a:cubicBezTo>
                  <a:cubicBezTo>
                    <a:pt x="11809" y="6879"/>
                    <a:pt x="12934" y="4127"/>
                    <a:pt x="13722" y="2408"/>
                  </a:cubicBezTo>
                  <a:cubicBezTo>
                    <a:pt x="14509" y="688"/>
                    <a:pt x="14959" y="0"/>
                    <a:pt x="15184" y="0"/>
                  </a:cubicBezTo>
                  <a:cubicBezTo>
                    <a:pt x="15409" y="0"/>
                    <a:pt x="15409" y="688"/>
                    <a:pt x="15747" y="3439"/>
                  </a:cubicBezTo>
                  <a:cubicBezTo>
                    <a:pt x="16084" y="6191"/>
                    <a:pt x="16759" y="11006"/>
                    <a:pt x="17772" y="14377"/>
                  </a:cubicBezTo>
                  <a:cubicBezTo>
                    <a:pt x="18784" y="17748"/>
                    <a:pt x="20134" y="19674"/>
                    <a:pt x="21484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4" name="Line"/>
            <p:cNvSpPr/>
            <p:nvPr/>
          </p:nvSpPr>
          <p:spPr>
            <a:xfrm>
              <a:off x="3076886" y="-34879"/>
              <a:ext cx="174391" cy="2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760" y="19200"/>
                    <a:pt x="11520" y="16800"/>
                    <a:pt x="15120" y="13200"/>
                  </a:cubicBezTo>
                  <a:cubicBezTo>
                    <a:pt x="18720" y="9600"/>
                    <a:pt x="20160" y="4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5" name="Line"/>
            <p:cNvSpPr/>
            <p:nvPr/>
          </p:nvSpPr>
          <p:spPr>
            <a:xfrm>
              <a:off x="3382476" y="-264519"/>
              <a:ext cx="203632" cy="304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462" fill="norm" stroke="1" extrusionOk="0">
                  <a:moveTo>
                    <a:pt x="878" y="4379"/>
                  </a:moveTo>
                  <a:cubicBezTo>
                    <a:pt x="1123" y="3561"/>
                    <a:pt x="1369" y="2743"/>
                    <a:pt x="2596" y="2088"/>
                  </a:cubicBezTo>
                  <a:cubicBezTo>
                    <a:pt x="3823" y="1434"/>
                    <a:pt x="6032" y="943"/>
                    <a:pt x="7751" y="616"/>
                  </a:cubicBezTo>
                  <a:cubicBezTo>
                    <a:pt x="9469" y="288"/>
                    <a:pt x="10696" y="125"/>
                    <a:pt x="11923" y="43"/>
                  </a:cubicBezTo>
                  <a:cubicBezTo>
                    <a:pt x="13151" y="-39"/>
                    <a:pt x="14378" y="-39"/>
                    <a:pt x="14869" y="370"/>
                  </a:cubicBezTo>
                  <a:cubicBezTo>
                    <a:pt x="15360" y="779"/>
                    <a:pt x="15114" y="1597"/>
                    <a:pt x="13519" y="3643"/>
                  </a:cubicBezTo>
                  <a:cubicBezTo>
                    <a:pt x="11923" y="5688"/>
                    <a:pt x="8978" y="8961"/>
                    <a:pt x="6646" y="11416"/>
                  </a:cubicBezTo>
                  <a:cubicBezTo>
                    <a:pt x="4314" y="13870"/>
                    <a:pt x="2596" y="15506"/>
                    <a:pt x="1491" y="16734"/>
                  </a:cubicBezTo>
                  <a:cubicBezTo>
                    <a:pt x="387" y="17961"/>
                    <a:pt x="-104" y="18779"/>
                    <a:pt x="19" y="19516"/>
                  </a:cubicBezTo>
                  <a:cubicBezTo>
                    <a:pt x="141" y="20252"/>
                    <a:pt x="878" y="20906"/>
                    <a:pt x="2719" y="21234"/>
                  </a:cubicBezTo>
                  <a:cubicBezTo>
                    <a:pt x="4560" y="21561"/>
                    <a:pt x="7505" y="21561"/>
                    <a:pt x="10819" y="21070"/>
                  </a:cubicBezTo>
                  <a:cubicBezTo>
                    <a:pt x="14132" y="20579"/>
                    <a:pt x="17814" y="19597"/>
                    <a:pt x="21496" y="1861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6" name="Line"/>
            <p:cNvSpPr/>
            <p:nvPr/>
          </p:nvSpPr>
          <p:spPr>
            <a:xfrm>
              <a:off x="3390789" y="-139513"/>
              <a:ext cx="146489" cy="4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14" y="21600"/>
                  </a:moveTo>
                  <a:cubicBezTo>
                    <a:pt x="2057" y="20400"/>
                    <a:pt x="0" y="19200"/>
                    <a:pt x="0" y="18000"/>
                  </a:cubicBezTo>
                  <a:cubicBezTo>
                    <a:pt x="0" y="16800"/>
                    <a:pt x="2057" y="15600"/>
                    <a:pt x="6000" y="12600"/>
                  </a:cubicBezTo>
                  <a:cubicBezTo>
                    <a:pt x="9943" y="9600"/>
                    <a:pt x="15771" y="4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7" name="Line"/>
            <p:cNvSpPr/>
            <p:nvPr/>
          </p:nvSpPr>
          <p:spPr>
            <a:xfrm>
              <a:off x="3683167" y="-237172"/>
              <a:ext cx="42453" cy="320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6" h="21600" fill="norm" stroke="1" extrusionOk="0">
                  <a:moveTo>
                    <a:pt x="20756" y="0"/>
                  </a:moveTo>
                  <a:cubicBezTo>
                    <a:pt x="15072" y="4070"/>
                    <a:pt x="9388" y="8139"/>
                    <a:pt x="5409" y="11113"/>
                  </a:cubicBezTo>
                  <a:cubicBezTo>
                    <a:pt x="1430" y="14087"/>
                    <a:pt x="-844" y="15965"/>
                    <a:pt x="293" y="17530"/>
                  </a:cubicBezTo>
                  <a:cubicBezTo>
                    <a:pt x="1430" y="19096"/>
                    <a:pt x="5977" y="20348"/>
                    <a:pt x="10524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8" name="Line"/>
            <p:cNvSpPr/>
            <p:nvPr/>
          </p:nvSpPr>
          <p:spPr>
            <a:xfrm>
              <a:off x="3795375" y="-204810"/>
              <a:ext cx="69757" cy="30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6" fill="norm" stroke="1" extrusionOk="0">
                  <a:moveTo>
                    <a:pt x="21600" y="1650"/>
                  </a:moveTo>
                  <a:cubicBezTo>
                    <a:pt x="19440" y="668"/>
                    <a:pt x="17280" y="-314"/>
                    <a:pt x="15120" y="95"/>
                  </a:cubicBezTo>
                  <a:cubicBezTo>
                    <a:pt x="12960" y="504"/>
                    <a:pt x="10800" y="2304"/>
                    <a:pt x="8280" y="5168"/>
                  </a:cubicBezTo>
                  <a:cubicBezTo>
                    <a:pt x="5760" y="8031"/>
                    <a:pt x="2880" y="11959"/>
                    <a:pt x="1440" y="14822"/>
                  </a:cubicBezTo>
                  <a:cubicBezTo>
                    <a:pt x="0" y="17686"/>
                    <a:pt x="0" y="19486"/>
                    <a:pt x="0" y="2128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39" name="Line"/>
            <p:cNvSpPr/>
            <p:nvPr/>
          </p:nvSpPr>
          <p:spPr>
            <a:xfrm>
              <a:off x="3830253" y="-265075"/>
              <a:ext cx="223221" cy="333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9" fill="norm" stroke="1" extrusionOk="0">
                  <a:moveTo>
                    <a:pt x="0" y="6300"/>
                  </a:moveTo>
                  <a:cubicBezTo>
                    <a:pt x="450" y="4950"/>
                    <a:pt x="900" y="3600"/>
                    <a:pt x="1350" y="3300"/>
                  </a:cubicBezTo>
                  <a:cubicBezTo>
                    <a:pt x="1800" y="3000"/>
                    <a:pt x="2250" y="3750"/>
                    <a:pt x="3375" y="6150"/>
                  </a:cubicBezTo>
                  <a:cubicBezTo>
                    <a:pt x="4500" y="8550"/>
                    <a:pt x="6300" y="12600"/>
                    <a:pt x="7538" y="15075"/>
                  </a:cubicBezTo>
                  <a:cubicBezTo>
                    <a:pt x="8775" y="17550"/>
                    <a:pt x="9450" y="18450"/>
                    <a:pt x="10350" y="19425"/>
                  </a:cubicBezTo>
                  <a:cubicBezTo>
                    <a:pt x="11250" y="20400"/>
                    <a:pt x="12375" y="21450"/>
                    <a:pt x="13162" y="21525"/>
                  </a:cubicBezTo>
                  <a:cubicBezTo>
                    <a:pt x="13950" y="21600"/>
                    <a:pt x="14400" y="20700"/>
                    <a:pt x="15075" y="18075"/>
                  </a:cubicBezTo>
                  <a:cubicBezTo>
                    <a:pt x="15750" y="15450"/>
                    <a:pt x="16650" y="11100"/>
                    <a:pt x="17775" y="7800"/>
                  </a:cubicBezTo>
                  <a:cubicBezTo>
                    <a:pt x="18900" y="4500"/>
                    <a:pt x="20250" y="225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0" name="Line"/>
            <p:cNvSpPr/>
            <p:nvPr/>
          </p:nvSpPr>
          <p:spPr>
            <a:xfrm>
              <a:off x="4061902" y="-320879"/>
              <a:ext cx="193866" cy="390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439" y="4629"/>
                  </a:moveTo>
                  <a:cubicBezTo>
                    <a:pt x="21439" y="3343"/>
                    <a:pt x="21439" y="2057"/>
                    <a:pt x="20925" y="1221"/>
                  </a:cubicBezTo>
                  <a:cubicBezTo>
                    <a:pt x="20410" y="386"/>
                    <a:pt x="19382" y="0"/>
                    <a:pt x="18353" y="0"/>
                  </a:cubicBezTo>
                  <a:cubicBezTo>
                    <a:pt x="17325" y="0"/>
                    <a:pt x="16296" y="386"/>
                    <a:pt x="13853" y="1350"/>
                  </a:cubicBezTo>
                  <a:cubicBezTo>
                    <a:pt x="11410" y="2314"/>
                    <a:pt x="7553" y="3857"/>
                    <a:pt x="4982" y="6557"/>
                  </a:cubicBezTo>
                  <a:cubicBezTo>
                    <a:pt x="2410" y="9257"/>
                    <a:pt x="1125" y="13114"/>
                    <a:pt x="482" y="15364"/>
                  </a:cubicBezTo>
                  <a:cubicBezTo>
                    <a:pt x="-161" y="17614"/>
                    <a:pt x="-161" y="18257"/>
                    <a:pt x="482" y="19029"/>
                  </a:cubicBezTo>
                  <a:cubicBezTo>
                    <a:pt x="1125" y="19800"/>
                    <a:pt x="2410" y="20700"/>
                    <a:pt x="3696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1" name="Line"/>
            <p:cNvSpPr/>
            <p:nvPr/>
          </p:nvSpPr>
          <p:spPr>
            <a:xfrm>
              <a:off x="4107581" y="-121527"/>
              <a:ext cx="169114" cy="7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146" fill="norm" stroke="1" extrusionOk="0">
                  <a:moveTo>
                    <a:pt x="213" y="21146"/>
                  </a:moveTo>
                  <a:cubicBezTo>
                    <a:pt x="-79" y="16209"/>
                    <a:pt x="-371" y="11272"/>
                    <a:pt x="1526" y="7569"/>
                  </a:cubicBezTo>
                  <a:cubicBezTo>
                    <a:pt x="3424" y="3866"/>
                    <a:pt x="7510" y="1397"/>
                    <a:pt x="11159" y="472"/>
                  </a:cubicBezTo>
                  <a:cubicBezTo>
                    <a:pt x="14807" y="-454"/>
                    <a:pt x="18018" y="163"/>
                    <a:pt x="21229" y="78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2" name="Line"/>
            <p:cNvSpPr/>
            <p:nvPr/>
          </p:nvSpPr>
          <p:spPr>
            <a:xfrm>
              <a:off x="4105249" y="20927"/>
              <a:ext cx="136567" cy="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0825" fill="norm" stroke="1" extrusionOk="0">
                  <a:moveTo>
                    <a:pt x="3864" y="0"/>
                  </a:moveTo>
                  <a:cubicBezTo>
                    <a:pt x="1704" y="7200"/>
                    <a:pt x="-456" y="14400"/>
                    <a:pt x="84" y="18000"/>
                  </a:cubicBezTo>
                  <a:cubicBezTo>
                    <a:pt x="624" y="21600"/>
                    <a:pt x="3864" y="21600"/>
                    <a:pt x="7824" y="18900"/>
                  </a:cubicBezTo>
                  <a:cubicBezTo>
                    <a:pt x="11784" y="16200"/>
                    <a:pt x="16464" y="10800"/>
                    <a:pt x="21144" y="54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3" name="Line"/>
            <p:cNvSpPr/>
            <p:nvPr/>
          </p:nvSpPr>
          <p:spPr>
            <a:xfrm>
              <a:off x="4672969" y="-314682"/>
              <a:ext cx="238508" cy="440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12" fill="norm" stroke="1" extrusionOk="0">
                  <a:moveTo>
                    <a:pt x="16478" y="3770"/>
                  </a:moveTo>
                  <a:cubicBezTo>
                    <a:pt x="15429" y="3883"/>
                    <a:pt x="14381" y="3996"/>
                    <a:pt x="12703" y="5353"/>
                  </a:cubicBezTo>
                  <a:cubicBezTo>
                    <a:pt x="11026" y="6710"/>
                    <a:pt x="8719" y="9311"/>
                    <a:pt x="6727" y="11573"/>
                  </a:cubicBezTo>
                  <a:cubicBezTo>
                    <a:pt x="4734" y="13835"/>
                    <a:pt x="3057" y="15758"/>
                    <a:pt x="1903" y="17115"/>
                  </a:cubicBezTo>
                  <a:cubicBezTo>
                    <a:pt x="750" y="18472"/>
                    <a:pt x="121" y="19263"/>
                    <a:pt x="16" y="19376"/>
                  </a:cubicBezTo>
                  <a:cubicBezTo>
                    <a:pt x="-89" y="19489"/>
                    <a:pt x="330" y="18924"/>
                    <a:pt x="1379" y="17115"/>
                  </a:cubicBezTo>
                  <a:cubicBezTo>
                    <a:pt x="2427" y="15305"/>
                    <a:pt x="4105" y="12252"/>
                    <a:pt x="5783" y="9425"/>
                  </a:cubicBezTo>
                  <a:cubicBezTo>
                    <a:pt x="7461" y="6597"/>
                    <a:pt x="9138" y="3996"/>
                    <a:pt x="10292" y="2300"/>
                  </a:cubicBezTo>
                  <a:cubicBezTo>
                    <a:pt x="11445" y="604"/>
                    <a:pt x="12074" y="-188"/>
                    <a:pt x="12284" y="38"/>
                  </a:cubicBezTo>
                  <a:cubicBezTo>
                    <a:pt x="12494" y="264"/>
                    <a:pt x="12284" y="1508"/>
                    <a:pt x="12703" y="4279"/>
                  </a:cubicBezTo>
                  <a:cubicBezTo>
                    <a:pt x="13123" y="7050"/>
                    <a:pt x="14171" y="11347"/>
                    <a:pt x="15744" y="14457"/>
                  </a:cubicBezTo>
                  <a:cubicBezTo>
                    <a:pt x="17317" y="17567"/>
                    <a:pt x="19414" y="19489"/>
                    <a:pt x="21511" y="2141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4" name="Line"/>
            <p:cNvSpPr/>
            <p:nvPr/>
          </p:nvSpPr>
          <p:spPr>
            <a:xfrm>
              <a:off x="4709183" y="-76733"/>
              <a:ext cx="258099" cy="6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838" y="16800"/>
                    <a:pt x="11676" y="12000"/>
                    <a:pt x="15276" y="8400"/>
                  </a:cubicBezTo>
                  <a:cubicBezTo>
                    <a:pt x="18876" y="4800"/>
                    <a:pt x="20238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5" name="Line"/>
            <p:cNvSpPr/>
            <p:nvPr/>
          </p:nvSpPr>
          <p:spPr>
            <a:xfrm>
              <a:off x="5141671" y="-230251"/>
              <a:ext cx="76733" cy="32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1" fill="norm" stroke="1" extrusionOk="0">
                  <a:moveTo>
                    <a:pt x="21600" y="459"/>
                  </a:moveTo>
                  <a:cubicBezTo>
                    <a:pt x="17673" y="155"/>
                    <a:pt x="13746" y="-149"/>
                    <a:pt x="11782" y="79"/>
                  </a:cubicBezTo>
                  <a:cubicBezTo>
                    <a:pt x="9818" y="307"/>
                    <a:pt x="9818" y="1068"/>
                    <a:pt x="8182" y="3426"/>
                  </a:cubicBezTo>
                  <a:cubicBezTo>
                    <a:pt x="6546" y="5783"/>
                    <a:pt x="3273" y="9738"/>
                    <a:pt x="1636" y="13009"/>
                  </a:cubicBezTo>
                  <a:cubicBezTo>
                    <a:pt x="0" y="16279"/>
                    <a:pt x="0" y="18865"/>
                    <a:pt x="0" y="2145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6" name="Line"/>
            <p:cNvSpPr/>
            <p:nvPr/>
          </p:nvSpPr>
          <p:spPr>
            <a:xfrm>
              <a:off x="5037037" y="-292954"/>
              <a:ext cx="303527" cy="376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335" fill="norm" stroke="1" extrusionOk="0">
                  <a:moveTo>
                    <a:pt x="5847" y="9481"/>
                  </a:moveTo>
                  <a:cubicBezTo>
                    <a:pt x="6171" y="7374"/>
                    <a:pt x="6496" y="5267"/>
                    <a:pt x="8202" y="3555"/>
                  </a:cubicBezTo>
                  <a:cubicBezTo>
                    <a:pt x="9907" y="1842"/>
                    <a:pt x="12992" y="525"/>
                    <a:pt x="15510" y="130"/>
                  </a:cubicBezTo>
                  <a:cubicBezTo>
                    <a:pt x="18027" y="-265"/>
                    <a:pt x="19976" y="262"/>
                    <a:pt x="20788" y="1381"/>
                  </a:cubicBezTo>
                  <a:cubicBezTo>
                    <a:pt x="21600" y="2501"/>
                    <a:pt x="21275" y="4213"/>
                    <a:pt x="19245" y="6255"/>
                  </a:cubicBezTo>
                  <a:cubicBezTo>
                    <a:pt x="17215" y="8296"/>
                    <a:pt x="13480" y="10667"/>
                    <a:pt x="10313" y="12115"/>
                  </a:cubicBezTo>
                  <a:cubicBezTo>
                    <a:pt x="7146" y="13564"/>
                    <a:pt x="4547" y="14091"/>
                    <a:pt x="2761" y="14289"/>
                  </a:cubicBezTo>
                  <a:cubicBezTo>
                    <a:pt x="974" y="14486"/>
                    <a:pt x="0" y="14355"/>
                    <a:pt x="0" y="13894"/>
                  </a:cubicBezTo>
                  <a:cubicBezTo>
                    <a:pt x="0" y="13433"/>
                    <a:pt x="974" y="12642"/>
                    <a:pt x="1949" y="12050"/>
                  </a:cubicBezTo>
                  <a:cubicBezTo>
                    <a:pt x="2923" y="11457"/>
                    <a:pt x="3898" y="11062"/>
                    <a:pt x="4791" y="10930"/>
                  </a:cubicBezTo>
                  <a:cubicBezTo>
                    <a:pt x="5684" y="10798"/>
                    <a:pt x="6496" y="10930"/>
                    <a:pt x="7471" y="11655"/>
                  </a:cubicBezTo>
                  <a:cubicBezTo>
                    <a:pt x="8445" y="12379"/>
                    <a:pt x="9582" y="13696"/>
                    <a:pt x="11125" y="15408"/>
                  </a:cubicBezTo>
                  <a:cubicBezTo>
                    <a:pt x="12668" y="17120"/>
                    <a:pt x="14617" y="19228"/>
                    <a:pt x="16565" y="2133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7" name="Line"/>
            <p:cNvSpPr/>
            <p:nvPr/>
          </p:nvSpPr>
          <p:spPr>
            <a:xfrm>
              <a:off x="5511379" y="-258099"/>
              <a:ext cx="27904" cy="36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000" y="3260"/>
                    <a:pt x="14400" y="6521"/>
                    <a:pt x="10800" y="10121"/>
                  </a:cubicBezTo>
                  <a:cubicBezTo>
                    <a:pt x="7200" y="13721"/>
                    <a:pt x="3600" y="1766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8" name="Line"/>
            <p:cNvSpPr/>
            <p:nvPr/>
          </p:nvSpPr>
          <p:spPr>
            <a:xfrm>
              <a:off x="5432323" y="-292977"/>
              <a:ext cx="225545" cy="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21" y="21600"/>
                  </a:moveTo>
                  <a:cubicBezTo>
                    <a:pt x="0" y="17018"/>
                    <a:pt x="-220" y="12436"/>
                    <a:pt x="441" y="10145"/>
                  </a:cubicBezTo>
                  <a:cubicBezTo>
                    <a:pt x="1102" y="7854"/>
                    <a:pt x="2645" y="7854"/>
                    <a:pt x="6282" y="6545"/>
                  </a:cubicBezTo>
                  <a:cubicBezTo>
                    <a:pt x="9919" y="5236"/>
                    <a:pt x="15649" y="2618"/>
                    <a:pt x="2138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49" name="Line"/>
            <p:cNvSpPr/>
            <p:nvPr/>
          </p:nvSpPr>
          <p:spPr>
            <a:xfrm>
              <a:off x="5722973" y="-272050"/>
              <a:ext cx="46506" cy="397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20" y="1389"/>
                    <a:pt x="8640" y="2779"/>
                    <a:pt x="4860" y="5432"/>
                  </a:cubicBezTo>
                  <a:cubicBezTo>
                    <a:pt x="1080" y="8084"/>
                    <a:pt x="0" y="12000"/>
                    <a:pt x="0" y="14716"/>
                  </a:cubicBezTo>
                  <a:cubicBezTo>
                    <a:pt x="0" y="17432"/>
                    <a:pt x="1080" y="18947"/>
                    <a:pt x="4320" y="19895"/>
                  </a:cubicBezTo>
                  <a:cubicBezTo>
                    <a:pt x="7560" y="20842"/>
                    <a:pt x="12960" y="21221"/>
                    <a:pt x="1836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50" name="Line"/>
            <p:cNvSpPr/>
            <p:nvPr/>
          </p:nvSpPr>
          <p:spPr>
            <a:xfrm>
              <a:off x="5861257" y="-265075"/>
              <a:ext cx="270955" cy="33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32" fill="norm" stroke="1" extrusionOk="0">
                  <a:moveTo>
                    <a:pt x="12098" y="0"/>
                  </a:moveTo>
                  <a:cubicBezTo>
                    <a:pt x="8959" y="1036"/>
                    <a:pt x="5821" y="2071"/>
                    <a:pt x="3605" y="4290"/>
                  </a:cubicBezTo>
                  <a:cubicBezTo>
                    <a:pt x="1390" y="6510"/>
                    <a:pt x="98" y="9912"/>
                    <a:pt x="5" y="12723"/>
                  </a:cubicBezTo>
                  <a:cubicBezTo>
                    <a:pt x="-87" y="15534"/>
                    <a:pt x="1021" y="17753"/>
                    <a:pt x="3882" y="19233"/>
                  </a:cubicBezTo>
                  <a:cubicBezTo>
                    <a:pt x="6744" y="20712"/>
                    <a:pt x="11359" y="21452"/>
                    <a:pt x="14590" y="21526"/>
                  </a:cubicBezTo>
                  <a:cubicBezTo>
                    <a:pt x="17821" y="21600"/>
                    <a:pt x="19667" y="21008"/>
                    <a:pt x="21513" y="2041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51" name="Line"/>
            <p:cNvSpPr/>
            <p:nvPr/>
          </p:nvSpPr>
          <p:spPr>
            <a:xfrm>
              <a:off x="6223598" y="-251123"/>
              <a:ext cx="103931" cy="29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600" fill="norm" stroke="1" extrusionOk="0">
                  <a:moveTo>
                    <a:pt x="2735" y="0"/>
                  </a:moveTo>
                  <a:cubicBezTo>
                    <a:pt x="1775" y="5486"/>
                    <a:pt x="815" y="10971"/>
                    <a:pt x="335" y="14143"/>
                  </a:cubicBezTo>
                  <a:cubicBezTo>
                    <a:pt x="-145" y="17314"/>
                    <a:pt x="-145" y="18171"/>
                    <a:pt x="575" y="18943"/>
                  </a:cubicBezTo>
                  <a:cubicBezTo>
                    <a:pt x="1295" y="19714"/>
                    <a:pt x="2735" y="20400"/>
                    <a:pt x="6335" y="20829"/>
                  </a:cubicBezTo>
                  <a:cubicBezTo>
                    <a:pt x="9935" y="21257"/>
                    <a:pt x="15695" y="21429"/>
                    <a:pt x="21455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52" name="Line"/>
            <p:cNvSpPr/>
            <p:nvPr/>
          </p:nvSpPr>
          <p:spPr>
            <a:xfrm>
              <a:off x="6356593" y="-289686"/>
              <a:ext cx="166254" cy="303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368" fill="norm" stroke="1" extrusionOk="0">
                  <a:moveTo>
                    <a:pt x="21450" y="2713"/>
                  </a:moveTo>
                  <a:cubicBezTo>
                    <a:pt x="18450" y="1568"/>
                    <a:pt x="15450" y="423"/>
                    <a:pt x="12450" y="95"/>
                  </a:cubicBezTo>
                  <a:cubicBezTo>
                    <a:pt x="9450" y="-232"/>
                    <a:pt x="6450" y="259"/>
                    <a:pt x="4350" y="1895"/>
                  </a:cubicBezTo>
                  <a:cubicBezTo>
                    <a:pt x="2250" y="3532"/>
                    <a:pt x="1050" y="6313"/>
                    <a:pt x="450" y="9095"/>
                  </a:cubicBezTo>
                  <a:cubicBezTo>
                    <a:pt x="-150" y="11877"/>
                    <a:pt x="-150" y="14659"/>
                    <a:pt x="450" y="16704"/>
                  </a:cubicBezTo>
                  <a:cubicBezTo>
                    <a:pt x="1050" y="18750"/>
                    <a:pt x="2250" y="20059"/>
                    <a:pt x="3450" y="2136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53" name="Line"/>
            <p:cNvSpPr/>
            <p:nvPr/>
          </p:nvSpPr>
          <p:spPr>
            <a:xfrm>
              <a:off x="6390309" y="-171002"/>
              <a:ext cx="174391" cy="15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8" fill="norm" stroke="1" extrusionOk="0">
                  <a:moveTo>
                    <a:pt x="0" y="21448"/>
                  </a:moveTo>
                  <a:cubicBezTo>
                    <a:pt x="1152" y="15466"/>
                    <a:pt x="2304" y="9485"/>
                    <a:pt x="4176" y="5663"/>
                  </a:cubicBezTo>
                  <a:cubicBezTo>
                    <a:pt x="6048" y="1842"/>
                    <a:pt x="8640" y="180"/>
                    <a:pt x="11664" y="14"/>
                  </a:cubicBezTo>
                  <a:cubicBezTo>
                    <a:pt x="14688" y="-152"/>
                    <a:pt x="18144" y="1177"/>
                    <a:pt x="21600" y="250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354" name="Line"/>
            <p:cNvSpPr/>
            <p:nvPr/>
          </p:nvSpPr>
          <p:spPr>
            <a:xfrm>
              <a:off x="6390309" y="-20927"/>
              <a:ext cx="237171" cy="3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Drawing"/>
          <p:cNvGrpSpPr/>
          <p:nvPr/>
        </p:nvGrpSpPr>
        <p:grpSpPr>
          <a:xfrm>
            <a:off x="2410545" y="130707"/>
            <a:ext cx="7878323" cy="892841"/>
            <a:chOff x="-38189" y="-38257"/>
            <a:chExt cx="7878322" cy="892839"/>
          </a:xfrm>
        </p:grpSpPr>
        <p:pic>
          <p:nvPicPr>
            <p:cNvPr id="592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48170" y="90561"/>
              <a:ext cx="349301" cy="561284"/>
            </a:xfrm>
            <a:prstGeom prst="rect">
              <a:avLst/>
            </a:prstGeom>
            <a:effectLst/>
          </p:spPr>
        </p:pic>
        <p:pic>
          <p:nvPicPr>
            <p:cNvPr id="594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5429" y="302818"/>
              <a:ext cx="307082" cy="132308"/>
            </a:xfrm>
            <a:prstGeom prst="rect">
              <a:avLst/>
            </a:prstGeom>
            <a:effectLst/>
          </p:spPr>
        </p:pic>
        <p:pic>
          <p:nvPicPr>
            <p:cNvPr id="596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92676" y="61572"/>
              <a:ext cx="420618" cy="709596"/>
            </a:xfrm>
            <a:prstGeom prst="rect">
              <a:avLst/>
            </a:prstGeom>
            <a:effectLst/>
          </p:spPr>
        </p:pic>
        <p:pic>
          <p:nvPicPr>
            <p:cNvPr id="598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55758" y="253880"/>
              <a:ext cx="336721" cy="414747"/>
            </a:xfrm>
            <a:prstGeom prst="rect">
              <a:avLst/>
            </a:prstGeom>
            <a:effectLst/>
          </p:spPr>
        </p:pic>
        <p:pic>
          <p:nvPicPr>
            <p:cNvPr id="600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27288" y="212903"/>
              <a:ext cx="264129" cy="434892"/>
            </a:xfrm>
            <a:prstGeom prst="rect">
              <a:avLst/>
            </a:prstGeom>
            <a:effectLst/>
          </p:spPr>
        </p:pic>
        <p:pic>
          <p:nvPicPr>
            <p:cNvPr id="602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40257" y="386712"/>
              <a:ext cx="237171" cy="118324"/>
            </a:xfrm>
            <a:prstGeom prst="rect">
              <a:avLst/>
            </a:prstGeom>
            <a:effectLst/>
          </p:spPr>
        </p:pic>
        <p:pic>
          <p:nvPicPr>
            <p:cNvPr id="604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26275" y="519532"/>
              <a:ext cx="272135" cy="125324"/>
            </a:xfrm>
            <a:prstGeom prst="rect">
              <a:avLst/>
            </a:prstGeom>
            <a:effectLst/>
          </p:spPr>
        </p:pic>
        <p:pic>
          <p:nvPicPr>
            <p:cNvPr id="606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237912" y="216166"/>
              <a:ext cx="327849" cy="409127"/>
            </a:xfrm>
            <a:prstGeom prst="rect">
              <a:avLst/>
            </a:prstGeom>
            <a:effectLst/>
          </p:spPr>
        </p:pic>
        <p:pic>
          <p:nvPicPr>
            <p:cNvPr id="608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612390" y="193323"/>
              <a:ext cx="271131" cy="381222"/>
            </a:xfrm>
            <a:prstGeom prst="rect">
              <a:avLst/>
            </a:prstGeom>
            <a:effectLst/>
          </p:spPr>
        </p:pic>
        <p:pic>
          <p:nvPicPr>
            <p:cNvPr id="610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667322" y="344767"/>
              <a:ext cx="237169" cy="97348"/>
            </a:xfrm>
            <a:prstGeom prst="rect">
              <a:avLst/>
            </a:prstGeom>
            <a:effectLst/>
          </p:spPr>
        </p:pic>
        <p:pic>
          <p:nvPicPr>
            <p:cNvPr id="612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632373" y="505554"/>
              <a:ext cx="279115" cy="113915"/>
            </a:xfrm>
            <a:prstGeom prst="rect">
              <a:avLst/>
            </a:prstGeom>
            <a:effectLst/>
          </p:spPr>
        </p:pic>
        <p:pic>
          <p:nvPicPr>
            <p:cNvPr id="614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948433" y="239898"/>
              <a:ext cx="123842" cy="411941"/>
            </a:xfrm>
            <a:prstGeom prst="rect">
              <a:avLst/>
            </a:prstGeom>
            <a:effectLst/>
          </p:spPr>
        </p:pic>
        <p:pic>
          <p:nvPicPr>
            <p:cNvPr id="616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138056" y="227707"/>
              <a:ext cx="143951" cy="403167"/>
            </a:xfrm>
            <a:prstGeom prst="rect">
              <a:avLst/>
            </a:prstGeom>
            <a:effectLst/>
          </p:spPr>
        </p:pic>
        <p:pic>
          <p:nvPicPr>
            <p:cNvPr id="618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156688" y="162994"/>
              <a:ext cx="404963" cy="446125"/>
            </a:xfrm>
            <a:prstGeom prst="rect">
              <a:avLst/>
            </a:prstGeom>
            <a:effectLst/>
          </p:spPr>
        </p:pic>
        <p:pic>
          <p:nvPicPr>
            <p:cNvPr id="620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609252" y="87577"/>
              <a:ext cx="434772" cy="599218"/>
            </a:xfrm>
            <a:prstGeom prst="rect">
              <a:avLst/>
            </a:prstGeom>
            <a:effectLst/>
          </p:spPr>
        </p:pic>
        <p:pic>
          <p:nvPicPr>
            <p:cNvPr id="622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667595" y="30164"/>
              <a:ext cx="117481" cy="579738"/>
            </a:xfrm>
            <a:prstGeom prst="rect">
              <a:avLst/>
            </a:prstGeom>
            <a:effectLst/>
          </p:spPr>
        </p:pic>
        <p:pic>
          <p:nvPicPr>
            <p:cNvPr id="624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577530" y="-38258"/>
              <a:ext cx="418314" cy="503670"/>
            </a:xfrm>
            <a:prstGeom prst="rect">
              <a:avLst/>
            </a:prstGeom>
            <a:effectLst/>
          </p:spPr>
        </p:pic>
        <p:pic>
          <p:nvPicPr>
            <p:cNvPr id="626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4982141" y="103249"/>
              <a:ext cx="173449" cy="529285"/>
            </a:xfrm>
            <a:prstGeom prst="rect">
              <a:avLst/>
            </a:prstGeom>
            <a:effectLst/>
          </p:spPr>
        </p:pic>
        <p:pic>
          <p:nvPicPr>
            <p:cNvPr id="628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5177093" y="78540"/>
              <a:ext cx="132303" cy="503391"/>
            </a:xfrm>
            <a:prstGeom prst="rect">
              <a:avLst/>
            </a:prstGeom>
            <a:effectLst/>
          </p:spPr>
        </p:pic>
        <p:pic>
          <p:nvPicPr>
            <p:cNvPr id="630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4988335" y="253874"/>
              <a:ext cx="411949" cy="132309"/>
            </a:xfrm>
            <a:prstGeom prst="rect">
              <a:avLst/>
            </a:prstGeom>
            <a:effectLst/>
          </p:spPr>
        </p:pic>
        <p:pic>
          <p:nvPicPr>
            <p:cNvPr id="632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405833" y="130934"/>
              <a:ext cx="246118" cy="444010"/>
            </a:xfrm>
            <a:prstGeom prst="rect">
              <a:avLst/>
            </a:prstGeom>
            <a:effectLst/>
          </p:spPr>
        </p:pic>
        <p:pic>
          <p:nvPicPr>
            <p:cNvPr id="634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407789" y="306619"/>
              <a:ext cx="272131" cy="149480"/>
            </a:xfrm>
            <a:prstGeom prst="rect">
              <a:avLst/>
            </a:prstGeom>
            <a:effectLst/>
          </p:spPr>
        </p:pic>
        <p:pic>
          <p:nvPicPr>
            <p:cNvPr id="636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5393807" y="442630"/>
              <a:ext cx="377001" cy="135089"/>
            </a:xfrm>
            <a:prstGeom prst="rect">
              <a:avLst/>
            </a:prstGeom>
            <a:effectLst/>
          </p:spPr>
        </p:pic>
        <p:pic>
          <p:nvPicPr>
            <p:cNvPr id="638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5722392" y="132156"/>
              <a:ext cx="153280" cy="414817"/>
            </a:xfrm>
            <a:prstGeom prst="rect">
              <a:avLst/>
            </a:prstGeom>
            <a:effectLst/>
          </p:spPr>
        </p:pic>
        <p:pic>
          <p:nvPicPr>
            <p:cNvPr id="640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5708407" y="114062"/>
              <a:ext cx="342030" cy="413778"/>
            </a:xfrm>
            <a:prstGeom prst="rect">
              <a:avLst/>
            </a:prstGeom>
            <a:effectLst/>
          </p:spPr>
        </p:pic>
        <p:pic>
          <p:nvPicPr>
            <p:cNvPr id="642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6069306" y="153760"/>
              <a:ext cx="291000" cy="379918"/>
            </a:xfrm>
            <a:prstGeom prst="rect">
              <a:avLst/>
            </a:prstGeom>
            <a:effectLst/>
          </p:spPr>
        </p:pic>
        <p:pic>
          <p:nvPicPr>
            <p:cNvPr id="644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6365561" y="114062"/>
              <a:ext cx="104337" cy="404950"/>
            </a:xfrm>
            <a:prstGeom prst="rect">
              <a:avLst/>
            </a:prstGeom>
            <a:effectLst/>
          </p:spPr>
        </p:pic>
        <p:pic>
          <p:nvPicPr>
            <p:cNvPr id="646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6351582" y="32431"/>
              <a:ext cx="383975" cy="566249"/>
            </a:xfrm>
            <a:prstGeom prst="rect">
              <a:avLst/>
            </a:prstGeom>
            <a:effectLst/>
          </p:spPr>
        </p:pic>
        <p:pic>
          <p:nvPicPr>
            <p:cNvPr id="648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6787354" y="90761"/>
              <a:ext cx="283768" cy="491175"/>
            </a:xfrm>
            <a:prstGeom prst="rect">
              <a:avLst/>
            </a:prstGeom>
            <a:effectLst/>
          </p:spPr>
        </p:pic>
        <p:pic>
          <p:nvPicPr>
            <p:cNvPr id="650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6854926" y="274849"/>
              <a:ext cx="216204" cy="104348"/>
            </a:xfrm>
            <a:prstGeom prst="rect">
              <a:avLst/>
            </a:prstGeom>
            <a:effectLst/>
          </p:spPr>
        </p:pic>
        <p:pic>
          <p:nvPicPr>
            <p:cNvPr id="652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6805994" y="421667"/>
              <a:ext cx="314064" cy="115985"/>
            </a:xfrm>
            <a:prstGeom prst="rect">
              <a:avLst/>
            </a:prstGeom>
            <a:effectLst/>
          </p:spPr>
        </p:pic>
        <p:pic>
          <p:nvPicPr>
            <p:cNvPr id="654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7138997" y="79109"/>
              <a:ext cx="127872" cy="446892"/>
            </a:xfrm>
            <a:prstGeom prst="rect">
              <a:avLst/>
            </a:prstGeom>
            <a:effectLst/>
          </p:spPr>
        </p:pic>
        <p:pic>
          <p:nvPicPr>
            <p:cNvPr id="656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7155541" y="25089"/>
              <a:ext cx="376992" cy="464229"/>
            </a:xfrm>
            <a:prstGeom prst="rect">
              <a:avLst/>
            </a:prstGeom>
            <a:effectLst/>
          </p:spPr>
        </p:pic>
        <p:pic>
          <p:nvPicPr>
            <p:cNvPr id="658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7480360" y="42201"/>
              <a:ext cx="283061" cy="476810"/>
            </a:xfrm>
            <a:prstGeom prst="rect">
              <a:avLst/>
            </a:prstGeom>
            <a:effectLst/>
          </p:spPr>
        </p:pic>
        <p:pic>
          <p:nvPicPr>
            <p:cNvPr id="660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7512082" y="243517"/>
              <a:ext cx="328051" cy="93730"/>
            </a:xfrm>
            <a:prstGeom prst="rect">
              <a:avLst/>
            </a:prstGeom>
            <a:effectLst/>
          </p:spPr>
        </p:pic>
        <p:pic>
          <p:nvPicPr>
            <p:cNvPr id="662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-38190" y="596435"/>
              <a:ext cx="7864347" cy="258147"/>
            </a:xfrm>
            <a:prstGeom prst="rect">
              <a:avLst/>
            </a:prstGeom>
            <a:effectLst/>
          </p:spPr>
        </p:pic>
      </p:grpSp>
      <p:grpSp>
        <p:nvGrpSpPr>
          <p:cNvPr id="698" name="Drawing"/>
          <p:cNvGrpSpPr/>
          <p:nvPr/>
        </p:nvGrpSpPr>
        <p:grpSpPr>
          <a:xfrm>
            <a:off x="623700" y="1077145"/>
            <a:ext cx="12242751" cy="1352995"/>
            <a:chOff x="104992" y="908180"/>
            <a:chExt cx="12242750" cy="1352994"/>
          </a:xfrm>
        </p:grpSpPr>
        <p:sp>
          <p:nvSpPr>
            <p:cNvPr id="665" name="Line"/>
            <p:cNvSpPr/>
            <p:nvPr/>
          </p:nvSpPr>
          <p:spPr>
            <a:xfrm>
              <a:off x="104992" y="1392401"/>
              <a:ext cx="324979" cy="630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517" fill="norm" stroke="1" extrusionOk="0">
                  <a:moveTo>
                    <a:pt x="2543" y="0"/>
                  </a:moveTo>
                  <a:cubicBezTo>
                    <a:pt x="2107" y="3263"/>
                    <a:pt x="1670" y="6525"/>
                    <a:pt x="1234" y="9450"/>
                  </a:cubicBezTo>
                  <a:cubicBezTo>
                    <a:pt x="798" y="12375"/>
                    <a:pt x="361" y="14963"/>
                    <a:pt x="143" y="16537"/>
                  </a:cubicBezTo>
                  <a:cubicBezTo>
                    <a:pt x="-75" y="18112"/>
                    <a:pt x="-75" y="18675"/>
                    <a:pt x="361" y="19350"/>
                  </a:cubicBezTo>
                  <a:cubicBezTo>
                    <a:pt x="798" y="20025"/>
                    <a:pt x="1670" y="20813"/>
                    <a:pt x="2652" y="21206"/>
                  </a:cubicBezTo>
                  <a:cubicBezTo>
                    <a:pt x="3634" y="21600"/>
                    <a:pt x="4725" y="21600"/>
                    <a:pt x="7889" y="21319"/>
                  </a:cubicBezTo>
                  <a:cubicBezTo>
                    <a:pt x="11052" y="21037"/>
                    <a:pt x="16289" y="20475"/>
                    <a:pt x="21525" y="1991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66" name="Line"/>
            <p:cNvSpPr/>
            <p:nvPr/>
          </p:nvSpPr>
          <p:spPr>
            <a:xfrm>
              <a:off x="489263" y="1678981"/>
              <a:ext cx="19765" cy="266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67" name="Line"/>
            <p:cNvSpPr/>
            <p:nvPr/>
          </p:nvSpPr>
          <p:spPr>
            <a:xfrm>
              <a:off x="479381" y="1436469"/>
              <a:ext cx="53328" cy="87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0" h="19692" fill="norm" stroke="1" extrusionOk="0">
                  <a:moveTo>
                    <a:pt x="15247" y="12380"/>
                  </a:moveTo>
                  <a:cubicBezTo>
                    <a:pt x="10165" y="14614"/>
                    <a:pt x="5082" y="16849"/>
                    <a:pt x="5718" y="18339"/>
                  </a:cubicBezTo>
                  <a:cubicBezTo>
                    <a:pt x="6353" y="19828"/>
                    <a:pt x="12706" y="20573"/>
                    <a:pt x="16518" y="17966"/>
                  </a:cubicBezTo>
                  <a:cubicBezTo>
                    <a:pt x="20329" y="15359"/>
                    <a:pt x="21600" y="9401"/>
                    <a:pt x="19694" y="5304"/>
                  </a:cubicBezTo>
                  <a:cubicBezTo>
                    <a:pt x="17788" y="1207"/>
                    <a:pt x="12706" y="-1027"/>
                    <a:pt x="8894" y="463"/>
                  </a:cubicBezTo>
                  <a:cubicBezTo>
                    <a:pt x="5082" y="1952"/>
                    <a:pt x="2541" y="7166"/>
                    <a:pt x="0" y="1238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68" name="Line"/>
            <p:cNvSpPr/>
            <p:nvPr/>
          </p:nvSpPr>
          <p:spPr>
            <a:xfrm>
              <a:off x="696786" y="1461575"/>
              <a:ext cx="49411" cy="503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40" y="4094"/>
                    <a:pt x="2880" y="8188"/>
                    <a:pt x="5040" y="11435"/>
                  </a:cubicBezTo>
                  <a:cubicBezTo>
                    <a:pt x="7200" y="14682"/>
                    <a:pt x="10080" y="17082"/>
                    <a:pt x="12960" y="18635"/>
                  </a:cubicBezTo>
                  <a:cubicBezTo>
                    <a:pt x="15840" y="20188"/>
                    <a:pt x="18720" y="2089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69" name="Line"/>
            <p:cNvSpPr/>
            <p:nvPr/>
          </p:nvSpPr>
          <p:spPr>
            <a:xfrm>
              <a:off x="607847" y="1659217"/>
              <a:ext cx="256935" cy="108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215" y="17673"/>
                    <a:pt x="4431" y="13745"/>
                    <a:pt x="8031" y="10145"/>
                  </a:cubicBezTo>
                  <a:cubicBezTo>
                    <a:pt x="11631" y="6545"/>
                    <a:pt x="16615" y="327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0" name="Line"/>
            <p:cNvSpPr/>
            <p:nvPr/>
          </p:nvSpPr>
          <p:spPr>
            <a:xfrm>
              <a:off x="984152" y="1448399"/>
              <a:ext cx="48625" cy="50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600" fill="norm" stroke="1" extrusionOk="0">
                  <a:moveTo>
                    <a:pt x="8296" y="1403"/>
                  </a:moveTo>
                  <a:cubicBezTo>
                    <a:pt x="6856" y="701"/>
                    <a:pt x="5416" y="0"/>
                    <a:pt x="3976" y="0"/>
                  </a:cubicBezTo>
                  <a:cubicBezTo>
                    <a:pt x="2536" y="0"/>
                    <a:pt x="1096" y="701"/>
                    <a:pt x="376" y="3436"/>
                  </a:cubicBezTo>
                  <a:cubicBezTo>
                    <a:pt x="-344" y="6171"/>
                    <a:pt x="-344" y="10940"/>
                    <a:pt x="3256" y="14306"/>
                  </a:cubicBezTo>
                  <a:cubicBezTo>
                    <a:pt x="6856" y="17673"/>
                    <a:pt x="14056" y="19636"/>
                    <a:pt x="21256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1" name="Line"/>
            <p:cNvSpPr/>
            <p:nvPr/>
          </p:nvSpPr>
          <p:spPr>
            <a:xfrm>
              <a:off x="894427" y="1629571"/>
              <a:ext cx="247053" cy="6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2" name="Line"/>
            <p:cNvSpPr/>
            <p:nvPr/>
          </p:nvSpPr>
          <p:spPr>
            <a:xfrm>
              <a:off x="1202768" y="1444562"/>
              <a:ext cx="116589" cy="48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332" fill="norm" stroke="1" extrusionOk="0">
                  <a:moveTo>
                    <a:pt x="6836" y="1191"/>
                  </a:moveTo>
                  <a:cubicBezTo>
                    <a:pt x="4436" y="462"/>
                    <a:pt x="2036" y="-268"/>
                    <a:pt x="836" y="97"/>
                  </a:cubicBezTo>
                  <a:cubicBezTo>
                    <a:pt x="-364" y="462"/>
                    <a:pt x="-364" y="1921"/>
                    <a:pt x="1436" y="4694"/>
                  </a:cubicBezTo>
                  <a:cubicBezTo>
                    <a:pt x="3236" y="7467"/>
                    <a:pt x="6836" y="11554"/>
                    <a:pt x="9236" y="14327"/>
                  </a:cubicBezTo>
                  <a:cubicBezTo>
                    <a:pt x="11636" y="17100"/>
                    <a:pt x="12836" y="18559"/>
                    <a:pt x="14636" y="19508"/>
                  </a:cubicBezTo>
                  <a:cubicBezTo>
                    <a:pt x="16436" y="20456"/>
                    <a:pt x="18836" y="20894"/>
                    <a:pt x="21236" y="2133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3" name="Line"/>
            <p:cNvSpPr/>
            <p:nvPr/>
          </p:nvSpPr>
          <p:spPr>
            <a:xfrm>
              <a:off x="1410045" y="1609260"/>
              <a:ext cx="334241" cy="30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179" fill="norm" stroke="1" extrusionOk="0">
                  <a:moveTo>
                    <a:pt x="3663" y="10379"/>
                  </a:moveTo>
                  <a:cubicBezTo>
                    <a:pt x="3454" y="9230"/>
                    <a:pt x="3244" y="8081"/>
                    <a:pt x="3559" y="7851"/>
                  </a:cubicBezTo>
                  <a:cubicBezTo>
                    <a:pt x="3873" y="7622"/>
                    <a:pt x="4712" y="8311"/>
                    <a:pt x="5761" y="8656"/>
                  </a:cubicBezTo>
                  <a:cubicBezTo>
                    <a:pt x="6809" y="9000"/>
                    <a:pt x="8067" y="9000"/>
                    <a:pt x="9430" y="8081"/>
                  </a:cubicBezTo>
                  <a:cubicBezTo>
                    <a:pt x="10794" y="7162"/>
                    <a:pt x="12262" y="5324"/>
                    <a:pt x="12786" y="3830"/>
                  </a:cubicBezTo>
                  <a:cubicBezTo>
                    <a:pt x="13310" y="2336"/>
                    <a:pt x="12891" y="1188"/>
                    <a:pt x="11213" y="498"/>
                  </a:cubicBezTo>
                  <a:cubicBezTo>
                    <a:pt x="9535" y="-191"/>
                    <a:pt x="6599" y="-421"/>
                    <a:pt x="4397" y="1532"/>
                  </a:cubicBezTo>
                  <a:cubicBezTo>
                    <a:pt x="2196" y="3485"/>
                    <a:pt x="728" y="7622"/>
                    <a:pt x="203" y="10953"/>
                  </a:cubicBezTo>
                  <a:cubicBezTo>
                    <a:pt x="-321" y="14285"/>
                    <a:pt x="98" y="16813"/>
                    <a:pt x="2300" y="18536"/>
                  </a:cubicBezTo>
                  <a:cubicBezTo>
                    <a:pt x="4502" y="20260"/>
                    <a:pt x="8487" y="21179"/>
                    <a:pt x="11947" y="21179"/>
                  </a:cubicBezTo>
                  <a:cubicBezTo>
                    <a:pt x="15407" y="21179"/>
                    <a:pt x="18343" y="20260"/>
                    <a:pt x="21279" y="1934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4" name="Line"/>
            <p:cNvSpPr/>
            <p:nvPr/>
          </p:nvSpPr>
          <p:spPr>
            <a:xfrm>
              <a:off x="2445912" y="1520868"/>
              <a:ext cx="296463" cy="36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79"/>
                  </a:moveTo>
                  <a:cubicBezTo>
                    <a:pt x="2160" y="5593"/>
                    <a:pt x="4320" y="10607"/>
                    <a:pt x="5880" y="13789"/>
                  </a:cubicBezTo>
                  <a:cubicBezTo>
                    <a:pt x="7440" y="16971"/>
                    <a:pt x="8400" y="18321"/>
                    <a:pt x="9840" y="19479"/>
                  </a:cubicBezTo>
                  <a:cubicBezTo>
                    <a:pt x="11280" y="20636"/>
                    <a:pt x="13200" y="21600"/>
                    <a:pt x="14520" y="21600"/>
                  </a:cubicBezTo>
                  <a:cubicBezTo>
                    <a:pt x="15840" y="21600"/>
                    <a:pt x="16560" y="20636"/>
                    <a:pt x="17400" y="17646"/>
                  </a:cubicBezTo>
                  <a:cubicBezTo>
                    <a:pt x="18240" y="14657"/>
                    <a:pt x="19200" y="9643"/>
                    <a:pt x="19920" y="6364"/>
                  </a:cubicBezTo>
                  <a:cubicBezTo>
                    <a:pt x="20640" y="3086"/>
                    <a:pt x="21120" y="154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5" name="Line"/>
            <p:cNvSpPr/>
            <p:nvPr/>
          </p:nvSpPr>
          <p:spPr>
            <a:xfrm>
              <a:off x="2783597" y="1537813"/>
              <a:ext cx="314532" cy="34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207" fill="norm" stroke="1" extrusionOk="0">
                  <a:moveTo>
                    <a:pt x="8659" y="10468"/>
                  </a:moveTo>
                  <a:cubicBezTo>
                    <a:pt x="8659" y="7844"/>
                    <a:pt x="8659" y="5219"/>
                    <a:pt x="8434" y="3403"/>
                  </a:cubicBezTo>
                  <a:cubicBezTo>
                    <a:pt x="8209" y="1586"/>
                    <a:pt x="7759" y="576"/>
                    <a:pt x="6972" y="173"/>
                  </a:cubicBezTo>
                  <a:cubicBezTo>
                    <a:pt x="6184" y="-231"/>
                    <a:pt x="5059" y="-29"/>
                    <a:pt x="3822" y="1889"/>
                  </a:cubicBezTo>
                  <a:cubicBezTo>
                    <a:pt x="2584" y="3806"/>
                    <a:pt x="1234" y="7440"/>
                    <a:pt x="559" y="10367"/>
                  </a:cubicBezTo>
                  <a:cubicBezTo>
                    <a:pt x="-116" y="13294"/>
                    <a:pt x="-116" y="15515"/>
                    <a:pt x="221" y="17231"/>
                  </a:cubicBezTo>
                  <a:cubicBezTo>
                    <a:pt x="559" y="18947"/>
                    <a:pt x="1234" y="20158"/>
                    <a:pt x="2134" y="20158"/>
                  </a:cubicBezTo>
                  <a:cubicBezTo>
                    <a:pt x="3034" y="20158"/>
                    <a:pt x="4159" y="18947"/>
                    <a:pt x="5172" y="16827"/>
                  </a:cubicBezTo>
                  <a:cubicBezTo>
                    <a:pt x="6184" y="14707"/>
                    <a:pt x="7084" y="11679"/>
                    <a:pt x="7647" y="9661"/>
                  </a:cubicBezTo>
                  <a:cubicBezTo>
                    <a:pt x="8209" y="7642"/>
                    <a:pt x="8434" y="6633"/>
                    <a:pt x="8434" y="6633"/>
                  </a:cubicBezTo>
                  <a:cubicBezTo>
                    <a:pt x="8434" y="6633"/>
                    <a:pt x="8209" y="7642"/>
                    <a:pt x="8547" y="9862"/>
                  </a:cubicBezTo>
                  <a:cubicBezTo>
                    <a:pt x="8884" y="12083"/>
                    <a:pt x="9784" y="15515"/>
                    <a:pt x="11471" y="17735"/>
                  </a:cubicBezTo>
                  <a:cubicBezTo>
                    <a:pt x="13159" y="19956"/>
                    <a:pt x="15634" y="20965"/>
                    <a:pt x="17434" y="21167"/>
                  </a:cubicBezTo>
                  <a:cubicBezTo>
                    <a:pt x="19234" y="21369"/>
                    <a:pt x="20359" y="20763"/>
                    <a:pt x="21484" y="2015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6" name="Line"/>
            <p:cNvSpPr/>
            <p:nvPr/>
          </p:nvSpPr>
          <p:spPr>
            <a:xfrm>
              <a:off x="3058077" y="1514081"/>
              <a:ext cx="230694" cy="747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2" h="21393" fill="norm" stroke="1" extrusionOk="0">
                  <a:moveTo>
                    <a:pt x="14250" y="4721"/>
                  </a:moveTo>
                  <a:cubicBezTo>
                    <a:pt x="15137" y="3495"/>
                    <a:pt x="16025" y="2269"/>
                    <a:pt x="16025" y="1467"/>
                  </a:cubicBezTo>
                  <a:cubicBezTo>
                    <a:pt x="16025" y="666"/>
                    <a:pt x="15137" y="288"/>
                    <a:pt x="13954" y="100"/>
                  </a:cubicBezTo>
                  <a:cubicBezTo>
                    <a:pt x="12770" y="-89"/>
                    <a:pt x="11291" y="-89"/>
                    <a:pt x="8776" y="807"/>
                  </a:cubicBezTo>
                  <a:cubicBezTo>
                    <a:pt x="6260" y="1703"/>
                    <a:pt x="2710" y="3495"/>
                    <a:pt x="1082" y="5004"/>
                  </a:cubicBezTo>
                  <a:cubicBezTo>
                    <a:pt x="-545" y="6514"/>
                    <a:pt x="-249" y="7740"/>
                    <a:pt x="1378" y="8494"/>
                  </a:cubicBezTo>
                  <a:cubicBezTo>
                    <a:pt x="3006" y="9249"/>
                    <a:pt x="5965" y="9532"/>
                    <a:pt x="8184" y="9579"/>
                  </a:cubicBezTo>
                  <a:cubicBezTo>
                    <a:pt x="10403" y="9626"/>
                    <a:pt x="11882" y="9438"/>
                    <a:pt x="13510" y="8353"/>
                  </a:cubicBezTo>
                  <a:cubicBezTo>
                    <a:pt x="15137" y="7268"/>
                    <a:pt x="16913" y="5287"/>
                    <a:pt x="17800" y="4061"/>
                  </a:cubicBezTo>
                  <a:cubicBezTo>
                    <a:pt x="18688" y="2835"/>
                    <a:pt x="18688" y="2363"/>
                    <a:pt x="18688" y="2505"/>
                  </a:cubicBezTo>
                  <a:cubicBezTo>
                    <a:pt x="18688" y="2646"/>
                    <a:pt x="18688" y="3401"/>
                    <a:pt x="18984" y="5335"/>
                  </a:cubicBezTo>
                  <a:cubicBezTo>
                    <a:pt x="19280" y="7268"/>
                    <a:pt x="19871" y="10381"/>
                    <a:pt x="20315" y="13022"/>
                  </a:cubicBezTo>
                  <a:cubicBezTo>
                    <a:pt x="20759" y="15663"/>
                    <a:pt x="21055" y="17832"/>
                    <a:pt x="20019" y="19200"/>
                  </a:cubicBezTo>
                  <a:cubicBezTo>
                    <a:pt x="18984" y="20568"/>
                    <a:pt x="16617" y="21134"/>
                    <a:pt x="13658" y="21322"/>
                  </a:cubicBezTo>
                  <a:cubicBezTo>
                    <a:pt x="10699" y="21511"/>
                    <a:pt x="7148" y="21322"/>
                    <a:pt x="4633" y="20709"/>
                  </a:cubicBezTo>
                  <a:cubicBezTo>
                    <a:pt x="2118" y="20096"/>
                    <a:pt x="639" y="19059"/>
                    <a:pt x="1230" y="17266"/>
                  </a:cubicBezTo>
                  <a:cubicBezTo>
                    <a:pt x="1822" y="15474"/>
                    <a:pt x="4485" y="12928"/>
                    <a:pt x="7148" y="1038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7" name="Line"/>
            <p:cNvSpPr/>
            <p:nvPr/>
          </p:nvSpPr>
          <p:spPr>
            <a:xfrm>
              <a:off x="3359599" y="1539756"/>
              <a:ext cx="216108" cy="281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183" fill="norm" stroke="1" extrusionOk="0">
                  <a:moveTo>
                    <a:pt x="5359" y="811"/>
                  </a:moveTo>
                  <a:cubicBezTo>
                    <a:pt x="3747" y="563"/>
                    <a:pt x="2135" y="315"/>
                    <a:pt x="1168" y="935"/>
                  </a:cubicBezTo>
                  <a:cubicBezTo>
                    <a:pt x="200" y="1556"/>
                    <a:pt x="-122" y="3046"/>
                    <a:pt x="39" y="6149"/>
                  </a:cubicBezTo>
                  <a:cubicBezTo>
                    <a:pt x="200" y="9252"/>
                    <a:pt x="845" y="13970"/>
                    <a:pt x="1651" y="16825"/>
                  </a:cubicBezTo>
                  <a:cubicBezTo>
                    <a:pt x="2457" y="19680"/>
                    <a:pt x="3424" y="20673"/>
                    <a:pt x="5842" y="21046"/>
                  </a:cubicBezTo>
                  <a:cubicBezTo>
                    <a:pt x="8260" y="21418"/>
                    <a:pt x="12129" y="21170"/>
                    <a:pt x="15030" y="18563"/>
                  </a:cubicBezTo>
                  <a:cubicBezTo>
                    <a:pt x="17932" y="15956"/>
                    <a:pt x="19866" y="10990"/>
                    <a:pt x="20672" y="7887"/>
                  </a:cubicBezTo>
                  <a:cubicBezTo>
                    <a:pt x="21478" y="4784"/>
                    <a:pt x="21156" y="3542"/>
                    <a:pt x="20511" y="2425"/>
                  </a:cubicBezTo>
                  <a:cubicBezTo>
                    <a:pt x="19866" y="1308"/>
                    <a:pt x="18899" y="315"/>
                    <a:pt x="18254" y="66"/>
                  </a:cubicBezTo>
                  <a:cubicBezTo>
                    <a:pt x="17609" y="-182"/>
                    <a:pt x="17287" y="315"/>
                    <a:pt x="16965" y="811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8" name="Line"/>
            <p:cNvSpPr/>
            <p:nvPr/>
          </p:nvSpPr>
          <p:spPr>
            <a:xfrm>
              <a:off x="3631341" y="1491221"/>
              <a:ext cx="336410" cy="29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187" fill="norm" stroke="1" extrusionOk="0">
                  <a:moveTo>
                    <a:pt x="3801" y="10681"/>
                  </a:moveTo>
                  <a:cubicBezTo>
                    <a:pt x="4850" y="10681"/>
                    <a:pt x="5899" y="10681"/>
                    <a:pt x="7052" y="9732"/>
                  </a:cubicBezTo>
                  <a:cubicBezTo>
                    <a:pt x="8205" y="8782"/>
                    <a:pt x="9464" y="6884"/>
                    <a:pt x="10198" y="5341"/>
                  </a:cubicBezTo>
                  <a:cubicBezTo>
                    <a:pt x="10932" y="3798"/>
                    <a:pt x="11141" y="2611"/>
                    <a:pt x="10722" y="1662"/>
                  </a:cubicBezTo>
                  <a:cubicBezTo>
                    <a:pt x="10302" y="712"/>
                    <a:pt x="9254" y="0"/>
                    <a:pt x="7681" y="0"/>
                  </a:cubicBezTo>
                  <a:cubicBezTo>
                    <a:pt x="6108" y="0"/>
                    <a:pt x="4011" y="712"/>
                    <a:pt x="2438" y="3323"/>
                  </a:cubicBezTo>
                  <a:cubicBezTo>
                    <a:pt x="866" y="5934"/>
                    <a:pt x="-183" y="10444"/>
                    <a:pt x="27" y="13648"/>
                  </a:cubicBezTo>
                  <a:cubicBezTo>
                    <a:pt x="236" y="16853"/>
                    <a:pt x="1704" y="18752"/>
                    <a:pt x="4011" y="19938"/>
                  </a:cubicBezTo>
                  <a:cubicBezTo>
                    <a:pt x="6318" y="21125"/>
                    <a:pt x="9464" y="21600"/>
                    <a:pt x="12504" y="20769"/>
                  </a:cubicBezTo>
                  <a:cubicBezTo>
                    <a:pt x="15545" y="19938"/>
                    <a:pt x="18481" y="17802"/>
                    <a:pt x="21417" y="1566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79" name="Line"/>
            <p:cNvSpPr/>
            <p:nvPr/>
          </p:nvSpPr>
          <p:spPr>
            <a:xfrm>
              <a:off x="3983423" y="1473594"/>
              <a:ext cx="1064962" cy="37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477" fill="norm" stroke="1" extrusionOk="0">
                  <a:moveTo>
                    <a:pt x="681" y="1014"/>
                  </a:moveTo>
                  <a:cubicBezTo>
                    <a:pt x="415" y="3666"/>
                    <a:pt x="149" y="6319"/>
                    <a:pt x="50" y="8214"/>
                  </a:cubicBezTo>
                  <a:cubicBezTo>
                    <a:pt x="-50" y="10109"/>
                    <a:pt x="16" y="11245"/>
                    <a:pt x="116" y="12572"/>
                  </a:cubicBezTo>
                  <a:cubicBezTo>
                    <a:pt x="216" y="13898"/>
                    <a:pt x="349" y="15414"/>
                    <a:pt x="382" y="15698"/>
                  </a:cubicBezTo>
                  <a:cubicBezTo>
                    <a:pt x="415" y="15982"/>
                    <a:pt x="349" y="15035"/>
                    <a:pt x="581" y="13045"/>
                  </a:cubicBezTo>
                  <a:cubicBezTo>
                    <a:pt x="814" y="11056"/>
                    <a:pt x="1346" y="8024"/>
                    <a:pt x="1711" y="6130"/>
                  </a:cubicBezTo>
                  <a:cubicBezTo>
                    <a:pt x="2077" y="4235"/>
                    <a:pt x="2276" y="3477"/>
                    <a:pt x="2509" y="2814"/>
                  </a:cubicBezTo>
                  <a:cubicBezTo>
                    <a:pt x="2741" y="2151"/>
                    <a:pt x="3007" y="1582"/>
                    <a:pt x="3273" y="1772"/>
                  </a:cubicBezTo>
                  <a:cubicBezTo>
                    <a:pt x="3539" y="1961"/>
                    <a:pt x="3805" y="2909"/>
                    <a:pt x="4071" y="4898"/>
                  </a:cubicBezTo>
                  <a:cubicBezTo>
                    <a:pt x="4336" y="6888"/>
                    <a:pt x="4602" y="9919"/>
                    <a:pt x="4768" y="12098"/>
                  </a:cubicBezTo>
                  <a:cubicBezTo>
                    <a:pt x="4935" y="14277"/>
                    <a:pt x="5001" y="15603"/>
                    <a:pt x="5167" y="16740"/>
                  </a:cubicBezTo>
                  <a:cubicBezTo>
                    <a:pt x="5333" y="17877"/>
                    <a:pt x="5599" y="18824"/>
                    <a:pt x="5965" y="19298"/>
                  </a:cubicBezTo>
                  <a:cubicBezTo>
                    <a:pt x="6330" y="19772"/>
                    <a:pt x="6796" y="19772"/>
                    <a:pt x="7493" y="18540"/>
                  </a:cubicBezTo>
                  <a:cubicBezTo>
                    <a:pt x="8191" y="17309"/>
                    <a:pt x="9122" y="14845"/>
                    <a:pt x="9620" y="12382"/>
                  </a:cubicBezTo>
                  <a:cubicBezTo>
                    <a:pt x="10119" y="9919"/>
                    <a:pt x="10185" y="7456"/>
                    <a:pt x="10119" y="5751"/>
                  </a:cubicBezTo>
                  <a:cubicBezTo>
                    <a:pt x="10052" y="4045"/>
                    <a:pt x="9853" y="3098"/>
                    <a:pt x="9554" y="2435"/>
                  </a:cubicBezTo>
                  <a:cubicBezTo>
                    <a:pt x="9255" y="1772"/>
                    <a:pt x="8856" y="1393"/>
                    <a:pt x="8557" y="1677"/>
                  </a:cubicBezTo>
                  <a:cubicBezTo>
                    <a:pt x="8258" y="1961"/>
                    <a:pt x="8058" y="2909"/>
                    <a:pt x="7892" y="5182"/>
                  </a:cubicBezTo>
                  <a:cubicBezTo>
                    <a:pt x="7726" y="7456"/>
                    <a:pt x="7593" y="11056"/>
                    <a:pt x="7560" y="13330"/>
                  </a:cubicBezTo>
                  <a:cubicBezTo>
                    <a:pt x="7527" y="15603"/>
                    <a:pt x="7593" y="16551"/>
                    <a:pt x="7792" y="17214"/>
                  </a:cubicBezTo>
                  <a:cubicBezTo>
                    <a:pt x="7992" y="17877"/>
                    <a:pt x="8324" y="18256"/>
                    <a:pt x="8856" y="18351"/>
                  </a:cubicBezTo>
                  <a:cubicBezTo>
                    <a:pt x="9388" y="18445"/>
                    <a:pt x="10119" y="18256"/>
                    <a:pt x="10816" y="16930"/>
                  </a:cubicBezTo>
                  <a:cubicBezTo>
                    <a:pt x="11514" y="15603"/>
                    <a:pt x="12179" y="13140"/>
                    <a:pt x="12644" y="10488"/>
                  </a:cubicBezTo>
                  <a:cubicBezTo>
                    <a:pt x="13109" y="7835"/>
                    <a:pt x="13375" y="4993"/>
                    <a:pt x="13475" y="3098"/>
                  </a:cubicBezTo>
                  <a:cubicBezTo>
                    <a:pt x="13575" y="1203"/>
                    <a:pt x="13508" y="256"/>
                    <a:pt x="13375" y="161"/>
                  </a:cubicBezTo>
                  <a:cubicBezTo>
                    <a:pt x="13242" y="66"/>
                    <a:pt x="13043" y="824"/>
                    <a:pt x="12910" y="1677"/>
                  </a:cubicBezTo>
                  <a:cubicBezTo>
                    <a:pt x="12777" y="2530"/>
                    <a:pt x="12711" y="3477"/>
                    <a:pt x="12910" y="4709"/>
                  </a:cubicBezTo>
                  <a:cubicBezTo>
                    <a:pt x="13109" y="5940"/>
                    <a:pt x="13575" y="7456"/>
                    <a:pt x="14106" y="9161"/>
                  </a:cubicBezTo>
                  <a:cubicBezTo>
                    <a:pt x="14638" y="10866"/>
                    <a:pt x="15236" y="12761"/>
                    <a:pt x="15535" y="14182"/>
                  </a:cubicBezTo>
                  <a:cubicBezTo>
                    <a:pt x="15834" y="15603"/>
                    <a:pt x="15834" y="16551"/>
                    <a:pt x="15701" y="17309"/>
                  </a:cubicBezTo>
                  <a:cubicBezTo>
                    <a:pt x="15568" y="18066"/>
                    <a:pt x="15303" y="18635"/>
                    <a:pt x="14937" y="19109"/>
                  </a:cubicBezTo>
                  <a:cubicBezTo>
                    <a:pt x="14572" y="19582"/>
                    <a:pt x="14106" y="19961"/>
                    <a:pt x="14007" y="19866"/>
                  </a:cubicBezTo>
                  <a:cubicBezTo>
                    <a:pt x="13907" y="19772"/>
                    <a:pt x="14173" y="19203"/>
                    <a:pt x="14804" y="17688"/>
                  </a:cubicBezTo>
                  <a:cubicBezTo>
                    <a:pt x="15436" y="16172"/>
                    <a:pt x="16432" y="13709"/>
                    <a:pt x="17197" y="11245"/>
                  </a:cubicBezTo>
                  <a:cubicBezTo>
                    <a:pt x="17961" y="8782"/>
                    <a:pt x="18493" y="6319"/>
                    <a:pt x="18759" y="4424"/>
                  </a:cubicBezTo>
                  <a:cubicBezTo>
                    <a:pt x="19024" y="2530"/>
                    <a:pt x="19024" y="1203"/>
                    <a:pt x="18858" y="540"/>
                  </a:cubicBezTo>
                  <a:cubicBezTo>
                    <a:pt x="18692" y="-123"/>
                    <a:pt x="18360" y="-123"/>
                    <a:pt x="18094" y="256"/>
                  </a:cubicBezTo>
                  <a:cubicBezTo>
                    <a:pt x="17828" y="635"/>
                    <a:pt x="17629" y="1393"/>
                    <a:pt x="17529" y="2435"/>
                  </a:cubicBezTo>
                  <a:cubicBezTo>
                    <a:pt x="17429" y="3477"/>
                    <a:pt x="17429" y="4803"/>
                    <a:pt x="17529" y="5845"/>
                  </a:cubicBezTo>
                  <a:cubicBezTo>
                    <a:pt x="17629" y="6888"/>
                    <a:pt x="17828" y="7645"/>
                    <a:pt x="18393" y="8782"/>
                  </a:cubicBezTo>
                  <a:cubicBezTo>
                    <a:pt x="18958" y="9919"/>
                    <a:pt x="19888" y="11435"/>
                    <a:pt x="20487" y="12572"/>
                  </a:cubicBezTo>
                  <a:cubicBezTo>
                    <a:pt x="21085" y="13709"/>
                    <a:pt x="21351" y="14466"/>
                    <a:pt x="21450" y="15319"/>
                  </a:cubicBezTo>
                  <a:cubicBezTo>
                    <a:pt x="21550" y="16172"/>
                    <a:pt x="21484" y="17119"/>
                    <a:pt x="20819" y="18161"/>
                  </a:cubicBezTo>
                  <a:cubicBezTo>
                    <a:pt x="20154" y="19203"/>
                    <a:pt x="18892" y="20340"/>
                    <a:pt x="17629" y="2147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0" name="Line"/>
            <p:cNvSpPr/>
            <p:nvPr/>
          </p:nvSpPr>
          <p:spPr>
            <a:xfrm>
              <a:off x="5795933" y="1304698"/>
              <a:ext cx="330026" cy="41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419" fill="norm" stroke="1" extrusionOk="0">
                  <a:moveTo>
                    <a:pt x="0" y="20507"/>
                  </a:moveTo>
                  <a:cubicBezTo>
                    <a:pt x="3636" y="17936"/>
                    <a:pt x="7271" y="15365"/>
                    <a:pt x="9838" y="12793"/>
                  </a:cubicBezTo>
                  <a:cubicBezTo>
                    <a:pt x="12404" y="10222"/>
                    <a:pt x="13901" y="7650"/>
                    <a:pt x="14756" y="5936"/>
                  </a:cubicBezTo>
                  <a:cubicBezTo>
                    <a:pt x="15612" y="4222"/>
                    <a:pt x="15826" y="3365"/>
                    <a:pt x="15612" y="2507"/>
                  </a:cubicBezTo>
                  <a:cubicBezTo>
                    <a:pt x="15398" y="1650"/>
                    <a:pt x="14756" y="793"/>
                    <a:pt x="13901" y="365"/>
                  </a:cubicBezTo>
                  <a:cubicBezTo>
                    <a:pt x="13046" y="-64"/>
                    <a:pt x="11976" y="-64"/>
                    <a:pt x="10907" y="107"/>
                  </a:cubicBezTo>
                  <a:cubicBezTo>
                    <a:pt x="9838" y="279"/>
                    <a:pt x="8768" y="622"/>
                    <a:pt x="7913" y="1136"/>
                  </a:cubicBezTo>
                  <a:cubicBezTo>
                    <a:pt x="7057" y="1650"/>
                    <a:pt x="6416" y="2336"/>
                    <a:pt x="5988" y="3107"/>
                  </a:cubicBezTo>
                  <a:cubicBezTo>
                    <a:pt x="5560" y="3879"/>
                    <a:pt x="5347" y="4736"/>
                    <a:pt x="5774" y="5507"/>
                  </a:cubicBezTo>
                  <a:cubicBezTo>
                    <a:pt x="6202" y="6279"/>
                    <a:pt x="7271" y="6965"/>
                    <a:pt x="9410" y="7993"/>
                  </a:cubicBezTo>
                  <a:cubicBezTo>
                    <a:pt x="11549" y="9022"/>
                    <a:pt x="14756" y="10393"/>
                    <a:pt x="16895" y="11422"/>
                  </a:cubicBezTo>
                  <a:cubicBezTo>
                    <a:pt x="19034" y="12450"/>
                    <a:pt x="20103" y="13136"/>
                    <a:pt x="20745" y="13993"/>
                  </a:cubicBezTo>
                  <a:cubicBezTo>
                    <a:pt x="21386" y="14850"/>
                    <a:pt x="21600" y="15879"/>
                    <a:pt x="21279" y="16650"/>
                  </a:cubicBezTo>
                  <a:cubicBezTo>
                    <a:pt x="20958" y="17422"/>
                    <a:pt x="20103" y="17936"/>
                    <a:pt x="18285" y="18707"/>
                  </a:cubicBezTo>
                  <a:cubicBezTo>
                    <a:pt x="16467" y="19479"/>
                    <a:pt x="13687" y="20507"/>
                    <a:pt x="11335" y="21022"/>
                  </a:cubicBezTo>
                  <a:cubicBezTo>
                    <a:pt x="8982" y="21536"/>
                    <a:pt x="7057" y="21536"/>
                    <a:pt x="6523" y="21107"/>
                  </a:cubicBezTo>
                  <a:cubicBezTo>
                    <a:pt x="5988" y="20679"/>
                    <a:pt x="6844" y="19822"/>
                    <a:pt x="7699" y="18965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1" name="Line"/>
            <p:cNvSpPr/>
            <p:nvPr/>
          </p:nvSpPr>
          <p:spPr>
            <a:xfrm>
              <a:off x="6052058" y="1479578"/>
              <a:ext cx="317035" cy="25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469" fill="norm" stroke="1" extrusionOk="0">
                  <a:moveTo>
                    <a:pt x="16756" y="2674"/>
                  </a:moveTo>
                  <a:cubicBezTo>
                    <a:pt x="16088" y="1272"/>
                    <a:pt x="15420" y="-131"/>
                    <a:pt x="12970" y="9"/>
                  </a:cubicBezTo>
                  <a:cubicBezTo>
                    <a:pt x="10521" y="150"/>
                    <a:pt x="6290" y="1833"/>
                    <a:pt x="3729" y="4778"/>
                  </a:cubicBezTo>
                  <a:cubicBezTo>
                    <a:pt x="1168" y="7724"/>
                    <a:pt x="277" y="11931"/>
                    <a:pt x="55" y="14737"/>
                  </a:cubicBezTo>
                  <a:cubicBezTo>
                    <a:pt x="-168" y="17542"/>
                    <a:pt x="277" y="18944"/>
                    <a:pt x="1613" y="19786"/>
                  </a:cubicBezTo>
                  <a:cubicBezTo>
                    <a:pt x="2950" y="20627"/>
                    <a:pt x="5176" y="20908"/>
                    <a:pt x="7069" y="18804"/>
                  </a:cubicBezTo>
                  <a:cubicBezTo>
                    <a:pt x="8962" y="16700"/>
                    <a:pt x="10521" y="12212"/>
                    <a:pt x="11300" y="9266"/>
                  </a:cubicBezTo>
                  <a:cubicBezTo>
                    <a:pt x="12079" y="6321"/>
                    <a:pt x="12079" y="4918"/>
                    <a:pt x="12079" y="4918"/>
                  </a:cubicBezTo>
                  <a:cubicBezTo>
                    <a:pt x="12079" y="4918"/>
                    <a:pt x="12079" y="6321"/>
                    <a:pt x="12525" y="9126"/>
                  </a:cubicBezTo>
                  <a:cubicBezTo>
                    <a:pt x="12970" y="11931"/>
                    <a:pt x="13861" y="16139"/>
                    <a:pt x="14863" y="18524"/>
                  </a:cubicBezTo>
                  <a:cubicBezTo>
                    <a:pt x="15865" y="20908"/>
                    <a:pt x="16978" y="21469"/>
                    <a:pt x="18092" y="21469"/>
                  </a:cubicBezTo>
                  <a:cubicBezTo>
                    <a:pt x="19205" y="21469"/>
                    <a:pt x="20319" y="20908"/>
                    <a:pt x="21432" y="2034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2" name="Line"/>
            <p:cNvSpPr/>
            <p:nvPr/>
          </p:nvSpPr>
          <p:spPr>
            <a:xfrm>
              <a:off x="6378975" y="1449941"/>
              <a:ext cx="207524" cy="245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3" fill="norm" stroke="1" extrusionOk="0">
                  <a:moveTo>
                    <a:pt x="0" y="4415"/>
                  </a:moveTo>
                  <a:cubicBezTo>
                    <a:pt x="0" y="2994"/>
                    <a:pt x="0" y="1572"/>
                    <a:pt x="171" y="1572"/>
                  </a:cubicBezTo>
                  <a:cubicBezTo>
                    <a:pt x="343" y="1572"/>
                    <a:pt x="686" y="2994"/>
                    <a:pt x="1886" y="6120"/>
                  </a:cubicBezTo>
                  <a:cubicBezTo>
                    <a:pt x="3086" y="9246"/>
                    <a:pt x="5143" y="14078"/>
                    <a:pt x="6686" y="17062"/>
                  </a:cubicBezTo>
                  <a:cubicBezTo>
                    <a:pt x="8229" y="20046"/>
                    <a:pt x="9257" y="21183"/>
                    <a:pt x="10286" y="21183"/>
                  </a:cubicBezTo>
                  <a:cubicBezTo>
                    <a:pt x="11314" y="21183"/>
                    <a:pt x="12343" y="20046"/>
                    <a:pt x="13371" y="17204"/>
                  </a:cubicBezTo>
                  <a:cubicBezTo>
                    <a:pt x="14400" y="14362"/>
                    <a:pt x="15429" y="9815"/>
                    <a:pt x="16286" y="6404"/>
                  </a:cubicBezTo>
                  <a:cubicBezTo>
                    <a:pt x="17143" y="2994"/>
                    <a:pt x="17829" y="720"/>
                    <a:pt x="18686" y="151"/>
                  </a:cubicBezTo>
                  <a:cubicBezTo>
                    <a:pt x="19543" y="-417"/>
                    <a:pt x="20571" y="720"/>
                    <a:pt x="21600" y="1857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3" name="Line"/>
            <p:cNvSpPr/>
            <p:nvPr/>
          </p:nvSpPr>
          <p:spPr>
            <a:xfrm>
              <a:off x="6632108" y="1354340"/>
              <a:ext cx="453815" cy="347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509" fill="norm" stroke="1" extrusionOk="0">
                  <a:moveTo>
                    <a:pt x="3442" y="13969"/>
                  </a:moveTo>
                  <a:cubicBezTo>
                    <a:pt x="4530" y="11932"/>
                    <a:pt x="5618" y="9894"/>
                    <a:pt x="6162" y="8060"/>
                  </a:cubicBezTo>
                  <a:cubicBezTo>
                    <a:pt x="6705" y="6226"/>
                    <a:pt x="6705" y="4596"/>
                    <a:pt x="6317" y="3679"/>
                  </a:cubicBezTo>
                  <a:cubicBezTo>
                    <a:pt x="5928" y="2762"/>
                    <a:pt x="5151" y="2558"/>
                    <a:pt x="4219" y="3271"/>
                  </a:cubicBezTo>
                  <a:cubicBezTo>
                    <a:pt x="3287" y="3984"/>
                    <a:pt x="2199" y="5615"/>
                    <a:pt x="1344" y="7449"/>
                  </a:cubicBezTo>
                  <a:cubicBezTo>
                    <a:pt x="490" y="9283"/>
                    <a:pt x="-132" y="11320"/>
                    <a:pt x="23" y="13358"/>
                  </a:cubicBezTo>
                  <a:cubicBezTo>
                    <a:pt x="179" y="15396"/>
                    <a:pt x="1111" y="17434"/>
                    <a:pt x="2821" y="18554"/>
                  </a:cubicBezTo>
                  <a:cubicBezTo>
                    <a:pt x="4530" y="19675"/>
                    <a:pt x="7016" y="19879"/>
                    <a:pt x="9503" y="17943"/>
                  </a:cubicBezTo>
                  <a:cubicBezTo>
                    <a:pt x="11989" y="16007"/>
                    <a:pt x="14475" y="11932"/>
                    <a:pt x="15796" y="8875"/>
                  </a:cubicBezTo>
                  <a:cubicBezTo>
                    <a:pt x="17117" y="5818"/>
                    <a:pt x="17272" y="3781"/>
                    <a:pt x="17117" y="2354"/>
                  </a:cubicBezTo>
                  <a:cubicBezTo>
                    <a:pt x="16962" y="928"/>
                    <a:pt x="16495" y="113"/>
                    <a:pt x="15874" y="11"/>
                  </a:cubicBezTo>
                  <a:cubicBezTo>
                    <a:pt x="15252" y="-91"/>
                    <a:pt x="14475" y="520"/>
                    <a:pt x="14087" y="1335"/>
                  </a:cubicBezTo>
                  <a:cubicBezTo>
                    <a:pt x="13698" y="2151"/>
                    <a:pt x="13698" y="3169"/>
                    <a:pt x="14242" y="4596"/>
                  </a:cubicBezTo>
                  <a:cubicBezTo>
                    <a:pt x="14786" y="6022"/>
                    <a:pt x="15874" y="7856"/>
                    <a:pt x="17117" y="9588"/>
                  </a:cubicBezTo>
                  <a:cubicBezTo>
                    <a:pt x="18360" y="11320"/>
                    <a:pt x="19759" y="12951"/>
                    <a:pt x="20536" y="14275"/>
                  </a:cubicBezTo>
                  <a:cubicBezTo>
                    <a:pt x="21313" y="15600"/>
                    <a:pt x="21468" y="16618"/>
                    <a:pt x="21390" y="17637"/>
                  </a:cubicBezTo>
                  <a:cubicBezTo>
                    <a:pt x="21313" y="18656"/>
                    <a:pt x="21002" y="19675"/>
                    <a:pt x="19836" y="20388"/>
                  </a:cubicBezTo>
                  <a:cubicBezTo>
                    <a:pt x="18671" y="21101"/>
                    <a:pt x="16651" y="21509"/>
                    <a:pt x="15252" y="21509"/>
                  </a:cubicBezTo>
                  <a:cubicBezTo>
                    <a:pt x="13854" y="21509"/>
                    <a:pt x="13077" y="21101"/>
                    <a:pt x="12300" y="20694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4" name="Line"/>
            <p:cNvSpPr/>
            <p:nvPr/>
          </p:nvSpPr>
          <p:spPr>
            <a:xfrm>
              <a:off x="7752582" y="1224406"/>
              <a:ext cx="19765" cy="41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4629"/>
                    <a:pt x="0" y="9257"/>
                    <a:pt x="0" y="12857"/>
                  </a:cubicBezTo>
                  <a:cubicBezTo>
                    <a:pt x="0" y="16457"/>
                    <a:pt x="10800" y="190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5" name="Line"/>
            <p:cNvSpPr/>
            <p:nvPr/>
          </p:nvSpPr>
          <p:spPr>
            <a:xfrm>
              <a:off x="7839761" y="1380222"/>
              <a:ext cx="212102" cy="257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079" fill="norm" stroke="1" extrusionOk="0">
                  <a:moveTo>
                    <a:pt x="5083" y="1808"/>
                  </a:moveTo>
                  <a:cubicBezTo>
                    <a:pt x="4429" y="7478"/>
                    <a:pt x="3774" y="13148"/>
                    <a:pt x="4102" y="16388"/>
                  </a:cubicBezTo>
                  <a:cubicBezTo>
                    <a:pt x="4429" y="19628"/>
                    <a:pt x="5738" y="20438"/>
                    <a:pt x="8029" y="20843"/>
                  </a:cubicBezTo>
                  <a:cubicBezTo>
                    <a:pt x="10320" y="21248"/>
                    <a:pt x="13592" y="21248"/>
                    <a:pt x="16047" y="19898"/>
                  </a:cubicBezTo>
                  <a:cubicBezTo>
                    <a:pt x="18502" y="18548"/>
                    <a:pt x="20138" y="15848"/>
                    <a:pt x="20792" y="12338"/>
                  </a:cubicBezTo>
                  <a:cubicBezTo>
                    <a:pt x="21447" y="8828"/>
                    <a:pt x="21120" y="4508"/>
                    <a:pt x="18011" y="2213"/>
                  </a:cubicBezTo>
                  <a:cubicBezTo>
                    <a:pt x="14902" y="-82"/>
                    <a:pt x="9011" y="-352"/>
                    <a:pt x="5247" y="323"/>
                  </a:cubicBezTo>
                  <a:cubicBezTo>
                    <a:pt x="1483" y="998"/>
                    <a:pt x="-153" y="2618"/>
                    <a:pt x="11" y="5048"/>
                  </a:cubicBezTo>
                  <a:cubicBezTo>
                    <a:pt x="174" y="7478"/>
                    <a:pt x="2138" y="10718"/>
                    <a:pt x="4102" y="13958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6" name="Line"/>
            <p:cNvSpPr/>
            <p:nvPr/>
          </p:nvSpPr>
          <p:spPr>
            <a:xfrm>
              <a:off x="8095160" y="1365449"/>
              <a:ext cx="205595" cy="313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416" fill="norm" stroke="1" extrusionOk="0">
                  <a:moveTo>
                    <a:pt x="2400" y="4541"/>
                  </a:moveTo>
                  <a:cubicBezTo>
                    <a:pt x="2057" y="3416"/>
                    <a:pt x="1714" y="2291"/>
                    <a:pt x="1200" y="2403"/>
                  </a:cubicBezTo>
                  <a:cubicBezTo>
                    <a:pt x="686" y="2516"/>
                    <a:pt x="0" y="3866"/>
                    <a:pt x="0" y="6003"/>
                  </a:cubicBezTo>
                  <a:cubicBezTo>
                    <a:pt x="0" y="8141"/>
                    <a:pt x="686" y="11066"/>
                    <a:pt x="1029" y="13091"/>
                  </a:cubicBezTo>
                  <a:cubicBezTo>
                    <a:pt x="1371" y="15116"/>
                    <a:pt x="1371" y="16241"/>
                    <a:pt x="1371" y="16016"/>
                  </a:cubicBezTo>
                  <a:cubicBezTo>
                    <a:pt x="1371" y="15791"/>
                    <a:pt x="1371" y="14216"/>
                    <a:pt x="3086" y="11516"/>
                  </a:cubicBezTo>
                  <a:cubicBezTo>
                    <a:pt x="4800" y="8816"/>
                    <a:pt x="8229" y="4991"/>
                    <a:pt x="10800" y="2741"/>
                  </a:cubicBezTo>
                  <a:cubicBezTo>
                    <a:pt x="13371" y="491"/>
                    <a:pt x="15086" y="-184"/>
                    <a:pt x="16286" y="41"/>
                  </a:cubicBezTo>
                  <a:cubicBezTo>
                    <a:pt x="17486" y="266"/>
                    <a:pt x="18171" y="1391"/>
                    <a:pt x="19029" y="4541"/>
                  </a:cubicBezTo>
                  <a:cubicBezTo>
                    <a:pt x="19886" y="7691"/>
                    <a:pt x="20914" y="12866"/>
                    <a:pt x="21257" y="16016"/>
                  </a:cubicBezTo>
                  <a:cubicBezTo>
                    <a:pt x="21600" y="19166"/>
                    <a:pt x="21257" y="20291"/>
                    <a:pt x="20914" y="2141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7" name="Line"/>
            <p:cNvSpPr/>
            <p:nvPr/>
          </p:nvSpPr>
          <p:spPr>
            <a:xfrm>
              <a:off x="8184774" y="1402283"/>
              <a:ext cx="404490" cy="68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415" fill="norm" stroke="1" extrusionOk="0">
                  <a:moveTo>
                    <a:pt x="18800" y="2170"/>
                  </a:moveTo>
                  <a:cubicBezTo>
                    <a:pt x="19318" y="1447"/>
                    <a:pt x="19837" y="723"/>
                    <a:pt x="19664" y="362"/>
                  </a:cubicBezTo>
                  <a:cubicBezTo>
                    <a:pt x="19491" y="0"/>
                    <a:pt x="18627" y="0"/>
                    <a:pt x="17245" y="0"/>
                  </a:cubicBezTo>
                  <a:cubicBezTo>
                    <a:pt x="15862" y="0"/>
                    <a:pt x="13961" y="0"/>
                    <a:pt x="12233" y="827"/>
                  </a:cubicBezTo>
                  <a:cubicBezTo>
                    <a:pt x="10505" y="1654"/>
                    <a:pt x="8950" y="3307"/>
                    <a:pt x="8777" y="4651"/>
                  </a:cubicBezTo>
                  <a:cubicBezTo>
                    <a:pt x="8605" y="5994"/>
                    <a:pt x="9814" y="7028"/>
                    <a:pt x="11369" y="7389"/>
                  </a:cubicBezTo>
                  <a:cubicBezTo>
                    <a:pt x="12925" y="7751"/>
                    <a:pt x="14825" y="7441"/>
                    <a:pt x="16467" y="6563"/>
                  </a:cubicBezTo>
                  <a:cubicBezTo>
                    <a:pt x="18109" y="5684"/>
                    <a:pt x="19491" y="4237"/>
                    <a:pt x="20269" y="3204"/>
                  </a:cubicBezTo>
                  <a:cubicBezTo>
                    <a:pt x="21046" y="2170"/>
                    <a:pt x="21219" y="1550"/>
                    <a:pt x="21219" y="1602"/>
                  </a:cubicBezTo>
                  <a:cubicBezTo>
                    <a:pt x="21219" y="1654"/>
                    <a:pt x="21046" y="2377"/>
                    <a:pt x="20701" y="4496"/>
                  </a:cubicBezTo>
                  <a:cubicBezTo>
                    <a:pt x="20355" y="6614"/>
                    <a:pt x="19837" y="10128"/>
                    <a:pt x="19577" y="12609"/>
                  </a:cubicBezTo>
                  <a:cubicBezTo>
                    <a:pt x="19318" y="15089"/>
                    <a:pt x="19318" y="16536"/>
                    <a:pt x="19318" y="17518"/>
                  </a:cubicBezTo>
                  <a:cubicBezTo>
                    <a:pt x="19318" y="18500"/>
                    <a:pt x="19318" y="19016"/>
                    <a:pt x="18368" y="19585"/>
                  </a:cubicBezTo>
                  <a:cubicBezTo>
                    <a:pt x="17417" y="20153"/>
                    <a:pt x="15517" y="20773"/>
                    <a:pt x="13184" y="21135"/>
                  </a:cubicBezTo>
                  <a:cubicBezTo>
                    <a:pt x="10851" y="21497"/>
                    <a:pt x="8086" y="21600"/>
                    <a:pt x="5667" y="20877"/>
                  </a:cubicBezTo>
                  <a:cubicBezTo>
                    <a:pt x="3248" y="20153"/>
                    <a:pt x="1174" y="18603"/>
                    <a:pt x="397" y="17518"/>
                  </a:cubicBezTo>
                  <a:cubicBezTo>
                    <a:pt x="-381" y="16433"/>
                    <a:pt x="137" y="15812"/>
                    <a:pt x="656" y="1519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8" name="Line"/>
            <p:cNvSpPr/>
            <p:nvPr/>
          </p:nvSpPr>
          <p:spPr>
            <a:xfrm>
              <a:off x="9151460" y="1259919"/>
              <a:ext cx="261310" cy="31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009" fill="norm" stroke="1" extrusionOk="0">
                  <a:moveTo>
                    <a:pt x="2754" y="12964"/>
                  </a:moveTo>
                  <a:cubicBezTo>
                    <a:pt x="4087" y="12964"/>
                    <a:pt x="5421" y="12964"/>
                    <a:pt x="7421" y="11516"/>
                  </a:cubicBezTo>
                  <a:cubicBezTo>
                    <a:pt x="9421" y="10069"/>
                    <a:pt x="12087" y="7174"/>
                    <a:pt x="13421" y="5170"/>
                  </a:cubicBezTo>
                  <a:cubicBezTo>
                    <a:pt x="14754" y="3166"/>
                    <a:pt x="14754" y="2052"/>
                    <a:pt x="14221" y="1162"/>
                  </a:cubicBezTo>
                  <a:cubicBezTo>
                    <a:pt x="13687" y="271"/>
                    <a:pt x="12621" y="-397"/>
                    <a:pt x="10087" y="271"/>
                  </a:cubicBezTo>
                  <a:cubicBezTo>
                    <a:pt x="7554" y="939"/>
                    <a:pt x="3554" y="2943"/>
                    <a:pt x="1554" y="6061"/>
                  </a:cubicBezTo>
                  <a:cubicBezTo>
                    <a:pt x="-446" y="9178"/>
                    <a:pt x="-446" y="13409"/>
                    <a:pt x="1154" y="16304"/>
                  </a:cubicBezTo>
                  <a:cubicBezTo>
                    <a:pt x="2754" y="19199"/>
                    <a:pt x="5954" y="20758"/>
                    <a:pt x="9554" y="20980"/>
                  </a:cubicBezTo>
                  <a:cubicBezTo>
                    <a:pt x="13154" y="21203"/>
                    <a:pt x="17154" y="20090"/>
                    <a:pt x="21154" y="18976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89" name="Line"/>
            <p:cNvSpPr/>
            <p:nvPr/>
          </p:nvSpPr>
          <p:spPr>
            <a:xfrm>
              <a:off x="9457103" y="1082763"/>
              <a:ext cx="656032" cy="642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501" fill="norm" stroke="1" extrusionOk="0">
                  <a:moveTo>
                    <a:pt x="1455" y="8045"/>
                  </a:moveTo>
                  <a:cubicBezTo>
                    <a:pt x="1241" y="7494"/>
                    <a:pt x="1026" y="6943"/>
                    <a:pt x="1187" y="6667"/>
                  </a:cubicBezTo>
                  <a:cubicBezTo>
                    <a:pt x="1348" y="6392"/>
                    <a:pt x="1885" y="6392"/>
                    <a:pt x="2423" y="6447"/>
                  </a:cubicBezTo>
                  <a:cubicBezTo>
                    <a:pt x="2960" y="6502"/>
                    <a:pt x="3497" y="6612"/>
                    <a:pt x="3927" y="7549"/>
                  </a:cubicBezTo>
                  <a:cubicBezTo>
                    <a:pt x="4357" y="8486"/>
                    <a:pt x="4679" y="10249"/>
                    <a:pt x="4196" y="11682"/>
                  </a:cubicBezTo>
                  <a:cubicBezTo>
                    <a:pt x="3712" y="13114"/>
                    <a:pt x="2423" y="14216"/>
                    <a:pt x="1509" y="14822"/>
                  </a:cubicBezTo>
                  <a:cubicBezTo>
                    <a:pt x="596" y="15429"/>
                    <a:pt x="58" y="15539"/>
                    <a:pt x="5" y="15208"/>
                  </a:cubicBezTo>
                  <a:cubicBezTo>
                    <a:pt x="-49" y="14878"/>
                    <a:pt x="381" y="14106"/>
                    <a:pt x="1563" y="12949"/>
                  </a:cubicBezTo>
                  <a:cubicBezTo>
                    <a:pt x="2745" y="11792"/>
                    <a:pt x="4679" y="10249"/>
                    <a:pt x="5861" y="8982"/>
                  </a:cubicBezTo>
                  <a:cubicBezTo>
                    <a:pt x="7044" y="7714"/>
                    <a:pt x="7473" y="6722"/>
                    <a:pt x="7420" y="6282"/>
                  </a:cubicBezTo>
                  <a:cubicBezTo>
                    <a:pt x="7366" y="5841"/>
                    <a:pt x="6829" y="5951"/>
                    <a:pt x="6184" y="6557"/>
                  </a:cubicBezTo>
                  <a:cubicBezTo>
                    <a:pt x="5539" y="7163"/>
                    <a:pt x="4787" y="8265"/>
                    <a:pt x="4303" y="9588"/>
                  </a:cubicBezTo>
                  <a:cubicBezTo>
                    <a:pt x="3820" y="10910"/>
                    <a:pt x="3605" y="12453"/>
                    <a:pt x="3981" y="13445"/>
                  </a:cubicBezTo>
                  <a:cubicBezTo>
                    <a:pt x="4357" y="14437"/>
                    <a:pt x="5324" y="14878"/>
                    <a:pt x="6452" y="15043"/>
                  </a:cubicBezTo>
                  <a:cubicBezTo>
                    <a:pt x="7581" y="15208"/>
                    <a:pt x="8870" y="15098"/>
                    <a:pt x="9945" y="14602"/>
                  </a:cubicBezTo>
                  <a:cubicBezTo>
                    <a:pt x="11020" y="14106"/>
                    <a:pt x="11879" y="13224"/>
                    <a:pt x="12417" y="11571"/>
                  </a:cubicBezTo>
                  <a:cubicBezTo>
                    <a:pt x="12954" y="9918"/>
                    <a:pt x="13169" y="7494"/>
                    <a:pt x="13276" y="5620"/>
                  </a:cubicBezTo>
                  <a:cubicBezTo>
                    <a:pt x="13384" y="3747"/>
                    <a:pt x="13384" y="2424"/>
                    <a:pt x="13384" y="1488"/>
                  </a:cubicBezTo>
                  <a:cubicBezTo>
                    <a:pt x="13384" y="551"/>
                    <a:pt x="13384" y="0"/>
                    <a:pt x="13384" y="0"/>
                  </a:cubicBezTo>
                  <a:cubicBezTo>
                    <a:pt x="13384" y="0"/>
                    <a:pt x="13384" y="551"/>
                    <a:pt x="13276" y="2645"/>
                  </a:cubicBezTo>
                  <a:cubicBezTo>
                    <a:pt x="13169" y="4739"/>
                    <a:pt x="12954" y="8376"/>
                    <a:pt x="12847" y="11461"/>
                  </a:cubicBezTo>
                  <a:cubicBezTo>
                    <a:pt x="12739" y="14547"/>
                    <a:pt x="12739" y="17082"/>
                    <a:pt x="12685" y="18790"/>
                  </a:cubicBezTo>
                  <a:cubicBezTo>
                    <a:pt x="12632" y="20498"/>
                    <a:pt x="12524" y="21380"/>
                    <a:pt x="12470" y="21490"/>
                  </a:cubicBezTo>
                  <a:cubicBezTo>
                    <a:pt x="12417" y="21600"/>
                    <a:pt x="12417" y="20939"/>
                    <a:pt x="12793" y="19176"/>
                  </a:cubicBezTo>
                  <a:cubicBezTo>
                    <a:pt x="13169" y="17412"/>
                    <a:pt x="13921" y="14547"/>
                    <a:pt x="14835" y="12398"/>
                  </a:cubicBezTo>
                  <a:cubicBezTo>
                    <a:pt x="15748" y="10249"/>
                    <a:pt x="16823" y="8816"/>
                    <a:pt x="17629" y="7990"/>
                  </a:cubicBezTo>
                  <a:cubicBezTo>
                    <a:pt x="18435" y="7163"/>
                    <a:pt x="18972" y="6943"/>
                    <a:pt x="19509" y="6888"/>
                  </a:cubicBezTo>
                  <a:cubicBezTo>
                    <a:pt x="20047" y="6833"/>
                    <a:pt x="20584" y="6943"/>
                    <a:pt x="20960" y="7494"/>
                  </a:cubicBezTo>
                  <a:cubicBezTo>
                    <a:pt x="21336" y="8045"/>
                    <a:pt x="21551" y="9037"/>
                    <a:pt x="21282" y="10084"/>
                  </a:cubicBezTo>
                  <a:cubicBezTo>
                    <a:pt x="21014" y="11131"/>
                    <a:pt x="20261" y="12233"/>
                    <a:pt x="19187" y="13004"/>
                  </a:cubicBezTo>
                  <a:cubicBezTo>
                    <a:pt x="18112" y="13776"/>
                    <a:pt x="16715" y="14216"/>
                    <a:pt x="15748" y="14382"/>
                  </a:cubicBezTo>
                  <a:cubicBezTo>
                    <a:pt x="14781" y="14547"/>
                    <a:pt x="14244" y="14437"/>
                    <a:pt x="14244" y="14106"/>
                  </a:cubicBezTo>
                  <a:cubicBezTo>
                    <a:pt x="14244" y="13776"/>
                    <a:pt x="14781" y="13224"/>
                    <a:pt x="15318" y="1267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90" name="Line"/>
            <p:cNvSpPr/>
            <p:nvPr/>
          </p:nvSpPr>
          <p:spPr>
            <a:xfrm>
              <a:off x="10094631" y="1038200"/>
              <a:ext cx="79058" cy="51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fill="norm" stroke="1" extrusionOk="0">
                  <a:moveTo>
                    <a:pt x="0" y="4037"/>
                  </a:moveTo>
                  <a:cubicBezTo>
                    <a:pt x="0" y="3354"/>
                    <a:pt x="0" y="2670"/>
                    <a:pt x="450" y="1850"/>
                  </a:cubicBezTo>
                  <a:cubicBezTo>
                    <a:pt x="900" y="1030"/>
                    <a:pt x="1800" y="73"/>
                    <a:pt x="2700" y="4"/>
                  </a:cubicBezTo>
                  <a:cubicBezTo>
                    <a:pt x="3600" y="-64"/>
                    <a:pt x="4500" y="756"/>
                    <a:pt x="5400" y="3490"/>
                  </a:cubicBezTo>
                  <a:cubicBezTo>
                    <a:pt x="6300" y="6225"/>
                    <a:pt x="7200" y="10873"/>
                    <a:pt x="7650" y="13949"/>
                  </a:cubicBezTo>
                  <a:cubicBezTo>
                    <a:pt x="8100" y="17025"/>
                    <a:pt x="8100" y="18528"/>
                    <a:pt x="9000" y="19622"/>
                  </a:cubicBezTo>
                  <a:cubicBezTo>
                    <a:pt x="9900" y="20716"/>
                    <a:pt x="11700" y="21399"/>
                    <a:pt x="13950" y="21468"/>
                  </a:cubicBezTo>
                  <a:cubicBezTo>
                    <a:pt x="16200" y="21536"/>
                    <a:pt x="18900" y="20989"/>
                    <a:pt x="21600" y="20442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91" name="Line"/>
            <p:cNvSpPr/>
            <p:nvPr/>
          </p:nvSpPr>
          <p:spPr>
            <a:xfrm>
              <a:off x="10194925" y="1211230"/>
              <a:ext cx="514299" cy="36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8194" y="9450"/>
                  </a:moveTo>
                  <a:cubicBezTo>
                    <a:pt x="8194" y="7136"/>
                    <a:pt x="8194" y="4821"/>
                    <a:pt x="7850" y="3182"/>
                  </a:cubicBezTo>
                  <a:cubicBezTo>
                    <a:pt x="7506" y="1543"/>
                    <a:pt x="6818" y="579"/>
                    <a:pt x="5580" y="868"/>
                  </a:cubicBezTo>
                  <a:cubicBezTo>
                    <a:pt x="4342" y="1157"/>
                    <a:pt x="2553" y="2700"/>
                    <a:pt x="1452" y="4629"/>
                  </a:cubicBezTo>
                  <a:cubicBezTo>
                    <a:pt x="352" y="6557"/>
                    <a:pt x="-61" y="8871"/>
                    <a:pt x="8" y="10993"/>
                  </a:cubicBezTo>
                  <a:cubicBezTo>
                    <a:pt x="77" y="13114"/>
                    <a:pt x="627" y="15043"/>
                    <a:pt x="1384" y="16007"/>
                  </a:cubicBezTo>
                  <a:cubicBezTo>
                    <a:pt x="2140" y="16971"/>
                    <a:pt x="3103" y="16971"/>
                    <a:pt x="4066" y="15525"/>
                  </a:cubicBezTo>
                  <a:cubicBezTo>
                    <a:pt x="5029" y="14079"/>
                    <a:pt x="5992" y="11186"/>
                    <a:pt x="6543" y="9257"/>
                  </a:cubicBezTo>
                  <a:cubicBezTo>
                    <a:pt x="7093" y="7329"/>
                    <a:pt x="7231" y="6364"/>
                    <a:pt x="7368" y="5400"/>
                  </a:cubicBezTo>
                  <a:cubicBezTo>
                    <a:pt x="7506" y="4436"/>
                    <a:pt x="7643" y="3471"/>
                    <a:pt x="7575" y="3471"/>
                  </a:cubicBezTo>
                  <a:cubicBezTo>
                    <a:pt x="7506" y="3471"/>
                    <a:pt x="7231" y="4436"/>
                    <a:pt x="7231" y="6075"/>
                  </a:cubicBezTo>
                  <a:cubicBezTo>
                    <a:pt x="7231" y="7714"/>
                    <a:pt x="7506" y="10029"/>
                    <a:pt x="7919" y="11475"/>
                  </a:cubicBezTo>
                  <a:cubicBezTo>
                    <a:pt x="8331" y="12921"/>
                    <a:pt x="8882" y="13500"/>
                    <a:pt x="9501" y="13789"/>
                  </a:cubicBezTo>
                  <a:cubicBezTo>
                    <a:pt x="10120" y="14079"/>
                    <a:pt x="10808" y="14079"/>
                    <a:pt x="11564" y="12054"/>
                  </a:cubicBezTo>
                  <a:cubicBezTo>
                    <a:pt x="12321" y="10029"/>
                    <a:pt x="13147" y="5979"/>
                    <a:pt x="13697" y="3471"/>
                  </a:cubicBezTo>
                  <a:cubicBezTo>
                    <a:pt x="14247" y="964"/>
                    <a:pt x="14522" y="0"/>
                    <a:pt x="14660" y="0"/>
                  </a:cubicBezTo>
                  <a:cubicBezTo>
                    <a:pt x="14798" y="0"/>
                    <a:pt x="14798" y="964"/>
                    <a:pt x="14729" y="3568"/>
                  </a:cubicBezTo>
                  <a:cubicBezTo>
                    <a:pt x="14660" y="6171"/>
                    <a:pt x="14522" y="10414"/>
                    <a:pt x="14522" y="13211"/>
                  </a:cubicBezTo>
                  <a:cubicBezTo>
                    <a:pt x="14522" y="16007"/>
                    <a:pt x="14660" y="17357"/>
                    <a:pt x="14729" y="17550"/>
                  </a:cubicBezTo>
                  <a:cubicBezTo>
                    <a:pt x="14798" y="17743"/>
                    <a:pt x="14798" y="16779"/>
                    <a:pt x="14935" y="14850"/>
                  </a:cubicBezTo>
                  <a:cubicBezTo>
                    <a:pt x="15073" y="12921"/>
                    <a:pt x="15348" y="10029"/>
                    <a:pt x="15967" y="7811"/>
                  </a:cubicBezTo>
                  <a:cubicBezTo>
                    <a:pt x="16586" y="5593"/>
                    <a:pt x="17549" y="4050"/>
                    <a:pt x="18375" y="3086"/>
                  </a:cubicBezTo>
                  <a:cubicBezTo>
                    <a:pt x="19200" y="2121"/>
                    <a:pt x="19888" y="1736"/>
                    <a:pt x="20438" y="2025"/>
                  </a:cubicBezTo>
                  <a:cubicBezTo>
                    <a:pt x="20989" y="2314"/>
                    <a:pt x="21401" y="3279"/>
                    <a:pt x="21470" y="6654"/>
                  </a:cubicBezTo>
                  <a:cubicBezTo>
                    <a:pt x="21539" y="10029"/>
                    <a:pt x="21264" y="15814"/>
                    <a:pt x="20989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92" name="Line"/>
            <p:cNvSpPr/>
            <p:nvPr/>
          </p:nvSpPr>
          <p:spPr>
            <a:xfrm>
              <a:off x="10739670" y="983942"/>
              <a:ext cx="451873" cy="550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480" fill="norm" stroke="1" extrusionOk="0">
                  <a:moveTo>
                    <a:pt x="5507" y="13243"/>
                  </a:moveTo>
                  <a:cubicBezTo>
                    <a:pt x="6133" y="12729"/>
                    <a:pt x="6759" y="12214"/>
                    <a:pt x="7307" y="11700"/>
                  </a:cubicBezTo>
                  <a:cubicBezTo>
                    <a:pt x="7855" y="11186"/>
                    <a:pt x="8324" y="10671"/>
                    <a:pt x="8168" y="10221"/>
                  </a:cubicBezTo>
                  <a:cubicBezTo>
                    <a:pt x="8011" y="9771"/>
                    <a:pt x="7229" y="9386"/>
                    <a:pt x="6446" y="9193"/>
                  </a:cubicBezTo>
                  <a:cubicBezTo>
                    <a:pt x="5663" y="9000"/>
                    <a:pt x="4881" y="9000"/>
                    <a:pt x="3785" y="9900"/>
                  </a:cubicBezTo>
                  <a:cubicBezTo>
                    <a:pt x="2689" y="10800"/>
                    <a:pt x="1281" y="12600"/>
                    <a:pt x="576" y="14271"/>
                  </a:cubicBezTo>
                  <a:cubicBezTo>
                    <a:pt x="-128" y="15943"/>
                    <a:pt x="-128" y="17486"/>
                    <a:pt x="263" y="18386"/>
                  </a:cubicBezTo>
                  <a:cubicBezTo>
                    <a:pt x="655" y="19286"/>
                    <a:pt x="1437" y="19543"/>
                    <a:pt x="2455" y="19157"/>
                  </a:cubicBezTo>
                  <a:cubicBezTo>
                    <a:pt x="3472" y="18771"/>
                    <a:pt x="4724" y="17743"/>
                    <a:pt x="5663" y="16586"/>
                  </a:cubicBezTo>
                  <a:cubicBezTo>
                    <a:pt x="6602" y="15429"/>
                    <a:pt x="7229" y="14143"/>
                    <a:pt x="7620" y="13114"/>
                  </a:cubicBezTo>
                  <a:cubicBezTo>
                    <a:pt x="8011" y="12086"/>
                    <a:pt x="8168" y="11314"/>
                    <a:pt x="8089" y="11314"/>
                  </a:cubicBezTo>
                  <a:cubicBezTo>
                    <a:pt x="8011" y="11314"/>
                    <a:pt x="7698" y="12086"/>
                    <a:pt x="7542" y="13371"/>
                  </a:cubicBezTo>
                  <a:cubicBezTo>
                    <a:pt x="7385" y="14657"/>
                    <a:pt x="7385" y="16457"/>
                    <a:pt x="8011" y="17807"/>
                  </a:cubicBezTo>
                  <a:cubicBezTo>
                    <a:pt x="8637" y="19157"/>
                    <a:pt x="9889" y="20057"/>
                    <a:pt x="11063" y="20507"/>
                  </a:cubicBezTo>
                  <a:cubicBezTo>
                    <a:pt x="12237" y="20957"/>
                    <a:pt x="13333" y="20957"/>
                    <a:pt x="14115" y="20636"/>
                  </a:cubicBezTo>
                  <a:cubicBezTo>
                    <a:pt x="14898" y="20314"/>
                    <a:pt x="15368" y="19671"/>
                    <a:pt x="15915" y="17807"/>
                  </a:cubicBezTo>
                  <a:cubicBezTo>
                    <a:pt x="16463" y="15943"/>
                    <a:pt x="17089" y="12857"/>
                    <a:pt x="17559" y="9900"/>
                  </a:cubicBezTo>
                  <a:cubicBezTo>
                    <a:pt x="18029" y="6943"/>
                    <a:pt x="18342" y="4114"/>
                    <a:pt x="18498" y="2379"/>
                  </a:cubicBezTo>
                  <a:cubicBezTo>
                    <a:pt x="18655" y="643"/>
                    <a:pt x="18655" y="0"/>
                    <a:pt x="18342" y="0"/>
                  </a:cubicBezTo>
                  <a:cubicBezTo>
                    <a:pt x="18029" y="0"/>
                    <a:pt x="17402" y="643"/>
                    <a:pt x="17089" y="2507"/>
                  </a:cubicBezTo>
                  <a:cubicBezTo>
                    <a:pt x="16776" y="4371"/>
                    <a:pt x="16776" y="7457"/>
                    <a:pt x="16855" y="10479"/>
                  </a:cubicBezTo>
                  <a:cubicBezTo>
                    <a:pt x="16933" y="13500"/>
                    <a:pt x="17089" y="16457"/>
                    <a:pt x="17246" y="18321"/>
                  </a:cubicBezTo>
                  <a:cubicBezTo>
                    <a:pt x="17402" y="20186"/>
                    <a:pt x="17559" y="20957"/>
                    <a:pt x="18263" y="21279"/>
                  </a:cubicBezTo>
                  <a:cubicBezTo>
                    <a:pt x="18968" y="21600"/>
                    <a:pt x="20220" y="21471"/>
                    <a:pt x="21472" y="2134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93" name="Line"/>
            <p:cNvSpPr/>
            <p:nvPr/>
          </p:nvSpPr>
          <p:spPr>
            <a:xfrm>
              <a:off x="11033428" y="1167765"/>
              <a:ext cx="365637" cy="36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3" fill="norm" stroke="1" extrusionOk="0">
                  <a:moveTo>
                    <a:pt x="0" y="3346"/>
                  </a:moveTo>
                  <a:cubicBezTo>
                    <a:pt x="4670" y="2567"/>
                    <a:pt x="9341" y="1789"/>
                    <a:pt x="12065" y="1108"/>
                  </a:cubicBezTo>
                  <a:cubicBezTo>
                    <a:pt x="14789" y="427"/>
                    <a:pt x="15568" y="-157"/>
                    <a:pt x="15957" y="38"/>
                  </a:cubicBezTo>
                  <a:cubicBezTo>
                    <a:pt x="16346" y="232"/>
                    <a:pt x="16346" y="1205"/>
                    <a:pt x="16249" y="4124"/>
                  </a:cubicBezTo>
                  <a:cubicBezTo>
                    <a:pt x="16151" y="7043"/>
                    <a:pt x="15957" y="11908"/>
                    <a:pt x="15957" y="14924"/>
                  </a:cubicBezTo>
                  <a:cubicBezTo>
                    <a:pt x="15957" y="17940"/>
                    <a:pt x="16151" y="19108"/>
                    <a:pt x="17124" y="19886"/>
                  </a:cubicBezTo>
                  <a:cubicBezTo>
                    <a:pt x="18097" y="20665"/>
                    <a:pt x="19849" y="21054"/>
                    <a:pt x="21600" y="21443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94" name="Line"/>
            <p:cNvSpPr/>
            <p:nvPr/>
          </p:nvSpPr>
          <p:spPr>
            <a:xfrm>
              <a:off x="11310125" y="983319"/>
              <a:ext cx="102327" cy="122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8" h="21139" fill="norm" stroke="1" extrusionOk="0">
                  <a:moveTo>
                    <a:pt x="20250" y="9202"/>
                  </a:moveTo>
                  <a:cubicBezTo>
                    <a:pt x="18900" y="6360"/>
                    <a:pt x="17550" y="3518"/>
                    <a:pt x="15187" y="1813"/>
                  </a:cubicBezTo>
                  <a:cubicBezTo>
                    <a:pt x="12825" y="107"/>
                    <a:pt x="9450" y="-461"/>
                    <a:pt x="6750" y="392"/>
                  </a:cubicBezTo>
                  <a:cubicBezTo>
                    <a:pt x="4050" y="1244"/>
                    <a:pt x="2025" y="3518"/>
                    <a:pt x="1350" y="6076"/>
                  </a:cubicBezTo>
                  <a:cubicBezTo>
                    <a:pt x="675" y="8634"/>
                    <a:pt x="1350" y="11476"/>
                    <a:pt x="3375" y="12897"/>
                  </a:cubicBezTo>
                  <a:cubicBezTo>
                    <a:pt x="5400" y="14318"/>
                    <a:pt x="8775" y="14318"/>
                    <a:pt x="11813" y="13465"/>
                  </a:cubicBezTo>
                  <a:cubicBezTo>
                    <a:pt x="14850" y="12613"/>
                    <a:pt x="17550" y="10907"/>
                    <a:pt x="19238" y="8350"/>
                  </a:cubicBezTo>
                  <a:cubicBezTo>
                    <a:pt x="20925" y="5792"/>
                    <a:pt x="21600" y="2381"/>
                    <a:pt x="20250" y="960"/>
                  </a:cubicBezTo>
                  <a:cubicBezTo>
                    <a:pt x="18900" y="-461"/>
                    <a:pt x="15525" y="107"/>
                    <a:pt x="11812" y="3802"/>
                  </a:cubicBezTo>
                  <a:cubicBezTo>
                    <a:pt x="8100" y="7497"/>
                    <a:pt x="4050" y="14318"/>
                    <a:pt x="0" y="21139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95" name="Line"/>
            <p:cNvSpPr/>
            <p:nvPr/>
          </p:nvSpPr>
          <p:spPr>
            <a:xfrm>
              <a:off x="11406844" y="1089755"/>
              <a:ext cx="721358" cy="440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420" fill="norm" stroke="1" extrusionOk="0">
                  <a:moveTo>
                    <a:pt x="2995" y="7500"/>
                  </a:moveTo>
                  <a:cubicBezTo>
                    <a:pt x="2506" y="7500"/>
                    <a:pt x="2017" y="7500"/>
                    <a:pt x="1626" y="7820"/>
                  </a:cubicBezTo>
                  <a:cubicBezTo>
                    <a:pt x="1235" y="8140"/>
                    <a:pt x="942" y="8780"/>
                    <a:pt x="893" y="10540"/>
                  </a:cubicBezTo>
                  <a:cubicBezTo>
                    <a:pt x="844" y="12300"/>
                    <a:pt x="1040" y="15180"/>
                    <a:pt x="1333" y="16860"/>
                  </a:cubicBezTo>
                  <a:cubicBezTo>
                    <a:pt x="1626" y="18540"/>
                    <a:pt x="2017" y="19020"/>
                    <a:pt x="2457" y="19340"/>
                  </a:cubicBezTo>
                  <a:cubicBezTo>
                    <a:pt x="2897" y="19660"/>
                    <a:pt x="3386" y="19820"/>
                    <a:pt x="4070" y="17820"/>
                  </a:cubicBezTo>
                  <a:cubicBezTo>
                    <a:pt x="4754" y="15820"/>
                    <a:pt x="5634" y="11660"/>
                    <a:pt x="6024" y="9180"/>
                  </a:cubicBezTo>
                  <a:cubicBezTo>
                    <a:pt x="6415" y="6700"/>
                    <a:pt x="6318" y="5900"/>
                    <a:pt x="5487" y="5260"/>
                  </a:cubicBezTo>
                  <a:cubicBezTo>
                    <a:pt x="4656" y="4620"/>
                    <a:pt x="3092" y="4140"/>
                    <a:pt x="2066" y="4060"/>
                  </a:cubicBezTo>
                  <a:cubicBezTo>
                    <a:pt x="1040" y="3980"/>
                    <a:pt x="551" y="4300"/>
                    <a:pt x="258" y="5020"/>
                  </a:cubicBezTo>
                  <a:cubicBezTo>
                    <a:pt x="-35" y="5740"/>
                    <a:pt x="-133" y="6860"/>
                    <a:pt x="258" y="7660"/>
                  </a:cubicBezTo>
                  <a:cubicBezTo>
                    <a:pt x="649" y="8460"/>
                    <a:pt x="1529" y="8940"/>
                    <a:pt x="2653" y="8620"/>
                  </a:cubicBezTo>
                  <a:cubicBezTo>
                    <a:pt x="3777" y="8300"/>
                    <a:pt x="5145" y="7180"/>
                    <a:pt x="6171" y="6060"/>
                  </a:cubicBezTo>
                  <a:cubicBezTo>
                    <a:pt x="7197" y="4940"/>
                    <a:pt x="7881" y="3820"/>
                    <a:pt x="8224" y="3660"/>
                  </a:cubicBezTo>
                  <a:cubicBezTo>
                    <a:pt x="8566" y="3500"/>
                    <a:pt x="8566" y="4300"/>
                    <a:pt x="8615" y="6140"/>
                  </a:cubicBezTo>
                  <a:cubicBezTo>
                    <a:pt x="8663" y="7980"/>
                    <a:pt x="8761" y="10860"/>
                    <a:pt x="8810" y="12780"/>
                  </a:cubicBezTo>
                  <a:cubicBezTo>
                    <a:pt x="8859" y="14700"/>
                    <a:pt x="8859" y="15660"/>
                    <a:pt x="8957" y="15740"/>
                  </a:cubicBezTo>
                  <a:cubicBezTo>
                    <a:pt x="9054" y="15820"/>
                    <a:pt x="9250" y="15020"/>
                    <a:pt x="9787" y="13020"/>
                  </a:cubicBezTo>
                  <a:cubicBezTo>
                    <a:pt x="10325" y="11020"/>
                    <a:pt x="11205" y="7820"/>
                    <a:pt x="11791" y="5900"/>
                  </a:cubicBezTo>
                  <a:cubicBezTo>
                    <a:pt x="12377" y="3980"/>
                    <a:pt x="12671" y="3340"/>
                    <a:pt x="12915" y="3660"/>
                  </a:cubicBezTo>
                  <a:cubicBezTo>
                    <a:pt x="13159" y="3980"/>
                    <a:pt x="13355" y="5260"/>
                    <a:pt x="13453" y="7180"/>
                  </a:cubicBezTo>
                  <a:cubicBezTo>
                    <a:pt x="13550" y="9100"/>
                    <a:pt x="13550" y="11660"/>
                    <a:pt x="13550" y="13740"/>
                  </a:cubicBezTo>
                  <a:cubicBezTo>
                    <a:pt x="13550" y="15820"/>
                    <a:pt x="13550" y="17420"/>
                    <a:pt x="13795" y="18220"/>
                  </a:cubicBezTo>
                  <a:cubicBezTo>
                    <a:pt x="14039" y="19020"/>
                    <a:pt x="14528" y="19020"/>
                    <a:pt x="15114" y="18380"/>
                  </a:cubicBezTo>
                  <a:cubicBezTo>
                    <a:pt x="15700" y="17740"/>
                    <a:pt x="16385" y="16460"/>
                    <a:pt x="17069" y="14300"/>
                  </a:cubicBezTo>
                  <a:cubicBezTo>
                    <a:pt x="17753" y="12140"/>
                    <a:pt x="18437" y="9100"/>
                    <a:pt x="18779" y="6940"/>
                  </a:cubicBezTo>
                  <a:cubicBezTo>
                    <a:pt x="19121" y="4780"/>
                    <a:pt x="19121" y="3500"/>
                    <a:pt x="19121" y="2380"/>
                  </a:cubicBezTo>
                  <a:cubicBezTo>
                    <a:pt x="19121" y="1260"/>
                    <a:pt x="19121" y="300"/>
                    <a:pt x="18877" y="60"/>
                  </a:cubicBezTo>
                  <a:cubicBezTo>
                    <a:pt x="18633" y="-180"/>
                    <a:pt x="18144" y="300"/>
                    <a:pt x="17851" y="1420"/>
                  </a:cubicBezTo>
                  <a:cubicBezTo>
                    <a:pt x="17557" y="2540"/>
                    <a:pt x="17460" y="4300"/>
                    <a:pt x="17655" y="6380"/>
                  </a:cubicBezTo>
                  <a:cubicBezTo>
                    <a:pt x="17851" y="8460"/>
                    <a:pt x="18339" y="10860"/>
                    <a:pt x="18828" y="12300"/>
                  </a:cubicBezTo>
                  <a:cubicBezTo>
                    <a:pt x="19317" y="13740"/>
                    <a:pt x="19805" y="14220"/>
                    <a:pt x="20245" y="14700"/>
                  </a:cubicBezTo>
                  <a:cubicBezTo>
                    <a:pt x="20685" y="15180"/>
                    <a:pt x="21076" y="15660"/>
                    <a:pt x="21272" y="16300"/>
                  </a:cubicBezTo>
                  <a:cubicBezTo>
                    <a:pt x="21467" y="16940"/>
                    <a:pt x="21467" y="17740"/>
                    <a:pt x="21125" y="18380"/>
                  </a:cubicBezTo>
                  <a:cubicBezTo>
                    <a:pt x="20783" y="19020"/>
                    <a:pt x="20099" y="19500"/>
                    <a:pt x="18779" y="19980"/>
                  </a:cubicBezTo>
                  <a:cubicBezTo>
                    <a:pt x="17460" y="20460"/>
                    <a:pt x="15505" y="20940"/>
                    <a:pt x="13550" y="2142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96" name="Line"/>
            <p:cNvSpPr/>
            <p:nvPr/>
          </p:nvSpPr>
          <p:spPr>
            <a:xfrm>
              <a:off x="12229158" y="908180"/>
              <a:ext cx="118586" cy="48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00" y="588"/>
                    <a:pt x="3600" y="1176"/>
                    <a:pt x="6000" y="3012"/>
                  </a:cubicBezTo>
                  <a:cubicBezTo>
                    <a:pt x="8400" y="4849"/>
                    <a:pt x="11400" y="7935"/>
                    <a:pt x="14100" y="11241"/>
                  </a:cubicBezTo>
                  <a:cubicBezTo>
                    <a:pt x="16800" y="14547"/>
                    <a:pt x="19200" y="1807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97" name="Line"/>
            <p:cNvSpPr/>
            <p:nvPr/>
          </p:nvSpPr>
          <p:spPr>
            <a:xfrm>
              <a:off x="12220743" y="1560396"/>
              <a:ext cx="82120" cy="10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1" h="21178" fill="norm" stroke="1" extrusionOk="0">
                  <a:moveTo>
                    <a:pt x="14584" y="2025"/>
                  </a:moveTo>
                  <a:cubicBezTo>
                    <a:pt x="11261" y="4050"/>
                    <a:pt x="7938" y="6075"/>
                    <a:pt x="5030" y="8437"/>
                  </a:cubicBezTo>
                  <a:cubicBezTo>
                    <a:pt x="2122" y="10800"/>
                    <a:pt x="-370" y="13500"/>
                    <a:pt x="45" y="15863"/>
                  </a:cubicBezTo>
                  <a:cubicBezTo>
                    <a:pt x="461" y="18225"/>
                    <a:pt x="3784" y="20250"/>
                    <a:pt x="7522" y="20925"/>
                  </a:cubicBezTo>
                  <a:cubicBezTo>
                    <a:pt x="11261" y="21600"/>
                    <a:pt x="15415" y="20925"/>
                    <a:pt x="17907" y="18900"/>
                  </a:cubicBezTo>
                  <a:cubicBezTo>
                    <a:pt x="20399" y="16875"/>
                    <a:pt x="21230" y="13500"/>
                    <a:pt x="20399" y="10463"/>
                  </a:cubicBezTo>
                  <a:cubicBezTo>
                    <a:pt x="19568" y="7425"/>
                    <a:pt x="17076" y="4725"/>
                    <a:pt x="13753" y="3038"/>
                  </a:cubicBezTo>
                  <a:cubicBezTo>
                    <a:pt x="10430" y="1350"/>
                    <a:pt x="6276" y="675"/>
                    <a:pt x="3784" y="2025"/>
                  </a:cubicBezTo>
                  <a:cubicBezTo>
                    <a:pt x="1292" y="3375"/>
                    <a:pt x="461" y="6750"/>
                    <a:pt x="1292" y="9788"/>
                  </a:cubicBezTo>
                  <a:cubicBezTo>
                    <a:pt x="2122" y="12825"/>
                    <a:pt x="4615" y="15525"/>
                    <a:pt x="7522" y="15863"/>
                  </a:cubicBezTo>
                  <a:cubicBezTo>
                    <a:pt x="10430" y="16200"/>
                    <a:pt x="13753" y="14175"/>
                    <a:pt x="13338" y="11138"/>
                  </a:cubicBezTo>
                  <a:cubicBezTo>
                    <a:pt x="12922" y="8100"/>
                    <a:pt x="8768" y="4050"/>
                    <a:pt x="4615" y="0"/>
                  </a:cubicBezTo>
                </a:path>
              </a:pathLst>
            </a:custGeom>
            <a:noFill/>
            <a:ln w="254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811" name="Drawing"/>
          <p:cNvGrpSpPr/>
          <p:nvPr/>
        </p:nvGrpSpPr>
        <p:grpSpPr>
          <a:xfrm>
            <a:off x="770624" y="3948922"/>
            <a:ext cx="10599116" cy="2276920"/>
            <a:chOff x="-12717" y="3779957"/>
            <a:chExt cx="10599114" cy="2276919"/>
          </a:xfrm>
        </p:grpSpPr>
        <p:pic>
          <p:nvPicPr>
            <p:cNvPr id="699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62957" y="4336993"/>
              <a:ext cx="342367" cy="655299"/>
            </a:xfrm>
            <a:prstGeom prst="rect">
              <a:avLst/>
            </a:prstGeom>
            <a:effectLst/>
          </p:spPr>
        </p:pic>
        <p:pic>
          <p:nvPicPr>
            <p:cNvPr id="701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182281" y="4729719"/>
              <a:ext cx="292219" cy="104461"/>
            </a:xfrm>
            <a:prstGeom prst="rect">
              <a:avLst/>
            </a:prstGeom>
            <a:effectLst/>
          </p:spPr>
        </p:pic>
        <p:pic>
          <p:nvPicPr>
            <p:cNvPr id="703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602793" y="4364083"/>
              <a:ext cx="237344" cy="552945"/>
            </a:xfrm>
            <a:prstGeom prst="rect">
              <a:avLst/>
            </a:prstGeom>
            <a:effectLst/>
          </p:spPr>
        </p:pic>
        <p:pic>
          <p:nvPicPr>
            <p:cNvPr id="705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847112" y="4393729"/>
              <a:ext cx="230194" cy="414593"/>
            </a:xfrm>
            <a:prstGeom prst="rect">
              <a:avLst/>
            </a:prstGeom>
            <a:effectLst/>
          </p:spPr>
        </p:pic>
        <p:pic>
          <p:nvPicPr>
            <p:cNvPr id="707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775204" y="4561725"/>
              <a:ext cx="252691" cy="84696"/>
            </a:xfrm>
            <a:prstGeom prst="rect">
              <a:avLst/>
            </a:prstGeom>
            <a:effectLst/>
          </p:spPr>
        </p:pic>
        <p:pic>
          <p:nvPicPr>
            <p:cNvPr id="709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1071667" y="4330089"/>
              <a:ext cx="185503" cy="632560"/>
            </a:xfrm>
            <a:prstGeom prst="rect">
              <a:avLst/>
            </a:prstGeom>
            <a:effectLst/>
          </p:spPr>
        </p:pic>
        <p:pic>
          <p:nvPicPr>
            <p:cNvPr id="711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1664589" y="4551841"/>
              <a:ext cx="213166" cy="74818"/>
            </a:xfrm>
            <a:prstGeom prst="rect">
              <a:avLst/>
            </a:prstGeom>
            <a:effectLst/>
          </p:spPr>
        </p:pic>
        <p:pic>
          <p:nvPicPr>
            <p:cNvPr id="713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1595416" y="4680310"/>
              <a:ext cx="272454" cy="45167"/>
            </a:xfrm>
            <a:prstGeom prst="rect">
              <a:avLst/>
            </a:prstGeom>
            <a:effectLst/>
          </p:spPr>
        </p:pic>
        <p:pic>
          <p:nvPicPr>
            <p:cNvPr id="715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2681562" y="4344490"/>
              <a:ext cx="95461" cy="548982"/>
            </a:xfrm>
            <a:prstGeom prst="rect">
              <a:avLst/>
            </a:prstGeom>
            <a:effectLst/>
          </p:spPr>
        </p:pic>
        <p:pic>
          <p:nvPicPr>
            <p:cNvPr id="717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2830673" y="4292609"/>
              <a:ext cx="59670" cy="610745"/>
            </a:xfrm>
            <a:prstGeom prst="rect">
              <a:avLst/>
            </a:prstGeom>
            <a:effectLst/>
          </p:spPr>
        </p:pic>
        <p:pic>
          <p:nvPicPr>
            <p:cNvPr id="719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2525119" y="4497668"/>
              <a:ext cx="489071" cy="59813"/>
            </a:xfrm>
            <a:prstGeom prst="rect">
              <a:avLst/>
            </a:prstGeom>
            <a:effectLst/>
          </p:spPr>
        </p:pic>
        <p:pic>
          <p:nvPicPr>
            <p:cNvPr id="721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2544095" y="4621018"/>
              <a:ext cx="430567" cy="64931"/>
            </a:xfrm>
            <a:prstGeom prst="rect">
              <a:avLst/>
            </a:prstGeom>
            <a:effectLst/>
          </p:spPr>
        </p:pic>
        <p:pic>
          <p:nvPicPr>
            <p:cNvPr id="723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3494236" y="4076656"/>
              <a:ext cx="419223" cy="940711"/>
            </a:xfrm>
            <a:prstGeom prst="rect">
              <a:avLst/>
            </a:prstGeom>
            <a:effectLst/>
          </p:spPr>
        </p:pic>
        <p:pic>
          <p:nvPicPr>
            <p:cNvPr id="725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4474749" y="4233073"/>
              <a:ext cx="664088" cy="348213"/>
            </a:xfrm>
            <a:prstGeom prst="rect">
              <a:avLst/>
            </a:prstGeom>
            <a:effectLst/>
          </p:spPr>
        </p:pic>
        <p:pic>
          <p:nvPicPr>
            <p:cNvPr id="727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5212250" y="4176322"/>
              <a:ext cx="242811" cy="368308"/>
            </a:xfrm>
            <a:prstGeom prst="rect">
              <a:avLst/>
            </a:prstGeom>
            <a:effectLst/>
          </p:spPr>
        </p:pic>
        <p:pic>
          <p:nvPicPr>
            <p:cNvPr id="729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5518598" y="4275146"/>
              <a:ext cx="124222" cy="321863"/>
            </a:xfrm>
            <a:prstGeom prst="rect">
              <a:avLst/>
            </a:prstGeom>
            <a:effectLst/>
          </p:spPr>
        </p:pic>
        <p:pic>
          <p:nvPicPr>
            <p:cNvPr id="731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5548241" y="4005037"/>
              <a:ext cx="124227" cy="186810"/>
            </a:xfrm>
            <a:prstGeom prst="rect">
              <a:avLst/>
            </a:prstGeom>
            <a:effectLst/>
          </p:spPr>
        </p:pic>
        <p:pic>
          <p:nvPicPr>
            <p:cNvPr id="733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5736000" y="4207424"/>
              <a:ext cx="262577" cy="334337"/>
            </a:xfrm>
            <a:prstGeom prst="rect">
              <a:avLst/>
            </a:prstGeom>
            <a:effectLst/>
          </p:spPr>
        </p:pic>
        <p:pic>
          <p:nvPicPr>
            <p:cNvPr id="735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5978669" y="3949828"/>
              <a:ext cx="724176" cy="578007"/>
            </a:xfrm>
            <a:prstGeom prst="rect">
              <a:avLst/>
            </a:prstGeom>
            <a:effectLst/>
          </p:spPr>
        </p:pic>
        <p:pic>
          <p:nvPicPr>
            <p:cNvPr id="737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7211725" y="4166440"/>
              <a:ext cx="140695" cy="292223"/>
            </a:xfrm>
            <a:prstGeom prst="rect">
              <a:avLst/>
            </a:prstGeom>
            <a:effectLst/>
          </p:spPr>
        </p:pic>
        <p:pic>
          <p:nvPicPr>
            <p:cNvPr id="739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7238075" y="3895705"/>
              <a:ext cx="114342" cy="156332"/>
            </a:xfrm>
            <a:prstGeom prst="rect">
              <a:avLst/>
            </a:prstGeom>
            <a:effectLst/>
          </p:spPr>
        </p:pic>
        <p:pic>
          <p:nvPicPr>
            <p:cNvPr id="741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7356661" y="4166442"/>
              <a:ext cx="220729" cy="292219"/>
            </a:xfrm>
            <a:prstGeom prst="rect">
              <a:avLst/>
            </a:prstGeom>
            <a:effectLst/>
          </p:spPr>
        </p:pic>
        <p:pic>
          <p:nvPicPr>
            <p:cNvPr id="743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8501061" y="3787574"/>
              <a:ext cx="284258" cy="630715"/>
            </a:xfrm>
            <a:prstGeom prst="rect">
              <a:avLst/>
            </a:prstGeom>
            <a:effectLst/>
          </p:spPr>
        </p:pic>
        <p:pic>
          <p:nvPicPr>
            <p:cNvPr id="745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8751024" y="3940624"/>
              <a:ext cx="163171" cy="271086"/>
            </a:xfrm>
            <a:prstGeom prst="rect">
              <a:avLst/>
            </a:prstGeom>
            <a:effectLst/>
          </p:spPr>
        </p:pic>
        <p:pic>
          <p:nvPicPr>
            <p:cNvPr id="747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8878343" y="4156560"/>
              <a:ext cx="124381" cy="242809"/>
            </a:xfrm>
            <a:prstGeom prst="rect">
              <a:avLst/>
            </a:prstGeom>
            <a:effectLst/>
          </p:spPr>
        </p:pic>
        <p:pic>
          <p:nvPicPr>
            <p:cNvPr id="749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9210117" y="3779957"/>
              <a:ext cx="227417" cy="454097"/>
            </a:xfrm>
            <a:prstGeom prst="rect">
              <a:avLst/>
            </a:prstGeom>
            <a:effectLst/>
          </p:spPr>
        </p:pic>
        <p:pic>
          <p:nvPicPr>
            <p:cNvPr id="751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9090183" y="3988564"/>
              <a:ext cx="288060" cy="74816"/>
            </a:xfrm>
            <a:prstGeom prst="rect">
              <a:avLst/>
            </a:prstGeom>
            <a:effectLst/>
          </p:spPr>
        </p:pic>
        <p:pic>
          <p:nvPicPr>
            <p:cNvPr id="753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9492816" y="3781043"/>
              <a:ext cx="202337" cy="655426"/>
            </a:xfrm>
            <a:prstGeom prst="rect">
              <a:avLst/>
            </a:prstGeom>
            <a:effectLst/>
          </p:spPr>
        </p:pic>
        <p:pic>
          <p:nvPicPr>
            <p:cNvPr id="755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9903417" y="4166444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757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157663" y="5480759"/>
              <a:ext cx="79669" cy="430569"/>
            </a:xfrm>
            <a:prstGeom prst="rect">
              <a:avLst/>
            </a:prstGeom>
            <a:effectLst/>
          </p:spPr>
        </p:pic>
        <p:pic>
          <p:nvPicPr>
            <p:cNvPr id="759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-12718" y="5393296"/>
              <a:ext cx="508740" cy="587203"/>
            </a:xfrm>
            <a:prstGeom prst="rect">
              <a:avLst/>
            </a:prstGeom>
            <a:effectLst/>
          </p:spPr>
        </p:pic>
        <p:pic>
          <p:nvPicPr>
            <p:cNvPr id="761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505353" y="5436902"/>
              <a:ext cx="196435" cy="508558"/>
            </a:xfrm>
            <a:prstGeom prst="rect">
              <a:avLst/>
            </a:prstGeom>
            <a:effectLst/>
          </p:spPr>
        </p:pic>
        <p:pic>
          <p:nvPicPr>
            <p:cNvPr id="763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799498" y="5441229"/>
              <a:ext cx="228399" cy="383837"/>
            </a:xfrm>
            <a:prstGeom prst="rect">
              <a:avLst/>
            </a:prstGeom>
            <a:effectLst/>
          </p:spPr>
        </p:pic>
        <p:pic>
          <p:nvPicPr>
            <p:cNvPr id="765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735676" y="5569696"/>
              <a:ext cx="331748" cy="64932"/>
            </a:xfrm>
            <a:prstGeom prst="rect">
              <a:avLst/>
            </a:prstGeom>
            <a:effectLst/>
          </p:spPr>
        </p:pic>
        <p:pic>
          <p:nvPicPr>
            <p:cNvPr id="767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1041727" y="5339395"/>
              <a:ext cx="224109" cy="655842"/>
            </a:xfrm>
            <a:prstGeom prst="rect">
              <a:avLst/>
            </a:prstGeom>
            <a:effectLst/>
          </p:spPr>
        </p:pic>
        <p:pic>
          <p:nvPicPr>
            <p:cNvPr id="769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1863666" y="5470876"/>
              <a:ext cx="290784" cy="104461"/>
            </a:xfrm>
            <a:prstGeom prst="rect">
              <a:avLst/>
            </a:prstGeom>
            <a:effectLst/>
          </p:spPr>
        </p:pic>
        <p:pic>
          <p:nvPicPr>
            <p:cNvPr id="771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1862231" y="5599341"/>
              <a:ext cx="252693" cy="64934"/>
            </a:xfrm>
            <a:prstGeom prst="rect">
              <a:avLst/>
            </a:prstGeom>
            <a:effectLst/>
          </p:spPr>
        </p:pic>
        <p:pic>
          <p:nvPicPr>
            <p:cNvPr id="773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2703542" y="5342409"/>
              <a:ext cx="83361" cy="539270"/>
            </a:xfrm>
            <a:prstGeom prst="rect">
              <a:avLst/>
            </a:prstGeom>
            <a:effectLst/>
          </p:spPr>
        </p:pic>
        <p:pic>
          <p:nvPicPr>
            <p:cNvPr id="775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2880085" y="5352291"/>
              <a:ext cx="74813" cy="519506"/>
            </a:xfrm>
            <a:prstGeom prst="rect">
              <a:avLst/>
            </a:prstGeom>
            <a:effectLst/>
          </p:spPr>
        </p:pic>
        <p:pic>
          <p:nvPicPr>
            <p:cNvPr id="777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2494685" y="5470876"/>
              <a:ext cx="559033" cy="104459"/>
            </a:xfrm>
            <a:prstGeom prst="rect">
              <a:avLst/>
            </a:prstGeom>
            <a:effectLst/>
          </p:spPr>
        </p:pic>
        <p:pic>
          <p:nvPicPr>
            <p:cNvPr id="779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2573741" y="5599343"/>
              <a:ext cx="489859" cy="55048"/>
            </a:xfrm>
            <a:prstGeom prst="rect">
              <a:avLst/>
            </a:prstGeom>
            <a:effectLst/>
          </p:spPr>
        </p:pic>
        <p:pic>
          <p:nvPicPr>
            <p:cNvPr id="781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3547738" y="5190885"/>
              <a:ext cx="494187" cy="865992"/>
            </a:xfrm>
            <a:prstGeom prst="rect">
              <a:avLst/>
            </a:prstGeom>
            <a:effectLst/>
          </p:spPr>
        </p:pic>
        <p:pic>
          <p:nvPicPr>
            <p:cNvPr id="783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4578862" y="5065712"/>
              <a:ext cx="1131668" cy="796202"/>
            </a:xfrm>
            <a:prstGeom prst="rect">
              <a:avLst/>
            </a:prstGeom>
            <a:effectLst/>
          </p:spPr>
        </p:pic>
        <p:pic>
          <p:nvPicPr>
            <p:cNvPr id="785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5736075" y="5220114"/>
              <a:ext cx="796132" cy="363308"/>
            </a:xfrm>
            <a:prstGeom prst="rect">
              <a:avLst/>
            </a:prstGeom>
            <a:effectLst/>
          </p:spPr>
        </p:pic>
        <p:pic>
          <p:nvPicPr>
            <p:cNvPr id="787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6519981" y="4988483"/>
              <a:ext cx="249397" cy="593439"/>
            </a:xfrm>
            <a:prstGeom prst="rect">
              <a:avLst/>
            </a:prstGeom>
            <a:effectLst/>
          </p:spPr>
        </p:pic>
        <p:pic>
          <p:nvPicPr>
            <p:cNvPr id="789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6477156" y="5184295"/>
              <a:ext cx="252693" cy="64933"/>
            </a:xfrm>
            <a:prstGeom prst="rect">
              <a:avLst/>
            </a:prstGeom>
            <a:effectLst/>
          </p:spPr>
        </p:pic>
        <p:pic>
          <p:nvPicPr>
            <p:cNvPr id="791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6750562" y="5151553"/>
              <a:ext cx="1005465" cy="473194"/>
            </a:xfrm>
            <a:prstGeom prst="rect">
              <a:avLst/>
            </a:prstGeom>
            <a:effectLst/>
          </p:spPr>
        </p:pic>
        <p:pic>
          <p:nvPicPr>
            <p:cNvPr id="793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8375506" y="5175326"/>
              <a:ext cx="93587" cy="295684"/>
            </a:xfrm>
            <a:prstGeom prst="rect">
              <a:avLst/>
            </a:prstGeom>
            <a:effectLst/>
          </p:spPr>
        </p:pic>
        <p:pic>
          <p:nvPicPr>
            <p:cNvPr id="795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8375257" y="4876307"/>
              <a:ext cx="136827" cy="192412"/>
            </a:xfrm>
            <a:prstGeom prst="rect">
              <a:avLst/>
            </a:prstGeom>
            <a:effectLst/>
          </p:spPr>
        </p:pic>
        <p:pic>
          <p:nvPicPr>
            <p:cNvPr id="797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8483712" y="5115711"/>
              <a:ext cx="234228" cy="380570"/>
            </a:xfrm>
            <a:prstGeom prst="rect">
              <a:avLst/>
            </a:prstGeom>
            <a:effectLst/>
          </p:spPr>
        </p:pic>
        <p:pic>
          <p:nvPicPr>
            <p:cNvPr id="799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9274195" y="4917481"/>
              <a:ext cx="321454" cy="611876"/>
            </a:xfrm>
            <a:prstGeom prst="rect">
              <a:avLst/>
            </a:prstGeom>
            <a:effectLst/>
          </p:spPr>
        </p:pic>
        <p:pic>
          <p:nvPicPr>
            <p:cNvPr id="801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9491185" y="5070505"/>
              <a:ext cx="211596" cy="289079"/>
            </a:xfrm>
            <a:prstGeom prst="rect">
              <a:avLst/>
            </a:prstGeom>
            <a:effectLst/>
          </p:spPr>
        </p:pic>
        <p:pic>
          <p:nvPicPr>
            <p:cNvPr id="803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9748122" y="5263351"/>
              <a:ext cx="114342" cy="232926"/>
            </a:xfrm>
            <a:prstGeom prst="rect">
              <a:avLst/>
            </a:prstGeom>
            <a:effectLst/>
          </p:spPr>
        </p:pic>
        <p:pic>
          <p:nvPicPr>
            <p:cNvPr id="805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10080818" y="4859948"/>
              <a:ext cx="226338" cy="410976"/>
            </a:xfrm>
            <a:prstGeom prst="rect">
              <a:avLst/>
            </a:prstGeom>
            <a:effectLst/>
          </p:spPr>
        </p:pic>
        <p:pic>
          <p:nvPicPr>
            <p:cNvPr id="807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9957431" y="5026182"/>
              <a:ext cx="300316" cy="59140"/>
            </a:xfrm>
            <a:prstGeom prst="rect">
              <a:avLst/>
            </a:prstGeom>
            <a:effectLst/>
          </p:spPr>
        </p:pic>
        <p:pic>
          <p:nvPicPr>
            <p:cNvPr id="809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10321279" y="4779129"/>
              <a:ext cx="265118" cy="684208"/>
            </a:xfrm>
            <a:prstGeom prst="rect">
              <a:avLst/>
            </a:prstGeom>
            <a:effectLst/>
          </p:spPr>
        </p:pic>
      </p:grpSp>
      <p:grpSp>
        <p:nvGrpSpPr>
          <p:cNvPr id="866" name="Drawing"/>
          <p:cNvGrpSpPr/>
          <p:nvPr/>
        </p:nvGrpSpPr>
        <p:grpSpPr>
          <a:xfrm>
            <a:off x="787746" y="7845017"/>
            <a:ext cx="7222364" cy="821870"/>
            <a:chOff x="-12700" y="7676052"/>
            <a:chExt cx="7222363" cy="821868"/>
          </a:xfrm>
        </p:grpSpPr>
        <p:pic>
          <p:nvPicPr>
            <p:cNvPr id="812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-12701" y="8071507"/>
              <a:ext cx="440450" cy="63284"/>
            </a:xfrm>
            <a:prstGeom prst="rect">
              <a:avLst/>
            </a:prstGeom>
            <a:effectLst/>
          </p:spPr>
        </p:pic>
        <p:pic>
          <p:nvPicPr>
            <p:cNvPr id="814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7063" y="8198324"/>
              <a:ext cx="381159" cy="74816"/>
            </a:xfrm>
            <a:prstGeom prst="rect">
              <a:avLst/>
            </a:prstGeom>
            <a:effectLst/>
          </p:spPr>
        </p:pic>
        <p:pic>
          <p:nvPicPr>
            <p:cNvPr id="816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342975" y="7827669"/>
              <a:ext cx="231335" cy="662875"/>
            </a:xfrm>
            <a:prstGeom prst="rect">
              <a:avLst/>
            </a:prstGeom>
            <a:effectLst/>
          </p:spPr>
        </p:pic>
        <p:pic>
          <p:nvPicPr>
            <p:cNvPr id="818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1332492" y="7891983"/>
              <a:ext cx="73583" cy="524620"/>
            </a:xfrm>
            <a:prstGeom prst="rect">
              <a:avLst/>
            </a:prstGeom>
            <a:effectLst/>
          </p:spPr>
        </p:pic>
        <p:pic>
          <p:nvPicPr>
            <p:cNvPr id="820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1439962" y="7879981"/>
              <a:ext cx="54485" cy="561155"/>
            </a:xfrm>
            <a:prstGeom prst="rect">
              <a:avLst/>
            </a:prstGeom>
            <a:effectLst/>
          </p:spPr>
        </p:pic>
        <p:pic>
          <p:nvPicPr>
            <p:cNvPr id="822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1378326" y="7832691"/>
              <a:ext cx="363736" cy="143989"/>
            </a:xfrm>
            <a:prstGeom prst="rect">
              <a:avLst/>
            </a:prstGeom>
            <a:effectLst/>
          </p:spPr>
        </p:pic>
        <p:pic>
          <p:nvPicPr>
            <p:cNvPr id="824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1400432" y="8094383"/>
              <a:ext cx="351515" cy="60174"/>
            </a:xfrm>
            <a:prstGeom prst="rect">
              <a:avLst/>
            </a:prstGeom>
            <a:effectLst/>
          </p:spPr>
        </p:pic>
        <p:pic>
          <p:nvPicPr>
            <p:cNvPr id="826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1400434" y="8376203"/>
              <a:ext cx="341628" cy="55049"/>
            </a:xfrm>
            <a:prstGeom prst="rect">
              <a:avLst/>
            </a:prstGeom>
            <a:effectLst/>
          </p:spPr>
        </p:pic>
        <p:pic>
          <p:nvPicPr>
            <p:cNvPr id="828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1870268" y="7844091"/>
              <a:ext cx="356019" cy="525202"/>
            </a:xfrm>
            <a:prstGeom prst="rect">
              <a:avLst/>
            </a:prstGeom>
            <a:effectLst/>
          </p:spPr>
        </p:pic>
        <p:pic>
          <p:nvPicPr>
            <p:cNvPr id="830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1924183" y="8089621"/>
              <a:ext cx="381160" cy="153874"/>
            </a:xfrm>
            <a:prstGeom prst="rect">
              <a:avLst/>
            </a:prstGeom>
            <a:effectLst/>
          </p:spPr>
        </p:pic>
        <p:pic>
          <p:nvPicPr>
            <p:cNvPr id="832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2406732" y="7789881"/>
              <a:ext cx="343303" cy="570664"/>
            </a:xfrm>
            <a:prstGeom prst="rect">
              <a:avLst/>
            </a:prstGeom>
            <a:effectLst/>
          </p:spPr>
        </p:pic>
        <p:pic>
          <p:nvPicPr>
            <p:cNvPr id="834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2793806" y="7780723"/>
              <a:ext cx="282338" cy="521187"/>
            </a:xfrm>
            <a:prstGeom prst="rect">
              <a:avLst/>
            </a:prstGeom>
            <a:effectLst/>
          </p:spPr>
        </p:pic>
        <p:pic>
          <p:nvPicPr>
            <p:cNvPr id="836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2685103" y="7980921"/>
              <a:ext cx="311982" cy="45167"/>
            </a:xfrm>
            <a:prstGeom prst="rect">
              <a:avLst/>
            </a:prstGeom>
            <a:effectLst/>
          </p:spPr>
        </p:pic>
        <p:pic>
          <p:nvPicPr>
            <p:cNvPr id="838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3040858" y="7735276"/>
              <a:ext cx="234148" cy="618811"/>
            </a:xfrm>
            <a:prstGeom prst="rect">
              <a:avLst/>
            </a:prstGeom>
            <a:effectLst/>
          </p:spPr>
        </p:pic>
        <p:pic>
          <p:nvPicPr>
            <p:cNvPr id="840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3702956" y="7980922"/>
              <a:ext cx="331746" cy="45166"/>
            </a:xfrm>
            <a:prstGeom prst="rect">
              <a:avLst/>
            </a:prstGeom>
            <a:effectLst/>
          </p:spPr>
        </p:pic>
        <p:pic>
          <p:nvPicPr>
            <p:cNvPr id="842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3752365" y="8168678"/>
              <a:ext cx="292222" cy="45168"/>
            </a:xfrm>
            <a:prstGeom prst="rect">
              <a:avLst/>
            </a:prstGeom>
            <a:effectLst/>
          </p:spPr>
        </p:pic>
        <p:pic>
          <p:nvPicPr>
            <p:cNvPr id="844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4799605" y="7741206"/>
              <a:ext cx="420946" cy="620871"/>
            </a:xfrm>
            <a:prstGeom prst="rect">
              <a:avLst/>
            </a:prstGeom>
            <a:effectLst/>
          </p:spPr>
        </p:pic>
        <p:pic>
          <p:nvPicPr>
            <p:cNvPr id="846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4862453" y="7842573"/>
              <a:ext cx="31989" cy="479977"/>
            </a:xfrm>
            <a:prstGeom prst="rect">
              <a:avLst/>
            </a:prstGeom>
            <a:effectLst/>
          </p:spPr>
        </p:pic>
        <p:pic>
          <p:nvPicPr>
            <p:cNvPr id="848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4888805" y="8041003"/>
              <a:ext cx="282335" cy="74022"/>
            </a:xfrm>
            <a:prstGeom prst="rect">
              <a:avLst/>
            </a:prstGeom>
            <a:effectLst/>
          </p:spPr>
        </p:pic>
        <p:pic>
          <p:nvPicPr>
            <p:cNvPr id="850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4859158" y="8267499"/>
              <a:ext cx="460216" cy="74467"/>
            </a:xfrm>
            <a:prstGeom prst="rect">
              <a:avLst/>
            </a:prstGeom>
            <a:effectLst/>
          </p:spPr>
        </p:pic>
        <p:pic>
          <p:nvPicPr>
            <p:cNvPr id="852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5489651" y="7803044"/>
              <a:ext cx="47126" cy="499743"/>
            </a:xfrm>
            <a:prstGeom prst="rect">
              <a:avLst/>
            </a:prstGeom>
            <a:effectLst/>
          </p:spPr>
        </p:pic>
        <p:pic>
          <p:nvPicPr>
            <p:cNvPr id="854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5382389" y="7740539"/>
              <a:ext cx="404726" cy="695261"/>
            </a:xfrm>
            <a:prstGeom prst="rect">
              <a:avLst/>
            </a:prstGeom>
            <a:effectLst/>
          </p:spPr>
        </p:pic>
        <p:pic>
          <p:nvPicPr>
            <p:cNvPr id="856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5899574" y="7743752"/>
              <a:ext cx="368476" cy="651896"/>
            </a:xfrm>
            <a:prstGeom prst="rect">
              <a:avLst/>
            </a:prstGeom>
            <a:effectLst/>
          </p:spPr>
        </p:pic>
        <p:pic>
          <p:nvPicPr>
            <p:cNvPr id="858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6345735" y="7700181"/>
              <a:ext cx="199012" cy="555040"/>
            </a:xfrm>
            <a:prstGeom prst="rect">
              <a:avLst/>
            </a:prstGeom>
            <a:effectLst/>
          </p:spPr>
        </p:pic>
        <p:pic>
          <p:nvPicPr>
            <p:cNvPr id="860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6191222" y="7911746"/>
              <a:ext cx="313998" cy="74814"/>
            </a:xfrm>
            <a:prstGeom prst="rect">
              <a:avLst/>
            </a:prstGeom>
            <a:effectLst/>
          </p:spPr>
        </p:pic>
        <p:pic>
          <p:nvPicPr>
            <p:cNvPr id="862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6574690" y="7676052"/>
              <a:ext cx="247890" cy="821870"/>
            </a:xfrm>
            <a:prstGeom prst="rect">
              <a:avLst/>
            </a:prstGeom>
            <a:effectLst/>
          </p:spPr>
        </p:pic>
        <p:pic>
          <p:nvPicPr>
            <p:cNvPr id="864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7158862" y="8257619"/>
              <a:ext cx="50801" cy="25401"/>
            </a:xfrm>
            <a:prstGeom prst="rect">
              <a:avLst/>
            </a:prstGeom>
            <a:effectLst/>
          </p:spPr>
        </p:pic>
      </p:grpSp>
      <p:grpSp>
        <p:nvGrpSpPr>
          <p:cNvPr id="937" name="Drawing"/>
          <p:cNvGrpSpPr/>
          <p:nvPr/>
        </p:nvGrpSpPr>
        <p:grpSpPr>
          <a:xfrm>
            <a:off x="506014" y="2578610"/>
            <a:ext cx="11355472" cy="1605570"/>
            <a:chOff x="-12692" y="-12737"/>
            <a:chExt cx="11355470" cy="1605569"/>
          </a:xfrm>
        </p:grpSpPr>
        <p:pic>
          <p:nvPicPr>
            <p:cNvPr id="867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6883680" y="137373"/>
              <a:ext cx="548578" cy="442517"/>
            </a:xfrm>
            <a:prstGeom prst="rect">
              <a:avLst/>
            </a:prstGeom>
            <a:effectLst/>
          </p:spPr>
        </p:pic>
        <p:pic>
          <p:nvPicPr>
            <p:cNvPr id="869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7176658" y="165276"/>
              <a:ext cx="290476" cy="374183"/>
            </a:xfrm>
            <a:prstGeom prst="rect">
              <a:avLst/>
            </a:prstGeom>
            <a:effectLst/>
          </p:spPr>
        </p:pic>
        <p:pic>
          <p:nvPicPr>
            <p:cNvPr id="871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7804465" y="318739"/>
              <a:ext cx="192817" cy="32377"/>
            </a:xfrm>
            <a:prstGeom prst="rect">
              <a:avLst/>
            </a:prstGeom>
            <a:effectLst/>
          </p:spPr>
        </p:pic>
        <p:pic>
          <p:nvPicPr>
            <p:cNvPr id="873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8372842" y="131688"/>
              <a:ext cx="293588" cy="337021"/>
            </a:xfrm>
            <a:prstGeom prst="rect">
              <a:avLst/>
            </a:prstGeom>
            <a:effectLst/>
          </p:spPr>
        </p:pic>
        <p:pic>
          <p:nvPicPr>
            <p:cNvPr id="875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8739196" y="57560"/>
              <a:ext cx="116090" cy="426096"/>
            </a:xfrm>
            <a:prstGeom prst="rect">
              <a:avLst/>
            </a:prstGeom>
            <a:effectLst/>
          </p:spPr>
        </p:pic>
        <p:pic>
          <p:nvPicPr>
            <p:cNvPr id="877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8662467" y="262934"/>
              <a:ext cx="192816" cy="32377"/>
            </a:xfrm>
            <a:prstGeom prst="rect">
              <a:avLst/>
            </a:prstGeom>
            <a:effectLst/>
          </p:spPr>
        </p:pic>
        <p:pic>
          <p:nvPicPr>
            <p:cNvPr id="879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8919244" y="40268"/>
              <a:ext cx="487118" cy="449369"/>
            </a:xfrm>
            <a:prstGeom prst="rect">
              <a:avLst/>
            </a:prstGeom>
            <a:effectLst/>
          </p:spPr>
        </p:pic>
        <p:pic>
          <p:nvPicPr>
            <p:cNvPr id="881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9240982" y="200154"/>
              <a:ext cx="256059" cy="67258"/>
            </a:xfrm>
            <a:prstGeom prst="rect">
              <a:avLst/>
            </a:prstGeom>
            <a:effectLst/>
          </p:spPr>
        </p:pic>
        <p:pic>
          <p:nvPicPr>
            <p:cNvPr id="883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9487000" y="172248"/>
              <a:ext cx="65849" cy="283502"/>
            </a:xfrm>
            <a:prstGeom prst="rect">
              <a:avLst/>
            </a:prstGeom>
            <a:effectLst/>
          </p:spPr>
        </p:pic>
        <p:pic>
          <p:nvPicPr>
            <p:cNvPr id="885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9499539" y="-12738"/>
              <a:ext cx="87709" cy="105759"/>
            </a:xfrm>
            <a:prstGeom prst="rect">
              <a:avLst/>
            </a:prstGeom>
            <a:effectLst/>
          </p:spPr>
        </p:pic>
        <p:pic>
          <p:nvPicPr>
            <p:cNvPr id="887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9660108" y="154531"/>
              <a:ext cx="569570" cy="315174"/>
            </a:xfrm>
            <a:prstGeom prst="rect">
              <a:avLst/>
            </a:prstGeom>
            <a:effectLst/>
          </p:spPr>
        </p:pic>
        <p:pic>
          <p:nvPicPr>
            <p:cNvPr id="889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10297090" y="110017"/>
              <a:ext cx="664833" cy="364335"/>
            </a:xfrm>
            <a:prstGeom prst="rect">
              <a:avLst/>
            </a:prstGeom>
            <a:effectLst/>
          </p:spPr>
        </p:pic>
        <p:pic>
          <p:nvPicPr>
            <p:cNvPr id="891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10762129" y="155975"/>
              <a:ext cx="580649" cy="538603"/>
            </a:xfrm>
            <a:prstGeom prst="rect">
              <a:avLst/>
            </a:prstGeom>
            <a:effectLst/>
          </p:spPr>
        </p:pic>
        <p:pic>
          <p:nvPicPr>
            <p:cNvPr id="893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538554" y="354722"/>
              <a:ext cx="426399" cy="782290"/>
            </a:xfrm>
            <a:prstGeom prst="rect">
              <a:avLst/>
            </a:prstGeom>
            <a:effectLst/>
          </p:spPr>
        </p:pic>
        <p:pic>
          <p:nvPicPr>
            <p:cNvPr id="895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1140075" y="317750"/>
              <a:ext cx="191983" cy="635623"/>
            </a:xfrm>
            <a:prstGeom prst="rect">
              <a:avLst/>
            </a:prstGeom>
            <a:effectLst/>
          </p:spPr>
        </p:pic>
        <p:pic>
          <p:nvPicPr>
            <p:cNvPr id="897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1360659" y="338595"/>
              <a:ext cx="198686" cy="516961"/>
            </a:xfrm>
            <a:prstGeom prst="rect">
              <a:avLst/>
            </a:prstGeom>
            <a:effectLst/>
          </p:spPr>
        </p:pic>
        <p:pic>
          <p:nvPicPr>
            <p:cNvPr id="899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1336300" y="597739"/>
              <a:ext cx="242811" cy="64934"/>
            </a:xfrm>
            <a:prstGeom prst="rect">
              <a:avLst/>
            </a:prstGeom>
            <a:effectLst/>
          </p:spPr>
        </p:pic>
        <p:pic>
          <p:nvPicPr>
            <p:cNvPr id="901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1514178" y="321043"/>
              <a:ext cx="166205" cy="638092"/>
            </a:xfrm>
            <a:prstGeom prst="rect">
              <a:avLst/>
            </a:prstGeom>
            <a:effectLst/>
          </p:spPr>
        </p:pic>
        <p:pic>
          <p:nvPicPr>
            <p:cNvPr id="903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-12693" y="167139"/>
              <a:ext cx="544305" cy="1127987"/>
            </a:xfrm>
            <a:prstGeom prst="rect">
              <a:avLst/>
            </a:prstGeom>
            <a:effectLst/>
          </p:spPr>
        </p:pic>
        <p:pic>
          <p:nvPicPr>
            <p:cNvPr id="905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1790878" y="124683"/>
              <a:ext cx="303933" cy="1102087"/>
            </a:xfrm>
            <a:prstGeom prst="rect">
              <a:avLst/>
            </a:prstGeom>
            <a:effectLst/>
          </p:spPr>
        </p:pic>
        <p:pic>
          <p:nvPicPr>
            <p:cNvPr id="907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2030298" y="1012785"/>
              <a:ext cx="230675" cy="574271"/>
            </a:xfrm>
            <a:prstGeom prst="rect">
              <a:avLst/>
            </a:prstGeom>
            <a:effectLst/>
          </p:spPr>
        </p:pic>
        <p:pic>
          <p:nvPicPr>
            <p:cNvPr id="909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2008280" y="1249955"/>
              <a:ext cx="262576" cy="47131"/>
            </a:xfrm>
            <a:prstGeom prst="rect">
              <a:avLst/>
            </a:prstGeom>
            <a:effectLst/>
          </p:spPr>
        </p:pic>
        <p:pic>
          <p:nvPicPr>
            <p:cNvPr id="911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2294862" y="1155659"/>
              <a:ext cx="151223" cy="267932"/>
            </a:xfrm>
            <a:prstGeom prst="rect">
              <a:avLst/>
            </a:prstGeom>
            <a:effectLst/>
          </p:spPr>
        </p:pic>
        <p:pic>
          <p:nvPicPr>
            <p:cNvPr id="913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2318684" y="1417953"/>
              <a:ext cx="189340" cy="174879"/>
            </a:xfrm>
            <a:prstGeom prst="rect">
              <a:avLst/>
            </a:prstGeom>
            <a:effectLst/>
          </p:spPr>
        </p:pic>
        <p:pic>
          <p:nvPicPr>
            <p:cNvPr id="915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2593073" y="1201837"/>
              <a:ext cx="227902" cy="319878"/>
            </a:xfrm>
            <a:prstGeom prst="rect">
              <a:avLst/>
            </a:prstGeom>
            <a:effectLst/>
          </p:spPr>
        </p:pic>
        <p:pic>
          <p:nvPicPr>
            <p:cNvPr id="917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4695702" y="933128"/>
              <a:ext cx="25905" cy="26005"/>
            </a:xfrm>
            <a:prstGeom prst="rect">
              <a:avLst/>
            </a:prstGeom>
            <a:effectLst/>
          </p:spPr>
        </p:pic>
        <p:pic>
          <p:nvPicPr>
            <p:cNvPr id="919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2649476" y="521032"/>
              <a:ext cx="409063" cy="67257"/>
            </a:xfrm>
            <a:prstGeom prst="rect">
              <a:avLst/>
            </a:prstGeom>
            <a:effectLst/>
          </p:spPr>
        </p:pic>
        <p:pic>
          <p:nvPicPr>
            <p:cNvPr id="921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3200080" y="118502"/>
              <a:ext cx="648447" cy="665103"/>
            </a:xfrm>
            <a:prstGeom prst="rect">
              <a:avLst/>
            </a:prstGeom>
            <a:effectLst/>
          </p:spPr>
        </p:pic>
        <p:pic>
          <p:nvPicPr>
            <p:cNvPr id="923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3898114" y="597168"/>
              <a:ext cx="107945" cy="98547"/>
            </a:xfrm>
            <a:prstGeom prst="rect">
              <a:avLst/>
            </a:prstGeom>
            <a:effectLst/>
          </p:spPr>
        </p:pic>
        <p:pic>
          <p:nvPicPr>
            <p:cNvPr id="925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4400357" y="158297"/>
              <a:ext cx="67257" cy="604381"/>
            </a:xfrm>
            <a:prstGeom prst="rect">
              <a:avLst/>
            </a:prstGeom>
            <a:effectLst/>
          </p:spPr>
        </p:pic>
        <p:pic>
          <p:nvPicPr>
            <p:cNvPr id="927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4505246" y="420330"/>
              <a:ext cx="519525" cy="363275"/>
            </a:xfrm>
            <a:prstGeom prst="rect">
              <a:avLst/>
            </a:prstGeom>
            <a:effectLst/>
          </p:spPr>
        </p:pic>
        <p:pic>
          <p:nvPicPr>
            <p:cNvPr id="929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4987889" y="418402"/>
              <a:ext cx="349790" cy="577603"/>
            </a:xfrm>
            <a:prstGeom prst="rect">
              <a:avLst/>
            </a:prstGeom>
            <a:effectLst/>
          </p:spPr>
        </p:pic>
        <p:pic>
          <p:nvPicPr>
            <p:cNvPr id="931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5390897" y="268461"/>
              <a:ext cx="109110" cy="487244"/>
            </a:xfrm>
            <a:prstGeom prst="rect">
              <a:avLst/>
            </a:prstGeom>
            <a:effectLst/>
          </p:spPr>
        </p:pic>
        <p:pic>
          <p:nvPicPr>
            <p:cNvPr id="933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5335092" y="253634"/>
              <a:ext cx="522345" cy="502071"/>
            </a:xfrm>
            <a:prstGeom prst="rect">
              <a:avLst/>
            </a:prstGeom>
            <a:effectLst/>
          </p:spPr>
        </p:pic>
        <p:pic>
          <p:nvPicPr>
            <p:cNvPr id="935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6188284" y="543843"/>
              <a:ext cx="102768" cy="96619"/>
            </a:xfrm>
            <a:prstGeom prst="rect">
              <a:avLst/>
            </a:prstGeom>
            <a:effectLst/>
          </p:spPr>
        </p:pic>
      </p:grpSp>
      <p:grpSp>
        <p:nvGrpSpPr>
          <p:cNvPr id="1006" name="Drawing"/>
          <p:cNvGrpSpPr/>
          <p:nvPr/>
        </p:nvGrpSpPr>
        <p:grpSpPr>
          <a:xfrm>
            <a:off x="1007401" y="6138341"/>
            <a:ext cx="11526549" cy="1259538"/>
            <a:chOff x="-12701" y="-12918"/>
            <a:chExt cx="11526547" cy="1259537"/>
          </a:xfrm>
        </p:grpSpPr>
        <p:pic>
          <p:nvPicPr>
            <p:cNvPr id="938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10277874" y="81643"/>
              <a:ext cx="182653" cy="397068"/>
            </a:xfrm>
            <a:prstGeom prst="rect">
              <a:avLst/>
            </a:prstGeom>
            <a:effectLst/>
          </p:spPr>
        </p:pic>
        <p:pic>
          <p:nvPicPr>
            <p:cNvPr id="940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10142147" y="246639"/>
              <a:ext cx="283503" cy="74234"/>
            </a:xfrm>
            <a:prstGeom prst="rect">
              <a:avLst/>
            </a:prstGeom>
            <a:effectLst/>
          </p:spPr>
        </p:pic>
        <p:pic>
          <p:nvPicPr>
            <p:cNvPr id="942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10650129" y="140661"/>
              <a:ext cx="277768" cy="346624"/>
            </a:xfrm>
            <a:prstGeom prst="rect">
              <a:avLst/>
            </a:prstGeom>
            <a:effectLst/>
          </p:spPr>
        </p:pic>
        <p:pic>
          <p:nvPicPr>
            <p:cNvPr id="944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10651368" y="288491"/>
              <a:ext cx="213748" cy="67260"/>
            </a:xfrm>
            <a:prstGeom prst="rect">
              <a:avLst/>
            </a:prstGeom>
            <a:effectLst/>
          </p:spPr>
        </p:pic>
        <p:pic>
          <p:nvPicPr>
            <p:cNvPr id="946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11063633" y="66985"/>
              <a:ext cx="94457" cy="364476"/>
            </a:xfrm>
            <a:prstGeom prst="rect">
              <a:avLst/>
            </a:prstGeom>
            <a:effectLst/>
          </p:spPr>
        </p:pic>
        <p:pic>
          <p:nvPicPr>
            <p:cNvPr id="948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11132686" y="49793"/>
              <a:ext cx="53306" cy="340836"/>
            </a:xfrm>
            <a:prstGeom prst="rect">
              <a:avLst/>
            </a:prstGeom>
            <a:effectLst/>
          </p:spPr>
        </p:pic>
        <p:pic>
          <p:nvPicPr>
            <p:cNvPr id="950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11048980" y="-12919"/>
              <a:ext cx="464867" cy="388160"/>
            </a:xfrm>
            <a:prstGeom prst="rect">
              <a:avLst/>
            </a:prstGeom>
            <a:effectLst/>
          </p:spPr>
        </p:pic>
        <p:pic>
          <p:nvPicPr>
            <p:cNvPr id="952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162925" y="674430"/>
              <a:ext cx="45166" cy="470095"/>
            </a:xfrm>
            <a:prstGeom prst="rect">
              <a:avLst/>
            </a:prstGeom>
            <a:effectLst/>
          </p:spPr>
        </p:pic>
        <p:pic>
          <p:nvPicPr>
            <p:cNvPr id="954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-12702" y="570370"/>
              <a:ext cx="463557" cy="676249"/>
            </a:xfrm>
            <a:prstGeom prst="rect">
              <a:avLst/>
            </a:prstGeom>
            <a:effectLst/>
          </p:spPr>
        </p:pic>
        <p:pic>
          <p:nvPicPr>
            <p:cNvPr id="956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476023" y="647873"/>
              <a:ext cx="305231" cy="547860"/>
            </a:xfrm>
            <a:prstGeom prst="rect">
              <a:avLst/>
            </a:prstGeom>
            <a:effectLst/>
          </p:spPr>
        </p:pic>
        <p:pic>
          <p:nvPicPr>
            <p:cNvPr id="958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770243" y="641284"/>
              <a:ext cx="287709" cy="477021"/>
            </a:xfrm>
            <a:prstGeom prst="rect">
              <a:avLst/>
            </a:prstGeom>
            <a:effectLst/>
          </p:spPr>
        </p:pic>
        <p:pic>
          <p:nvPicPr>
            <p:cNvPr id="960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721180" y="832542"/>
              <a:ext cx="287360" cy="55050"/>
            </a:xfrm>
            <a:prstGeom prst="rect">
              <a:avLst/>
            </a:prstGeom>
            <a:effectLst/>
          </p:spPr>
        </p:pic>
        <p:pic>
          <p:nvPicPr>
            <p:cNvPr id="962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1067874" y="572514"/>
              <a:ext cx="219832" cy="660951"/>
            </a:xfrm>
            <a:prstGeom prst="rect">
              <a:avLst/>
            </a:prstGeom>
            <a:effectLst/>
          </p:spPr>
        </p:pic>
        <p:pic>
          <p:nvPicPr>
            <p:cNvPr id="964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1882405" y="783133"/>
              <a:ext cx="272454" cy="35283"/>
            </a:xfrm>
            <a:prstGeom prst="rect">
              <a:avLst/>
            </a:prstGeom>
            <a:effectLst/>
          </p:spPr>
        </p:pic>
        <p:pic>
          <p:nvPicPr>
            <p:cNvPr id="966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1813231" y="914893"/>
              <a:ext cx="371275" cy="31990"/>
            </a:xfrm>
            <a:prstGeom prst="rect">
              <a:avLst/>
            </a:prstGeom>
            <a:effectLst/>
          </p:spPr>
        </p:pic>
        <p:pic>
          <p:nvPicPr>
            <p:cNvPr id="968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2904808" y="448599"/>
              <a:ext cx="406252" cy="587222"/>
            </a:xfrm>
            <a:prstGeom prst="rect">
              <a:avLst/>
            </a:prstGeom>
            <a:effectLst/>
          </p:spPr>
        </p:pic>
        <p:pic>
          <p:nvPicPr>
            <p:cNvPr id="970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2939049" y="763367"/>
              <a:ext cx="292956" cy="79473"/>
            </a:xfrm>
            <a:prstGeom prst="rect">
              <a:avLst/>
            </a:prstGeom>
            <a:effectLst/>
          </p:spPr>
        </p:pic>
        <p:pic>
          <p:nvPicPr>
            <p:cNvPr id="972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3481755" y="479991"/>
              <a:ext cx="204825" cy="545949"/>
            </a:xfrm>
            <a:prstGeom prst="rect">
              <a:avLst/>
            </a:prstGeom>
            <a:effectLst/>
          </p:spPr>
        </p:pic>
        <p:pic>
          <p:nvPicPr>
            <p:cNvPr id="974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3763728" y="437260"/>
              <a:ext cx="248962" cy="486564"/>
            </a:xfrm>
            <a:prstGeom prst="rect">
              <a:avLst/>
            </a:prstGeom>
            <a:effectLst/>
          </p:spPr>
        </p:pic>
        <p:pic>
          <p:nvPicPr>
            <p:cNvPr id="976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3720468" y="605252"/>
              <a:ext cx="282340" cy="84700"/>
            </a:xfrm>
            <a:prstGeom prst="rect">
              <a:avLst/>
            </a:prstGeom>
            <a:effectLst/>
          </p:spPr>
        </p:pic>
        <p:pic>
          <p:nvPicPr>
            <p:cNvPr id="978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4076222" y="377186"/>
              <a:ext cx="202541" cy="688284"/>
            </a:xfrm>
            <a:prstGeom prst="rect">
              <a:avLst/>
            </a:prstGeom>
            <a:effectLst/>
          </p:spPr>
        </p:pic>
        <p:pic>
          <p:nvPicPr>
            <p:cNvPr id="980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4926083" y="387847"/>
              <a:ext cx="64932" cy="479982"/>
            </a:xfrm>
            <a:prstGeom prst="rect">
              <a:avLst/>
            </a:prstGeom>
            <a:effectLst/>
          </p:spPr>
        </p:pic>
        <p:pic>
          <p:nvPicPr>
            <p:cNvPr id="982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4664534" y="625020"/>
              <a:ext cx="524119" cy="45167"/>
            </a:xfrm>
            <a:prstGeom prst="rect">
              <a:avLst/>
            </a:prstGeom>
            <a:effectLst/>
          </p:spPr>
        </p:pic>
        <p:pic>
          <p:nvPicPr>
            <p:cNvPr id="984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5636146" y="259680"/>
              <a:ext cx="520951" cy="756379"/>
            </a:xfrm>
            <a:prstGeom prst="rect">
              <a:avLst/>
            </a:prstGeom>
            <a:effectLst/>
          </p:spPr>
        </p:pic>
        <p:pic>
          <p:nvPicPr>
            <p:cNvPr id="986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6212398" y="229737"/>
              <a:ext cx="260926" cy="536752"/>
            </a:xfrm>
            <a:prstGeom prst="rect">
              <a:avLst/>
            </a:prstGeom>
            <a:effectLst/>
          </p:spPr>
        </p:pic>
        <p:pic>
          <p:nvPicPr>
            <p:cNvPr id="988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6491939" y="219853"/>
              <a:ext cx="277846" cy="476300"/>
            </a:xfrm>
            <a:prstGeom prst="rect">
              <a:avLst/>
            </a:prstGeom>
            <a:effectLst/>
          </p:spPr>
        </p:pic>
        <p:pic>
          <p:nvPicPr>
            <p:cNvPr id="990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6454508" y="397729"/>
              <a:ext cx="265868" cy="69023"/>
            </a:xfrm>
            <a:prstGeom prst="rect">
              <a:avLst/>
            </a:prstGeom>
            <a:effectLst/>
          </p:spPr>
        </p:pic>
        <p:pic>
          <p:nvPicPr>
            <p:cNvPr id="992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6790178" y="171910"/>
              <a:ext cx="197031" cy="590792"/>
            </a:xfrm>
            <a:prstGeom prst="rect">
              <a:avLst/>
            </a:prstGeom>
            <a:effectLst/>
          </p:spPr>
        </p:pic>
        <p:pic>
          <p:nvPicPr>
            <p:cNvPr id="994" name="Line" descr="Line"/>
            <p:cNvPicPr>
              <a:picLocks noChangeAspect="0"/>
            </p:cNvPicPr>
            <p:nvPr/>
          </p:nvPicPr>
          <p:blipFill>
            <a:blip r:embed="rId182">
              <a:extLst/>
            </a:blip>
            <a:stretch>
              <a:fillRect/>
            </a:stretch>
          </p:blipFill>
          <p:spPr>
            <a:xfrm>
              <a:off x="7218719" y="417496"/>
              <a:ext cx="331748" cy="74814"/>
            </a:xfrm>
            <a:prstGeom prst="rect">
              <a:avLst/>
            </a:prstGeom>
            <a:effectLst/>
          </p:spPr>
        </p:pic>
        <p:pic>
          <p:nvPicPr>
            <p:cNvPr id="996" name="Line" descr="Line"/>
            <p:cNvPicPr>
              <a:picLocks noChangeAspect="0"/>
            </p:cNvPicPr>
            <p:nvPr/>
          </p:nvPicPr>
          <p:blipFill>
            <a:blip r:embed="rId183">
              <a:extLst/>
            </a:blip>
            <a:stretch>
              <a:fillRect/>
            </a:stretch>
          </p:blipFill>
          <p:spPr>
            <a:xfrm>
              <a:off x="8048036" y="76951"/>
              <a:ext cx="460994" cy="662410"/>
            </a:xfrm>
            <a:prstGeom prst="rect">
              <a:avLst/>
            </a:prstGeom>
            <a:effectLst/>
          </p:spPr>
        </p:pic>
        <p:pic>
          <p:nvPicPr>
            <p:cNvPr id="998" name="Line" descr="Line"/>
            <p:cNvPicPr>
              <a:picLocks noChangeAspect="0"/>
            </p:cNvPicPr>
            <p:nvPr/>
          </p:nvPicPr>
          <p:blipFill>
            <a:blip r:embed="rId184">
              <a:extLst/>
            </a:blip>
            <a:stretch>
              <a:fillRect/>
            </a:stretch>
          </p:blipFill>
          <p:spPr>
            <a:xfrm>
              <a:off x="8612092" y="44753"/>
              <a:ext cx="282339" cy="623961"/>
            </a:xfrm>
            <a:prstGeom prst="rect">
              <a:avLst/>
            </a:prstGeom>
            <a:effectLst/>
          </p:spPr>
        </p:pic>
        <p:pic>
          <p:nvPicPr>
            <p:cNvPr id="1000" name="Line" descr="Line"/>
            <p:cNvPicPr>
              <a:picLocks noChangeAspect="0"/>
            </p:cNvPicPr>
            <p:nvPr/>
          </p:nvPicPr>
          <p:blipFill>
            <a:blip r:embed="rId185">
              <a:extLst/>
            </a:blip>
            <a:stretch>
              <a:fillRect/>
            </a:stretch>
          </p:blipFill>
          <p:spPr>
            <a:xfrm>
              <a:off x="8849262" y="249649"/>
              <a:ext cx="281520" cy="316297"/>
            </a:xfrm>
            <a:prstGeom prst="rect">
              <a:avLst/>
            </a:prstGeom>
            <a:effectLst/>
          </p:spPr>
        </p:pic>
        <p:pic>
          <p:nvPicPr>
            <p:cNvPr id="1002" name="Line" descr="Line"/>
            <p:cNvPicPr>
              <a:picLocks noChangeAspect="0"/>
            </p:cNvPicPr>
            <p:nvPr/>
          </p:nvPicPr>
          <p:blipFill>
            <a:blip r:embed="rId186">
              <a:extLst/>
            </a:blip>
            <a:stretch>
              <a:fillRect/>
            </a:stretch>
          </p:blipFill>
          <p:spPr>
            <a:xfrm>
              <a:off x="9116079" y="94905"/>
              <a:ext cx="334374" cy="664218"/>
            </a:xfrm>
            <a:prstGeom prst="rect">
              <a:avLst/>
            </a:prstGeom>
            <a:effectLst/>
          </p:spPr>
        </p:pic>
        <p:pic>
          <p:nvPicPr>
            <p:cNvPr id="1004" name="Line" descr="Line"/>
            <p:cNvPicPr>
              <a:picLocks noChangeAspect="0"/>
            </p:cNvPicPr>
            <p:nvPr/>
          </p:nvPicPr>
          <p:blipFill>
            <a:blip r:embed="rId187">
              <a:extLst/>
            </a:blip>
            <a:stretch>
              <a:fillRect/>
            </a:stretch>
          </p:blipFill>
          <p:spPr>
            <a:xfrm>
              <a:off x="9772441" y="560543"/>
              <a:ext cx="164915" cy="19979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6" grpId="6"/>
      <p:bldP build="whole" bldLvl="1" animBg="1" rev="0" advAuto="0" spid="664" grpId="1"/>
      <p:bldP build="whole" bldLvl="1" animBg="1" rev="0" advAuto="0" spid="937" grpId="3"/>
      <p:bldP build="whole" bldLvl="1" animBg="1" rev="0" advAuto="0" spid="698" grpId="2"/>
      <p:bldP build="whole" bldLvl="1" animBg="1" rev="0" advAuto="0" spid="811" grpId="4"/>
      <p:bldP build="whole" bldLvl="1" animBg="1" rev="0" advAuto="0" spid="1006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Drawing" descr="Draw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108" y="4987625"/>
            <a:ext cx="50801" cy="25401"/>
          </a:xfrm>
          <a:prstGeom prst="rect">
            <a:avLst/>
          </a:prstGeom>
        </p:spPr>
      </p:pic>
      <p:grpSp>
        <p:nvGrpSpPr>
          <p:cNvPr id="1094" name="Drawing"/>
          <p:cNvGrpSpPr/>
          <p:nvPr/>
        </p:nvGrpSpPr>
        <p:grpSpPr>
          <a:xfrm>
            <a:off x="929411" y="594665"/>
            <a:ext cx="10721493" cy="2262140"/>
            <a:chOff x="178374" y="63755"/>
            <a:chExt cx="10721491" cy="2262138"/>
          </a:xfrm>
        </p:grpSpPr>
        <p:pic>
          <p:nvPicPr>
            <p:cNvPr id="1010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27670" y="345700"/>
              <a:ext cx="559560" cy="623331"/>
            </a:xfrm>
            <a:prstGeom prst="rect">
              <a:avLst/>
            </a:prstGeom>
            <a:effectLst/>
          </p:spPr>
        </p:pic>
        <p:pic>
          <p:nvPicPr>
            <p:cNvPr id="1012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5515" y="425789"/>
              <a:ext cx="716296" cy="523103"/>
            </a:xfrm>
            <a:prstGeom prst="rect">
              <a:avLst/>
            </a:prstGeom>
            <a:effectLst/>
          </p:spPr>
        </p:pic>
        <p:pic>
          <p:nvPicPr>
            <p:cNvPr id="1014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2274" y="1114766"/>
              <a:ext cx="39967" cy="28450"/>
            </a:xfrm>
            <a:prstGeom prst="rect">
              <a:avLst/>
            </a:prstGeom>
            <a:effectLst/>
          </p:spPr>
        </p:pic>
        <p:pic>
          <p:nvPicPr>
            <p:cNvPr id="1016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39821" y="1262010"/>
              <a:ext cx="2590594" cy="91847"/>
            </a:xfrm>
            <a:prstGeom prst="rect">
              <a:avLst/>
            </a:prstGeom>
            <a:effectLst/>
          </p:spPr>
        </p:pic>
        <p:pic>
          <p:nvPicPr>
            <p:cNvPr id="1018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6490" y="1604369"/>
              <a:ext cx="447538" cy="707870"/>
            </a:xfrm>
            <a:prstGeom prst="rect">
              <a:avLst/>
            </a:prstGeom>
            <a:effectLst/>
          </p:spPr>
        </p:pic>
        <p:pic>
          <p:nvPicPr>
            <p:cNvPr id="1020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14467" y="1886312"/>
              <a:ext cx="468937" cy="86302"/>
            </a:xfrm>
            <a:prstGeom prst="rect">
              <a:avLst/>
            </a:prstGeom>
            <a:effectLst/>
          </p:spPr>
        </p:pic>
        <p:pic>
          <p:nvPicPr>
            <p:cNvPr id="1022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20622" y="596949"/>
              <a:ext cx="488496" cy="716535"/>
            </a:xfrm>
            <a:prstGeom prst="rect">
              <a:avLst/>
            </a:prstGeom>
            <a:effectLst/>
          </p:spPr>
        </p:pic>
        <p:pic>
          <p:nvPicPr>
            <p:cNvPr id="1024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68546" y="628340"/>
              <a:ext cx="90916" cy="784652"/>
            </a:xfrm>
            <a:prstGeom prst="rect">
              <a:avLst/>
            </a:prstGeom>
            <a:effectLst/>
          </p:spPr>
        </p:pic>
        <p:pic>
          <p:nvPicPr>
            <p:cNvPr id="1026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50314" y="923010"/>
              <a:ext cx="511232" cy="103081"/>
            </a:xfrm>
            <a:prstGeom prst="rect">
              <a:avLst/>
            </a:prstGeom>
            <a:effectLst/>
          </p:spPr>
        </p:pic>
        <p:pic>
          <p:nvPicPr>
            <p:cNvPr id="1028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34202" y="1715133"/>
              <a:ext cx="262070" cy="610761"/>
            </a:xfrm>
            <a:prstGeom prst="rect">
              <a:avLst/>
            </a:prstGeom>
            <a:effectLst/>
          </p:spPr>
        </p:pic>
        <p:pic>
          <p:nvPicPr>
            <p:cNvPr id="1030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78374" y="1946726"/>
              <a:ext cx="317899" cy="86304"/>
            </a:xfrm>
            <a:prstGeom prst="rect">
              <a:avLst/>
            </a:prstGeom>
            <a:effectLst/>
          </p:spPr>
        </p:pic>
        <p:pic>
          <p:nvPicPr>
            <p:cNvPr id="1032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91914" y="2007144"/>
              <a:ext cx="267548" cy="46023"/>
            </a:xfrm>
            <a:prstGeom prst="rect">
              <a:avLst/>
            </a:prstGeom>
            <a:effectLst/>
          </p:spPr>
        </p:pic>
        <p:pic>
          <p:nvPicPr>
            <p:cNvPr id="1034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32882" y="1876240"/>
              <a:ext cx="218171" cy="408521"/>
            </a:xfrm>
            <a:prstGeom prst="rect">
              <a:avLst/>
            </a:prstGeom>
            <a:effectLst/>
          </p:spPr>
        </p:pic>
        <p:pic>
          <p:nvPicPr>
            <p:cNvPr id="1036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175244" y="1973065"/>
              <a:ext cx="366221" cy="259768"/>
            </a:xfrm>
            <a:prstGeom prst="rect">
              <a:avLst/>
            </a:prstGeom>
            <a:effectLst/>
          </p:spPr>
        </p:pic>
        <p:pic>
          <p:nvPicPr>
            <p:cNvPr id="1038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5676249" y="653126"/>
              <a:ext cx="322444" cy="70884"/>
            </a:xfrm>
            <a:prstGeom prst="rect">
              <a:avLst/>
            </a:prstGeom>
            <a:effectLst/>
          </p:spPr>
        </p:pic>
        <p:pic>
          <p:nvPicPr>
            <p:cNvPr id="1040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5623878" y="738402"/>
              <a:ext cx="350128" cy="151391"/>
            </a:xfrm>
            <a:prstGeom prst="rect">
              <a:avLst/>
            </a:prstGeom>
            <a:effectLst/>
          </p:spPr>
        </p:pic>
        <p:pic>
          <p:nvPicPr>
            <p:cNvPr id="1042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6966998" y="263128"/>
              <a:ext cx="426791" cy="717166"/>
            </a:xfrm>
            <a:prstGeom prst="rect">
              <a:avLst/>
            </a:prstGeom>
            <a:effectLst/>
          </p:spPr>
        </p:pic>
        <p:pic>
          <p:nvPicPr>
            <p:cNvPr id="1044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7349583" y="302066"/>
              <a:ext cx="245590" cy="701074"/>
            </a:xfrm>
            <a:prstGeom prst="rect">
              <a:avLst/>
            </a:prstGeom>
            <a:effectLst/>
          </p:spPr>
        </p:pic>
        <p:pic>
          <p:nvPicPr>
            <p:cNvPr id="1046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7260236" y="617571"/>
              <a:ext cx="314800" cy="76233"/>
            </a:xfrm>
            <a:prstGeom prst="rect">
              <a:avLst/>
            </a:prstGeom>
            <a:effectLst/>
          </p:spPr>
        </p:pic>
        <p:pic>
          <p:nvPicPr>
            <p:cNvPr id="1048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6547091" y="1372772"/>
              <a:ext cx="292883" cy="679553"/>
            </a:xfrm>
            <a:prstGeom prst="rect">
              <a:avLst/>
            </a:prstGeom>
            <a:effectLst/>
          </p:spPr>
        </p:pic>
        <p:pic>
          <p:nvPicPr>
            <p:cNvPr id="1050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6512006" y="1634575"/>
              <a:ext cx="327968" cy="86304"/>
            </a:xfrm>
            <a:prstGeom prst="rect">
              <a:avLst/>
            </a:prstGeom>
            <a:effectLst/>
          </p:spPr>
        </p:pic>
        <p:pic>
          <p:nvPicPr>
            <p:cNvPr id="1052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7065822" y="1644645"/>
              <a:ext cx="307828" cy="76233"/>
            </a:xfrm>
            <a:prstGeom prst="rect">
              <a:avLst/>
            </a:prstGeom>
            <a:effectLst/>
          </p:spPr>
        </p:pic>
        <p:pic>
          <p:nvPicPr>
            <p:cNvPr id="1054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7247070" y="1493606"/>
              <a:ext cx="222319" cy="368245"/>
            </a:xfrm>
            <a:prstGeom prst="rect">
              <a:avLst/>
            </a:prstGeom>
            <a:effectLst/>
          </p:spPr>
        </p:pic>
        <p:pic>
          <p:nvPicPr>
            <p:cNvPr id="1056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7549151" y="1554119"/>
              <a:ext cx="356660" cy="267495"/>
            </a:xfrm>
            <a:prstGeom prst="rect">
              <a:avLst/>
            </a:prstGeom>
            <a:effectLst/>
          </p:spPr>
        </p:pic>
        <p:pic>
          <p:nvPicPr>
            <p:cNvPr id="1058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8294282" y="63755"/>
              <a:ext cx="297758" cy="750879"/>
            </a:xfrm>
            <a:prstGeom prst="rect">
              <a:avLst/>
            </a:prstGeom>
            <a:effectLst/>
          </p:spPr>
        </p:pic>
        <p:pic>
          <p:nvPicPr>
            <p:cNvPr id="1060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8482373" y="98204"/>
              <a:ext cx="219464" cy="736569"/>
            </a:xfrm>
            <a:prstGeom prst="rect">
              <a:avLst/>
            </a:prstGeom>
            <a:effectLst/>
          </p:spPr>
        </p:pic>
        <p:pic>
          <p:nvPicPr>
            <p:cNvPr id="1062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8632025" y="403968"/>
              <a:ext cx="725287" cy="450944"/>
            </a:xfrm>
            <a:prstGeom prst="rect">
              <a:avLst/>
            </a:prstGeom>
            <a:effectLst/>
          </p:spPr>
        </p:pic>
        <p:pic>
          <p:nvPicPr>
            <p:cNvPr id="1064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8435255" y="1100902"/>
              <a:ext cx="2464612" cy="96369"/>
            </a:xfrm>
            <a:prstGeom prst="rect">
              <a:avLst/>
            </a:prstGeom>
            <a:effectLst/>
          </p:spPr>
        </p:pic>
        <p:pic>
          <p:nvPicPr>
            <p:cNvPr id="1066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9613368" y="1346860"/>
              <a:ext cx="398453" cy="661449"/>
            </a:xfrm>
            <a:prstGeom prst="rect">
              <a:avLst/>
            </a:prstGeom>
            <a:effectLst/>
          </p:spPr>
        </p:pic>
        <p:pic>
          <p:nvPicPr>
            <p:cNvPr id="1068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9432122" y="1599514"/>
              <a:ext cx="509213" cy="50878"/>
            </a:xfrm>
            <a:prstGeom prst="rect">
              <a:avLst/>
            </a:prstGeom>
            <a:effectLst/>
          </p:spPr>
        </p:pic>
        <p:pic>
          <p:nvPicPr>
            <p:cNvPr id="1070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2937532" y="334079"/>
              <a:ext cx="325800" cy="760243"/>
            </a:xfrm>
            <a:prstGeom prst="rect">
              <a:avLst/>
            </a:prstGeom>
            <a:effectLst/>
          </p:spPr>
        </p:pic>
        <p:pic>
          <p:nvPicPr>
            <p:cNvPr id="1072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3011209" y="711408"/>
              <a:ext cx="292223" cy="94582"/>
            </a:xfrm>
            <a:prstGeom prst="rect">
              <a:avLst/>
            </a:prstGeom>
            <a:effectLst/>
          </p:spPr>
        </p:pic>
        <p:pic>
          <p:nvPicPr>
            <p:cNvPr id="1074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3501223" y="355654"/>
              <a:ext cx="207371" cy="649941"/>
            </a:xfrm>
            <a:prstGeom prst="rect">
              <a:avLst/>
            </a:prstGeom>
            <a:effectLst/>
          </p:spPr>
        </p:pic>
        <p:pic>
          <p:nvPicPr>
            <p:cNvPr id="1076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3829312" y="306243"/>
              <a:ext cx="314093" cy="526445"/>
            </a:xfrm>
            <a:prstGeom prst="rect">
              <a:avLst/>
            </a:prstGeom>
            <a:effectLst/>
          </p:spPr>
        </p:pic>
        <p:pic>
          <p:nvPicPr>
            <p:cNvPr id="1078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3702955" y="474238"/>
              <a:ext cx="450335" cy="223048"/>
            </a:xfrm>
            <a:prstGeom prst="rect">
              <a:avLst/>
            </a:prstGeom>
            <a:effectLst/>
          </p:spPr>
        </p:pic>
        <p:pic>
          <p:nvPicPr>
            <p:cNvPr id="1080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4226705" y="297754"/>
              <a:ext cx="180684" cy="695992"/>
            </a:xfrm>
            <a:prstGeom prst="rect">
              <a:avLst/>
            </a:prstGeom>
            <a:effectLst/>
          </p:spPr>
        </p:pic>
        <p:pic>
          <p:nvPicPr>
            <p:cNvPr id="1082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9721136" y="77208"/>
              <a:ext cx="55049" cy="629958"/>
            </a:xfrm>
            <a:prstGeom prst="rect">
              <a:avLst/>
            </a:prstGeom>
            <a:effectLst/>
          </p:spPr>
        </p:pic>
        <p:pic>
          <p:nvPicPr>
            <p:cNvPr id="1084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9588753" y="122771"/>
              <a:ext cx="360996" cy="661884"/>
            </a:xfrm>
            <a:prstGeom prst="rect">
              <a:avLst/>
            </a:prstGeom>
            <a:effectLst/>
          </p:spPr>
        </p:pic>
        <p:pic>
          <p:nvPicPr>
            <p:cNvPr id="1086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10066175" y="88841"/>
              <a:ext cx="204113" cy="725561"/>
            </a:xfrm>
            <a:prstGeom prst="rect">
              <a:avLst/>
            </a:prstGeom>
            <a:effectLst/>
          </p:spPr>
        </p:pic>
        <p:pic>
          <p:nvPicPr>
            <p:cNvPr id="1088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10319350" y="180806"/>
              <a:ext cx="300835" cy="492195"/>
            </a:xfrm>
            <a:prstGeom prst="rect">
              <a:avLst/>
            </a:prstGeom>
            <a:effectLst/>
          </p:spPr>
        </p:pic>
        <p:pic>
          <p:nvPicPr>
            <p:cNvPr id="1090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10235545" y="355657"/>
              <a:ext cx="281793" cy="59850"/>
            </a:xfrm>
            <a:prstGeom prst="rect">
              <a:avLst/>
            </a:prstGeom>
            <a:effectLst/>
          </p:spPr>
        </p:pic>
        <p:pic>
          <p:nvPicPr>
            <p:cNvPr id="1092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10620403" y="137434"/>
              <a:ext cx="191845" cy="698199"/>
            </a:xfrm>
            <a:prstGeom prst="rect">
              <a:avLst/>
            </a:prstGeom>
            <a:effectLst/>
          </p:spPr>
        </p:pic>
      </p:grpSp>
      <p:grpSp>
        <p:nvGrpSpPr>
          <p:cNvPr id="1187" name="Drawing"/>
          <p:cNvGrpSpPr/>
          <p:nvPr/>
        </p:nvGrpSpPr>
        <p:grpSpPr>
          <a:xfrm>
            <a:off x="738095" y="4916468"/>
            <a:ext cx="10878970" cy="2581394"/>
            <a:chOff x="39053" y="291252"/>
            <a:chExt cx="10878969" cy="2581392"/>
          </a:xfrm>
        </p:grpSpPr>
        <p:pic>
          <p:nvPicPr>
            <p:cNvPr id="1095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260156" y="538403"/>
              <a:ext cx="263522" cy="660764"/>
            </a:xfrm>
            <a:prstGeom prst="rect">
              <a:avLst/>
            </a:prstGeom>
            <a:effectLst/>
          </p:spPr>
        </p:pic>
        <p:pic>
          <p:nvPicPr>
            <p:cNvPr id="1097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269615" y="813792"/>
              <a:ext cx="286519" cy="204936"/>
            </a:xfrm>
            <a:prstGeom prst="rect">
              <a:avLst/>
            </a:prstGeom>
            <a:effectLst/>
          </p:spPr>
        </p:pic>
        <p:pic>
          <p:nvPicPr>
            <p:cNvPr id="1099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284348" y="1022917"/>
              <a:ext cx="301859" cy="81528"/>
            </a:xfrm>
            <a:prstGeom prst="rect">
              <a:avLst/>
            </a:prstGeom>
            <a:effectLst/>
          </p:spPr>
        </p:pic>
        <p:pic>
          <p:nvPicPr>
            <p:cNvPr id="1101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580374" y="717049"/>
              <a:ext cx="265176" cy="753844"/>
            </a:xfrm>
            <a:prstGeom prst="rect">
              <a:avLst/>
            </a:prstGeom>
            <a:effectLst/>
          </p:spPr>
        </p:pic>
        <p:pic>
          <p:nvPicPr>
            <p:cNvPr id="1103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1091620" y="674742"/>
              <a:ext cx="100033" cy="103400"/>
            </a:xfrm>
            <a:prstGeom prst="rect">
              <a:avLst/>
            </a:prstGeom>
            <a:effectLst/>
          </p:spPr>
        </p:pic>
        <p:pic>
          <p:nvPicPr>
            <p:cNvPr id="1105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1111666" y="912648"/>
              <a:ext cx="111512" cy="162014"/>
            </a:xfrm>
            <a:prstGeom prst="rect">
              <a:avLst/>
            </a:prstGeom>
            <a:effectLst/>
          </p:spPr>
        </p:pic>
        <p:pic>
          <p:nvPicPr>
            <p:cNvPr id="1107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39053" y="1393819"/>
              <a:ext cx="1205426" cy="116106"/>
            </a:xfrm>
            <a:prstGeom prst="rect">
              <a:avLst/>
            </a:prstGeom>
            <a:effectLst/>
          </p:spPr>
        </p:pic>
        <p:pic>
          <p:nvPicPr>
            <p:cNvPr id="1109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1991587" y="471509"/>
              <a:ext cx="405325" cy="817381"/>
            </a:xfrm>
            <a:prstGeom prst="rect">
              <a:avLst/>
            </a:prstGeom>
            <a:effectLst/>
          </p:spPr>
        </p:pic>
        <p:pic>
          <p:nvPicPr>
            <p:cNvPr id="1111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2055029" y="886156"/>
              <a:ext cx="322073" cy="114342"/>
            </a:xfrm>
            <a:prstGeom prst="rect">
              <a:avLst/>
            </a:prstGeom>
            <a:effectLst/>
          </p:spPr>
        </p:pic>
        <p:pic>
          <p:nvPicPr>
            <p:cNvPr id="1113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2470282" y="800288"/>
              <a:ext cx="282339" cy="395443"/>
            </a:xfrm>
            <a:prstGeom prst="rect">
              <a:avLst/>
            </a:prstGeom>
            <a:effectLst/>
          </p:spPr>
        </p:pic>
        <p:pic>
          <p:nvPicPr>
            <p:cNvPr id="1115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2790063" y="777480"/>
              <a:ext cx="268902" cy="391024"/>
            </a:xfrm>
            <a:prstGeom prst="rect">
              <a:avLst/>
            </a:prstGeom>
            <a:effectLst/>
          </p:spPr>
        </p:pic>
        <p:pic>
          <p:nvPicPr>
            <p:cNvPr id="1117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3171910" y="807101"/>
              <a:ext cx="55047" cy="381156"/>
            </a:xfrm>
            <a:prstGeom prst="rect">
              <a:avLst/>
            </a:prstGeom>
            <a:effectLst/>
          </p:spPr>
        </p:pic>
        <p:pic>
          <p:nvPicPr>
            <p:cNvPr id="1119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3132379" y="529329"/>
              <a:ext cx="132565" cy="157770"/>
            </a:xfrm>
            <a:prstGeom prst="rect">
              <a:avLst/>
            </a:prstGeom>
            <a:effectLst/>
          </p:spPr>
        </p:pic>
        <p:pic>
          <p:nvPicPr>
            <p:cNvPr id="1121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3348540" y="807101"/>
              <a:ext cx="332993" cy="367980"/>
            </a:xfrm>
            <a:prstGeom prst="rect">
              <a:avLst/>
            </a:prstGeom>
            <a:effectLst/>
          </p:spPr>
        </p:pic>
        <p:pic>
          <p:nvPicPr>
            <p:cNvPr id="1123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3631286" y="450871"/>
              <a:ext cx="623407" cy="734860"/>
            </a:xfrm>
            <a:prstGeom prst="rect">
              <a:avLst/>
            </a:prstGeom>
            <a:effectLst/>
          </p:spPr>
        </p:pic>
        <p:pic>
          <p:nvPicPr>
            <p:cNvPr id="1125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4199642" y="759161"/>
              <a:ext cx="303989" cy="419216"/>
            </a:xfrm>
            <a:prstGeom prst="rect">
              <a:avLst/>
            </a:prstGeom>
            <a:effectLst/>
          </p:spPr>
        </p:pic>
        <p:pic>
          <p:nvPicPr>
            <p:cNvPr id="1127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5414029" y="686899"/>
              <a:ext cx="540380" cy="391187"/>
            </a:xfrm>
            <a:prstGeom prst="rect">
              <a:avLst/>
            </a:prstGeom>
            <a:effectLst/>
          </p:spPr>
        </p:pic>
        <p:pic>
          <p:nvPicPr>
            <p:cNvPr id="1129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5918711" y="655380"/>
              <a:ext cx="312395" cy="363048"/>
            </a:xfrm>
            <a:prstGeom prst="rect">
              <a:avLst/>
            </a:prstGeom>
            <a:effectLst/>
          </p:spPr>
        </p:pic>
        <p:pic>
          <p:nvPicPr>
            <p:cNvPr id="1131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6242534" y="665331"/>
              <a:ext cx="334447" cy="360010"/>
            </a:xfrm>
            <a:prstGeom prst="rect">
              <a:avLst/>
            </a:prstGeom>
            <a:effectLst/>
          </p:spPr>
        </p:pic>
        <p:pic>
          <p:nvPicPr>
            <p:cNvPr id="1133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6492285" y="737511"/>
              <a:ext cx="278593" cy="249614"/>
            </a:xfrm>
            <a:prstGeom prst="rect">
              <a:avLst/>
            </a:prstGeom>
            <a:effectLst/>
          </p:spPr>
        </p:pic>
        <p:pic>
          <p:nvPicPr>
            <p:cNvPr id="1135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6719572" y="641651"/>
              <a:ext cx="282337" cy="353993"/>
            </a:xfrm>
            <a:prstGeom prst="rect">
              <a:avLst/>
            </a:prstGeom>
            <a:effectLst/>
          </p:spPr>
        </p:pic>
        <p:pic>
          <p:nvPicPr>
            <p:cNvPr id="1137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7058184" y="300511"/>
              <a:ext cx="625588" cy="663469"/>
            </a:xfrm>
            <a:prstGeom prst="rect">
              <a:avLst/>
            </a:prstGeom>
            <a:effectLst/>
          </p:spPr>
        </p:pic>
        <p:pic>
          <p:nvPicPr>
            <p:cNvPr id="1139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7450841" y="382172"/>
              <a:ext cx="104049" cy="147280"/>
            </a:xfrm>
            <a:prstGeom prst="rect">
              <a:avLst/>
            </a:prstGeom>
            <a:effectLst/>
          </p:spPr>
        </p:pic>
        <p:pic>
          <p:nvPicPr>
            <p:cNvPr id="1141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7707778" y="589996"/>
              <a:ext cx="282339" cy="341330"/>
            </a:xfrm>
            <a:prstGeom prst="rect">
              <a:avLst/>
            </a:prstGeom>
            <a:effectLst/>
          </p:spPr>
        </p:pic>
        <p:pic>
          <p:nvPicPr>
            <p:cNvPr id="1143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7850748" y="557948"/>
              <a:ext cx="376538" cy="702156"/>
            </a:xfrm>
            <a:prstGeom prst="rect">
              <a:avLst/>
            </a:prstGeom>
            <a:effectLst/>
          </p:spPr>
        </p:pic>
        <p:pic>
          <p:nvPicPr>
            <p:cNvPr id="1145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8854098" y="291252"/>
              <a:ext cx="50311" cy="610426"/>
            </a:xfrm>
            <a:prstGeom prst="rect">
              <a:avLst/>
            </a:prstGeom>
            <a:effectLst/>
          </p:spPr>
        </p:pic>
        <p:pic>
          <p:nvPicPr>
            <p:cNvPr id="1147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8643175" y="522205"/>
              <a:ext cx="517038" cy="394707"/>
            </a:xfrm>
            <a:prstGeom prst="rect">
              <a:avLst/>
            </a:prstGeom>
            <a:effectLst/>
          </p:spPr>
        </p:pic>
        <p:pic>
          <p:nvPicPr>
            <p:cNvPr id="1149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9766543" y="314218"/>
              <a:ext cx="280754" cy="594047"/>
            </a:xfrm>
            <a:prstGeom prst="rect">
              <a:avLst/>
            </a:prstGeom>
            <a:effectLst/>
          </p:spPr>
        </p:pic>
        <p:pic>
          <p:nvPicPr>
            <p:cNvPr id="1151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9881830" y="352525"/>
              <a:ext cx="272458" cy="549155"/>
            </a:xfrm>
            <a:prstGeom prst="rect">
              <a:avLst/>
            </a:prstGeom>
            <a:effectLst/>
          </p:spPr>
        </p:pic>
        <p:pic>
          <p:nvPicPr>
            <p:cNvPr id="1153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10867222" y="866394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1155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1875704" y="2056905"/>
              <a:ext cx="511281" cy="690085"/>
            </a:xfrm>
            <a:prstGeom prst="rect">
              <a:avLst/>
            </a:prstGeom>
            <a:effectLst/>
          </p:spPr>
        </p:pic>
        <p:pic>
          <p:nvPicPr>
            <p:cNvPr id="1157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2345387" y="2222922"/>
              <a:ext cx="812398" cy="473781"/>
            </a:xfrm>
            <a:prstGeom prst="rect">
              <a:avLst/>
            </a:prstGeom>
            <a:effectLst/>
          </p:spPr>
        </p:pic>
        <p:pic>
          <p:nvPicPr>
            <p:cNvPr id="1159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3513176" y="2115289"/>
              <a:ext cx="49774" cy="486106"/>
            </a:xfrm>
            <a:prstGeom prst="rect">
              <a:avLst/>
            </a:prstGeom>
            <a:effectLst/>
          </p:spPr>
        </p:pic>
        <p:pic>
          <p:nvPicPr>
            <p:cNvPr id="1161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3267436" y="2068712"/>
              <a:ext cx="500614" cy="803933"/>
            </a:xfrm>
            <a:prstGeom prst="rect">
              <a:avLst/>
            </a:prstGeom>
            <a:effectLst/>
          </p:spPr>
        </p:pic>
        <p:pic>
          <p:nvPicPr>
            <p:cNvPr id="1163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3834008" y="2101650"/>
              <a:ext cx="223046" cy="720096"/>
            </a:xfrm>
            <a:prstGeom prst="rect">
              <a:avLst/>
            </a:prstGeom>
            <a:effectLst/>
          </p:spPr>
        </p:pic>
        <p:pic>
          <p:nvPicPr>
            <p:cNvPr id="1165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4111838" y="2141179"/>
              <a:ext cx="251557" cy="556736"/>
            </a:xfrm>
            <a:prstGeom prst="rect">
              <a:avLst/>
            </a:prstGeom>
            <a:effectLst/>
          </p:spPr>
        </p:pic>
        <p:pic>
          <p:nvPicPr>
            <p:cNvPr id="1167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3990641" y="2388230"/>
              <a:ext cx="313464" cy="65036"/>
            </a:xfrm>
            <a:prstGeom prst="rect">
              <a:avLst/>
            </a:prstGeom>
            <a:effectLst/>
          </p:spPr>
        </p:pic>
        <p:pic>
          <p:nvPicPr>
            <p:cNvPr id="1169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4328111" y="2072006"/>
              <a:ext cx="235730" cy="745343"/>
            </a:xfrm>
            <a:prstGeom prst="rect">
              <a:avLst/>
            </a:prstGeom>
            <a:effectLst/>
          </p:spPr>
        </p:pic>
        <p:pic>
          <p:nvPicPr>
            <p:cNvPr id="1171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5227379" y="2249882"/>
              <a:ext cx="104461" cy="371278"/>
            </a:xfrm>
            <a:prstGeom prst="rect">
              <a:avLst/>
            </a:prstGeom>
            <a:effectLst/>
          </p:spPr>
        </p:pic>
        <p:pic>
          <p:nvPicPr>
            <p:cNvPr id="1173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5177967" y="1919997"/>
              <a:ext cx="171808" cy="167530"/>
            </a:xfrm>
            <a:prstGeom prst="rect">
              <a:avLst/>
            </a:prstGeom>
            <a:effectLst/>
          </p:spPr>
        </p:pic>
        <p:pic>
          <p:nvPicPr>
            <p:cNvPr id="1175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5326197" y="2207078"/>
              <a:ext cx="305162" cy="429299"/>
            </a:xfrm>
            <a:prstGeom prst="rect">
              <a:avLst/>
            </a:prstGeom>
            <a:effectLst/>
          </p:spPr>
        </p:pic>
        <p:pic>
          <p:nvPicPr>
            <p:cNvPr id="1177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6394985" y="1785426"/>
              <a:ext cx="447053" cy="695943"/>
            </a:xfrm>
            <a:prstGeom prst="rect">
              <a:avLst/>
            </a:prstGeom>
            <a:effectLst/>
          </p:spPr>
        </p:pic>
        <p:pic>
          <p:nvPicPr>
            <p:cNvPr id="1179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6788744" y="2098049"/>
              <a:ext cx="322976" cy="338642"/>
            </a:xfrm>
            <a:prstGeom prst="rect">
              <a:avLst/>
            </a:prstGeom>
            <a:effectLst/>
          </p:spPr>
        </p:pic>
        <p:pic>
          <p:nvPicPr>
            <p:cNvPr id="1181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7185889" y="2058464"/>
              <a:ext cx="798621" cy="389177"/>
            </a:xfrm>
            <a:prstGeom prst="rect">
              <a:avLst/>
            </a:prstGeom>
            <a:effectLst/>
          </p:spPr>
        </p:pic>
        <p:pic>
          <p:nvPicPr>
            <p:cNvPr id="1183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7941453" y="1795308"/>
              <a:ext cx="829347" cy="609709"/>
            </a:xfrm>
            <a:prstGeom prst="rect">
              <a:avLst/>
            </a:prstGeom>
            <a:effectLst/>
          </p:spPr>
        </p:pic>
        <p:pic>
          <p:nvPicPr>
            <p:cNvPr id="1185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8772824" y="1716194"/>
              <a:ext cx="511842" cy="614852"/>
            </a:xfrm>
            <a:prstGeom prst="rect">
              <a:avLst/>
            </a:prstGeom>
            <a:effectLst/>
          </p:spPr>
        </p:pic>
      </p:grpSp>
      <p:grpSp>
        <p:nvGrpSpPr>
          <p:cNvPr id="1250" name="Drawing"/>
          <p:cNvGrpSpPr/>
          <p:nvPr/>
        </p:nvGrpSpPr>
        <p:grpSpPr>
          <a:xfrm>
            <a:off x="744911" y="2961413"/>
            <a:ext cx="11129755" cy="1263269"/>
            <a:chOff x="-37942" y="-38105"/>
            <a:chExt cx="11129753" cy="1263267"/>
          </a:xfrm>
        </p:grpSpPr>
        <p:pic>
          <p:nvPicPr>
            <p:cNvPr id="1188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10786483" y="-38106"/>
              <a:ext cx="305329" cy="864452"/>
            </a:xfrm>
            <a:prstGeom prst="rect">
              <a:avLst/>
            </a:prstGeom>
            <a:effectLst/>
          </p:spPr>
        </p:pic>
        <p:pic>
          <p:nvPicPr>
            <p:cNvPr id="1190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-37943" y="414760"/>
              <a:ext cx="435274" cy="810402"/>
            </a:xfrm>
            <a:prstGeom prst="rect">
              <a:avLst/>
            </a:prstGeom>
            <a:effectLst/>
          </p:spPr>
        </p:pic>
        <p:pic>
          <p:nvPicPr>
            <p:cNvPr id="1192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563286" y="415054"/>
              <a:ext cx="438216" cy="604225"/>
            </a:xfrm>
            <a:prstGeom prst="rect">
              <a:avLst/>
            </a:prstGeom>
            <a:effectLst/>
          </p:spPr>
        </p:pic>
        <p:pic>
          <p:nvPicPr>
            <p:cNvPr id="1194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994790" y="724471"/>
              <a:ext cx="395607" cy="315776"/>
            </a:xfrm>
            <a:prstGeom prst="rect">
              <a:avLst/>
            </a:prstGeom>
            <a:effectLst/>
          </p:spPr>
        </p:pic>
        <p:pic>
          <p:nvPicPr>
            <p:cNvPr id="1196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1340736" y="684015"/>
              <a:ext cx="313549" cy="327245"/>
            </a:xfrm>
            <a:prstGeom prst="rect">
              <a:avLst/>
            </a:prstGeom>
            <a:effectLst/>
          </p:spPr>
        </p:pic>
        <p:pic>
          <p:nvPicPr>
            <p:cNvPr id="1198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1686672" y="659985"/>
              <a:ext cx="250732" cy="365355"/>
            </a:xfrm>
            <a:prstGeom prst="rect">
              <a:avLst/>
            </a:prstGeom>
            <a:effectLst/>
          </p:spPr>
        </p:pic>
        <p:pic>
          <p:nvPicPr>
            <p:cNvPr id="1200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2140272" y="540087"/>
              <a:ext cx="368190" cy="518409"/>
            </a:xfrm>
            <a:prstGeom prst="rect">
              <a:avLst/>
            </a:prstGeom>
            <a:effectLst/>
          </p:spPr>
        </p:pic>
        <p:pic>
          <p:nvPicPr>
            <p:cNvPr id="1202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2690594" y="420142"/>
              <a:ext cx="345853" cy="602698"/>
            </a:xfrm>
            <a:prstGeom prst="rect">
              <a:avLst/>
            </a:prstGeom>
            <a:effectLst/>
          </p:spPr>
        </p:pic>
        <p:pic>
          <p:nvPicPr>
            <p:cNvPr id="1204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3017008" y="646547"/>
              <a:ext cx="297016" cy="547045"/>
            </a:xfrm>
            <a:prstGeom prst="rect">
              <a:avLst/>
            </a:prstGeom>
            <a:effectLst/>
          </p:spPr>
        </p:pic>
        <p:pic>
          <p:nvPicPr>
            <p:cNvPr id="1206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3269822" y="601943"/>
              <a:ext cx="660575" cy="366278"/>
            </a:xfrm>
            <a:prstGeom prst="rect">
              <a:avLst/>
            </a:prstGeom>
            <a:effectLst/>
          </p:spPr>
        </p:pic>
        <p:pic>
          <p:nvPicPr>
            <p:cNvPr id="1208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3927949" y="599955"/>
              <a:ext cx="365255" cy="587272"/>
            </a:xfrm>
            <a:prstGeom prst="rect">
              <a:avLst/>
            </a:prstGeom>
            <a:effectLst/>
          </p:spPr>
        </p:pic>
        <p:pic>
          <p:nvPicPr>
            <p:cNvPr id="1210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4536772" y="279082"/>
              <a:ext cx="186982" cy="133570"/>
            </a:xfrm>
            <a:prstGeom prst="rect">
              <a:avLst/>
            </a:prstGeom>
            <a:effectLst/>
          </p:spPr>
        </p:pic>
        <p:pic>
          <p:nvPicPr>
            <p:cNvPr id="1212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4578437" y="343724"/>
              <a:ext cx="284206" cy="291151"/>
            </a:xfrm>
            <a:prstGeom prst="rect">
              <a:avLst/>
            </a:prstGeom>
            <a:effectLst/>
          </p:spPr>
        </p:pic>
        <p:pic>
          <p:nvPicPr>
            <p:cNvPr id="1214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4911773" y="423821"/>
              <a:ext cx="321600" cy="454112"/>
            </a:xfrm>
            <a:prstGeom prst="rect">
              <a:avLst/>
            </a:prstGeom>
            <a:effectLst/>
          </p:spPr>
        </p:pic>
        <p:pic>
          <p:nvPicPr>
            <p:cNvPr id="1216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4981219" y="596893"/>
              <a:ext cx="404577" cy="135214"/>
            </a:xfrm>
            <a:prstGeom prst="rect">
              <a:avLst/>
            </a:prstGeom>
            <a:effectLst/>
          </p:spPr>
        </p:pic>
        <p:pic>
          <p:nvPicPr>
            <p:cNvPr id="1218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5342343" y="381499"/>
              <a:ext cx="395308" cy="528841"/>
            </a:xfrm>
            <a:prstGeom prst="rect">
              <a:avLst/>
            </a:prstGeom>
            <a:effectLst/>
          </p:spPr>
        </p:pic>
        <p:pic>
          <p:nvPicPr>
            <p:cNvPr id="1220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6196517" y="427058"/>
              <a:ext cx="141111" cy="166150"/>
            </a:xfrm>
            <a:prstGeom prst="rect">
              <a:avLst/>
            </a:prstGeom>
            <a:effectLst/>
          </p:spPr>
        </p:pic>
        <p:pic>
          <p:nvPicPr>
            <p:cNvPr id="1222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5974292" y="760398"/>
              <a:ext cx="318925" cy="423093"/>
            </a:xfrm>
            <a:prstGeom prst="rect">
              <a:avLst/>
            </a:prstGeom>
            <a:effectLst/>
          </p:spPr>
        </p:pic>
        <p:pic>
          <p:nvPicPr>
            <p:cNvPr id="1224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6661798" y="192645"/>
              <a:ext cx="464760" cy="504939"/>
            </a:xfrm>
            <a:prstGeom prst="rect">
              <a:avLst/>
            </a:prstGeom>
            <a:effectLst/>
          </p:spPr>
        </p:pic>
        <p:pic>
          <p:nvPicPr>
            <p:cNvPr id="1226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7154855" y="550732"/>
              <a:ext cx="133918" cy="132763"/>
            </a:xfrm>
            <a:prstGeom prst="rect">
              <a:avLst/>
            </a:prstGeom>
            <a:effectLst/>
          </p:spPr>
        </p:pic>
        <p:pic>
          <p:nvPicPr>
            <p:cNvPr id="1228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7467360" y="152621"/>
              <a:ext cx="582814" cy="520557"/>
            </a:xfrm>
            <a:prstGeom prst="rect">
              <a:avLst/>
            </a:prstGeom>
            <a:effectLst/>
          </p:spPr>
        </p:pic>
        <p:pic>
          <p:nvPicPr>
            <p:cNvPr id="1230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8043752" y="122459"/>
              <a:ext cx="617545" cy="496842"/>
            </a:xfrm>
            <a:prstGeom prst="rect">
              <a:avLst/>
            </a:prstGeom>
            <a:effectLst/>
          </p:spPr>
        </p:pic>
        <p:pic>
          <p:nvPicPr>
            <p:cNvPr id="1232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8419269" y="74004"/>
              <a:ext cx="172577" cy="241428"/>
            </a:xfrm>
            <a:prstGeom prst="rect">
              <a:avLst/>
            </a:prstGeom>
            <a:effectLst/>
          </p:spPr>
        </p:pic>
        <p:pic>
          <p:nvPicPr>
            <p:cNvPr id="1234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8674356" y="91051"/>
              <a:ext cx="125828" cy="550770"/>
            </a:xfrm>
            <a:prstGeom prst="rect">
              <a:avLst/>
            </a:prstGeom>
            <a:effectLst/>
          </p:spPr>
        </p:pic>
        <p:pic>
          <p:nvPicPr>
            <p:cNvPr id="1236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8578471" y="302061"/>
              <a:ext cx="311991" cy="131434"/>
            </a:xfrm>
            <a:prstGeom prst="rect">
              <a:avLst/>
            </a:prstGeom>
            <a:effectLst/>
          </p:spPr>
        </p:pic>
        <p:pic>
          <p:nvPicPr>
            <p:cNvPr id="1238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8940383" y="65950"/>
              <a:ext cx="227863" cy="570391"/>
            </a:xfrm>
            <a:prstGeom prst="rect">
              <a:avLst/>
            </a:prstGeom>
            <a:effectLst/>
          </p:spPr>
        </p:pic>
        <p:pic>
          <p:nvPicPr>
            <p:cNvPr id="1240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8877089" y="239560"/>
              <a:ext cx="270320" cy="110597"/>
            </a:xfrm>
            <a:prstGeom prst="rect">
              <a:avLst/>
            </a:prstGeom>
            <a:effectLst/>
          </p:spPr>
        </p:pic>
        <p:pic>
          <p:nvPicPr>
            <p:cNvPr id="1242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9474320" y="-34369"/>
              <a:ext cx="145316" cy="273415"/>
            </a:xfrm>
            <a:prstGeom prst="rect">
              <a:avLst/>
            </a:prstGeom>
            <a:effectLst/>
          </p:spPr>
        </p:pic>
        <p:pic>
          <p:nvPicPr>
            <p:cNvPr id="1244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9784612" y="142037"/>
              <a:ext cx="320261" cy="616755"/>
            </a:xfrm>
            <a:prstGeom prst="rect">
              <a:avLst/>
            </a:prstGeom>
            <a:effectLst/>
          </p:spPr>
        </p:pic>
        <p:pic>
          <p:nvPicPr>
            <p:cNvPr id="1246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10187668" y="203697"/>
              <a:ext cx="362784" cy="402312"/>
            </a:xfrm>
            <a:prstGeom prst="rect">
              <a:avLst/>
            </a:prstGeom>
            <a:effectLst/>
          </p:spPr>
        </p:pic>
        <p:pic>
          <p:nvPicPr>
            <p:cNvPr id="1248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10316134" y="361806"/>
              <a:ext cx="125617" cy="5209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4" grpId="1"/>
      <p:bldP build="whole" bldLvl="1" animBg="1" rev="0" advAuto="0" spid="1250" grpId="2"/>
      <p:bldP build="whole" bldLvl="1" animBg="1" rev="0" advAuto="0" spid="1187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2" name="Drawing"/>
          <p:cNvGrpSpPr/>
          <p:nvPr/>
        </p:nvGrpSpPr>
        <p:grpSpPr>
          <a:xfrm>
            <a:off x="815647" y="6681525"/>
            <a:ext cx="10717801" cy="2568389"/>
            <a:chOff x="-71359" y="5076561"/>
            <a:chExt cx="10717799" cy="2568387"/>
          </a:xfrm>
        </p:grpSpPr>
        <p:pic>
          <p:nvPicPr>
            <p:cNvPr id="1252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71360" y="5956066"/>
              <a:ext cx="341632" cy="460216"/>
            </a:xfrm>
            <a:prstGeom prst="rect">
              <a:avLst/>
            </a:prstGeom>
            <a:effectLst/>
          </p:spPr>
        </p:pic>
        <p:pic>
          <p:nvPicPr>
            <p:cNvPr id="1254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120" y="5975829"/>
              <a:ext cx="188977" cy="391044"/>
            </a:xfrm>
            <a:prstGeom prst="rect">
              <a:avLst/>
            </a:prstGeom>
            <a:effectLst/>
          </p:spPr>
        </p:pic>
        <p:pic>
          <p:nvPicPr>
            <p:cNvPr id="1256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6425" y="5929486"/>
              <a:ext cx="247832" cy="381475"/>
            </a:xfrm>
            <a:prstGeom prst="rect">
              <a:avLst/>
            </a:prstGeom>
            <a:effectLst/>
          </p:spPr>
        </p:pic>
        <p:pic>
          <p:nvPicPr>
            <p:cNvPr id="1258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1093" y="6094416"/>
              <a:ext cx="193399" cy="45167"/>
            </a:xfrm>
            <a:prstGeom prst="rect">
              <a:avLst/>
            </a:prstGeom>
            <a:effectLst/>
          </p:spPr>
        </p:pic>
        <p:pic>
          <p:nvPicPr>
            <p:cNvPr id="1260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3894" y="5939556"/>
              <a:ext cx="340840" cy="223084"/>
            </a:xfrm>
            <a:prstGeom prst="rect">
              <a:avLst/>
            </a:prstGeom>
            <a:effectLst/>
          </p:spPr>
        </p:pic>
        <p:pic>
          <p:nvPicPr>
            <p:cNvPr id="1262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82482" y="5800655"/>
              <a:ext cx="94580" cy="576099"/>
            </a:xfrm>
            <a:prstGeom prst="rect">
              <a:avLst/>
            </a:prstGeom>
            <a:effectLst/>
          </p:spPr>
        </p:pic>
        <p:pic>
          <p:nvPicPr>
            <p:cNvPr id="1264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84844" y="5761721"/>
              <a:ext cx="440449" cy="81399"/>
            </a:xfrm>
            <a:prstGeom prst="rect">
              <a:avLst/>
            </a:prstGeom>
            <a:effectLst/>
          </p:spPr>
        </p:pic>
        <p:pic>
          <p:nvPicPr>
            <p:cNvPr id="1266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74960" y="6272292"/>
              <a:ext cx="460216" cy="104462"/>
            </a:xfrm>
            <a:prstGeom prst="rect">
              <a:avLst/>
            </a:prstGeom>
            <a:effectLst/>
          </p:spPr>
        </p:pic>
        <p:pic>
          <p:nvPicPr>
            <p:cNvPr id="1268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250151" y="5697084"/>
              <a:ext cx="891253" cy="732372"/>
            </a:xfrm>
            <a:prstGeom prst="rect">
              <a:avLst/>
            </a:prstGeom>
            <a:effectLst/>
          </p:spPr>
        </p:pic>
        <p:pic>
          <p:nvPicPr>
            <p:cNvPr id="1270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176548" y="5915562"/>
              <a:ext cx="591976" cy="319584"/>
            </a:xfrm>
            <a:prstGeom prst="rect">
              <a:avLst/>
            </a:prstGeom>
            <a:effectLst/>
          </p:spPr>
        </p:pic>
        <p:pic>
          <p:nvPicPr>
            <p:cNvPr id="1272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793528" y="5620077"/>
              <a:ext cx="93578" cy="549151"/>
            </a:xfrm>
            <a:prstGeom prst="rect">
              <a:avLst/>
            </a:prstGeom>
            <a:effectLst/>
          </p:spPr>
        </p:pic>
        <p:pic>
          <p:nvPicPr>
            <p:cNvPr id="1274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891347" y="5827599"/>
              <a:ext cx="313673" cy="356861"/>
            </a:xfrm>
            <a:prstGeom prst="rect">
              <a:avLst/>
            </a:prstGeom>
            <a:effectLst/>
          </p:spPr>
        </p:pic>
        <p:pic>
          <p:nvPicPr>
            <p:cNvPr id="1276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604771" y="5728780"/>
              <a:ext cx="381155" cy="94576"/>
            </a:xfrm>
            <a:prstGeom prst="rect">
              <a:avLst/>
            </a:prstGeom>
            <a:effectLst/>
          </p:spPr>
        </p:pic>
        <p:pic>
          <p:nvPicPr>
            <p:cNvPr id="1278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752561" y="5786870"/>
              <a:ext cx="557565" cy="573821"/>
            </a:xfrm>
            <a:prstGeom prst="rect">
              <a:avLst/>
            </a:prstGeom>
            <a:effectLst/>
          </p:spPr>
        </p:pic>
        <p:pic>
          <p:nvPicPr>
            <p:cNvPr id="1280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047551" y="5951308"/>
              <a:ext cx="331749" cy="49926"/>
            </a:xfrm>
            <a:prstGeom prst="rect">
              <a:avLst/>
            </a:prstGeom>
            <a:effectLst/>
          </p:spPr>
        </p:pic>
        <p:pic>
          <p:nvPicPr>
            <p:cNvPr id="1282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015995" y="5602370"/>
              <a:ext cx="479980" cy="848027"/>
            </a:xfrm>
            <a:prstGeom prst="rect">
              <a:avLst/>
            </a:prstGeom>
            <a:effectLst/>
          </p:spPr>
        </p:pic>
        <p:pic>
          <p:nvPicPr>
            <p:cNvPr id="1284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411274" y="5693653"/>
              <a:ext cx="104464" cy="171038"/>
            </a:xfrm>
            <a:prstGeom prst="rect">
              <a:avLst/>
            </a:prstGeom>
            <a:effectLst/>
          </p:spPr>
        </p:pic>
        <p:pic>
          <p:nvPicPr>
            <p:cNvPr id="1286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6559506" y="5903621"/>
              <a:ext cx="223048" cy="290413"/>
            </a:xfrm>
            <a:prstGeom prst="rect">
              <a:avLst/>
            </a:prstGeom>
            <a:effectLst/>
          </p:spPr>
        </p:pic>
        <p:pic>
          <p:nvPicPr>
            <p:cNvPr id="1288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6789271" y="5841616"/>
              <a:ext cx="173685" cy="390198"/>
            </a:xfrm>
            <a:prstGeom prst="rect">
              <a:avLst/>
            </a:prstGeom>
            <a:effectLst/>
          </p:spPr>
        </p:pic>
        <p:pic>
          <p:nvPicPr>
            <p:cNvPr id="1290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7065176" y="5639841"/>
              <a:ext cx="181833" cy="560842"/>
            </a:xfrm>
            <a:prstGeom prst="rect">
              <a:avLst/>
            </a:prstGeom>
            <a:effectLst/>
          </p:spPr>
        </p:pic>
        <p:pic>
          <p:nvPicPr>
            <p:cNvPr id="1292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6964672" y="5797954"/>
              <a:ext cx="292219" cy="55050"/>
            </a:xfrm>
            <a:prstGeom prst="rect">
              <a:avLst/>
            </a:prstGeom>
            <a:effectLst/>
          </p:spPr>
        </p:pic>
        <p:pic>
          <p:nvPicPr>
            <p:cNvPr id="1294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7807480" y="5765221"/>
              <a:ext cx="358564" cy="378345"/>
            </a:xfrm>
            <a:prstGeom prst="rect">
              <a:avLst/>
            </a:prstGeom>
            <a:effectLst/>
          </p:spPr>
        </p:pic>
        <p:pic>
          <p:nvPicPr>
            <p:cNvPr id="1296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8209812" y="5767562"/>
              <a:ext cx="203282" cy="340927"/>
            </a:xfrm>
            <a:prstGeom prst="rect">
              <a:avLst/>
            </a:prstGeom>
            <a:effectLst/>
          </p:spPr>
        </p:pic>
        <p:pic>
          <p:nvPicPr>
            <p:cNvPr id="1298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8470041" y="5765950"/>
              <a:ext cx="516211" cy="363379"/>
            </a:xfrm>
            <a:prstGeom prst="rect">
              <a:avLst/>
            </a:prstGeom>
            <a:effectLst/>
          </p:spPr>
        </p:pic>
        <p:pic>
          <p:nvPicPr>
            <p:cNvPr id="1300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8773088" y="5520325"/>
              <a:ext cx="84044" cy="168581"/>
            </a:xfrm>
            <a:prstGeom prst="rect">
              <a:avLst/>
            </a:prstGeom>
            <a:effectLst/>
          </p:spPr>
        </p:pic>
        <p:pic>
          <p:nvPicPr>
            <p:cNvPr id="1302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8803150" y="5794661"/>
              <a:ext cx="84282" cy="255982"/>
            </a:xfrm>
            <a:prstGeom prst="rect">
              <a:avLst/>
            </a:prstGeom>
            <a:effectLst/>
          </p:spPr>
        </p:pic>
        <p:pic>
          <p:nvPicPr>
            <p:cNvPr id="1304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9060667" y="5456814"/>
              <a:ext cx="68886" cy="633358"/>
            </a:xfrm>
            <a:prstGeom prst="rect">
              <a:avLst/>
            </a:prstGeom>
            <a:effectLst/>
          </p:spPr>
        </p:pic>
        <p:pic>
          <p:nvPicPr>
            <p:cNvPr id="1306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9131521" y="5472641"/>
              <a:ext cx="634385" cy="556533"/>
            </a:xfrm>
            <a:prstGeom prst="rect">
              <a:avLst/>
            </a:prstGeom>
            <a:effectLst/>
          </p:spPr>
        </p:pic>
        <p:pic>
          <p:nvPicPr>
            <p:cNvPr id="1308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9793189" y="5402670"/>
              <a:ext cx="546910" cy="580696"/>
            </a:xfrm>
            <a:prstGeom prst="rect">
              <a:avLst/>
            </a:prstGeom>
            <a:effectLst/>
          </p:spPr>
        </p:pic>
        <p:pic>
          <p:nvPicPr>
            <p:cNvPr id="1310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7478538" y="5343377"/>
              <a:ext cx="213164" cy="321866"/>
            </a:xfrm>
            <a:prstGeom prst="rect">
              <a:avLst/>
            </a:prstGeom>
            <a:effectLst/>
          </p:spPr>
        </p:pic>
        <p:pic>
          <p:nvPicPr>
            <p:cNvPr id="1312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7616888" y="5353260"/>
              <a:ext cx="143989" cy="282337"/>
            </a:xfrm>
            <a:prstGeom prst="rect">
              <a:avLst/>
            </a:prstGeom>
            <a:effectLst/>
          </p:spPr>
        </p:pic>
        <p:pic>
          <p:nvPicPr>
            <p:cNvPr id="1314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10419465" y="5076561"/>
              <a:ext cx="147921" cy="361396"/>
            </a:xfrm>
            <a:prstGeom prst="rect">
              <a:avLst/>
            </a:prstGeom>
            <a:effectLst/>
          </p:spPr>
        </p:pic>
        <p:pic>
          <p:nvPicPr>
            <p:cNvPr id="1316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10433277" y="5145737"/>
              <a:ext cx="213164" cy="331748"/>
            </a:xfrm>
            <a:prstGeom prst="rect">
              <a:avLst/>
            </a:prstGeom>
            <a:effectLst/>
          </p:spPr>
        </p:pic>
        <p:pic>
          <p:nvPicPr>
            <p:cNvPr id="1318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175691" y="6954154"/>
              <a:ext cx="357492" cy="690796"/>
            </a:xfrm>
            <a:prstGeom prst="rect">
              <a:avLst/>
            </a:prstGeom>
            <a:effectLst/>
          </p:spPr>
        </p:pic>
        <p:pic>
          <p:nvPicPr>
            <p:cNvPr id="1320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511681" y="7171562"/>
              <a:ext cx="205404" cy="256484"/>
            </a:xfrm>
            <a:prstGeom prst="rect">
              <a:avLst/>
            </a:prstGeom>
            <a:effectLst/>
          </p:spPr>
        </p:pic>
        <p:pic>
          <p:nvPicPr>
            <p:cNvPr id="1322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823140" y="7151797"/>
              <a:ext cx="49939" cy="252693"/>
            </a:xfrm>
            <a:prstGeom prst="rect">
              <a:avLst/>
            </a:prstGeom>
            <a:effectLst/>
          </p:spPr>
        </p:pic>
        <p:pic>
          <p:nvPicPr>
            <p:cNvPr id="1324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756993" y="6928715"/>
              <a:ext cx="66673" cy="100254"/>
            </a:xfrm>
            <a:prstGeom prst="rect">
              <a:avLst/>
            </a:prstGeom>
            <a:effectLst/>
          </p:spPr>
        </p:pic>
        <p:pic>
          <p:nvPicPr>
            <p:cNvPr id="1326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994022" y="7062434"/>
              <a:ext cx="214703" cy="342055"/>
            </a:xfrm>
            <a:prstGeom prst="rect">
              <a:avLst/>
            </a:prstGeom>
            <a:effectLst/>
          </p:spPr>
        </p:pic>
        <p:pic>
          <p:nvPicPr>
            <p:cNvPr id="1328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1341778" y="6914628"/>
              <a:ext cx="45166" cy="470094"/>
            </a:xfrm>
            <a:prstGeom prst="rect">
              <a:avLst/>
            </a:prstGeom>
            <a:effectLst/>
          </p:spPr>
        </p:pic>
        <p:pic>
          <p:nvPicPr>
            <p:cNvPr id="1330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1163897" y="7078659"/>
              <a:ext cx="361395" cy="68897"/>
            </a:xfrm>
            <a:prstGeom prst="rect">
              <a:avLst/>
            </a:prstGeom>
            <a:effectLst/>
          </p:spPr>
        </p:pic>
        <p:pic>
          <p:nvPicPr>
            <p:cNvPr id="1332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2311052" y="7031019"/>
              <a:ext cx="73983" cy="314179"/>
            </a:xfrm>
            <a:prstGeom prst="rect">
              <a:avLst/>
            </a:prstGeom>
            <a:effectLst/>
          </p:spPr>
        </p:pic>
        <p:pic>
          <p:nvPicPr>
            <p:cNvPr id="1334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2280571" y="6770479"/>
              <a:ext cx="126131" cy="181285"/>
            </a:xfrm>
            <a:prstGeom prst="rect">
              <a:avLst/>
            </a:prstGeom>
            <a:effectLst/>
          </p:spPr>
        </p:pic>
        <p:pic>
          <p:nvPicPr>
            <p:cNvPr id="1336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2463654" y="7027496"/>
              <a:ext cx="260362" cy="317698"/>
            </a:xfrm>
            <a:prstGeom prst="rect">
              <a:avLst/>
            </a:prstGeom>
            <a:effectLst/>
          </p:spPr>
        </p:pic>
        <p:pic>
          <p:nvPicPr>
            <p:cNvPr id="1338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3345639" y="6866244"/>
              <a:ext cx="563995" cy="406114"/>
            </a:xfrm>
            <a:prstGeom prst="rect">
              <a:avLst/>
            </a:prstGeom>
            <a:effectLst/>
          </p:spPr>
        </p:pic>
        <p:pic>
          <p:nvPicPr>
            <p:cNvPr id="1340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3685482" y="6875099"/>
              <a:ext cx="122570" cy="628211"/>
            </a:xfrm>
            <a:prstGeom prst="rect">
              <a:avLst/>
            </a:prstGeom>
            <a:effectLst/>
          </p:spPr>
        </p:pic>
        <p:pic>
          <p:nvPicPr>
            <p:cNvPr id="1342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4138402" y="7158677"/>
              <a:ext cx="118011" cy="111474"/>
            </a:xfrm>
            <a:prstGeom prst="rect">
              <a:avLst/>
            </a:prstGeom>
            <a:effectLst/>
          </p:spPr>
        </p:pic>
        <p:pic>
          <p:nvPicPr>
            <p:cNvPr id="1344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4167779" y="6871684"/>
              <a:ext cx="401193" cy="463631"/>
            </a:xfrm>
            <a:prstGeom prst="rect">
              <a:avLst/>
            </a:prstGeom>
            <a:effectLst/>
          </p:spPr>
        </p:pic>
        <p:pic>
          <p:nvPicPr>
            <p:cNvPr id="1346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4214165" y="6886900"/>
              <a:ext cx="273219" cy="447572"/>
            </a:xfrm>
            <a:prstGeom prst="rect">
              <a:avLst/>
            </a:prstGeom>
            <a:effectLst/>
          </p:spPr>
        </p:pic>
        <p:pic>
          <p:nvPicPr>
            <p:cNvPr id="1348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4207535" y="6876813"/>
              <a:ext cx="331375" cy="468382"/>
            </a:xfrm>
            <a:prstGeom prst="rect">
              <a:avLst/>
            </a:prstGeom>
            <a:effectLst/>
          </p:spPr>
        </p:pic>
        <p:pic>
          <p:nvPicPr>
            <p:cNvPr id="1350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4892734" y="6668767"/>
              <a:ext cx="377864" cy="686310"/>
            </a:xfrm>
            <a:prstGeom prst="rect">
              <a:avLst/>
            </a:prstGeom>
            <a:effectLst/>
          </p:spPr>
        </p:pic>
        <p:pic>
          <p:nvPicPr>
            <p:cNvPr id="1352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5166137" y="6776279"/>
              <a:ext cx="272453" cy="362253"/>
            </a:xfrm>
            <a:prstGeom prst="rect">
              <a:avLst/>
            </a:prstGeom>
            <a:effectLst/>
          </p:spPr>
        </p:pic>
        <p:pic>
          <p:nvPicPr>
            <p:cNvPr id="1354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5143447" y="6794200"/>
              <a:ext cx="295143" cy="460557"/>
            </a:xfrm>
            <a:prstGeom prst="rect">
              <a:avLst/>
            </a:prstGeom>
            <a:effectLst/>
          </p:spPr>
        </p:pic>
        <p:pic>
          <p:nvPicPr>
            <p:cNvPr id="1356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5512009" y="7141915"/>
              <a:ext cx="183515" cy="232927"/>
            </a:xfrm>
            <a:prstGeom prst="rect">
              <a:avLst/>
            </a:prstGeom>
            <a:effectLst/>
          </p:spPr>
        </p:pic>
        <p:pic>
          <p:nvPicPr>
            <p:cNvPr id="1358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5832774" y="6858630"/>
              <a:ext cx="422734" cy="272575"/>
            </a:xfrm>
            <a:prstGeom prst="rect">
              <a:avLst/>
            </a:prstGeom>
            <a:effectLst/>
          </p:spPr>
        </p:pic>
        <p:pic>
          <p:nvPicPr>
            <p:cNvPr id="1360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6312456" y="6695392"/>
              <a:ext cx="286199" cy="740623"/>
            </a:xfrm>
            <a:prstGeom prst="rect">
              <a:avLst/>
            </a:prstGeom>
            <a:effectLst/>
          </p:spPr>
        </p:pic>
      </p:grpSp>
      <p:grpSp>
        <p:nvGrpSpPr>
          <p:cNvPr id="1407" name="Drawing"/>
          <p:cNvGrpSpPr/>
          <p:nvPr/>
        </p:nvGrpSpPr>
        <p:grpSpPr>
          <a:xfrm>
            <a:off x="3517695" y="108757"/>
            <a:ext cx="6281406" cy="961153"/>
            <a:chOff x="-38104" y="-38461"/>
            <a:chExt cx="6281404" cy="961151"/>
          </a:xfrm>
        </p:grpSpPr>
        <p:pic>
          <p:nvPicPr>
            <p:cNvPr id="1363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120013" y="95447"/>
              <a:ext cx="155259" cy="590071"/>
            </a:xfrm>
            <a:prstGeom prst="rect">
              <a:avLst/>
            </a:prstGeom>
            <a:effectLst/>
          </p:spPr>
        </p:pic>
        <p:pic>
          <p:nvPicPr>
            <p:cNvPr id="1365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32176" y="3764"/>
              <a:ext cx="493710" cy="479909"/>
            </a:xfrm>
            <a:prstGeom prst="rect">
              <a:avLst/>
            </a:prstGeom>
            <a:effectLst/>
          </p:spPr>
        </p:pic>
        <p:pic>
          <p:nvPicPr>
            <p:cNvPr id="1367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515290" y="327277"/>
              <a:ext cx="284185" cy="361785"/>
            </a:xfrm>
            <a:prstGeom prst="rect">
              <a:avLst/>
            </a:prstGeom>
            <a:effectLst/>
          </p:spPr>
        </p:pic>
        <p:pic>
          <p:nvPicPr>
            <p:cNvPr id="1369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828227" y="263438"/>
              <a:ext cx="168443" cy="367712"/>
            </a:xfrm>
            <a:prstGeom prst="rect">
              <a:avLst/>
            </a:prstGeom>
            <a:effectLst/>
          </p:spPr>
        </p:pic>
        <p:pic>
          <p:nvPicPr>
            <p:cNvPr id="1371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798850" y="3070"/>
              <a:ext cx="177114" cy="199076"/>
            </a:xfrm>
            <a:prstGeom prst="rect">
              <a:avLst/>
            </a:prstGeom>
            <a:effectLst/>
          </p:spPr>
        </p:pic>
        <p:pic>
          <p:nvPicPr>
            <p:cNvPr id="1373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984890" y="307038"/>
              <a:ext cx="367531" cy="329073"/>
            </a:xfrm>
            <a:prstGeom prst="rect">
              <a:avLst/>
            </a:prstGeom>
            <a:effectLst/>
          </p:spPr>
        </p:pic>
        <p:pic>
          <p:nvPicPr>
            <p:cNvPr id="1375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1419095" y="78637"/>
              <a:ext cx="130963" cy="537706"/>
            </a:xfrm>
            <a:prstGeom prst="rect">
              <a:avLst/>
            </a:prstGeom>
            <a:effectLst/>
          </p:spPr>
        </p:pic>
        <p:pic>
          <p:nvPicPr>
            <p:cNvPr id="1377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1345388" y="263442"/>
              <a:ext cx="362782" cy="86084"/>
            </a:xfrm>
            <a:prstGeom prst="rect">
              <a:avLst/>
            </a:prstGeom>
            <a:effectLst/>
          </p:spPr>
        </p:pic>
        <p:pic>
          <p:nvPicPr>
            <p:cNvPr id="1379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2246226" y="16380"/>
              <a:ext cx="173463" cy="810971"/>
            </a:xfrm>
            <a:prstGeom prst="rect">
              <a:avLst/>
            </a:prstGeom>
            <a:effectLst/>
          </p:spPr>
        </p:pic>
        <p:pic>
          <p:nvPicPr>
            <p:cNvPr id="1381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2244649" y="213809"/>
              <a:ext cx="409510" cy="383690"/>
            </a:xfrm>
            <a:prstGeom prst="rect">
              <a:avLst/>
            </a:prstGeom>
            <a:effectLst/>
          </p:spPr>
        </p:pic>
        <p:pic>
          <p:nvPicPr>
            <p:cNvPr id="1383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2639930" y="209862"/>
              <a:ext cx="362794" cy="409773"/>
            </a:xfrm>
            <a:prstGeom prst="rect">
              <a:avLst/>
            </a:prstGeom>
            <a:effectLst/>
          </p:spPr>
        </p:pic>
        <p:pic>
          <p:nvPicPr>
            <p:cNvPr id="1385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2888025" y="289294"/>
              <a:ext cx="375710" cy="318625"/>
            </a:xfrm>
            <a:prstGeom prst="rect">
              <a:avLst/>
            </a:prstGeom>
            <a:effectLst/>
          </p:spPr>
        </p:pic>
        <p:pic>
          <p:nvPicPr>
            <p:cNvPr id="1387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3257435" y="156133"/>
              <a:ext cx="269040" cy="415302"/>
            </a:xfrm>
            <a:prstGeom prst="rect">
              <a:avLst/>
            </a:prstGeom>
            <a:effectLst/>
          </p:spPr>
        </p:pic>
        <p:pic>
          <p:nvPicPr>
            <p:cNvPr id="1389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3468135" y="223671"/>
              <a:ext cx="503032" cy="370424"/>
            </a:xfrm>
            <a:prstGeom prst="rect">
              <a:avLst/>
            </a:prstGeom>
            <a:effectLst/>
          </p:spPr>
        </p:pic>
        <p:pic>
          <p:nvPicPr>
            <p:cNvPr id="1391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3791280" y="196802"/>
              <a:ext cx="341115" cy="428658"/>
            </a:xfrm>
            <a:prstGeom prst="rect">
              <a:avLst/>
            </a:prstGeom>
            <a:effectLst/>
          </p:spPr>
        </p:pic>
        <p:pic>
          <p:nvPicPr>
            <p:cNvPr id="1393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4043185" y="190388"/>
              <a:ext cx="343891" cy="385865"/>
            </a:xfrm>
            <a:prstGeom prst="rect">
              <a:avLst/>
            </a:prstGeom>
            <a:effectLst/>
          </p:spPr>
        </p:pic>
        <p:pic>
          <p:nvPicPr>
            <p:cNvPr id="1395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4794228" y="95271"/>
              <a:ext cx="362788" cy="394414"/>
            </a:xfrm>
            <a:prstGeom prst="rect">
              <a:avLst/>
            </a:prstGeom>
            <a:effectLst/>
          </p:spPr>
        </p:pic>
        <p:pic>
          <p:nvPicPr>
            <p:cNvPr id="1397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5199395" y="184378"/>
              <a:ext cx="95973" cy="352915"/>
            </a:xfrm>
            <a:prstGeom prst="rect">
              <a:avLst/>
            </a:prstGeom>
            <a:effectLst/>
          </p:spPr>
        </p:pic>
        <p:pic>
          <p:nvPicPr>
            <p:cNvPr id="1399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5209885" y="-38462"/>
              <a:ext cx="158355" cy="193838"/>
            </a:xfrm>
            <a:prstGeom prst="rect">
              <a:avLst/>
            </a:prstGeom>
            <a:effectLst/>
          </p:spPr>
        </p:pic>
        <p:pic>
          <p:nvPicPr>
            <p:cNvPr id="1401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5350348" y="152933"/>
              <a:ext cx="360061" cy="334941"/>
            </a:xfrm>
            <a:prstGeom prst="rect">
              <a:avLst/>
            </a:prstGeom>
            <a:effectLst/>
          </p:spPr>
        </p:pic>
        <p:pic>
          <p:nvPicPr>
            <p:cNvPr id="1403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5700410" y="52119"/>
              <a:ext cx="542890" cy="388105"/>
            </a:xfrm>
            <a:prstGeom prst="rect">
              <a:avLst/>
            </a:prstGeom>
            <a:effectLst/>
          </p:spPr>
        </p:pic>
        <p:pic>
          <p:nvPicPr>
            <p:cNvPr id="1405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-38105" y="609312"/>
              <a:ext cx="6143797" cy="313378"/>
            </a:xfrm>
            <a:prstGeom prst="rect">
              <a:avLst/>
            </a:prstGeom>
            <a:effectLst/>
          </p:spPr>
        </p:pic>
      </p:grpSp>
      <p:grpSp>
        <p:nvGrpSpPr>
          <p:cNvPr id="1530" name="Drawing"/>
          <p:cNvGrpSpPr/>
          <p:nvPr/>
        </p:nvGrpSpPr>
        <p:grpSpPr>
          <a:xfrm>
            <a:off x="657535" y="1333258"/>
            <a:ext cx="11889351" cy="1914948"/>
            <a:chOff x="-12701" y="-13015"/>
            <a:chExt cx="11889349" cy="1914946"/>
          </a:xfrm>
        </p:grpSpPr>
        <p:pic>
          <p:nvPicPr>
            <p:cNvPr id="1408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4023712" y="228029"/>
              <a:ext cx="356864" cy="590793"/>
            </a:xfrm>
            <a:prstGeom prst="rect">
              <a:avLst/>
            </a:prstGeom>
            <a:effectLst/>
          </p:spPr>
        </p:pic>
        <p:pic>
          <p:nvPicPr>
            <p:cNvPr id="1410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4133957" y="281581"/>
              <a:ext cx="305913" cy="506074"/>
            </a:xfrm>
            <a:prstGeom prst="rect">
              <a:avLst/>
            </a:prstGeom>
            <a:effectLst/>
          </p:spPr>
        </p:pic>
        <p:pic>
          <p:nvPicPr>
            <p:cNvPr id="1412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4533048" y="433746"/>
              <a:ext cx="321868" cy="84699"/>
            </a:xfrm>
            <a:prstGeom prst="rect">
              <a:avLst/>
            </a:prstGeom>
            <a:effectLst/>
          </p:spPr>
        </p:pic>
        <p:pic>
          <p:nvPicPr>
            <p:cNvPr id="1414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5038542" y="293359"/>
              <a:ext cx="290711" cy="485711"/>
            </a:xfrm>
            <a:prstGeom prst="rect">
              <a:avLst/>
            </a:prstGeom>
            <a:effectLst/>
          </p:spPr>
        </p:pic>
        <p:pic>
          <p:nvPicPr>
            <p:cNvPr id="1416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5444616" y="182381"/>
              <a:ext cx="102042" cy="592995"/>
            </a:xfrm>
            <a:prstGeom prst="rect">
              <a:avLst/>
            </a:prstGeom>
            <a:effectLst/>
          </p:spPr>
        </p:pic>
        <p:pic>
          <p:nvPicPr>
            <p:cNvPr id="1418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5377607" y="374454"/>
              <a:ext cx="356812" cy="104461"/>
            </a:xfrm>
            <a:prstGeom prst="rect">
              <a:avLst/>
            </a:prstGeom>
            <a:effectLst/>
          </p:spPr>
        </p:pic>
        <p:pic>
          <p:nvPicPr>
            <p:cNvPr id="1420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5730248" y="207172"/>
              <a:ext cx="468626" cy="543028"/>
            </a:xfrm>
            <a:prstGeom prst="rect">
              <a:avLst/>
            </a:prstGeom>
            <a:effectLst/>
          </p:spPr>
        </p:pic>
        <p:pic>
          <p:nvPicPr>
            <p:cNvPr id="1422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6041033" y="407397"/>
              <a:ext cx="365368" cy="293301"/>
            </a:xfrm>
            <a:prstGeom prst="rect">
              <a:avLst/>
            </a:prstGeom>
            <a:effectLst/>
          </p:spPr>
        </p:pic>
        <p:pic>
          <p:nvPicPr>
            <p:cNvPr id="1424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6380996" y="163078"/>
              <a:ext cx="45168" cy="68787"/>
            </a:xfrm>
            <a:prstGeom prst="rect">
              <a:avLst/>
            </a:prstGeom>
            <a:effectLst/>
          </p:spPr>
        </p:pic>
        <p:pic>
          <p:nvPicPr>
            <p:cNvPr id="1426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6459080" y="310085"/>
              <a:ext cx="571783" cy="356591"/>
            </a:xfrm>
            <a:prstGeom prst="rect">
              <a:avLst/>
            </a:prstGeom>
            <a:effectLst/>
          </p:spPr>
        </p:pic>
        <p:pic>
          <p:nvPicPr>
            <p:cNvPr id="1428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7094716" y="198032"/>
              <a:ext cx="655645" cy="379705"/>
            </a:xfrm>
            <a:prstGeom prst="rect">
              <a:avLst/>
            </a:prstGeom>
            <a:effectLst/>
          </p:spPr>
        </p:pic>
        <p:pic>
          <p:nvPicPr>
            <p:cNvPr id="1430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7662371" y="255868"/>
              <a:ext cx="466688" cy="592543"/>
            </a:xfrm>
            <a:prstGeom prst="rect">
              <a:avLst/>
            </a:prstGeom>
            <a:effectLst/>
          </p:spPr>
        </p:pic>
        <p:pic>
          <p:nvPicPr>
            <p:cNvPr id="1432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8792219" y="157049"/>
              <a:ext cx="64932" cy="588681"/>
            </a:xfrm>
            <a:prstGeom prst="rect">
              <a:avLst/>
            </a:prstGeom>
            <a:effectLst/>
          </p:spPr>
        </p:pic>
        <p:pic>
          <p:nvPicPr>
            <p:cNvPr id="1434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8752692" y="257546"/>
              <a:ext cx="384687" cy="284575"/>
            </a:xfrm>
            <a:prstGeom prst="rect">
              <a:avLst/>
            </a:prstGeom>
            <a:effectLst/>
          </p:spPr>
        </p:pic>
        <p:pic>
          <p:nvPicPr>
            <p:cNvPr id="1436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9138090" y="256593"/>
              <a:ext cx="225722" cy="248319"/>
            </a:xfrm>
            <a:prstGeom prst="rect">
              <a:avLst/>
            </a:prstGeom>
            <a:effectLst/>
          </p:spPr>
        </p:pic>
        <p:pic>
          <p:nvPicPr>
            <p:cNvPr id="1438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9454319" y="236107"/>
              <a:ext cx="104461" cy="262983"/>
            </a:xfrm>
            <a:prstGeom prst="rect">
              <a:avLst/>
            </a:prstGeom>
            <a:effectLst/>
          </p:spPr>
        </p:pic>
        <p:pic>
          <p:nvPicPr>
            <p:cNvPr id="1440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9430960" y="43251"/>
              <a:ext cx="68526" cy="109555"/>
            </a:xfrm>
            <a:prstGeom prst="rect">
              <a:avLst/>
            </a:prstGeom>
            <a:effectLst/>
          </p:spPr>
        </p:pic>
        <p:pic>
          <p:nvPicPr>
            <p:cNvPr id="1442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9602548" y="210277"/>
              <a:ext cx="213163" cy="327930"/>
            </a:xfrm>
            <a:prstGeom prst="rect">
              <a:avLst/>
            </a:prstGeom>
            <a:effectLst/>
          </p:spPr>
        </p:pic>
        <p:pic>
          <p:nvPicPr>
            <p:cNvPr id="1444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9938541" y="-13016"/>
              <a:ext cx="55047" cy="521576"/>
            </a:xfrm>
            <a:prstGeom prst="rect">
              <a:avLst/>
            </a:prstGeom>
            <a:effectLst/>
          </p:spPr>
        </p:pic>
        <p:pic>
          <p:nvPicPr>
            <p:cNvPr id="1446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9859832" y="206461"/>
              <a:ext cx="242459" cy="74815"/>
            </a:xfrm>
            <a:prstGeom prst="rect">
              <a:avLst/>
            </a:prstGeom>
            <a:effectLst/>
          </p:spPr>
        </p:pic>
        <p:pic>
          <p:nvPicPr>
            <p:cNvPr id="1448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10471983" y="8819"/>
              <a:ext cx="262760" cy="657855"/>
            </a:xfrm>
            <a:prstGeom prst="rect">
              <a:avLst/>
            </a:prstGeom>
            <a:effectLst/>
          </p:spPr>
        </p:pic>
        <p:pic>
          <p:nvPicPr>
            <p:cNvPr id="1450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10768633" y="157075"/>
              <a:ext cx="222313" cy="325133"/>
            </a:xfrm>
            <a:prstGeom prst="rect">
              <a:avLst/>
            </a:prstGeom>
            <a:effectLst/>
          </p:spPr>
        </p:pic>
        <p:pic>
          <p:nvPicPr>
            <p:cNvPr id="1452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10966276" y="178293"/>
              <a:ext cx="167050" cy="268747"/>
            </a:xfrm>
            <a:prstGeom prst="rect">
              <a:avLst/>
            </a:prstGeom>
            <a:effectLst/>
          </p:spPr>
        </p:pic>
        <p:pic>
          <p:nvPicPr>
            <p:cNvPr id="1454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11148948" y="36665"/>
              <a:ext cx="727701" cy="481777"/>
            </a:xfrm>
            <a:prstGeom prst="rect">
              <a:avLst/>
            </a:prstGeom>
            <a:effectLst/>
          </p:spPr>
        </p:pic>
        <p:pic>
          <p:nvPicPr>
            <p:cNvPr id="1456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3585150" y="1364219"/>
              <a:ext cx="324719" cy="277611"/>
            </a:xfrm>
            <a:prstGeom prst="rect">
              <a:avLst/>
            </a:prstGeom>
            <a:effectLst/>
          </p:spPr>
        </p:pic>
        <p:pic>
          <p:nvPicPr>
            <p:cNvPr id="1458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3722719" y="1224314"/>
              <a:ext cx="45170" cy="618328"/>
            </a:xfrm>
            <a:prstGeom prst="rect">
              <a:avLst/>
            </a:prstGeom>
            <a:effectLst/>
          </p:spPr>
        </p:pic>
        <p:pic>
          <p:nvPicPr>
            <p:cNvPr id="1460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3525079" y="1195398"/>
              <a:ext cx="489859" cy="64200"/>
            </a:xfrm>
            <a:prstGeom prst="rect">
              <a:avLst/>
            </a:prstGeom>
            <a:effectLst/>
          </p:spPr>
        </p:pic>
        <p:pic>
          <p:nvPicPr>
            <p:cNvPr id="1462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3475669" y="1856766"/>
              <a:ext cx="578797" cy="45166"/>
            </a:xfrm>
            <a:prstGeom prst="rect">
              <a:avLst/>
            </a:prstGeom>
            <a:effectLst/>
          </p:spPr>
        </p:pic>
        <p:pic>
          <p:nvPicPr>
            <p:cNvPr id="1464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4312827" y="1698653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1466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71704" y="225605"/>
              <a:ext cx="296754" cy="541469"/>
            </a:xfrm>
            <a:prstGeom prst="rect">
              <a:avLst/>
            </a:prstGeom>
            <a:effectLst/>
          </p:spPr>
        </p:pic>
        <p:pic>
          <p:nvPicPr>
            <p:cNvPr id="1468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135527" y="483156"/>
              <a:ext cx="292224" cy="104464"/>
            </a:xfrm>
            <a:prstGeom prst="rect">
              <a:avLst/>
            </a:prstGeom>
            <a:effectLst/>
          </p:spPr>
        </p:pic>
        <p:pic>
          <p:nvPicPr>
            <p:cNvPr id="1470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511048" y="341822"/>
              <a:ext cx="282338" cy="362143"/>
            </a:xfrm>
            <a:prstGeom prst="rect">
              <a:avLst/>
            </a:prstGeom>
            <a:effectLst/>
          </p:spPr>
        </p:pic>
        <p:pic>
          <p:nvPicPr>
            <p:cNvPr id="1472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817391" y="352015"/>
              <a:ext cx="341629" cy="336393"/>
            </a:xfrm>
            <a:prstGeom prst="rect">
              <a:avLst/>
            </a:prstGeom>
            <a:effectLst/>
          </p:spPr>
        </p:pic>
        <p:pic>
          <p:nvPicPr>
            <p:cNvPr id="1474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1242319" y="381044"/>
              <a:ext cx="84699" cy="335042"/>
            </a:xfrm>
            <a:prstGeom prst="rect">
              <a:avLst/>
            </a:prstGeom>
            <a:effectLst/>
          </p:spPr>
        </p:pic>
        <p:pic>
          <p:nvPicPr>
            <p:cNvPr id="1476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1252204" y="90771"/>
              <a:ext cx="168280" cy="196165"/>
            </a:xfrm>
            <a:prstGeom prst="rect">
              <a:avLst/>
            </a:prstGeom>
            <a:effectLst/>
          </p:spPr>
        </p:pic>
        <p:pic>
          <p:nvPicPr>
            <p:cNvPr id="1478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1499253" y="315163"/>
              <a:ext cx="311984" cy="342739"/>
            </a:xfrm>
            <a:prstGeom prst="rect">
              <a:avLst/>
            </a:prstGeom>
            <a:effectLst/>
          </p:spPr>
        </p:pic>
        <p:pic>
          <p:nvPicPr>
            <p:cNvPr id="1480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1801047" y="95284"/>
              <a:ext cx="484532" cy="561853"/>
            </a:xfrm>
            <a:prstGeom prst="rect">
              <a:avLst/>
            </a:prstGeom>
            <a:effectLst/>
          </p:spPr>
        </p:pic>
        <p:pic>
          <p:nvPicPr>
            <p:cNvPr id="1482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2398711" y="267218"/>
              <a:ext cx="212973" cy="424347"/>
            </a:xfrm>
            <a:prstGeom prst="rect">
              <a:avLst/>
            </a:prstGeom>
            <a:effectLst/>
          </p:spPr>
        </p:pic>
        <p:pic>
          <p:nvPicPr>
            <p:cNvPr id="1484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3036926" y="316630"/>
              <a:ext cx="97393" cy="145961"/>
            </a:xfrm>
            <a:prstGeom prst="rect">
              <a:avLst/>
            </a:prstGeom>
            <a:effectLst/>
          </p:spPr>
        </p:pic>
        <p:pic>
          <p:nvPicPr>
            <p:cNvPr id="1486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3011211" y="631389"/>
              <a:ext cx="99122" cy="112532"/>
            </a:xfrm>
            <a:prstGeom prst="rect">
              <a:avLst/>
            </a:prstGeom>
            <a:effectLst/>
          </p:spPr>
        </p:pic>
        <p:pic>
          <p:nvPicPr>
            <p:cNvPr id="1488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-12702" y="872997"/>
              <a:ext cx="2495920" cy="129668"/>
            </a:xfrm>
            <a:prstGeom prst="rect">
              <a:avLst/>
            </a:prstGeom>
            <a:effectLst/>
          </p:spPr>
        </p:pic>
        <p:pic>
          <p:nvPicPr>
            <p:cNvPr id="1490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4390150" y="1634815"/>
              <a:ext cx="138683" cy="165691"/>
            </a:xfrm>
            <a:prstGeom prst="rect">
              <a:avLst/>
            </a:prstGeom>
            <a:effectLst/>
          </p:spPr>
        </p:pic>
        <p:pic>
          <p:nvPicPr>
            <p:cNvPr id="1492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5532373" y="1174903"/>
              <a:ext cx="73579" cy="479979"/>
            </a:xfrm>
            <a:prstGeom prst="rect">
              <a:avLst/>
            </a:prstGeom>
            <a:effectLst/>
          </p:spPr>
        </p:pic>
        <p:pic>
          <p:nvPicPr>
            <p:cNvPr id="1494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5608299" y="1165021"/>
              <a:ext cx="76708" cy="470097"/>
            </a:xfrm>
            <a:prstGeom prst="rect">
              <a:avLst/>
            </a:prstGeom>
            <a:effectLst/>
          </p:spPr>
        </p:pic>
        <p:pic>
          <p:nvPicPr>
            <p:cNvPr id="1496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5521255" y="1105729"/>
              <a:ext cx="420685" cy="114342"/>
            </a:xfrm>
            <a:prstGeom prst="rect">
              <a:avLst/>
            </a:prstGeom>
            <a:effectLst/>
          </p:spPr>
        </p:pic>
        <p:pic>
          <p:nvPicPr>
            <p:cNvPr id="1498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5600311" y="1371542"/>
              <a:ext cx="242812" cy="56053"/>
            </a:xfrm>
            <a:prstGeom prst="rect">
              <a:avLst/>
            </a:prstGeom>
            <a:effectLst/>
          </p:spPr>
        </p:pic>
        <p:pic>
          <p:nvPicPr>
            <p:cNvPr id="1500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5570666" y="1580067"/>
              <a:ext cx="321865" cy="64932"/>
            </a:xfrm>
            <a:prstGeom prst="rect">
              <a:avLst/>
            </a:prstGeom>
            <a:effectLst/>
          </p:spPr>
        </p:pic>
        <p:pic>
          <p:nvPicPr>
            <p:cNvPr id="1502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6086974" y="1214429"/>
              <a:ext cx="386566" cy="256528"/>
            </a:xfrm>
            <a:prstGeom prst="rect">
              <a:avLst/>
            </a:prstGeom>
            <a:effectLst/>
          </p:spPr>
        </p:pic>
        <p:pic>
          <p:nvPicPr>
            <p:cNvPr id="1504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6262412" y="1115611"/>
              <a:ext cx="55050" cy="519508"/>
            </a:xfrm>
            <a:prstGeom prst="rect">
              <a:avLst/>
            </a:prstGeom>
            <a:effectLst/>
          </p:spPr>
        </p:pic>
        <p:pic>
          <p:nvPicPr>
            <p:cNvPr id="1506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6176639" y="1118905"/>
              <a:ext cx="328582" cy="101167"/>
            </a:xfrm>
            <a:prstGeom prst="rect">
              <a:avLst/>
            </a:prstGeom>
            <a:effectLst/>
          </p:spPr>
        </p:pic>
        <p:pic>
          <p:nvPicPr>
            <p:cNvPr id="1508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6054889" y="1570184"/>
              <a:ext cx="420685" cy="64932"/>
            </a:xfrm>
            <a:prstGeom prst="rect">
              <a:avLst/>
            </a:prstGeom>
            <a:effectLst/>
          </p:spPr>
        </p:pic>
        <p:pic>
          <p:nvPicPr>
            <p:cNvPr id="1510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6653676" y="1045567"/>
              <a:ext cx="296239" cy="596780"/>
            </a:xfrm>
            <a:prstGeom prst="rect">
              <a:avLst/>
            </a:prstGeom>
            <a:effectLst/>
          </p:spPr>
        </p:pic>
        <p:pic>
          <p:nvPicPr>
            <p:cNvPr id="1512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6783141" y="1217726"/>
              <a:ext cx="236815" cy="259145"/>
            </a:xfrm>
            <a:prstGeom prst="rect">
              <a:avLst/>
            </a:prstGeom>
            <a:effectLst/>
          </p:spPr>
        </p:pic>
        <p:pic>
          <p:nvPicPr>
            <p:cNvPr id="1514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7049362" y="1362660"/>
              <a:ext cx="78430" cy="292222"/>
            </a:xfrm>
            <a:prstGeom prst="rect">
              <a:avLst/>
            </a:prstGeom>
            <a:effectLst/>
          </p:spPr>
        </p:pic>
        <p:pic>
          <p:nvPicPr>
            <p:cNvPr id="1516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7280264" y="1174904"/>
              <a:ext cx="45170" cy="371276"/>
            </a:xfrm>
            <a:prstGeom prst="rect">
              <a:avLst/>
            </a:prstGeom>
            <a:effectLst/>
          </p:spPr>
        </p:pic>
        <p:pic>
          <p:nvPicPr>
            <p:cNvPr id="1518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7319793" y="1056315"/>
              <a:ext cx="288923" cy="572213"/>
            </a:xfrm>
            <a:prstGeom prst="rect">
              <a:avLst/>
            </a:prstGeom>
            <a:effectLst/>
          </p:spPr>
        </p:pic>
        <p:pic>
          <p:nvPicPr>
            <p:cNvPr id="1520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8090594" y="1253960"/>
              <a:ext cx="282335" cy="35283"/>
            </a:xfrm>
            <a:prstGeom prst="rect">
              <a:avLst/>
            </a:prstGeom>
            <a:effectLst/>
          </p:spPr>
        </p:pic>
        <p:pic>
          <p:nvPicPr>
            <p:cNvPr id="1522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8011537" y="1372542"/>
              <a:ext cx="391041" cy="55051"/>
            </a:xfrm>
            <a:prstGeom prst="rect">
              <a:avLst/>
            </a:prstGeom>
            <a:effectLst/>
          </p:spPr>
        </p:pic>
        <p:pic>
          <p:nvPicPr>
            <p:cNvPr id="1524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8863787" y="1031207"/>
              <a:ext cx="270064" cy="455680"/>
            </a:xfrm>
            <a:prstGeom prst="rect">
              <a:avLst/>
            </a:prstGeom>
            <a:effectLst/>
          </p:spPr>
        </p:pic>
        <p:pic>
          <p:nvPicPr>
            <p:cNvPr id="1526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8861396" y="1451602"/>
              <a:ext cx="420683" cy="25401"/>
            </a:xfrm>
            <a:prstGeom prst="rect">
              <a:avLst/>
            </a:prstGeom>
            <a:effectLst/>
          </p:spPr>
        </p:pic>
        <p:pic>
          <p:nvPicPr>
            <p:cNvPr id="1528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9503728" y="1276172"/>
              <a:ext cx="158419" cy="144844"/>
            </a:xfrm>
            <a:prstGeom prst="rect">
              <a:avLst/>
            </a:prstGeom>
            <a:effectLst/>
          </p:spPr>
        </p:pic>
      </p:grpSp>
      <p:grpSp>
        <p:nvGrpSpPr>
          <p:cNvPr id="1673" name="Drawing"/>
          <p:cNvGrpSpPr/>
          <p:nvPr/>
        </p:nvGrpSpPr>
        <p:grpSpPr>
          <a:xfrm>
            <a:off x="647720" y="3445712"/>
            <a:ext cx="11909026" cy="2398983"/>
            <a:chOff x="-12634" y="-12055"/>
            <a:chExt cx="11909024" cy="2398981"/>
          </a:xfrm>
        </p:grpSpPr>
        <p:pic>
          <p:nvPicPr>
            <p:cNvPr id="1531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4460508" y="446413"/>
              <a:ext cx="490573" cy="671073"/>
            </a:xfrm>
            <a:prstGeom prst="rect">
              <a:avLst/>
            </a:prstGeom>
            <a:effectLst/>
          </p:spPr>
        </p:pic>
        <p:pic>
          <p:nvPicPr>
            <p:cNvPr id="1533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4593654" y="523240"/>
              <a:ext cx="295201" cy="559613"/>
            </a:xfrm>
            <a:prstGeom prst="rect">
              <a:avLst/>
            </a:prstGeom>
            <a:effectLst/>
          </p:spPr>
        </p:pic>
        <p:pic>
          <p:nvPicPr>
            <p:cNvPr id="1535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5011046" y="690370"/>
              <a:ext cx="290713" cy="84260"/>
            </a:xfrm>
            <a:prstGeom prst="rect">
              <a:avLst/>
            </a:prstGeom>
            <a:effectLst/>
          </p:spPr>
        </p:pic>
        <p:pic>
          <p:nvPicPr>
            <p:cNvPr id="1537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5502604" y="460979"/>
              <a:ext cx="303126" cy="416552"/>
            </a:xfrm>
            <a:prstGeom prst="rect">
              <a:avLst/>
            </a:prstGeom>
            <a:effectLst/>
          </p:spPr>
        </p:pic>
        <p:pic>
          <p:nvPicPr>
            <p:cNvPr id="1539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5840138" y="328117"/>
              <a:ext cx="90811" cy="574315"/>
            </a:xfrm>
            <a:prstGeom prst="rect">
              <a:avLst/>
            </a:prstGeom>
            <a:effectLst/>
          </p:spPr>
        </p:pic>
        <p:pic>
          <p:nvPicPr>
            <p:cNvPr id="1541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5738550" y="493746"/>
              <a:ext cx="330036" cy="123584"/>
            </a:xfrm>
            <a:prstGeom prst="rect">
              <a:avLst/>
            </a:prstGeom>
            <a:effectLst/>
          </p:spPr>
        </p:pic>
        <p:pic>
          <p:nvPicPr>
            <p:cNvPr id="1543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6002536" y="546372"/>
              <a:ext cx="321658" cy="270578"/>
            </a:xfrm>
            <a:prstGeom prst="rect">
              <a:avLst/>
            </a:prstGeom>
            <a:effectLst/>
          </p:spPr>
        </p:pic>
        <p:pic>
          <p:nvPicPr>
            <p:cNvPr id="1545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6302199" y="293850"/>
              <a:ext cx="130137" cy="500442"/>
            </a:xfrm>
            <a:prstGeom prst="rect">
              <a:avLst/>
            </a:prstGeom>
            <a:effectLst/>
          </p:spPr>
        </p:pic>
        <p:pic>
          <p:nvPicPr>
            <p:cNvPr id="1547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6239935" y="498493"/>
              <a:ext cx="339866" cy="305628"/>
            </a:xfrm>
            <a:prstGeom prst="rect">
              <a:avLst/>
            </a:prstGeom>
            <a:effectLst/>
          </p:spPr>
        </p:pic>
        <p:pic>
          <p:nvPicPr>
            <p:cNvPr id="1549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6534868" y="375776"/>
              <a:ext cx="25270" cy="64594"/>
            </a:xfrm>
            <a:prstGeom prst="rect">
              <a:avLst/>
            </a:prstGeom>
            <a:effectLst/>
          </p:spPr>
        </p:pic>
        <p:pic>
          <p:nvPicPr>
            <p:cNvPr id="1551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6582273" y="437716"/>
              <a:ext cx="487603" cy="333846"/>
            </a:xfrm>
            <a:prstGeom prst="rect">
              <a:avLst/>
            </a:prstGeom>
            <a:effectLst/>
          </p:spPr>
        </p:pic>
        <p:pic>
          <p:nvPicPr>
            <p:cNvPr id="1553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8517471" y="149659"/>
              <a:ext cx="259717" cy="752021"/>
            </a:xfrm>
            <a:prstGeom prst="rect">
              <a:avLst/>
            </a:prstGeom>
            <a:effectLst/>
          </p:spPr>
        </p:pic>
        <p:pic>
          <p:nvPicPr>
            <p:cNvPr id="1555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8750223" y="356111"/>
              <a:ext cx="202341" cy="303874"/>
            </a:xfrm>
            <a:prstGeom prst="rect">
              <a:avLst/>
            </a:prstGeom>
            <a:effectLst/>
          </p:spPr>
        </p:pic>
        <p:pic>
          <p:nvPicPr>
            <p:cNvPr id="1557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9012864" y="372499"/>
              <a:ext cx="93525" cy="274324"/>
            </a:xfrm>
            <a:prstGeom prst="rect">
              <a:avLst/>
            </a:prstGeom>
            <a:effectLst/>
          </p:spPr>
        </p:pic>
        <p:pic>
          <p:nvPicPr>
            <p:cNvPr id="1559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8982808" y="228308"/>
              <a:ext cx="35103" cy="103921"/>
            </a:xfrm>
            <a:prstGeom prst="rect">
              <a:avLst/>
            </a:prstGeom>
            <a:effectLst/>
          </p:spPr>
        </p:pic>
        <p:pic>
          <p:nvPicPr>
            <p:cNvPr id="1561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9169598" y="314710"/>
              <a:ext cx="241556" cy="361608"/>
            </a:xfrm>
            <a:prstGeom prst="rect">
              <a:avLst/>
            </a:prstGeom>
            <a:effectLst/>
          </p:spPr>
        </p:pic>
        <p:pic>
          <p:nvPicPr>
            <p:cNvPr id="1563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9503856" y="90906"/>
              <a:ext cx="64597" cy="575581"/>
            </a:xfrm>
            <a:prstGeom prst="rect">
              <a:avLst/>
            </a:prstGeom>
            <a:effectLst/>
          </p:spPr>
        </p:pic>
        <p:pic>
          <p:nvPicPr>
            <p:cNvPr id="1565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9425205" y="287294"/>
              <a:ext cx="379193" cy="84261"/>
            </a:xfrm>
            <a:prstGeom prst="rect">
              <a:avLst/>
            </a:prstGeom>
            <a:effectLst/>
          </p:spPr>
        </p:pic>
        <p:pic>
          <p:nvPicPr>
            <p:cNvPr id="1567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10169092" y="-12056"/>
              <a:ext cx="224521" cy="739279"/>
            </a:xfrm>
            <a:prstGeom prst="rect">
              <a:avLst/>
            </a:prstGeom>
            <a:effectLst/>
          </p:spPr>
        </p:pic>
        <p:pic>
          <p:nvPicPr>
            <p:cNvPr id="1569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10467299" y="203802"/>
              <a:ext cx="172741" cy="302720"/>
            </a:xfrm>
            <a:prstGeom prst="rect">
              <a:avLst/>
            </a:prstGeom>
            <a:effectLst/>
          </p:spPr>
        </p:pic>
        <p:pic>
          <p:nvPicPr>
            <p:cNvPr id="1571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10642470" y="247184"/>
              <a:ext cx="209268" cy="239097"/>
            </a:xfrm>
            <a:prstGeom prst="rect">
              <a:avLst/>
            </a:prstGeom>
            <a:effectLst/>
          </p:spPr>
        </p:pic>
        <p:pic>
          <p:nvPicPr>
            <p:cNvPr id="1573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10917177" y="88805"/>
              <a:ext cx="802608" cy="567851"/>
            </a:xfrm>
            <a:prstGeom prst="rect">
              <a:avLst/>
            </a:prstGeom>
            <a:effectLst/>
          </p:spPr>
        </p:pic>
        <p:pic>
          <p:nvPicPr>
            <p:cNvPr id="1575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5106186" y="1445381"/>
              <a:ext cx="714634" cy="401493"/>
            </a:xfrm>
            <a:prstGeom prst="rect">
              <a:avLst/>
            </a:prstGeom>
            <a:effectLst/>
          </p:spPr>
        </p:pic>
        <p:pic>
          <p:nvPicPr>
            <p:cNvPr id="1577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5552203" y="1459465"/>
              <a:ext cx="123138" cy="588609"/>
            </a:xfrm>
            <a:prstGeom prst="rect">
              <a:avLst/>
            </a:prstGeom>
            <a:effectLst/>
          </p:spPr>
        </p:pic>
        <p:pic>
          <p:nvPicPr>
            <p:cNvPr id="1579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5764914" y="1427702"/>
              <a:ext cx="166034" cy="103921"/>
            </a:xfrm>
            <a:prstGeom prst="rect">
              <a:avLst/>
            </a:prstGeom>
            <a:effectLst/>
          </p:spPr>
        </p:pic>
        <p:pic>
          <p:nvPicPr>
            <p:cNvPr id="1581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5987604" y="1649343"/>
              <a:ext cx="119592" cy="129814"/>
            </a:xfrm>
            <a:prstGeom prst="rect">
              <a:avLst/>
            </a:prstGeom>
            <a:effectLst/>
          </p:spPr>
        </p:pic>
        <p:pic>
          <p:nvPicPr>
            <p:cNvPr id="1583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11142370" y="1034459"/>
              <a:ext cx="243432" cy="546318"/>
            </a:xfrm>
            <a:prstGeom prst="rect">
              <a:avLst/>
            </a:prstGeom>
            <a:effectLst/>
          </p:spPr>
        </p:pic>
        <p:pic>
          <p:nvPicPr>
            <p:cNvPr id="1585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11145646" y="1506350"/>
              <a:ext cx="359528" cy="64597"/>
            </a:xfrm>
            <a:prstGeom prst="rect">
              <a:avLst/>
            </a:prstGeom>
            <a:effectLst/>
          </p:spPr>
        </p:pic>
        <p:pic>
          <p:nvPicPr>
            <p:cNvPr id="1587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11715850" y="1377257"/>
              <a:ext cx="180541" cy="163247"/>
            </a:xfrm>
            <a:prstGeom prst="rect">
              <a:avLst/>
            </a:prstGeom>
            <a:effectLst/>
          </p:spPr>
        </p:pic>
        <p:pic>
          <p:nvPicPr>
            <p:cNvPr id="1589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46351" y="562566"/>
              <a:ext cx="44933" cy="585643"/>
            </a:xfrm>
            <a:prstGeom prst="rect">
              <a:avLst/>
            </a:prstGeom>
            <a:effectLst/>
          </p:spPr>
        </p:pic>
        <p:pic>
          <p:nvPicPr>
            <p:cNvPr id="1591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-12635" y="529163"/>
              <a:ext cx="348253" cy="395826"/>
            </a:xfrm>
            <a:prstGeom prst="rect">
              <a:avLst/>
            </a:prstGeom>
            <a:effectLst/>
          </p:spPr>
        </p:pic>
        <p:pic>
          <p:nvPicPr>
            <p:cNvPr id="1593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268208" y="790481"/>
              <a:ext cx="346601" cy="305509"/>
            </a:xfrm>
            <a:prstGeom prst="rect">
              <a:avLst/>
            </a:prstGeom>
            <a:effectLst/>
          </p:spPr>
        </p:pic>
        <p:pic>
          <p:nvPicPr>
            <p:cNvPr id="1595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765466" y="454424"/>
              <a:ext cx="102473" cy="634798"/>
            </a:xfrm>
            <a:prstGeom prst="rect">
              <a:avLst/>
            </a:prstGeom>
            <a:effectLst/>
          </p:spPr>
        </p:pic>
        <p:pic>
          <p:nvPicPr>
            <p:cNvPr id="1597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606723" y="621551"/>
              <a:ext cx="448009" cy="94090"/>
            </a:xfrm>
            <a:prstGeom prst="rect">
              <a:avLst/>
            </a:prstGeom>
            <a:effectLst/>
          </p:spPr>
        </p:pic>
        <p:pic>
          <p:nvPicPr>
            <p:cNvPr id="1599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1028355" y="716587"/>
              <a:ext cx="793202" cy="392299"/>
            </a:xfrm>
            <a:prstGeom prst="rect">
              <a:avLst/>
            </a:prstGeom>
            <a:effectLst/>
          </p:spPr>
        </p:pic>
        <p:pic>
          <p:nvPicPr>
            <p:cNvPr id="1601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1894596" y="465767"/>
              <a:ext cx="123583" cy="564471"/>
            </a:xfrm>
            <a:prstGeom prst="rect">
              <a:avLst/>
            </a:prstGeom>
            <a:effectLst/>
          </p:spPr>
        </p:pic>
        <p:pic>
          <p:nvPicPr>
            <p:cNvPr id="1603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1727464" y="661260"/>
              <a:ext cx="556155" cy="339485"/>
            </a:xfrm>
            <a:prstGeom prst="rect">
              <a:avLst/>
            </a:prstGeom>
            <a:effectLst/>
          </p:spPr>
        </p:pic>
        <p:pic>
          <p:nvPicPr>
            <p:cNvPr id="1605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2130539" y="326667"/>
              <a:ext cx="136982" cy="212016"/>
            </a:xfrm>
            <a:prstGeom prst="rect">
              <a:avLst/>
            </a:prstGeom>
            <a:effectLst/>
          </p:spPr>
        </p:pic>
        <p:pic>
          <p:nvPicPr>
            <p:cNvPr id="1607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2274240" y="345870"/>
              <a:ext cx="579582" cy="625382"/>
            </a:xfrm>
            <a:prstGeom prst="rect">
              <a:avLst/>
            </a:prstGeom>
            <a:effectLst/>
          </p:spPr>
        </p:pic>
        <p:pic>
          <p:nvPicPr>
            <p:cNvPr id="1609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174156" y="1634155"/>
              <a:ext cx="84259" cy="408685"/>
            </a:xfrm>
            <a:prstGeom prst="rect">
              <a:avLst/>
            </a:prstGeom>
            <a:effectLst/>
          </p:spPr>
        </p:pic>
        <p:pic>
          <p:nvPicPr>
            <p:cNvPr id="1611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117931" y="1526754"/>
              <a:ext cx="317548" cy="543801"/>
            </a:xfrm>
            <a:prstGeom prst="rect">
              <a:avLst/>
            </a:prstGeom>
            <a:effectLst/>
          </p:spPr>
        </p:pic>
        <p:pic>
          <p:nvPicPr>
            <p:cNvPr id="1613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456795" y="1440464"/>
              <a:ext cx="750682" cy="776056"/>
            </a:xfrm>
            <a:prstGeom prst="rect">
              <a:avLst/>
            </a:prstGeom>
            <a:effectLst/>
          </p:spPr>
        </p:pic>
        <p:pic>
          <p:nvPicPr>
            <p:cNvPr id="1615" name="Line" descr="Line"/>
            <p:cNvPicPr>
              <a:picLocks noChangeAspect="0"/>
            </p:cNvPicPr>
            <p:nvPr/>
          </p:nvPicPr>
          <p:blipFill>
            <a:blip r:embed="rId182">
              <a:extLst/>
            </a:blip>
            <a:stretch>
              <a:fillRect/>
            </a:stretch>
          </p:blipFill>
          <p:spPr>
            <a:xfrm>
              <a:off x="1220210" y="1589062"/>
              <a:ext cx="778304" cy="354142"/>
            </a:xfrm>
            <a:prstGeom prst="rect">
              <a:avLst/>
            </a:prstGeom>
            <a:effectLst/>
          </p:spPr>
        </p:pic>
        <p:pic>
          <p:nvPicPr>
            <p:cNvPr id="1617" name="Line" descr="Line"/>
            <p:cNvPicPr>
              <a:picLocks noChangeAspect="0"/>
            </p:cNvPicPr>
            <p:nvPr/>
          </p:nvPicPr>
          <p:blipFill>
            <a:blip r:embed="rId183">
              <a:extLst/>
            </a:blip>
            <a:stretch>
              <a:fillRect/>
            </a:stretch>
          </p:blipFill>
          <p:spPr>
            <a:xfrm>
              <a:off x="2051893" y="1398209"/>
              <a:ext cx="54764" cy="546318"/>
            </a:xfrm>
            <a:prstGeom prst="rect">
              <a:avLst/>
            </a:prstGeom>
            <a:effectLst/>
          </p:spPr>
        </p:pic>
        <p:pic>
          <p:nvPicPr>
            <p:cNvPr id="1619" name="Line" descr="Line"/>
            <p:cNvPicPr>
              <a:picLocks noChangeAspect="0"/>
            </p:cNvPicPr>
            <p:nvPr/>
          </p:nvPicPr>
          <p:blipFill>
            <a:blip r:embed="rId184">
              <a:extLst/>
            </a:blip>
            <a:stretch>
              <a:fillRect/>
            </a:stretch>
          </p:blipFill>
          <p:spPr>
            <a:xfrm>
              <a:off x="1933918" y="1526011"/>
              <a:ext cx="310376" cy="74429"/>
            </a:xfrm>
            <a:prstGeom prst="rect">
              <a:avLst/>
            </a:prstGeom>
            <a:effectLst/>
          </p:spPr>
        </p:pic>
        <p:pic>
          <p:nvPicPr>
            <p:cNvPr id="1621" name="Line" descr="Line"/>
            <p:cNvPicPr>
              <a:picLocks noChangeAspect="0"/>
            </p:cNvPicPr>
            <p:nvPr/>
          </p:nvPicPr>
          <p:blipFill>
            <a:blip r:embed="rId185">
              <a:extLst/>
            </a:blip>
            <a:stretch>
              <a:fillRect/>
            </a:stretch>
          </p:blipFill>
          <p:spPr>
            <a:xfrm>
              <a:off x="2200154" y="1412168"/>
              <a:ext cx="1225751" cy="485843"/>
            </a:xfrm>
            <a:prstGeom prst="rect">
              <a:avLst/>
            </a:prstGeom>
            <a:effectLst/>
          </p:spPr>
        </p:pic>
        <p:pic>
          <p:nvPicPr>
            <p:cNvPr id="1623" name="Line" descr="Line"/>
            <p:cNvPicPr>
              <a:picLocks noChangeAspect="0"/>
            </p:cNvPicPr>
            <p:nvPr/>
          </p:nvPicPr>
          <p:blipFill>
            <a:blip r:embed="rId186">
              <a:extLst/>
            </a:blip>
            <a:stretch>
              <a:fillRect/>
            </a:stretch>
          </p:blipFill>
          <p:spPr>
            <a:xfrm>
              <a:off x="3388917" y="568065"/>
              <a:ext cx="156932" cy="177072"/>
            </a:xfrm>
            <a:prstGeom prst="rect">
              <a:avLst/>
            </a:prstGeom>
            <a:effectLst/>
          </p:spPr>
        </p:pic>
        <p:pic>
          <p:nvPicPr>
            <p:cNvPr id="1625" name="Line" descr="Line"/>
            <p:cNvPicPr>
              <a:picLocks noChangeAspect="0"/>
            </p:cNvPicPr>
            <p:nvPr/>
          </p:nvPicPr>
          <p:blipFill>
            <a:blip r:embed="rId187">
              <a:extLst/>
            </a:blip>
            <a:stretch>
              <a:fillRect/>
            </a:stretch>
          </p:blipFill>
          <p:spPr>
            <a:xfrm>
              <a:off x="3428243" y="993242"/>
              <a:ext cx="117261" cy="138706"/>
            </a:xfrm>
            <a:prstGeom prst="rect">
              <a:avLst/>
            </a:prstGeom>
            <a:effectLst/>
          </p:spPr>
        </p:pic>
        <p:pic>
          <p:nvPicPr>
            <p:cNvPr id="1627" name="Line" descr="Line"/>
            <p:cNvPicPr>
              <a:picLocks noChangeAspect="0"/>
            </p:cNvPicPr>
            <p:nvPr/>
          </p:nvPicPr>
          <p:blipFill>
            <a:blip r:embed="rId188">
              <a:extLst/>
            </a:blip>
            <a:stretch>
              <a:fillRect/>
            </a:stretch>
          </p:blipFill>
          <p:spPr>
            <a:xfrm>
              <a:off x="26688" y="2145371"/>
              <a:ext cx="3092570" cy="241556"/>
            </a:xfrm>
            <a:prstGeom prst="rect">
              <a:avLst/>
            </a:prstGeom>
            <a:effectLst/>
          </p:spPr>
        </p:pic>
        <p:pic>
          <p:nvPicPr>
            <p:cNvPr id="1629" name="Line" descr="Line"/>
            <p:cNvPicPr>
              <a:picLocks noChangeAspect="0"/>
            </p:cNvPicPr>
            <p:nvPr/>
          </p:nvPicPr>
          <p:blipFill>
            <a:blip r:embed="rId189">
              <a:extLst/>
            </a:blip>
            <a:stretch>
              <a:fillRect/>
            </a:stretch>
          </p:blipFill>
          <p:spPr>
            <a:xfrm>
              <a:off x="6821191" y="1350010"/>
              <a:ext cx="312427" cy="440424"/>
            </a:xfrm>
            <a:prstGeom prst="rect">
              <a:avLst/>
            </a:prstGeom>
            <a:effectLst/>
          </p:spPr>
        </p:pic>
        <p:pic>
          <p:nvPicPr>
            <p:cNvPr id="1631" name="Line" descr="Line"/>
            <p:cNvPicPr>
              <a:picLocks noChangeAspect="0"/>
            </p:cNvPicPr>
            <p:nvPr/>
          </p:nvPicPr>
          <p:blipFill>
            <a:blip r:embed="rId190">
              <a:extLst/>
            </a:blip>
            <a:stretch>
              <a:fillRect/>
            </a:stretch>
          </p:blipFill>
          <p:spPr>
            <a:xfrm>
              <a:off x="6942417" y="1411294"/>
              <a:ext cx="40459" cy="395598"/>
            </a:xfrm>
            <a:prstGeom prst="rect">
              <a:avLst/>
            </a:prstGeom>
            <a:effectLst/>
          </p:spPr>
        </p:pic>
        <p:pic>
          <p:nvPicPr>
            <p:cNvPr id="1633" name="Line" descr="Line"/>
            <p:cNvPicPr>
              <a:picLocks noChangeAspect="0"/>
            </p:cNvPicPr>
            <p:nvPr/>
          </p:nvPicPr>
          <p:blipFill>
            <a:blip r:embed="rId191">
              <a:extLst/>
            </a:blip>
            <a:stretch>
              <a:fillRect/>
            </a:stretch>
          </p:blipFill>
          <p:spPr>
            <a:xfrm>
              <a:off x="6928110" y="1594830"/>
              <a:ext cx="251387" cy="44933"/>
            </a:xfrm>
            <a:prstGeom prst="rect">
              <a:avLst/>
            </a:prstGeom>
            <a:effectLst/>
          </p:spPr>
        </p:pic>
        <p:pic>
          <p:nvPicPr>
            <p:cNvPr id="1635" name="Line" descr="Line"/>
            <p:cNvPicPr>
              <a:picLocks noChangeAspect="0"/>
            </p:cNvPicPr>
            <p:nvPr/>
          </p:nvPicPr>
          <p:blipFill>
            <a:blip r:embed="rId192">
              <a:extLst/>
            </a:blip>
            <a:stretch>
              <a:fillRect/>
            </a:stretch>
          </p:blipFill>
          <p:spPr>
            <a:xfrm>
              <a:off x="6937941" y="1742294"/>
              <a:ext cx="231726" cy="54767"/>
            </a:xfrm>
            <a:prstGeom prst="rect">
              <a:avLst/>
            </a:prstGeom>
            <a:effectLst/>
          </p:spPr>
        </p:pic>
        <p:pic>
          <p:nvPicPr>
            <p:cNvPr id="1637" name="Line" descr="Line"/>
            <p:cNvPicPr>
              <a:picLocks noChangeAspect="0"/>
            </p:cNvPicPr>
            <p:nvPr/>
          </p:nvPicPr>
          <p:blipFill>
            <a:blip r:embed="rId193">
              <a:extLst/>
            </a:blip>
            <a:stretch>
              <a:fillRect/>
            </a:stretch>
          </p:blipFill>
          <p:spPr>
            <a:xfrm>
              <a:off x="7440536" y="1348877"/>
              <a:ext cx="425989" cy="348377"/>
            </a:xfrm>
            <a:prstGeom prst="rect">
              <a:avLst/>
            </a:prstGeom>
            <a:effectLst/>
          </p:spPr>
        </p:pic>
        <p:pic>
          <p:nvPicPr>
            <p:cNvPr id="1639" name="Line" descr="Line"/>
            <p:cNvPicPr>
              <a:picLocks noChangeAspect="0"/>
            </p:cNvPicPr>
            <p:nvPr/>
          </p:nvPicPr>
          <p:blipFill>
            <a:blip r:embed="rId194">
              <a:extLst/>
            </a:blip>
            <a:stretch>
              <a:fillRect/>
            </a:stretch>
          </p:blipFill>
          <p:spPr>
            <a:xfrm>
              <a:off x="7645781" y="1355607"/>
              <a:ext cx="103920" cy="553723"/>
            </a:xfrm>
            <a:prstGeom prst="rect">
              <a:avLst/>
            </a:prstGeom>
            <a:effectLst/>
          </p:spPr>
        </p:pic>
        <p:pic>
          <p:nvPicPr>
            <p:cNvPr id="1641" name="Line" descr="Line"/>
            <p:cNvPicPr>
              <a:picLocks noChangeAspect="0"/>
            </p:cNvPicPr>
            <p:nvPr/>
          </p:nvPicPr>
          <p:blipFill>
            <a:blip r:embed="rId195">
              <a:extLst/>
            </a:blip>
            <a:stretch>
              <a:fillRect/>
            </a:stretch>
          </p:blipFill>
          <p:spPr>
            <a:xfrm>
              <a:off x="8015449" y="1250743"/>
              <a:ext cx="265130" cy="624987"/>
            </a:xfrm>
            <a:prstGeom prst="rect">
              <a:avLst/>
            </a:prstGeom>
            <a:effectLst/>
          </p:spPr>
        </p:pic>
        <p:pic>
          <p:nvPicPr>
            <p:cNvPr id="1643" name="Line" descr="Line"/>
            <p:cNvPicPr>
              <a:picLocks noChangeAspect="0"/>
            </p:cNvPicPr>
            <p:nvPr/>
          </p:nvPicPr>
          <p:blipFill>
            <a:blip r:embed="rId196">
              <a:extLst/>
            </a:blip>
            <a:stretch>
              <a:fillRect/>
            </a:stretch>
          </p:blipFill>
          <p:spPr>
            <a:xfrm>
              <a:off x="8206696" y="1415214"/>
              <a:ext cx="205461" cy="242427"/>
            </a:xfrm>
            <a:prstGeom prst="rect">
              <a:avLst/>
            </a:prstGeom>
            <a:effectLst/>
          </p:spPr>
        </p:pic>
        <p:pic>
          <p:nvPicPr>
            <p:cNvPr id="1645" name="Line" descr="Line"/>
            <p:cNvPicPr>
              <a:picLocks noChangeAspect="0"/>
            </p:cNvPicPr>
            <p:nvPr/>
          </p:nvPicPr>
          <p:blipFill>
            <a:blip r:embed="rId197">
              <a:extLst/>
            </a:blip>
            <a:stretch>
              <a:fillRect/>
            </a:stretch>
          </p:blipFill>
          <p:spPr>
            <a:xfrm>
              <a:off x="8428378" y="1545672"/>
              <a:ext cx="68486" cy="310377"/>
            </a:xfrm>
            <a:prstGeom prst="rect">
              <a:avLst/>
            </a:prstGeom>
            <a:effectLst/>
          </p:spPr>
        </p:pic>
        <p:pic>
          <p:nvPicPr>
            <p:cNvPr id="1647" name="Line" descr="Line"/>
            <p:cNvPicPr>
              <a:picLocks noChangeAspect="0"/>
            </p:cNvPicPr>
            <p:nvPr/>
          </p:nvPicPr>
          <p:blipFill>
            <a:blip r:embed="rId198">
              <a:extLst/>
            </a:blip>
            <a:stretch>
              <a:fillRect/>
            </a:stretch>
          </p:blipFill>
          <p:spPr>
            <a:xfrm>
              <a:off x="8638720" y="1339222"/>
              <a:ext cx="54766" cy="349699"/>
            </a:xfrm>
            <a:prstGeom prst="rect">
              <a:avLst/>
            </a:prstGeom>
            <a:effectLst/>
          </p:spPr>
        </p:pic>
        <p:pic>
          <p:nvPicPr>
            <p:cNvPr id="1649" name="Line" descr="Line"/>
            <p:cNvPicPr>
              <a:picLocks noChangeAspect="0"/>
            </p:cNvPicPr>
            <p:nvPr/>
          </p:nvPicPr>
          <p:blipFill>
            <a:blip r:embed="rId199">
              <a:extLst/>
            </a:blip>
            <a:stretch>
              <a:fillRect/>
            </a:stretch>
          </p:blipFill>
          <p:spPr>
            <a:xfrm>
              <a:off x="8810826" y="1155297"/>
              <a:ext cx="298322" cy="662162"/>
            </a:xfrm>
            <a:prstGeom prst="rect">
              <a:avLst/>
            </a:prstGeom>
            <a:effectLst/>
          </p:spPr>
        </p:pic>
        <p:pic>
          <p:nvPicPr>
            <p:cNvPr id="1651" name="Line" descr="Line"/>
            <p:cNvPicPr>
              <a:picLocks noChangeAspect="0"/>
            </p:cNvPicPr>
            <p:nvPr/>
          </p:nvPicPr>
          <p:blipFill>
            <a:blip r:embed="rId200">
              <a:extLst/>
            </a:blip>
            <a:stretch>
              <a:fillRect/>
            </a:stretch>
          </p:blipFill>
          <p:spPr>
            <a:xfrm>
              <a:off x="9336725" y="1309727"/>
              <a:ext cx="182572" cy="54767"/>
            </a:xfrm>
            <a:prstGeom prst="rect">
              <a:avLst/>
            </a:prstGeom>
            <a:effectLst/>
          </p:spPr>
        </p:pic>
        <p:pic>
          <p:nvPicPr>
            <p:cNvPr id="1653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9287573" y="1437530"/>
              <a:ext cx="271049" cy="73410"/>
            </a:xfrm>
            <a:prstGeom prst="rect">
              <a:avLst/>
            </a:prstGeom>
            <a:effectLst/>
          </p:spPr>
        </p:pic>
        <p:pic>
          <p:nvPicPr>
            <p:cNvPr id="1655" name="Line" descr="Line"/>
            <p:cNvPicPr>
              <a:picLocks noChangeAspect="0"/>
            </p:cNvPicPr>
            <p:nvPr/>
          </p:nvPicPr>
          <p:blipFill>
            <a:blip r:embed="rId202">
              <a:extLst/>
            </a:blip>
            <a:stretch>
              <a:fillRect/>
            </a:stretch>
          </p:blipFill>
          <p:spPr>
            <a:xfrm>
              <a:off x="9924946" y="1196258"/>
              <a:ext cx="351342" cy="374515"/>
            </a:xfrm>
            <a:prstGeom prst="rect">
              <a:avLst/>
            </a:prstGeom>
            <a:effectLst/>
          </p:spPr>
        </p:pic>
        <p:pic>
          <p:nvPicPr>
            <p:cNvPr id="1657" name="Line" descr="Line"/>
            <p:cNvPicPr>
              <a:picLocks noChangeAspect="0"/>
            </p:cNvPicPr>
            <p:nvPr/>
          </p:nvPicPr>
          <p:blipFill>
            <a:blip r:embed="rId203">
              <a:extLst/>
            </a:blip>
            <a:stretch>
              <a:fillRect/>
            </a:stretch>
          </p:blipFill>
          <p:spPr>
            <a:xfrm>
              <a:off x="10595103" y="1152428"/>
              <a:ext cx="294868" cy="415240"/>
            </a:xfrm>
            <a:prstGeom prst="rect">
              <a:avLst/>
            </a:prstGeom>
            <a:effectLst/>
          </p:spPr>
        </p:pic>
        <p:pic>
          <p:nvPicPr>
            <p:cNvPr id="1659" name="Line" descr="Line"/>
            <p:cNvPicPr>
              <a:picLocks noChangeAspect="0"/>
            </p:cNvPicPr>
            <p:nvPr/>
          </p:nvPicPr>
          <p:blipFill>
            <a:blip r:embed="rId204">
              <a:extLst/>
            </a:blip>
            <a:stretch>
              <a:fillRect/>
            </a:stretch>
          </p:blipFill>
          <p:spPr>
            <a:xfrm>
              <a:off x="10640909" y="1480233"/>
              <a:ext cx="274401" cy="169361"/>
            </a:xfrm>
            <a:prstGeom prst="rect">
              <a:avLst/>
            </a:prstGeom>
            <a:effectLst/>
          </p:spPr>
        </p:pic>
        <p:pic>
          <p:nvPicPr>
            <p:cNvPr id="1661" name="Line" descr="Line"/>
            <p:cNvPicPr>
              <a:picLocks noChangeAspect="0"/>
            </p:cNvPicPr>
            <p:nvPr/>
          </p:nvPicPr>
          <p:blipFill>
            <a:blip r:embed="rId205">
              <a:extLst/>
            </a:blip>
            <a:stretch>
              <a:fillRect/>
            </a:stretch>
          </p:blipFill>
          <p:spPr>
            <a:xfrm>
              <a:off x="9877433" y="1132766"/>
              <a:ext cx="321396" cy="127980"/>
            </a:xfrm>
            <a:prstGeom prst="rect">
              <a:avLst/>
            </a:prstGeom>
            <a:effectLst/>
          </p:spPr>
        </p:pic>
        <p:pic>
          <p:nvPicPr>
            <p:cNvPr id="1663" name="Line" descr="Line"/>
            <p:cNvPicPr>
              <a:picLocks noChangeAspect="0"/>
            </p:cNvPicPr>
            <p:nvPr/>
          </p:nvPicPr>
          <p:blipFill>
            <a:blip r:embed="rId206">
              <a:extLst/>
            </a:blip>
            <a:stretch>
              <a:fillRect/>
            </a:stretch>
          </p:blipFill>
          <p:spPr>
            <a:xfrm>
              <a:off x="9808617" y="1162259"/>
              <a:ext cx="310376" cy="123586"/>
            </a:xfrm>
            <a:prstGeom prst="rect">
              <a:avLst/>
            </a:prstGeom>
            <a:effectLst/>
          </p:spPr>
        </p:pic>
        <p:pic>
          <p:nvPicPr>
            <p:cNvPr id="1665" name="Line" descr="Line"/>
            <p:cNvPicPr>
              <a:picLocks noChangeAspect="0"/>
            </p:cNvPicPr>
            <p:nvPr/>
          </p:nvPicPr>
          <p:blipFill>
            <a:blip r:embed="rId207">
              <a:extLst/>
            </a:blip>
            <a:stretch>
              <a:fillRect/>
            </a:stretch>
          </p:blipFill>
          <p:spPr>
            <a:xfrm>
              <a:off x="9886352" y="1260572"/>
              <a:ext cx="183484" cy="308915"/>
            </a:xfrm>
            <a:prstGeom prst="rect">
              <a:avLst/>
            </a:prstGeom>
            <a:effectLst/>
          </p:spPr>
        </p:pic>
        <p:pic>
          <p:nvPicPr>
            <p:cNvPr id="1667" name="Line" descr="Line"/>
            <p:cNvPicPr>
              <a:picLocks noChangeAspect="0"/>
            </p:cNvPicPr>
            <p:nvPr/>
          </p:nvPicPr>
          <p:blipFill>
            <a:blip r:embed="rId208">
              <a:extLst/>
            </a:blip>
            <a:stretch>
              <a:fillRect/>
            </a:stretch>
          </p:blipFill>
          <p:spPr>
            <a:xfrm>
              <a:off x="10034734" y="1258743"/>
              <a:ext cx="231723" cy="312202"/>
            </a:xfrm>
            <a:prstGeom prst="rect">
              <a:avLst/>
            </a:prstGeom>
            <a:effectLst/>
          </p:spPr>
        </p:pic>
        <p:pic>
          <p:nvPicPr>
            <p:cNvPr id="1669" name="Line" descr="Line"/>
            <p:cNvPicPr>
              <a:picLocks noChangeAspect="0"/>
            </p:cNvPicPr>
            <p:nvPr/>
          </p:nvPicPr>
          <p:blipFill>
            <a:blip r:embed="rId209">
              <a:extLst/>
            </a:blip>
            <a:stretch>
              <a:fillRect/>
            </a:stretch>
          </p:blipFill>
          <p:spPr>
            <a:xfrm>
              <a:off x="7060881" y="403708"/>
              <a:ext cx="573796" cy="309907"/>
            </a:xfrm>
            <a:prstGeom prst="rect">
              <a:avLst/>
            </a:prstGeom>
            <a:effectLst/>
          </p:spPr>
        </p:pic>
        <p:pic>
          <p:nvPicPr>
            <p:cNvPr id="1671" name="Line" descr="Line"/>
            <p:cNvPicPr>
              <a:picLocks noChangeAspect="0"/>
            </p:cNvPicPr>
            <p:nvPr/>
          </p:nvPicPr>
          <p:blipFill>
            <a:blip r:embed="rId210">
              <a:extLst/>
            </a:blip>
            <a:stretch>
              <a:fillRect/>
            </a:stretch>
          </p:blipFill>
          <p:spPr>
            <a:xfrm>
              <a:off x="7477554" y="389453"/>
              <a:ext cx="403726" cy="443675"/>
            </a:xfrm>
            <a:prstGeom prst="rect">
              <a:avLst/>
            </a:prstGeom>
            <a:effectLst/>
          </p:spPr>
        </p:pic>
      </p:grpSp>
      <p:grpSp>
        <p:nvGrpSpPr>
          <p:cNvPr id="1724" name="Drawing"/>
          <p:cNvGrpSpPr/>
          <p:nvPr/>
        </p:nvGrpSpPr>
        <p:grpSpPr>
          <a:xfrm>
            <a:off x="4688907" y="5803430"/>
            <a:ext cx="3720082" cy="854402"/>
            <a:chOff x="4028553" y="2345662"/>
            <a:chExt cx="3720080" cy="854401"/>
          </a:xfrm>
        </p:grpSpPr>
        <p:pic>
          <p:nvPicPr>
            <p:cNvPr id="1674" name="Line" descr="Line"/>
            <p:cNvPicPr>
              <a:picLocks noChangeAspect="0"/>
            </p:cNvPicPr>
            <p:nvPr/>
          </p:nvPicPr>
          <p:blipFill>
            <a:blip r:embed="rId211">
              <a:extLst/>
            </a:blip>
            <a:stretch>
              <a:fillRect/>
            </a:stretch>
          </p:blipFill>
          <p:spPr>
            <a:xfrm>
              <a:off x="4028553" y="2606224"/>
              <a:ext cx="330615" cy="352278"/>
            </a:xfrm>
            <a:prstGeom prst="rect">
              <a:avLst/>
            </a:prstGeom>
            <a:effectLst/>
          </p:spPr>
        </p:pic>
        <p:pic>
          <p:nvPicPr>
            <p:cNvPr id="1676" name="Line" descr="Line"/>
            <p:cNvPicPr>
              <a:picLocks noChangeAspect="0"/>
            </p:cNvPicPr>
            <p:nvPr/>
          </p:nvPicPr>
          <p:blipFill>
            <a:blip r:embed="rId212">
              <a:extLst/>
            </a:blip>
            <a:stretch>
              <a:fillRect/>
            </a:stretch>
          </p:blipFill>
          <p:spPr>
            <a:xfrm>
              <a:off x="4392476" y="2637545"/>
              <a:ext cx="244277" cy="319629"/>
            </a:xfrm>
            <a:prstGeom prst="rect">
              <a:avLst/>
            </a:prstGeom>
            <a:effectLst/>
          </p:spPr>
        </p:pic>
        <p:pic>
          <p:nvPicPr>
            <p:cNvPr id="1678" name="Line" descr="Line"/>
            <p:cNvPicPr>
              <a:picLocks noChangeAspect="0"/>
            </p:cNvPicPr>
            <p:nvPr/>
          </p:nvPicPr>
          <p:blipFill>
            <a:blip r:embed="rId213">
              <a:extLst/>
            </a:blip>
            <a:stretch>
              <a:fillRect/>
            </a:stretch>
          </p:blipFill>
          <p:spPr>
            <a:xfrm>
              <a:off x="4413504" y="2779231"/>
              <a:ext cx="195491" cy="60588"/>
            </a:xfrm>
            <a:prstGeom prst="rect">
              <a:avLst/>
            </a:prstGeom>
            <a:effectLst/>
          </p:spPr>
        </p:pic>
        <p:pic>
          <p:nvPicPr>
            <p:cNvPr id="1680" name="Line" descr="Line"/>
            <p:cNvPicPr>
              <a:picLocks noChangeAspect="0"/>
            </p:cNvPicPr>
            <p:nvPr/>
          </p:nvPicPr>
          <p:blipFill>
            <a:blip r:embed="rId214">
              <a:extLst/>
            </a:blip>
            <a:stretch>
              <a:fillRect/>
            </a:stretch>
          </p:blipFill>
          <p:spPr>
            <a:xfrm>
              <a:off x="4671377" y="2604582"/>
              <a:ext cx="208334" cy="316310"/>
            </a:xfrm>
            <a:prstGeom prst="rect">
              <a:avLst/>
            </a:prstGeom>
            <a:effectLst/>
          </p:spPr>
        </p:pic>
        <p:pic>
          <p:nvPicPr>
            <p:cNvPr id="1682" name="Line" descr="Line"/>
            <p:cNvPicPr>
              <a:picLocks noChangeAspect="0"/>
            </p:cNvPicPr>
            <p:nvPr/>
          </p:nvPicPr>
          <p:blipFill>
            <a:blip r:embed="rId215">
              <a:extLst/>
            </a:blip>
            <a:stretch>
              <a:fillRect/>
            </a:stretch>
          </p:blipFill>
          <p:spPr>
            <a:xfrm>
              <a:off x="4951521" y="2592259"/>
              <a:ext cx="80794" cy="337159"/>
            </a:xfrm>
            <a:prstGeom prst="rect">
              <a:avLst/>
            </a:prstGeom>
            <a:effectLst/>
          </p:spPr>
        </p:pic>
        <p:pic>
          <p:nvPicPr>
            <p:cNvPr id="1684" name="Line" descr="Line"/>
            <p:cNvPicPr>
              <a:picLocks noChangeAspect="0"/>
            </p:cNvPicPr>
            <p:nvPr/>
          </p:nvPicPr>
          <p:blipFill>
            <a:blip r:embed="rId216">
              <a:extLst/>
            </a:blip>
            <a:stretch>
              <a:fillRect/>
            </a:stretch>
          </p:blipFill>
          <p:spPr>
            <a:xfrm>
              <a:off x="4882125" y="2557161"/>
              <a:ext cx="177948" cy="66913"/>
            </a:xfrm>
            <a:prstGeom prst="rect">
              <a:avLst/>
            </a:prstGeom>
            <a:effectLst/>
          </p:spPr>
        </p:pic>
        <p:pic>
          <p:nvPicPr>
            <p:cNvPr id="1686" name="Line" descr="Line"/>
            <p:cNvPicPr>
              <a:picLocks noChangeAspect="0"/>
            </p:cNvPicPr>
            <p:nvPr/>
          </p:nvPicPr>
          <p:blipFill>
            <a:blip r:embed="rId217">
              <a:extLst/>
            </a:blip>
            <a:stretch>
              <a:fillRect/>
            </a:stretch>
          </p:blipFill>
          <p:spPr>
            <a:xfrm>
              <a:off x="5111134" y="2723712"/>
              <a:ext cx="122430" cy="46094"/>
            </a:xfrm>
            <a:prstGeom prst="rect">
              <a:avLst/>
            </a:prstGeom>
            <a:effectLst/>
          </p:spPr>
        </p:pic>
        <p:pic>
          <p:nvPicPr>
            <p:cNvPr id="1688" name="Line" descr="Line"/>
            <p:cNvPicPr>
              <a:picLocks noChangeAspect="0"/>
            </p:cNvPicPr>
            <p:nvPr/>
          </p:nvPicPr>
          <p:blipFill>
            <a:blip r:embed="rId218">
              <a:extLst/>
            </a:blip>
            <a:stretch>
              <a:fillRect/>
            </a:stretch>
          </p:blipFill>
          <p:spPr>
            <a:xfrm>
              <a:off x="5381692" y="2609122"/>
              <a:ext cx="53122" cy="285598"/>
            </a:xfrm>
            <a:prstGeom prst="rect">
              <a:avLst/>
            </a:prstGeom>
            <a:effectLst/>
          </p:spPr>
        </p:pic>
        <p:pic>
          <p:nvPicPr>
            <p:cNvPr id="1690" name="Line" descr="Line"/>
            <p:cNvPicPr>
              <a:picLocks noChangeAspect="0"/>
            </p:cNvPicPr>
            <p:nvPr/>
          </p:nvPicPr>
          <p:blipFill>
            <a:blip r:embed="rId219">
              <a:extLst/>
            </a:blip>
            <a:stretch>
              <a:fillRect/>
            </a:stretch>
          </p:blipFill>
          <p:spPr>
            <a:xfrm>
              <a:off x="5451179" y="2619619"/>
              <a:ext cx="39150" cy="247340"/>
            </a:xfrm>
            <a:prstGeom prst="rect">
              <a:avLst/>
            </a:prstGeom>
            <a:effectLst/>
          </p:spPr>
        </p:pic>
        <p:pic>
          <p:nvPicPr>
            <p:cNvPr id="1692" name="Line" descr="Line"/>
            <p:cNvPicPr>
              <a:picLocks noChangeAspect="0"/>
            </p:cNvPicPr>
            <p:nvPr/>
          </p:nvPicPr>
          <p:blipFill>
            <a:blip r:embed="rId220">
              <a:extLst/>
            </a:blip>
            <a:stretch>
              <a:fillRect/>
            </a:stretch>
          </p:blipFill>
          <p:spPr>
            <a:xfrm>
              <a:off x="5430360" y="2536286"/>
              <a:ext cx="212643" cy="276394"/>
            </a:xfrm>
            <a:prstGeom prst="rect">
              <a:avLst/>
            </a:prstGeom>
            <a:effectLst/>
          </p:spPr>
        </p:pic>
        <p:pic>
          <p:nvPicPr>
            <p:cNvPr id="1694" name="Line" descr="Line"/>
            <p:cNvPicPr>
              <a:picLocks noChangeAspect="0"/>
            </p:cNvPicPr>
            <p:nvPr/>
          </p:nvPicPr>
          <p:blipFill>
            <a:blip r:embed="rId221">
              <a:extLst/>
            </a:blip>
            <a:stretch>
              <a:fillRect/>
            </a:stretch>
          </p:blipFill>
          <p:spPr>
            <a:xfrm>
              <a:off x="5988696" y="2538830"/>
              <a:ext cx="70685" cy="275507"/>
            </a:xfrm>
            <a:prstGeom prst="rect">
              <a:avLst/>
            </a:prstGeom>
            <a:effectLst/>
          </p:spPr>
        </p:pic>
        <p:pic>
          <p:nvPicPr>
            <p:cNvPr id="1696" name="Line" descr="Line"/>
            <p:cNvPicPr>
              <a:picLocks noChangeAspect="0"/>
            </p:cNvPicPr>
            <p:nvPr/>
          </p:nvPicPr>
          <p:blipFill>
            <a:blip r:embed="rId222">
              <a:extLst/>
            </a:blip>
            <a:stretch>
              <a:fillRect/>
            </a:stretch>
          </p:blipFill>
          <p:spPr>
            <a:xfrm>
              <a:off x="5971264" y="2494068"/>
              <a:ext cx="185273" cy="81429"/>
            </a:xfrm>
            <a:prstGeom prst="rect">
              <a:avLst/>
            </a:prstGeom>
            <a:effectLst/>
          </p:spPr>
        </p:pic>
        <p:pic>
          <p:nvPicPr>
            <p:cNvPr id="1698" name="Line" descr="Line"/>
            <p:cNvPicPr>
              <a:picLocks noChangeAspect="0"/>
            </p:cNvPicPr>
            <p:nvPr/>
          </p:nvPicPr>
          <p:blipFill>
            <a:blip r:embed="rId223">
              <a:extLst/>
            </a:blip>
            <a:stretch>
              <a:fillRect/>
            </a:stretch>
          </p:blipFill>
          <p:spPr>
            <a:xfrm>
              <a:off x="5992469" y="2661256"/>
              <a:ext cx="115489" cy="39153"/>
            </a:xfrm>
            <a:prstGeom prst="rect">
              <a:avLst/>
            </a:prstGeom>
            <a:effectLst/>
          </p:spPr>
        </p:pic>
        <p:pic>
          <p:nvPicPr>
            <p:cNvPr id="1700" name="Line" descr="Line"/>
            <p:cNvPicPr>
              <a:picLocks noChangeAspect="0"/>
            </p:cNvPicPr>
            <p:nvPr/>
          </p:nvPicPr>
          <p:blipFill>
            <a:blip r:embed="rId224">
              <a:extLst/>
            </a:blip>
            <a:stretch>
              <a:fillRect/>
            </a:stretch>
          </p:blipFill>
          <p:spPr>
            <a:xfrm>
              <a:off x="6194877" y="2564102"/>
              <a:ext cx="51876" cy="282041"/>
            </a:xfrm>
            <a:prstGeom prst="rect">
              <a:avLst/>
            </a:prstGeom>
            <a:effectLst/>
          </p:spPr>
        </p:pic>
        <p:pic>
          <p:nvPicPr>
            <p:cNvPr id="1702" name="Line" descr="Line"/>
            <p:cNvPicPr>
              <a:picLocks noChangeAspect="0"/>
            </p:cNvPicPr>
            <p:nvPr/>
          </p:nvPicPr>
          <p:blipFill>
            <a:blip r:embed="rId225">
              <a:extLst/>
            </a:blip>
            <a:stretch>
              <a:fillRect/>
            </a:stretch>
          </p:blipFill>
          <p:spPr>
            <a:xfrm>
              <a:off x="6304755" y="2564102"/>
              <a:ext cx="46089" cy="288977"/>
            </a:xfrm>
            <a:prstGeom prst="rect">
              <a:avLst/>
            </a:prstGeom>
            <a:effectLst/>
          </p:spPr>
        </p:pic>
        <p:pic>
          <p:nvPicPr>
            <p:cNvPr id="1704" name="Line" descr="Line"/>
            <p:cNvPicPr>
              <a:picLocks noChangeAspect="0"/>
            </p:cNvPicPr>
            <p:nvPr/>
          </p:nvPicPr>
          <p:blipFill>
            <a:blip r:embed="rId226">
              <a:extLst/>
            </a:blip>
            <a:stretch>
              <a:fillRect/>
            </a:stretch>
          </p:blipFill>
          <p:spPr>
            <a:xfrm>
              <a:off x="6266345" y="2523508"/>
              <a:ext cx="223292" cy="322632"/>
            </a:xfrm>
            <a:prstGeom prst="rect">
              <a:avLst/>
            </a:prstGeom>
            <a:effectLst/>
          </p:spPr>
        </p:pic>
        <p:pic>
          <p:nvPicPr>
            <p:cNvPr id="1706" name="Line" descr="Line"/>
            <p:cNvPicPr>
              <a:picLocks noChangeAspect="0"/>
            </p:cNvPicPr>
            <p:nvPr/>
          </p:nvPicPr>
          <p:blipFill>
            <a:blip r:embed="rId227">
              <a:extLst/>
            </a:blip>
            <a:stretch>
              <a:fillRect/>
            </a:stretch>
          </p:blipFill>
          <p:spPr>
            <a:xfrm>
              <a:off x="6438221" y="2499997"/>
              <a:ext cx="278901" cy="345225"/>
            </a:xfrm>
            <a:prstGeom prst="rect">
              <a:avLst/>
            </a:prstGeom>
            <a:effectLst/>
          </p:spPr>
        </p:pic>
        <p:pic>
          <p:nvPicPr>
            <p:cNvPr id="1708" name="Line" descr="Line"/>
            <p:cNvPicPr>
              <a:picLocks noChangeAspect="0"/>
            </p:cNvPicPr>
            <p:nvPr/>
          </p:nvPicPr>
          <p:blipFill>
            <a:blip r:embed="rId228">
              <a:extLst/>
            </a:blip>
            <a:stretch>
              <a:fillRect/>
            </a:stretch>
          </p:blipFill>
          <p:spPr>
            <a:xfrm>
              <a:off x="6679493" y="2523194"/>
              <a:ext cx="76861" cy="329885"/>
            </a:xfrm>
            <a:prstGeom prst="rect">
              <a:avLst/>
            </a:prstGeom>
            <a:effectLst/>
          </p:spPr>
        </p:pic>
        <p:pic>
          <p:nvPicPr>
            <p:cNvPr id="1710" name="Line" descr="Line"/>
            <p:cNvPicPr>
              <a:picLocks noChangeAspect="0"/>
            </p:cNvPicPr>
            <p:nvPr/>
          </p:nvPicPr>
          <p:blipFill>
            <a:blip r:embed="rId229">
              <a:extLst/>
            </a:blip>
            <a:stretch>
              <a:fillRect/>
            </a:stretch>
          </p:blipFill>
          <p:spPr>
            <a:xfrm>
              <a:off x="6623196" y="2461010"/>
              <a:ext cx="199544" cy="107547"/>
            </a:xfrm>
            <a:prstGeom prst="rect">
              <a:avLst/>
            </a:prstGeom>
            <a:effectLst/>
          </p:spPr>
        </p:pic>
        <p:pic>
          <p:nvPicPr>
            <p:cNvPr id="1712" name="Line" descr="Line"/>
            <p:cNvPicPr>
              <a:picLocks noChangeAspect="0"/>
            </p:cNvPicPr>
            <p:nvPr/>
          </p:nvPicPr>
          <p:blipFill>
            <a:blip r:embed="rId230">
              <a:extLst/>
            </a:blip>
            <a:stretch>
              <a:fillRect/>
            </a:stretch>
          </p:blipFill>
          <p:spPr>
            <a:xfrm>
              <a:off x="6832166" y="2661256"/>
              <a:ext cx="122428" cy="39153"/>
            </a:xfrm>
            <a:prstGeom prst="rect">
              <a:avLst/>
            </a:prstGeom>
            <a:effectLst/>
          </p:spPr>
        </p:pic>
        <p:pic>
          <p:nvPicPr>
            <p:cNvPr id="1714" name="Line" descr="Line"/>
            <p:cNvPicPr>
              <a:picLocks noChangeAspect="0"/>
            </p:cNvPicPr>
            <p:nvPr/>
          </p:nvPicPr>
          <p:blipFill>
            <a:blip r:embed="rId231">
              <a:extLst/>
            </a:blip>
            <a:stretch>
              <a:fillRect/>
            </a:stretch>
          </p:blipFill>
          <p:spPr>
            <a:xfrm>
              <a:off x="7012596" y="2515985"/>
              <a:ext cx="236417" cy="275875"/>
            </a:xfrm>
            <a:prstGeom prst="rect">
              <a:avLst/>
            </a:prstGeom>
            <a:effectLst/>
          </p:spPr>
        </p:pic>
        <p:pic>
          <p:nvPicPr>
            <p:cNvPr id="1716" name="Line" descr="Line"/>
            <p:cNvPicPr>
              <a:picLocks noChangeAspect="0"/>
            </p:cNvPicPr>
            <p:nvPr/>
          </p:nvPicPr>
          <p:blipFill>
            <a:blip r:embed="rId232">
              <a:extLst/>
            </a:blip>
            <a:stretch>
              <a:fillRect/>
            </a:stretch>
          </p:blipFill>
          <p:spPr>
            <a:xfrm>
              <a:off x="7290180" y="2429936"/>
              <a:ext cx="211541" cy="275066"/>
            </a:xfrm>
            <a:prstGeom prst="rect">
              <a:avLst/>
            </a:prstGeom>
            <a:effectLst/>
          </p:spPr>
        </p:pic>
        <p:pic>
          <p:nvPicPr>
            <p:cNvPr id="1718" name="Line" descr="Line"/>
            <p:cNvPicPr>
              <a:picLocks noChangeAspect="0"/>
            </p:cNvPicPr>
            <p:nvPr/>
          </p:nvPicPr>
          <p:blipFill>
            <a:blip r:embed="rId233">
              <a:extLst/>
            </a:blip>
            <a:stretch>
              <a:fillRect/>
            </a:stretch>
          </p:blipFill>
          <p:spPr>
            <a:xfrm>
              <a:off x="7609405" y="2425310"/>
              <a:ext cx="46091" cy="295917"/>
            </a:xfrm>
            <a:prstGeom prst="rect">
              <a:avLst/>
            </a:prstGeom>
            <a:effectLst/>
          </p:spPr>
        </p:pic>
        <p:pic>
          <p:nvPicPr>
            <p:cNvPr id="1720" name="Line" descr="Line"/>
            <p:cNvPicPr>
              <a:picLocks noChangeAspect="0"/>
            </p:cNvPicPr>
            <p:nvPr/>
          </p:nvPicPr>
          <p:blipFill>
            <a:blip r:embed="rId234">
              <a:extLst/>
            </a:blip>
            <a:stretch>
              <a:fillRect/>
            </a:stretch>
          </p:blipFill>
          <p:spPr>
            <a:xfrm>
              <a:off x="7477553" y="2345662"/>
              <a:ext cx="271081" cy="70221"/>
            </a:xfrm>
            <a:prstGeom prst="rect">
              <a:avLst/>
            </a:prstGeom>
            <a:effectLst/>
          </p:spPr>
        </p:pic>
        <p:pic>
          <p:nvPicPr>
            <p:cNvPr id="1722" name="Line" descr="Line"/>
            <p:cNvPicPr>
              <a:picLocks noChangeAspect="0"/>
            </p:cNvPicPr>
            <p:nvPr/>
          </p:nvPicPr>
          <p:blipFill>
            <a:blip r:embed="rId235">
              <a:extLst/>
            </a:blip>
            <a:stretch>
              <a:fillRect/>
            </a:stretch>
          </p:blipFill>
          <p:spPr>
            <a:xfrm>
              <a:off x="4063249" y="2862508"/>
              <a:ext cx="3595018" cy="3375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3" grpId="3"/>
      <p:bldP build="whole" bldLvl="1" animBg="1" rev="0" advAuto="0" spid="1407" grpId="1"/>
      <p:bldP build="whole" bldLvl="1" animBg="1" rev="0" advAuto="0" spid="1362" grpId="5"/>
      <p:bldP build="whole" bldLvl="1" animBg="1" rev="0" advAuto="0" spid="1724" grpId="4"/>
      <p:bldP build="whole" bldLvl="1" animBg="1" rev="0" advAuto="0" spid="153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6" name="Drawing"/>
          <p:cNvGrpSpPr/>
          <p:nvPr/>
        </p:nvGrpSpPr>
        <p:grpSpPr>
          <a:xfrm>
            <a:off x="1063497" y="6985617"/>
            <a:ext cx="11262259" cy="1816285"/>
            <a:chOff x="-240300" y="6451985"/>
            <a:chExt cx="11262258" cy="1816284"/>
          </a:xfrm>
        </p:grpSpPr>
        <p:pic>
          <p:nvPicPr>
            <p:cNvPr id="1726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40301" y="7001562"/>
              <a:ext cx="263522" cy="521513"/>
            </a:xfrm>
            <a:prstGeom prst="rect">
              <a:avLst/>
            </a:prstGeom>
            <a:effectLst/>
          </p:spPr>
        </p:pic>
        <p:pic>
          <p:nvPicPr>
            <p:cNvPr id="1728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29472" y="7329674"/>
              <a:ext cx="173634" cy="45168"/>
            </a:xfrm>
            <a:prstGeom prst="rect">
              <a:avLst/>
            </a:prstGeom>
            <a:effectLst/>
          </p:spPr>
        </p:pic>
        <p:pic>
          <p:nvPicPr>
            <p:cNvPr id="1730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930" y="7272895"/>
              <a:ext cx="97986" cy="121713"/>
            </a:xfrm>
            <a:prstGeom prst="rect">
              <a:avLst/>
            </a:prstGeom>
            <a:effectLst/>
          </p:spPr>
        </p:pic>
        <p:pic>
          <p:nvPicPr>
            <p:cNvPr id="1732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3579" y="7011031"/>
              <a:ext cx="314138" cy="456041"/>
            </a:xfrm>
            <a:prstGeom prst="rect">
              <a:avLst/>
            </a:prstGeom>
            <a:effectLst/>
          </p:spPr>
        </p:pic>
        <p:pic>
          <p:nvPicPr>
            <p:cNvPr id="1734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26730" y="7260487"/>
              <a:ext cx="117401" cy="138041"/>
            </a:xfrm>
            <a:prstGeom prst="rect">
              <a:avLst/>
            </a:prstGeom>
            <a:effectLst/>
          </p:spPr>
        </p:pic>
        <p:pic>
          <p:nvPicPr>
            <p:cNvPr id="1736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32342" y="6934646"/>
              <a:ext cx="531370" cy="104205"/>
            </a:xfrm>
            <a:prstGeom prst="rect">
              <a:avLst/>
            </a:prstGeom>
            <a:effectLst/>
          </p:spPr>
        </p:pic>
        <p:pic>
          <p:nvPicPr>
            <p:cNvPr id="1738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03948" y="6983799"/>
              <a:ext cx="426959" cy="532431"/>
            </a:xfrm>
            <a:prstGeom prst="rect">
              <a:avLst/>
            </a:prstGeom>
            <a:effectLst/>
          </p:spPr>
        </p:pic>
        <p:pic>
          <p:nvPicPr>
            <p:cNvPr id="1740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110664" y="7008967"/>
              <a:ext cx="152043" cy="110838"/>
            </a:xfrm>
            <a:prstGeom prst="rect">
              <a:avLst/>
            </a:prstGeom>
            <a:effectLst/>
          </p:spPr>
        </p:pic>
        <p:pic>
          <p:nvPicPr>
            <p:cNvPr id="1742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081021" y="7314409"/>
              <a:ext cx="142152" cy="134696"/>
            </a:xfrm>
            <a:prstGeom prst="rect">
              <a:avLst/>
            </a:prstGeom>
            <a:effectLst/>
          </p:spPr>
        </p:pic>
        <p:pic>
          <p:nvPicPr>
            <p:cNvPr id="1744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612740" y="7013449"/>
              <a:ext cx="855496" cy="153869"/>
            </a:xfrm>
            <a:prstGeom prst="rect">
              <a:avLst/>
            </a:prstGeom>
            <a:effectLst/>
          </p:spPr>
        </p:pic>
        <p:pic>
          <p:nvPicPr>
            <p:cNvPr id="1746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268499" y="6793077"/>
              <a:ext cx="342225" cy="549462"/>
            </a:xfrm>
            <a:prstGeom prst="rect">
              <a:avLst/>
            </a:prstGeom>
            <a:effectLst/>
          </p:spPr>
        </p:pic>
        <p:pic>
          <p:nvPicPr>
            <p:cNvPr id="1748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915263" y="7379085"/>
              <a:ext cx="153869" cy="203279"/>
            </a:xfrm>
            <a:prstGeom prst="rect">
              <a:avLst/>
            </a:prstGeom>
            <a:effectLst/>
          </p:spPr>
        </p:pic>
        <p:pic>
          <p:nvPicPr>
            <p:cNvPr id="1750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7527971" y="6888837"/>
              <a:ext cx="638072" cy="397067"/>
            </a:xfrm>
            <a:prstGeom prst="rect">
              <a:avLst/>
            </a:prstGeom>
            <a:effectLst/>
          </p:spPr>
        </p:pic>
        <p:pic>
          <p:nvPicPr>
            <p:cNvPr id="1752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675549" y="6821374"/>
              <a:ext cx="93301" cy="375592"/>
            </a:xfrm>
            <a:prstGeom prst="rect">
              <a:avLst/>
            </a:prstGeom>
            <a:effectLst/>
          </p:spPr>
        </p:pic>
        <p:pic>
          <p:nvPicPr>
            <p:cNvPr id="1754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694035" y="6677459"/>
              <a:ext cx="25401" cy="104457"/>
            </a:xfrm>
            <a:prstGeom prst="rect">
              <a:avLst/>
            </a:prstGeom>
            <a:effectLst/>
          </p:spPr>
        </p:pic>
        <p:pic>
          <p:nvPicPr>
            <p:cNvPr id="1756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852148" y="6875910"/>
              <a:ext cx="172215" cy="340821"/>
            </a:xfrm>
            <a:prstGeom prst="rect">
              <a:avLst/>
            </a:prstGeom>
            <a:effectLst/>
          </p:spPr>
        </p:pic>
        <p:pic>
          <p:nvPicPr>
            <p:cNvPr id="1758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9028062" y="6786160"/>
              <a:ext cx="268971" cy="565622"/>
            </a:xfrm>
            <a:prstGeom prst="rect">
              <a:avLst/>
            </a:prstGeom>
            <a:effectLst/>
          </p:spPr>
        </p:pic>
        <p:pic>
          <p:nvPicPr>
            <p:cNvPr id="1760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9247431" y="6529227"/>
              <a:ext cx="84694" cy="94576"/>
            </a:xfrm>
            <a:prstGeom prst="rect">
              <a:avLst/>
            </a:prstGeom>
            <a:effectLst/>
          </p:spPr>
        </p:pic>
        <p:pic>
          <p:nvPicPr>
            <p:cNvPr id="1762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9364342" y="6743911"/>
              <a:ext cx="392712" cy="372165"/>
            </a:xfrm>
            <a:prstGeom prst="rect">
              <a:avLst/>
            </a:prstGeom>
            <a:effectLst/>
          </p:spPr>
        </p:pic>
        <p:pic>
          <p:nvPicPr>
            <p:cNvPr id="1764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9783130" y="6697222"/>
              <a:ext cx="220979" cy="351514"/>
            </a:xfrm>
            <a:prstGeom prst="rect">
              <a:avLst/>
            </a:prstGeom>
            <a:effectLst/>
          </p:spPr>
        </p:pic>
        <p:pic>
          <p:nvPicPr>
            <p:cNvPr id="1766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0087406" y="6469935"/>
              <a:ext cx="55051" cy="598562"/>
            </a:xfrm>
            <a:prstGeom prst="rect">
              <a:avLst/>
            </a:prstGeom>
            <a:effectLst/>
          </p:spPr>
        </p:pic>
        <p:pic>
          <p:nvPicPr>
            <p:cNvPr id="1768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0014933" y="6708904"/>
              <a:ext cx="344926" cy="359592"/>
            </a:xfrm>
            <a:prstGeom prst="rect">
              <a:avLst/>
            </a:prstGeom>
            <a:effectLst/>
          </p:spPr>
        </p:pic>
        <p:pic>
          <p:nvPicPr>
            <p:cNvPr id="1770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0333277" y="6451985"/>
              <a:ext cx="75996" cy="122411"/>
            </a:xfrm>
            <a:prstGeom prst="rect">
              <a:avLst/>
            </a:prstGeom>
            <a:effectLst/>
          </p:spPr>
        </p:pic>
        <p:pic>
          <p:nvPicPr>
            <p:cNvPr id="1772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10443159" y="6687338"/>
              <a:ext cx="282340" cy="331216"/>
            </a:xfrm>
            <a:prstGeom prst="rect">
              <a:avLst/>
            </a:prstGeom>
            <a:effectLst/>
          </p:spPr>
        </p:pic>
        <p:pic>
          <p:nvPicPr>
            <p:cNvPr id="1774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0681814" y="6716415"/>
              <a:ext cx="340145" cy="385351"/>
            </a:xfrm>
            <a:prstGeom prst="rect">
              <a:avLst/>
            </a:prstGeom>
            <a:effectLst/>
          </p:spPr>
        </p:pic>
        <p:pic>
          <p:nvPicPr>
            <p:cNvPr id="1776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8367926" y="7818295"/>
              <a:ext cx="588683" cy="416288"/>
            </a:xfrm>
            <a:prstGeom prst="rect">
              <a:avLst/>
            </a:prstGeom>
            <a:effectLst/>
          </p:spPr>
        </p:pic>
        <p:pic>
          <p:nvPicPr>
            <p:cNvPr id="1778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8974301" y="7652817"/>
              <a:ext cx="803916" cy="615453"/>
            </a:xfrm>
            <a:prstGeom prst="rect">
              <a:avLst/>
            </a:prstGeom>
            <a:effectLst/>
          </p:spPr>
        </p:pic>
        <p:pic>
          <p:nvPicPr>
            <p:cNvPr id="1780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9966004" y="8011538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1782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3768840" y="6879033"/>
              <a:ext cx="389900" cy="366584"/>
            </a:xfrm>
            <a:prstGeom prst="rect">
              <a:avLst/>
            </a:prstGeom>
            <a:effectLst/>
          </p:spPr>
        </p:pic>
        <p:pic>
          <p:nvPicPr>
            <p:cNvPr id="1784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3930049" y="6760786"/>
              <a:ext cx="66382" cy="677477"/>
            </a:xfrm>
            <a:prstGeom prst="rect">
              <a:avLst/>
            </a:prstGeom>
            <a:effectLst/>
          </p:spPr>
        </p:pic>
        <p:pic>
          <p:nvPicPr>
            <p:cNvPr id="1786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3796636" y="6623344"/>
              <a:ext cx="402085" cy="215010"/>
            </a:xfrm>
            <a:prstGeom prst="rect">
              <a:avLst/>
            </a:prstGeom>
            <a:effectLst/>
          </p:spPr>
        </p:pic>
        <p:pic>
          <p:nvPicPr>
            <p:cNvPr id="1788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3754464" y="7432289"/>
              <a:ext cx="514013" cy="86242"/>
            </a:xfrm>
            <a:prstGeom prst="rect">
              <a:avLst/>
            </a:prstGeom>
            <a:effectLst/>
          </p:spPr>
        </p:pic>
        <p:pic>
          <p:nvPicPr>
            <p:cNvPr id="1790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5798641" y="6675276"/>
              <a:ext cx="649495" cy="405336"/>
            </a:xfrm>
            <a:prstGeom prst="rect">
              <a:avLst/>
            </a:prstGeom>
            <a:effectLst/>
          </p:spPr>
        </p:pic>
        <p:pic>
          <p:nvPicPr>
            <p:cNvPr id="1792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6186243" y="6754824"/>
              <a:ext cx="98192" cy="575406"/>
            </a:xfrm>
            <a:prstGeom prst="rect">
              <a:avLst/>
            </a:prstGeom>
            <a:effectLst/>
          </p:spPr>
        </p:pic>
        <p:pic>
          <p:nvPicPr>
            <p:cNvPr id="1794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6412496" y="6631588"/>
              <a:ext cx="206767" cy="109108"/>
            </a:xfrm>
            <a:prstGeom prst="rect">
              <a:avLst/>
            </a:prstGeom>
            <a:effectLst/>
          </p:spPr>
        </p:pic>
      </p:grpSp>
      <p:grpSp>
        <p:nvGrpSpPr>
          <p:cNvPr id="1940" name="Drawing"/>
          <p:cNvGrpSpPr/>
          <p:nvPr/>
        </p:nvGrpSpPr>
        <p:grpSpPr>
          <a:xfrm>
            <a:off x="663654" y="354049"/>
            <a:ext cx="12107646" cy="3192373"/>
            <a:chOff x="-13126" y="-12717"/>
            <a:chExt cx="12107644" cy="3192372"/>
          </a:xfrm>
        </p:grpSpPr>
        <p:pic>
          <p:nvPicPr>
            <p:cNvPr id="1797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387905" y="74974"/>
              <a:ext cx="618087" cy="858936"/>
            </a:xfrm>
            <a:prstGeom prst="rect">
              <a:avLst/>
            </a:prstGeom>
            <a:effectLst/>
          </p:spPr>
        </p:pic>
        <p:pic>
          <p:nvPicPr>
            <p:cNvPr id="1799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1652568" y="203573"/>
              <a:ext cx="351510" cy="535089"/>
            </a:xfrm>
            <a:prstGeom prst="rect">
              <a:avLst/>
            </a:prstGeom>
            <a:effectLst/>
          </p:spPr>
        </p:pic>
        <p:pic>
          <p:nvPicPr>
            <p:cNvPr id="1801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1613039" y="292513"/>
              <a:ext cx="420684" cy="479976"/>
            </a:xfrm>
            <a:prstGeom prst="rect">
              <a:avLst/>
            </a:prstGeom>
            <a:effectLst/>
          </p:spPr>
        </p:pic>
        <p:pic>
          <p:nvPicPr>
            <p:cNvPr id="1803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2355810" y="146971"/>
              <a:ext cx="389423" cy="538242"/>
            </a:xfrm>
            <a:prstGeom prst="rect">
              <a:avLst/>
            </a:prstGeom>
            <a:effectLst/>
          </p:spPr>
        </p:pic>
        <p:pic>
          <p:nvPicPr>
            <p:cNvPr id="1805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2393720" y="385990"/>
              <a:ext cx="361395" cy="80158"/>
            </a:xfrm>
            <a:prstGeom prst="rect">
              <a:avLst/>
            </a:prstGeom>
            <a:effectLst/>
          </p:spPr>
        </p:pic>
        <p:pic>
          <p:nvPicPr>
            <p:cNvPr id="1807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3208092" y="184613"/>
              <a:ext cx="403826" cy="305088"/>
            </a:xfrm>
            <a:prstGeom prst="rect">
              <a:avLst/>
            </a:prstGeom>
            <a:effectLst/>
          </p:spPr>
        </p:pic>
        <p:pic>
          <p:nvPicPr>
            <p:cNvPr id="1809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3412812" y="-3950"/>
              <a:ext cx="73578" cy="687504"/>
            </a:xfrm>
            <a:prstGeom prst="rect">
              <a:avLst/>
            </a:prstGeom>
            <a:effectLst/>
          </p:spPr>
        </p:pic>
        <p:pic>
          <p:nvPicPr>
            <p:cNvPr id="1811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3204050" y="-12718"/>
              <a:ext cx="519510" cy="113229"/>
            </a:xfrm>
            <a:prstGeom prst="rect">
              <a:avLst/>
            </a:prstGeom>
            <a:effectLst/>
          </p:spPr>
        </p:pic>
        <p:pic>
          <p:nvPicPr>
            <p:cNvPr id="1813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3134878" y="697676"/>
              <a:ext cx="608444" cy="64931"/>
            </a:xfrm>
            <a:prstGeom prst="rect">
              <a:avLst/>
            </a:prstGeom>
            <a:effectLst/>
          </p:spPr>
        </p:pic>
        <p:pic>
          <p:nvPicPr>
            <p:cNvPr id="1815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4542493" y="75108"/>
              <a:ext cx="495381" cy="736912"/>
            </a:xfrm>
            <a:prstGeom prst="rect">
              <a:avLst/>
            </a:prstGeom>
            <a:effectLst/>
          </p:spPr>
        </p:pic>
        <p:pic>
          <p:nvPicPr>
            <p:cNvPr id="1817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5832681" y="125258"/>
              <a:ext cx="341631" cy="376266"/>
            </a:xfrm>
            <a:prstGeom prst="rect">
              <a:avLst/>
            </a:prstGeom>
            <a:effectLst/>
          </p:spPr>
        </p:pic>
        <p:pic>
          <p:nvPicPr>
            <p:cNvPr id="1819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5915465" y="173925"/>
              <a:ext cx="278611" cy="635251"/>
            </a:xfrm>
            <a:prstGeom prst="rect">
              <a:avLst/>
            </a:prstGeom>
            <a:effectLst/>
          </p:spPr>
        </p:pic>
        <p:pic>
          <p:nvPicPr>
            <p:cNvPr id="1821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6478740" y="227470"/>
              <a:ext cx="407078" cy="517132"/>
            </a:xfrm>
            <a:prstGeom prst="rect">
              <a:avLst/>
            </a:prstGeom>
            <a:effectLst/>
          </p:spPr>
        </p:pic>
        <p:pic>
          <p:nvPicPr>
            <p:cNvPr id="1823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6461840" y="460507"/>
              <a:ext cx="374569" cy="64198"/>
            </a:xfrm>
            <a:prstGeom prst="rect">
              <a:avLst/>
            </a:prstGeom>
            <a:effectLst/>
          </p:spPr>
        </p:pic>
        <p:pic>
          <p:nvPicPr>
            <p:cNvPr id="1825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7295228" y="213456"/>
              <a:ext cx="570693" cy="386723"/>
            </a:xfrm>
            <a:prstGeom prst="rect">
              <a:avLst/>
            </a:prstGeom>
            <a:effectLst/>
          </p:spPr>
        </p:pic>
        <p:pic>
          <p:nvPicPr>
            <p:cNvPr id="1827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7581807" y="203574"/>
              <a:ext cx="124224" cy="667738"/>
            </a:xfrm>
            <a:prstGeom prst="rect">
              <a:avLst/>
            </a:prstGeom>
            <a:effectLst/>
          </p:spPr>
        </p:pic>
        <p:pic>
          <p:nvPicPr>
            <p:cNvPr id="1829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7799210" y="154164"/>
              <a:ext cx="173635" cy="114343"/>
            </a:xfrm>
            <a:prstGeom prst="rect">
              <a:avLst/>
            </a:prstGeom>
            <a:effectLst/>
          </p:spPr>
        </p:pic>
        <p:pic>
          <p:nvPicPr>
            <p:cNvPr id="1831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8208874" y="173538"/>
              <a:ext cx="309441" cy="440842"/>
            </a:xfrm>
            <a:prstGeom prst="rect">
              <a:avLst/>
            </a:prstGeom>
            <a:effectLst/>
          </p:spPr>
        </p:pic>
        <p:pic>
          <p:nvPicPr>
            <p:cNvPr id="1833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8885408" y="-9514"/>
              <a:ext cx="391873" cy="779367"/>
            </a:xfrm>
            <a:prstGeom prst="rect">
              <a:avLst/>
            </a:prstGeom>
            <a:effectLst/>
          </p:spPr>
        </p:pic>
        <p:pic>
          <p:nvPicPr>
            <p:cNvPr id="1835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9103645" y="243101"/>
              <a:ext cx="400920" cy="311983"/>
            </a:xfrm>
            <a:prstGeom prst="rect">
              <a:avLst/>
            </a:prstGeom>
            <a:effectLst/>
          </p:spPr>
        </p:pic>
        <p:pic>
          <p:nvPicPr>
            <p:cNvPr id="1837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9149022" y="173926"/>
              <a:ext cx="316017" cy="485140"/>
            </a:xfrm>
            <a:prstGeom prst="rect">
              <a:avLst/>
            </a:prstGeom>
            <a:effectLst/>
          </p:spPr>
        </p:pic>
        <p:pic>
          <p:nvPicPr>
            <p:cNvPr id="1839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9518693" y="519798"/>
              <a:ext cx="163752" cy="242809"/>
            </a:xfrm>
            <a:prstGeom prst="rect">
              <a:avLst/>
            </a:prstGeom>
            <a:effectLst/>
          </p:spPr>
        </p:pic>
        <p:pic>
          <p:nvPicPr>
            <p:cNvPr id="1841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9852790" y="209211"/>
              <a:ext cx="462916" cy="338511"/>
            </a:xfrm>
            <a:prstGeom prst="rect">
              <a:avLst/>
            </a:prstGeom>
            <a:effectLst/>
          </p:spPr>
        </p:pic>
        <p:pic>
          <p:nvPicPr>
            <p:cNvPr id="1843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10319138" y="45459"/>
              <a:ext cx="476684" cy="815971"/>
            </a:xfrm>
            <a:prstGeom prst="rect">
              <a:avLst/>
            </a:prstGeom>
            <a:effectLst/>
          </p:spPr>
        </p:pic>
        <p:pic>
          <p:nvPicPr>
            <p:cNvPr id="1845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132133" y="1432245"/>
              <a:ext cx="1150553" cy="439740"/>
            </a:xfrm>
            <a:prstGeom prst="rect">
              <a:avLst/>
            </a:prstGeom>
            <a:effectLst/>
          </p:spPr>
        </p:pic>
        <p:pic>
          <p:nvPicPr>
            <p:cNvPr id="1847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2108088" y="1517143"/>
              <a:ext cx="502707" cy="431314"/>
            </a:xfrm>
            <a:prstGeom prst="rect">
              <a:avLst/>
            </a:prstGeom>
            <a:effectLst/>
          </p:spPr>
        </p:pic>
        <p:pic>
          <p:nvPicPr>
            <p:cNvPr id="1849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2701058" y="1245271"/>
              <a:ext cx="567926" cy="621436"/>
            </a:xfrm>
            <a:prstGeom prst="rect">
              <a:avLst/>
            </a:prstGeom>
            <a:effectLst/>
          </p:spPr>
        </p:pic>
        <p:pic>
          <p:nvPicPr>
            <p:cNvPr id="1851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2969096" y="1409185"/>
              <a:ext cx="378944" cy="74814"/>
            </a:xfrm>
            <a:prstGeom prst="rect">
              <a:avLst/>
            </a:prstGeom>
            <a:effectLst/>
          </p:spPr>
        </p:pic>
        <p:pic>
          <p:nvPicPr>
            <p:cNvPr id="1853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3332448" y="1547536"/>
              <a:ext cx="430637" cy="278846"/>
            </a:xfrm>
            <a:prstGeom prst="rect">
              <a:avLst/>
            </a:prstGeom>
            <a:effectLst/>
          </p:spPr>
        </p:pic>
        <p:pic>
          <p:nvPicPr>
            <p:cNvPr id="1855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3675064" y="1280720"/>
              <a:ext cx="671066" cy="598396"/>
            </a:xfrm>
            <a:prstGeom prst="rect">
              <a:avLst/>
            </a:prstGeom>
            <a:effectLst/>
          </p:spPr>
        </p:pic>
        <p:pic>
          <p:nvPicPr>
            <p:cNvPr id="1857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5072327" y="1425744"/>
              <a:ext cx="805524" cy="440839"/>
            </a:xfrm>
            <a:prstGeom prst="rect">
              <a:avLst/>
            </a:prstGeom>
            <a:effectLst/>
          </p:spPr>
        </p:pic>
        <p:pic>
          <p:nvPicPr>
            <p:cNvPr id="1859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5746436" y="1386760"/>
              <a:ext cx="1272363" cy="439817"/>
            </a:xfrm>
            <a:prstGeom prst="rect">
              <a:avLst/>
            </a:prstGeom>
            <a:effectLst/>
          </p:spPr>
        </p:pic>
        <p:pic>
          <p:nvPicPr>
            <p:cNvPr id="1861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7119178" y="1232574"/>
              <a:ext cx="201454" cy="643047"/>
            </a:xfrm>
            <a:prstGeom prst="rect">
              <a:avLst/>
            </a:prstGeom>
            <a:effectLst/>
          </p:spPr>
        </p:pic>
        <p:pic>
          <p:nvPicPr>
            <p:cNvPr id="1863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7085676" y="1458594"/>
              <a:ext cx="393069" cy="69638"/>
            </a:xfrm>
            <a:prstGeom prst="rect">
              <a:avLst/>
            </a:prstGeom>
            <a:effectLst/>
          </p:spPr>
        </p:pic>
        <p:pic>
          <p:nvPicPr>
            <p:cNvPr id="1865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8037438" y="1375914"/>
              <a:ext cx="953260" cy="431264"/>
            </a:xfrm>
            <a:prstGeom prst="rect">
              <a:avLst/>
            </a:prstGeom>
            <a:effectLst/>
          </p:spPr>
        </p:pic>
        <p:pic>
          <p:nvPicPr>
            <p:cNvPr id="1867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8738007" y="1129429"/>
              <a:ext cx="178116" cy="156930"/>
            </a:xfrm>
            <a:prstGeom prst="rect">
              <a:avLst/>
            </a:prstGeom>
            <a:effectLst/>
          </p:spPr>
        </p:pic>
        <p:pic>
          <p:nvPicPr>
            <p:cNvPr id="1869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8959701" y="1220589"/>
              <a:ext cx="564628" cy="726219"/>
            </a:xfrm>
            <a:prstGeom prst="rect">
              <a:avLst/>
            </a:prstGeom>
            <a:effectLst/>
          </p:spPr>
        </p:pic>
        <p:pic>
          <p:nvPicPr>
            <p:cNvPr id="1871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9672016" y="1139077"/>
              <a:ext cx="285451" cy="560508"/>
            </a:xfrm>
            <a:prstGeom prst="rect">
              <a:avLst/>
            </a:prstGeom>
            <a:effectLst/>
          </p:spPr>
        </p:pic>
        <p:pic>
          <p:nvPicPr>
            <p:cNvPr id="1873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9925174" y="1297284"/>
              <a:ext cx="231608" cy="351793"/>
            </a:xfrm>
            <a:prstGeom prst="rect">
              <a:avLst/>
            </a:prstGeom>
            <a:effectLst/>
          </p:spPr>
        </p:pic>
        <p:pic>
          <p:nvPicPr>
            <p:cNvPr id="1875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10240720" y="1158712"/>
              <a:ext cx="1079241" cy="582222"/>
            </a:xfrm>
            <a:prstGeom prst="rect">
              <a:avLst/>
            </a:prstGeom>
            <a:effectLst/>
          </p:spPr>
        </p:pic>
        <p:pic>
          <p:nvPicPr>
            <p:cNvPr id="1877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259196" y="2377629"/>
              <a:ext cx="64933" cy="568918"/>
            </a:xfrm>
            <a:prstGeom prst="rect">
              <a:avLst/>
            </a:prstGeom>
            <a:effectLst/>
          </p:spPr>
        </p:pic>
        <p:pic>
          <p:nvPicPr>
            <p:cNvPr id="1879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-13127" y="2337261"/>
              <a:ext cx="1311061" cy="678460"/>
            </a:xfrm>
            <a:prstGeom prst="rect">
              <a:avLst/>
            </a:prstGeom>
            <a:effectLst/>
          </p:spPr>
        </p:pic>
        <p:pic>
          <p:nvPicPr>
            <p:cNvPr id="1881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2375768" y="2555506"/>
              <a:ext cx="389228" cy="506751"/>
            </a:xfrm>
            <a:prstGeom prst="rect">
              <a:avLst/>
            </a:prstGeom>
            <a:effectLst/>
          </p:spPr>
        </p:pic>
        <p:pic>
          <p:nvPicPr>
            <p:cNvPr id="1883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2322197" y="2565386"/>
              <a:ext cx="462565" cy="491635"/>
            </a:xfrm>
            <a:prstGeom prst="rect">
              <a:avLst/>
            </a:prstGeom>
            <a:effectLst/>
          </p:spPr>
        </p:pic>
        <p:pic>
          <p:nvPicPr>
            <p:cNvPr id="1885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3493446" y="2365591"/>
              <a:ext cx="1012245" cy="814065"/>
            </a:xfrm>
            <a:prstGeom prst="rect">
              <a:avLst/>
            </a:prstGeom>
            <a:effectLst/>
          </p:spPr>
        </p:pic>
        <p:pic>
          <p:nvPicPr>
            <p:cNvPr id="1887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4496479" y="2552213"/>
              <a:ext cx="768683" cy="428034"/>
            </a:xfrm>
            <a:prstGeom prst="rect">
              <a:avLst/>
            </a:prstGeom>
            <a:effectLst/>
          </p:spPr>
        </p:pic>
        <p:pic>
          <p:nvPicPr>
            <p:cNvPr id="1889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5290295" y="2260826"/>
              <a:ext cx="495953" cy="689115"/>
            </a:xfrm>
            <a:prstGeom prst="rect">
              <a:avLst/>
            </a:prstGeom>
            <a:effectLst/>
          </p:spPr>
        </p:pic>
        <p:pic>
          <p:nvPicPr>
            <p:cNvPr id="1891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5249639" y="2444844"/>
              <a:ext cx="519507" cy="47126"/>
            </a:xfrm>
            <a:prstGeom prst="rect">
              <a:avLst/>
            </a:prstGeom>
            <a:effectLst/>
          </p:spPr>
        </p:pic>
        <p:pic>
          <p:nvPicPr>
            <p:cNvPr id="1893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6400364" y="2306248"/>
              <a:ext cx="772037" cy="602528"/>
            </a:xfrm>
            <a:prstGeom prst="rect">
              <a:avLst/>
            </a:prstGeom>
            <a:effectLst/>
          </p:spPr>
        </p:pic>
        <p:pic>
          <p:nvPicPr>
            <p:cNvPr id="1895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6857123" y="2446803"/>
              <a:ext cx="344922" cy="55051"/>
            </a:xfrm>
            <a:prstGeom prst="rect">
              <a:avLst/>
            </a:prstGeom>
            <a:effectLst/>
          </p:spPr>
        </p:pic>
        <p:pic>
          <p:nvPicPr>
            <p:cNvPr id="1897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7927677" y="2446801"/>
              <a:ext cx="252693" cy="322970"/>
            </a:xfrm>
            <a:prstGeom prst="rect">
              <a:avLst/>
            </a:prstGeom>
            <a:effectLst/>
          </p:spPr>
        </p:pic>
        <p:pic>
          <p:nvPicPr>
            <p:cNvPr id="1899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7941720" y="2413864"/>
              <a:ext cx="310577" cy="681257"/>
            </a:xfrm>
            <a:prstGeom prst="rect">
              <a:avLst/>
            </a:prstGeom>
            <a:effectLst/>
          </p:spPr>
        </p:pic>
        <p:pic>
          <p:nvPicPr>
            <p:cNvPr id="1901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9014705" y="2497533"/>
              <a:ext cx="94581" cy="370391"/>
            </a:xfrm>
            <a:prstGeom prst="rect">
              <a:avLst/>
            </a:prstGeom>
            <a:effectLst/>
          </p:spPr>
        </p:pic>
        <p:pic>
          <p:nvPicPr>
            <p:cNvPr id="1903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9073997" y="2298570"/>
              <a:ext cx="74817" cy="134110"/>
            </a:xfrm>
            <a:prstGeom prst="rect">
              <a:avLst/>
            </a:prstGeom>
            <a:effectLst/>
          </p:spPr>
        </p:pic>
        <p:pic>
          <p:nvPicPr>
            <p:cNvPr id="1905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9192582" y="2604915"/>
              <a:ext cx="55051" cy="74815"/>
            </a:xfrm>
            <a:prstGeom prst="rect">
              <a:avLst/>
            </a:prstGeom>
            <a:effectLst/>
          </p:spPr>
        </p:pic>
        <p:pic>
          <p:nvPicPr>
            <p:cNvPr id="1907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9378931" y="2395764"/>
              <a:ext cx="343043" cy="389373"/>
            </a:xfrm>
            <a:prstGeom prst="rect">
              <a:avLst/>
            </a:prstGeom>
            <a:effectLst/>
          </p:spPr>
        </p:pic>
        <p:pic>
          <p:nvPicPr>
            <p:cNvPr id="1909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9716334" y="2614799"/>
              <a:ext cx="64929" cy="25401"/>
            </a:xfrm>
            <a:prstGeom prst="rect">
              <a:avLst/>
            </a:prstGeom>
            <a:effectLst/>
          </p:spPr>
        </p:pic>
        <p:pic>
          <p:nvPicPr>
            <p:cNvPr id="1911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9746175" y="2792676"/>
              <a:ext cx="311786" cy="223044"/>
            </a:xfrm>
            <a:prstGeom prst="rect">
              <a:avLst/>
            </a:prstGeom>
            <a:effectLst/>
          </p:spPr>
        </p:pic>
        <p:pic>
          <p:nvPicPr>
            <p:cNvPr id="1913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10249963" y="2239280"/>
              <a:ext cx="292221" cy="64932"/>
            </a:xfrm>
            <a:prstGeom prst="rect">
              <a:avLst/>
            </a:prstGeom>
            <a:effectLst/>
          </p:spPr>
        </p:pic>
        <p:pic>
          <p:nvPicPr>
            <p:cNvPr id="1915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10262527" y="2278808"/>
              <a:ext cx="309305" cy="447817"/>
            </a:xfrm>
            <a:prstGeom prst="rect">
              <a:avLst/>
            </a:prstGeom>
            <a:effectLst/>
          </p:spPr>
        </p:pic>
        <p:pic>
          <p:nvPicPr>
            <p:cNvPr id="1917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10623344" y="2141919"/>
              <a:ext cx="215301" cy="557573"/>
            </a:xfrm>
            <a:prstGeom prst="rect">
              <a:avLst/>
            </a:prstGeom>
            <a:effectLst/>
          </p:spPr>
        </p:pic>
        <p:pic>
          <p:nvPicPr>
            <p:cNvPr id="1919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10793477" y="2308453"/>
              <a:ext cx="203281" cy="311984"/>
            </a:xfrm>
            <a:prstGeom prst="rect">
              <a:avLst/>
            </a:prstGeom>
            <a:effectLst/>
          </p:spPr>
        </p:pic>
        <p:pic>
          <p:nvPicPr>
            <p:cNvPr id="1921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10797064" y="2268925"/>
              <a:ext cx="239224" cy="410806"/>
            </a:xfrm>
            <a:prstGeom prst="rect">
              <a:avLst/>
            </a:prstGeom>
            <a:effectLst/>
          </p:spPr>
        </p:pic>
        <p:pic>
          <p:nvPicPr>
            <p:cNvPr id="1923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11001001" y="2204332"/>
              <a:ext cx="153010" cy="534691"/>
            </a:xfrm>
            <a:prstGeom prst="rect">
              <a:avLst/>
            </a:prstGeom>
            <a:effectLst/>
          </p:spPr>
        </p:pic>
        <p:pic>
          <p:nvPicPr>
            <p:cNvPr id="1925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11346874" y="2333810"/>
              <a:ext cx="242808" cy="59339"/>
            </a:xfrm>
            <a:prstGeom prst="rect">
              <a:avLst/>
            </a:prstGeom>
            <a:effectLst/>
          </p:spPr>
        </p:pic>
        <p:pic>
          <p:nvPicPr>
            <p:cNvPr id="1927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11356756" y="2456686"/>
              <a:ext cx="223043" cy="35283"/>
            </a:xfrm>
            <a:prstGeom prst="rect">
              <a:avLst/>
            </a:prstGeom>
            <a:effectLst/>
          </p:spPr>
        </p:pic>
        <p:pic>
          <p:nvPicPr>
            <p:cNvPr id="1929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11742155" y="2160221"/>
              <a:ext cx="183518" cy="223047"/>
            </a:xfrm>
            <a:prstGeom prst="rect">
              <a:avLst/>
            </a:prstGeom>
            <a:effectLst/>
          </p:spPr>
        </p:pic>
        <p:pic>
          <p:nvPicPr>
            <p:cNvPr id="1931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11777764" y="2121451"/>
              <a:ext cx="199023" cy="518751"/>
            </a:xfrm>
            <a:prstGeom prst="rect">
              <a:avLst/>
            </a:prstGeom>
            <a:effectLst/>
          </p:spPr>
        </p:pic>
        <p:pic>
          <p:nvPicPr>
            <p:cNvPr id="1933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11959563" y="2515978"/>
              <a:ext cx="134955" cy="112871"/>
            </a:xfrm>
            <a:prstGeom prst="rect">
              <a:avLst/>
            </a:prstGeom>
            <a:effectLst/>
          </p:spPr>
        </p:pic>
        <p:sp>
          <p:nvSpPr>
            <p:cNvPr id="1935" name="Line"/>
            <p:cNvSpPr/>
            <p:nvPr/>
          </p:nvSpPr>
          <p:spPr>
            <a:xfrm>
              <a:off x="1987907" y="1850139"/>
              <a:ext cx="9360176" cy="26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21" fill="norm" stroke="1" extrusionOk="0">
                  <a:moveTo>
                    <a:pt x="0" y="17013"/>
                  </a:moveTo>
                  <a:cubicBezTo>
                    <a:pt x="134" y="16450"/>
                    <a:pt x="268" y="15886"/>
                    <a:pt x="413" y="15698"/>
                  </a:cubicBezTo>
                  <a:cubicBezTo>
                    <a:pt x="558" y="15511"/>
                    <a:pt x="714" y="15698"/>
                    <a:pt x="858" y="16074"/>
                  </a:cubicBezTo>
                  <a:cubicBezTo>
                    <a:pt x="1003" y="16450"/>
                    <a:pt x="1137" y="17013"/>
                    <a:pt x="1272" y="17483"/>
                  </a:cubicBezTo>
                  <a:cubicBezTo>
                    <a:pt x="1406" y="17952"/>
                    <a:pt x="1540" y="18328"/>
                    <a:pt x="1687" y="18610"/>
                  </a:cubicBezTo>
                  <a:cubicBezTo>
                    <a:pt x="1835" y="18891"/>
                    <a:pt x="1996" y="19079"/>
                    <a:pt x="2165" y="19267"/>
                  </a:cubicBezTo>
                  <a:cubicBezTo>
                    <a:pt x="2334" y="19455"/>
                    <a:pt x="2511" y="19643"/>
                    <a:pt x="2699" y="19831"/>
                  </a:cubicBezTo>
                  <a:cubicBezTo>
                    <a:pt x="2886" y="20018"/>
                    <a:pt x="3085" y="20206"/>
                    <a:pt x="3259" y="20488"/>
                  </a:cubicBezTo>
                  <a:cubicBezTo>
                    <a:pt x="3434" y="20770"/>
                    <a:pt x="3584" y="21145"/>
                    <a:pt x="3742" y="21333"/>
                  </a:cubicBezTo>
                  <a:cubicBezTo>
                    <a:pt x="3900" y="21521"/>
                    <a:pt x="4067" y="21521"/>
                    <a:pt x="4257" y="21521"/>
                  </a:cubicBezTo>
                  <a:cubicBezTo>
                    <a:pt x="4448" y="21521"/>
                    <a:pt x="4662" y="21521"/>
                    <a:pt x="4888" y="21521"/>
                  </a:cubicBezTo>
                  <a:cubicBezTo>
                    <a:pt x="5113" y="21521"/>
                    <a:pt x="5349" y="21521"/>
                    <a:pt x="5556" y="21427"/>
                  </a:cubicBezTo>
                  <a:cubicBezTo>
                    <a:pt x="5762" y="21333"/>
                    <a:pt x="5939" y="21145"/>
                    <a:pt x="6143" y="21051"/>
                  </a:cubicBezTo>
                  <a:cubicBezTo>
                    <a:pt x="6347" y="20958"/>
                    <a:pt x="6578" y="20958"/>
                    <a:pt x="6776" y="21051"/>
                  </a:cubicBezTo>
                  <a:cubicBezTo>
                    <a:pt x="6975" y="21145"/>
                    <a:pt x="7141" y="21333"/>
                    <a:pt x="7337" y="21427"/>
                  </a:cubicBezTo>
                  <a:cubicBezTo>
                    <a:pt x="7533" y="21521"/>
                    <a:pt x="7758" y="21521"/>
                    <a:pt x="7983" y="21521"/>
                  </a:cubicBezTo>
                  <a:cubicBezTo>
                    <a:pt x="8209" y="21521"/>
                    <a:pt x="8434" y="21521"/>
                    <a:pt x="8632" y="21333"/>
                  </a:cubicBezTo>
                  <a:cubicBezTo>
                    <a:pt x="8831" y="21145"/>
                    <a:pt x="9003" y="20770"/>
                    <a:pt x="9180" y="20582"/>
                  </a:cubicBezTo>
                  <a:cubicBezTo>
                    <a:pt x="9357" y="20394"/>
                    <a:pt x="9539" y="20394"/>
                    <a:pt x="9695" y="20206"/>
                  </a:cubicBezTo>
                  <a:cubicBezTo>
                    <a:pt x="9850" y="20018"/>
                    <a:pt x="9979" y="19643"/>
                    <a:pt x="10108" y="19361"/>
                  </a:cubicBezTo>
                  <a:cubicBezTo>
                    <a:pt x="10237" y="19079"/>
                    <a:pt x="10365" y="18891"/>
                    <a:pt x="10513" y="18610"/>
                  </a:cubicBezTo>
                  <a:cubicBezTo>
                    <a:pt x="10661" y="18328"/>
                    <a:pt x="10827" y="17952"/>
                    <a:pt x="11012" y="17671"/>
                  </a:cubicBezTo>
                  <a:cubicBezTo>
                    <a:pt x="11197" y="17389"/>
                    <a:pt x="11401" y="17201"/>
                    <a:pt x="11602" y="17013"/>
                  </a:cubicBezTo>
                  <a:cubicBezTo>
                    <a:pt x="11803" y="16825"/>
                    <a:pt x="12002" y="16638"/>
                    <a:pt x="12203" y="16544"/>
                  </a:cubicBezTo>
                  <a:cubicBezTo>
                    <a:pt x="12404" y="16450"/>
                    <a:pt x="12608" y="16450"/>
                    <a:pt x="12807" y="16356"/>
                  </a:cubicBezTo>
                  <a:cubicBezTo>
                    <a:pt x="13005" y="16262"/>
                    <a:pt x="13198" y="16074"/>
                    <a:pt x="13405" y="15980"/>
                  </a:cubicBezTo>
                  <a:cubicBezTo>
                    <a:pt x="13611" y="15886"/>
                    <a:pt x="13831" y="15886"/>
                    <a:pt x="14049" y="15886"/>
                  </a:cubicBezTo>
                  <a:cubicBezTo>
                    <a:pt x="14266" y="15886"/>
                    <a:pt x="14480" y="15886"/>
                    <a:pt x="14706" y="15886"/>
                  </a:cubicBezTo>
                  <a:cubicBezTo>
                    <a:pt x="14931" y="15886"/>
                    <a:pt x="15167" y="15886"/>
                    <a:pt x="15393" y="15886"/>
                  </a:cubicBezTo>
                  <a:cubicBezTo>
                    <a:pt x="15618" y="15886"/>
                    <a:pt x="15832" y="15886"/>
                    <a:pt x="16031" y="15792"/>
                  </a:cubicBezTo>
                  <a:cubicBezTo>
                    <a:pt x="16230" y="15698"/>
                    <a:pt x="16412" y="15511"/>
                    <a:pt x="16608" y="15323"/>
                  </a:cubicBezTo>
                  <a:cubicBezTo>
                    <a:pt x="16804" y="15135"/>
                    <a:pt x="17013" y="14947"/>
                    <a:pt x="17193" y="14759"/>
                  </a:cubicBezTo>
                  <a:cubicBezTo>
                    <a:pt x="17372" y="14571"/>
                    <a:pt x="17523" y="14384"/>
                    <a:pt x="17659" y="14102"/>
                  </a:cubicBezTo>
                  <a:cubicBezTo>
                    <a:pt x="17796" y="13820"/>
                    <a:pt x="17920" y="13444"/>
                    <a:pt x="18072" y="12881"/>
                  </a:cubicBezTo>
                  <a:cubicBezTo>
                    <a:pt x="18225" y="12318"/>
                    <a:pt x="18408" y="11566"/>
                    <a:pt x="18569" y="11097"/>
                  </a:cubicBezTo>
                  <a:cubicBezTo>
                    <a:pt x="18730" y="10627"/>
                    <a:pt x="18869" y="10439"/>
                    <a:pt x="19011" y="10158"/>
                  </a:cubicBezTo>
                  <a:cubicBezTo>
                    <a:pt x="19154" y="9876"/>
                    <a:pt x="19298" y="9500"/>
                    <a:pt x="19435" y="9124"/>
                  </a:cubicBezTo>
                  <a:cubicBezTo>
                    <a:pt x="19572" y="8749"/>
                    <a:pt x="19701" y="8373"/>
                    <a:pt x="19830" y="7904"/>
                  </a:cubicBezTo>
                  <a:cubicBezTo>
                    <a:pt x="19958" y="7434"/>
                    <a:pt x="20087" y="6871"/>
                    <a:pt x="20227" y="6307"/>
                  </a:cubicBezTo>
                  <a:cubicBezTo>
                    <a:pt x="20366" y="5744"/>
                    <a:pt x="20516" y="5180"/>
                    <a:pt x="20666" y="4711"/>
                  </a:cubicBezTo>
                  <a:cubicBezTo>
                    <a:pt x="20817" y="4241"/>
                    <a:pt x="20967" y="3865"/>
                    <a:pt x="21106" y="3302"/>
                  </a:cubicBezTo>
                  <a:cubicBezTo>
                    <a:pt x="21246" y="2738"/>
                    <a:pt x="21375" y="1987"/>
                    <a:pt x="21463" y="1330"/>
                  </a:cubicBezTo>
                  <a:cubicBezTo>
                    <a:pt x="21552" y="672"/>
                    <a:pt x="21600" y="109"/>
                    <a:pt x="21597" y="15"/>
                  </a:cubicBezTo>
                  <a:cubicBezTo>
                    <a:pt x="21595" y="-79"/>
                    <a:pt x="21541" y="297"/>
                    <a:pt x="21487" y="672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936" name="Line"/>
            <p:cNvSpPr/>
            <p:nvPr/>
          </p:nvSpPr>
          <p:spPr>
            <a:xfrm>
              <a:off x="11376489" y="874894"/>
              <a:ext cx="77344" cy="288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1299" fill="norm" stroke="1" extrusionOk="0">
                  <a:moveTo>
                    <a:pt x="21132" y="0"/>
                  </a:moveTo>
                  <a:cubicBezTo>
                    <a:pt x="16685" y="3771"/>
                    <a:pt x="12238" y="7543"/>
                    <a:pt x="9061" y="10457"/>
                  </a:cubicBezTo>
                  <a:cubicBezTo>
                    <a:pt x="5885" y="13371"/>
                    <a:pt x="3979" y="15429"/>
                    <a:pt x="2391" y="17229"/>
                  </a:cubicBezTo>
                  <a:cubicBezTo>
                    <a:pt x="803" y="19029"/>
                    <a:pt x="-468" y="20571"/>
                    <a:pt x="167" y="21086"/>
                  </a:cubicBezTo>
                  <a:cubicBezTo>
                    <a:pt x="803" y="21600"/>
                    <a:pt x="3344" y="21086"/>
                    <a:pt x="5885" y="20571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937" name="Line"/>
            <p:cNvSpPr/>
            <p:nvPr/>
          </p:nvSpPr>
          <p:spPr>
            <a:xfrm>
              <a:off x="11481734" y="860943"/>
              <a:ext cx="104636" cy="29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240" y="2914"/>
                    <a:pt x="14880" y="5829"/>
                    <a:pt x="12240" y="8486"/>
                  </a:cubicBezTo>
                  <a:cubicBezTo>
                    <a:pt x="9600" y="11143"/>
                    <a:pt x="7680" y="13543"/>
                    <a:pt x="5760" y="15686"/>
                  </a:cubicBezTo>
                  <a:cubicBezTo>
                    <a:pt x="3840" y="17829"/>
                    <a:pt x="1920" y="19714"/>
                    <a:pt x="960" y="20657"/>
                  </a:cubicBezTo>
                  <a:cubicBezTo>
                    <a:pt x="0" y="21600"/>
                    <a:pt x="0" y="216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938" name="Line"/>
            <p:cNvSpPr/>
            <p:nvPr/>
          </p:nvSpPr>
          <p:spPr>
            <a:xfrm>
              <a:off x="1687955" y="1265529"/>
              <a:ext cx="153465" cy="247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2" fill="norm" stroke="1" extrusionOk="0">
                  <a:moveTo>
                    <a:pt x="0" y="0"/>
                  </a:moveTo>
                  <a:cubicBezTo>
                    <a:pt x="4255" y="5249"/>
                    <a:pt x="8509" y="10497"/>
                    <a:pt x="11455" y="13727"/>
                  </a:cubicBezTo>
                  <a:cubicBezTo>
                    <a:pt x="14400" y="16957"/>
                    <a:pt x="16036" y="18168"/>
                    <a:pt x="17509" y="19178"/>
                  </a:cubicBezTo>
                  <a:cubicBezTo>
                    <a:pt x="18982" y="20187"/>
                    <a:pt x="20291" y="20994"/>
                    <a:pt x="20945" y="21297"/>
                  </a:cubicBezTo>
                  <a:cubicBezTo>
                    <a:pt x="21600" y="21600"/>
                    <a:pt x="21600" y="21398"/>
                    <a:pt x="21600" y="21196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939" name="Line"/>
            <p:cNvSpPr/>
            <p:nvPr/>
          </p:nvSpPr>
          <p:spPr>
            <a:xfrm>
              <a:off x="1756368" y="1249939"/>
              <a:ext cx="147833" cy="217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06" fill="norm" stroke="1" extrusionOk="0">
                  <a:moveTo>
                    <a:pt x="1207" y="2889"/>
                  </a:moveTo>
                  <a:cubicBezTo>
                    <a:pt x="532" y="1298"/>
                    <a:pt x="-143" y="-294"/>
                    <a:pt x="26" y="47"/>
                  </a:cubicBezTo>
                  <a:cubicBezTo>
                    <a:pt x="195" y="388"/>
                    <a:pt x="1207" y="2662"/>
                    <a:pt x="3570" y="6072"/>
                  </a:cubicBezTo>
                  <a:cubicBezTo>
                    <a:pt x="5932" y="9483"/>
                    <a:pt x="9645" y="14030"/>
                    <a:pt x="12851" y="16759"/>
                  </a:cubicBezTo>
                  <a:cubicBezTo>
                    <a:pt x="16057" y="19487"/>
                    <a:pt x="18757" y="20397"/>
                    <a:pt x="21457" y="21306"/>
                  </a:cubicBezTo>
                </a:path>
              </a:pathLst>
            </a:custGeom>
            <a:noFill/>
            <a:ln w="25400" cap="rnd">
              <a:solidFill>
                <a:srgbClr val="38571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007" name="Drawing"/>
          <p:cNvGrpSpPr/>
          <p:nvPr/>
        </p:nvGrpSpPr>
        <p:grpSpPr>
          <a:xfrm>
            <a:off x="1023765" y="4464629"/>
            <a:ext cx="9501216" cy="2293742"/>
            <a:chOff x="-13573" y="-12728"/>
            <a:chExt cx="9501214" cy="2293741"/>
          </a:xfrm>
        </p:grpSpPr>
        <p:pic>
          <p:nvPicPr>
            <p:cNvPr id="1941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56749" y="267137"/>
              <a:ext cx="74816" cy="644052"/>
            </a:xfrm>
            <a:prstGeom prst="rect">
              <a:avLst/>
            </a:prstGeom>
            <a:effectLst/>
          </p:spPr>
        </p:pic>
        <p:pic>
          <p:nvPicPr>
            <p:cNvPr id="1943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-13573" y="201858"/>
              <a:ext cx="1350749" cy="682912"/>
            </a:xfrm>
            <a:prstGeom prst="rect">
              <a:avLst/>
            </a:prstGeom>
            <a:effectLst/>
          </p:spPr>
        </p:pic>
        <p:pic>
          <p:nvPicPr>
            <p:cNvPr id="1945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1430431" y="409157"/>
              <a:ext cx="282775" cy="373585"/>
            </a:xfrm>
            <a:prstGeom prst="rect">
              <a:avLst/>
            </a:prstGeom>
            <a:effectLst/>
          </p:spPr>
        </p:pic>
        <p:pic>
          <p:nvPicPr>
            <p:cNvPr id="1947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1782304" y="307349"/>
              <a:ext cx="365201" cy="465420"/>
            </a:xfrm>
            <a:prstGeom prst="rect">
              <a:avLst/>
            </a:prstGeom>
            <a:effectLst/>
          </p:spPr>
        </p:pic>
        <p:pic>
          <p:nvPicPr>
            <p:cNvPr id="1949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2087751" y="332726"/>
              <a:ext cx="395748" cy="461509"/>
            </a:xfrm>
            <a:prstGeom prst="rect">
              <a:avLst/>
            </a:prstGeom>
            <a:effectLst/>
          </p:spPr>
        </p:pic>
        <p:pic>
          <p:nvPicPr>
            <p:cNvPr id="1951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3126781" y="197285"/>
              <a:ext cx="727133" cy="668417"/>
            </a:xfrm>
            <a:prstGeom prst="rect">
              <a:avLst/>
            </a:prstGeom>
            <a:effectLst/>
          </p:spPr>
        </p:pic>
        <p:pic>
          <p:nvPicPr>
            <p:cNvPr id="1953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3828408" y="401564"/>
              <a:ext cx="344923" cy="426823"/>
            </a:xfrm>
            <a:prstGeom prst="rect">
              <a:avLst/>
            </a:prstGeom>
            <a:effectLst/>
          </p:spPr>
        </p:pic>
        <p:pic>
          <p:nvPicPr>
            <p:cNvPr id="1955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4240860" y="360060"/>
              <a:ext cx="475985" cy="394735"/>
            </a:xfrm>
            <a:prstGeom prst="rect">
              <a:avLst/>
            </a:prstGeom>
            <a:effectLst/>
          </p:spPr>
        </p:pic>
        <p:pic>
          <p:nvPicPr>
            <p:cNvPr id="1957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4660843" y="154510"/>
              <a:ext cx="374123" cy="717152"/>
            </a:xfrm>
            <a:prstGeom prst="rect">
              <a:avLst/>
            </a:prstGeom>
            <a:effectLst/>
          </p:spPr>
        </p:pic>
        <p:pic>
          <p:nvPicPr>
            <p:cNvPr id="1959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5744856" y="55693"/>
              <a:ext cx="98542" cy="1045097"/>
            </a:xfrm>
            <a:prstGeom prst="rect">
              <a:avLst/>
            </a:prstGeom>
            <a:effectLst/>
          </p:spPr>
        </p:pic>
        <p:pic>
          <p:nvPicPr>
            <p:cNvPr id="1961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5788851" y="358241"/>
              <a:ext cx="460342" cy="394054"/>
            </a:xfrm>
            <a:prstGeom prst="rect">
              <a:avLst/>
            </a:prstGeom>
            <a:effectLst/>
          </p:spPr>
        </p:pic>
        <p:pic>
          <p:nvPicPr>
            <p:cNvPr id="1963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6179509" y="340627"/>
              <a:ext cx="829976" cy="385454"/>
            </a:xfrm>
            <a:prstGeom prst="rect">
              <a:avLst/>
            </a:prstGeom>
            <a:effectLst/>
          </p:spPr>
        </p:pic>
        <p:pic>
          <p:nvPicPr>
            <p:cNvPr id="1965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6757449" y="-12729"/>
              <a:ext cx="204553" cy="192644"/>
            </a:xfrm>
            <a:prstGeom prst="rect">
              <a:avLst/>
            </a:prstGeom>
            <a:effectLst/>
          </p:spPr>
        </p:pic>
        <p:pic>
          <p:nvPicPr>
            <p:cNvPr id="1967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7073018" y="253746"/>
              <a:ext cx="400924" cy="440880"/>
            </a:xfrm>
            <a:prstGeom prst="rect">
              <a:avLst/>
            </a:prstGeom>
            <a:effectLst/>
          </p:spPr>
        </p:pic>
        <p:pic>
          <p:nvPicPr>
            <p:cNvPr id="1969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7355598" y="197292"/>
              <a:ext cx="368560" cy="495490"/>
            </a:xfrm>
            <a:prstGeom prst="rect">
              <a:avLst/>
            </a:prstGeom>
            <a:effectLst/>
          </p:spPr>
        </p:pic>
        <p:pic>
          <p:nvPicPr>
            <p:cNvPr id="1971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8200407" y="-10449"/>
              <a:ext cx="568085" cy="743761"/>
            </a:xfrm>
            <a:prstGeom prst="rect">
              <a:avLst/>
            </a:prstGeom>
            <a:effectLst/>
          </p:spPr>
        </p:pic>
        <p:pic>
          <p:nvPicPr>
            <p:cNvPr id="1973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136012" y="1487396"/>
              <a:ext cx="516007" cy="662344"/>
            </a:xfrm>
            <a:prstGeom prst="rect">
              <a:avLst/>
            </a:prstGeom>
            <a:effectLst/>
          </p:spPr>
        </p:pic>
        <p:pic>
          <p:nvPicPr>
            <p:cNvPr id="1975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601607" y="1409536"/>
              <a:ext cx="899662" cy="871477"/>
            </a:xfrm>
            <a:prstGeom prst="rect">
              <a:avLst/>
            </a:prstGeom>
            <a:effectLst/>
          </p:spPr>
        </p:pic>
        <p:pic>
          <p:nvPicPr>
            <p:cNvPr id="1977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1424531" y="1655720"/>
              <a:ext cx="466044" cy="388611"/>
            </a:xfrm>
            <a:prstGeom prst="rect">
              <a:avLst/>
            </a:prstGeom>
            <a:effectLst/>
          </p:spPr>
        </p:pic>
        <p:pic>
          <p:nvPicPr>
            <p:cNvPr id="1979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1824855" y="1346949"/>
              <a:ext cx="767344" cy="652717"/>
            </a:xfrm>
            <a:prstGeom prst="rect">
              <a:avLst/>
            </a:prstGeom>
            <a:effectLst/>
          </p:spPr>
        </p:pic>
        <p:pic>
          <p:nvPicPr>
            <p:cNvPr id="1981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2217631" y="1567648"/>
              <a:ext cx="503035" cy="60084"/>
            </a:xfrm>
            <a:prstGeom prst="rect">
              <a:avLst/>
            </a:prstGeom>
            <a:effectLst/>
          </p:spPr>
        </p:pic>
        <p:pic>
          <p:nvPicPr>
            <p:cNvPr id="1983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3497080" y="1404395"/>
              <a:ext cx="93210" cy="593823"/>
            </a:xfrm>
            <a:prstGeom prst="rect">
              <a:avLst/>
            </a:prstGeom>
            <a:effectLst/>
          </p:spPr>
        </p:pic>
        <p:pic>
          <p:nvPicPr>
            <p:cNvPr id="1985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3286316" y="1343238"/>
              <a:ext cx="1223006" cy="594479"/>
            </a:xfrm>
            <a:prstGeom prst="rect">
              <a:avLst/>
            </a:prstGeom>
            <a:effectLst/>
          </p:spPr>
        </p:pic>
        <p:pic>
          <p:nvPicPr>
            <p:cNvPr id="1987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5379056" y="1272495"/>
              <a:ext cx="760806" cy="589020"/>
            </a:xfrm>
            <a:prstGeom prst="rect">
              <a:avLst/>
            </a:prstGeom>
            <a:effectLst/>
          </p:spPr>
        </p:pic>
        <p:pic>
          <p:nvPicPr>
            <p:cNvPr id="1989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6081887" y="1535524"/>
              <a:ext cx="328427" cy="594655"/>
            </a:xfrm>
            <a:prstGeom prst="rect">
              <a:avLst/>
            </a:prstGeom>
            <a:effectLst/>
          </p:spPr>
        </p:pic>
        <p:pic>
          <p:nvPicPr>
            <p:cNvPr id="1991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6458701" y="1477637"/>
              <a:ext cx="287761" cy="300505"/>
            </a:xfrm>
            <a:prstGeom prst="rect">
              <a:avLst/>
            </a:prstGeom>
            <a:effectLst/>
          </p:spPr>
        </p:pic>
        <p:pic>
          <p:nvPicPr>
            <p:cNvPr id="1993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6875378" y="1399654"/>
              <a:ext cx="302101" cy="376658"/>
            </a:xfrm>
            <a:prstGeom prst="rect">
              <a:avLst/>
            </a:prstGeom>
            <a:effectLst/>
          </p:spPr>
        </p:pic>
        <p:pic>
          <p:nvPicPr>
            <p:cNvPr id="1995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7218875" y="1427466"/>
              <a:ext cx="185892" cy="396165"/>
            </a:xfrm>
            <a:prstGeom prst="rect">
              <a:avLst/>
            </a:prstGeom>
            <a:effectLst/>
          </p:spPr>
        </p:pic>
        <p:pic>
          <p:nvPicPr>
            <p:cNvPr id="1997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7291394" y="1061780"/>
              <a:ext cx="216008" cy="232853"/>
            </a:xfrm>
            <a:prstGeom prst="rect">
              <a:avLst/>
            </a:prstGeom>
            <a:effectLst/>
          </p:spPr>
        </p:pic>
        <p:pic>
          <p:nvPicPr>
            <p:cNvPr id="1999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7701851" y="1242881"/>
              <a:ext cx="127846" cy="547811"/>
            </a:xfrm>
            <a:prstGeom prst="rect">
              <a:avLst/>
            </a:prstGeom>
            <a:effectLst/>
          </p:spPr>
        </p:pic>
        <p:pic>
          <p:nvPicPr>
            <p:cNvPr id="2001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7507830" y="1150218"/>
              <a:ext cx="666440" cy="660237"/>
            </a:xfrm>
            <a:prstGeom prst="rect">
              <a:avLst/>
            </a:prstGeom>
            <a:effectLst/>
          </p:spPr>
        </p:pic>
        <p:pic>
          <p:nvPicPr>
            <p:cNvPr id="2003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8374080" y="1327185"/>
              <a:ext cx="565163" cy="433861"/>
            </a:xfrm>
            <a:prstGeom prst="rect">
              <a:avLst/>
            </a:prstGeom>
            <a:effectLst/>
          </p:spPr>
        </p:pic>
        <p:pic>
          <p:nvPicPr>
            <p:cNvPr id="2005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9361125" y="1490414"/>
              <a:ext cx="126517" cy="1258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7" grpId="2"/>
      <p:bldP build="whole" bldLvl="1" animBg="1" rev="0" advAuto="0" spid="1796" grpId="3"/>
      <p:bldP build="whole" bldLvl="1" animBg="1" rev="0" advAuto="0" spid="194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9" name="Drawing"/>
          <p:cNvGrpSpPr/>
          <p:nvPr/>
        </p:nvGrpSpPr>
        <p:grpSpPr>
          <a:xfrm>
            <a:off x="433534" y="7976662"/>
            <a:ext cx="12137793" cy="1228320"/>
            <a:chOff x="-1028442" y="6479818"/>
            <a:chExt cx="12137791" cy="1228318"/>
          </a:xfrm>
        </p:grpSpPr>
        <p:pic>
          <p:nvPicPr>
            <p:cNvPr id="2009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684046" y="7218410"/>
              <a:ext cx="361394" cy="395516"/>
            </a:xfrm>
            <a:prstGeom prst="rect">
              <a:avLst/>
            </a:prstGeom>
            <a:effectLst/>
          </p:spPr>
        </p:pic>
        <p:pic>
          <p:nvPicPr>
            <p:cNvPr id="2011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28443" y="7023330"/>
              <a:ext cx="587206" cy="684807"/>
            </a:xfrm>
            <a:prstGeom prst="rect">
              <a:avLst/>
            </a:prstGeom>
            <a:effectLst/>
          </p:spPr>
        </p:pic>
        <p:pic>
          <p:nvPicPr>
            <p:cNvPr id="2013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38177" y="7006575"/>
              <a:ext cx="280756" cy="698010"/>
            </a:xfrm>
            <a:prstGeom prst="rect">
              <a:avLst/>
            </a:prstGeom>
            <a:effectLst/>
          </p:spPr>
        </p:pic>
        <p:pic>
          <p:nvPicPr>
            <p:cNvPr id="2015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09769" y="6870932"/>
              <a:ext cx="311987" cy="503911"/>
            </a:xfrm>
            <a:prstGeom prst="rect">
              <a:avLst/>
            </a:prstGeom>
            <a:effectLst/>
          </p:spPr>
        </p:pic>
        <p:pic>
          <p:nvPicPr>
            <p:cNvPr id="2017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44706" y="6786984"/>
              <a:ext cx="217867" cy="666387"/>
            </a:xfrm>
            <a:prstGeom prst="rect">
              <a:avLst/>
            </a:prstGeom>
            <a:effectLst/>
          </p:spPr>
        </p:pic>
        <p:pic>
          <p:nvPicPr>
            <p:cNvPr id="2019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32331" y="6929269"/>
              <a:ext cx="689872" cy="437861"/>
            </a:xfrm>
            <a:prstGeom prst="rect">
              <a:avLst/>
            </a:prstGeom>
            <a:effectLst/>
          </p:spPr>
        </p:pic>
        <p:pic>
          <p:nvPicPr>
            <p:cNvPr id="2021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885596" y="6900070"/>
              <a:ext cx="326639" cy="345558"/>
            </a:xfrm>
            <a:prstGeom prst="rect">
              <a:avLst/>
            </a:prstGeom>
            <a:effectLst/>
          </p:spPr>
        </p:pic>
        <p:pic>
          <p:nvPicPr>
            <p:cNvPr id="2023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031611" y="6770969"/>
              <a:ext cx="55047" cy="663164"/>
            </a:xfrm>
            <a:prstGeom prst="rect">
              <a:avLst/>
            </a:prstGeom>
            <a:effectLst/>
          </p:spPr>
        </p:pic>
        <p:pic>
          <p:nvPicPr>
            <p:cNvPr id="2025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851550" y="6712529"/>
              <a:ext cx="472278" cy="178091"/>
            </a:xfrm>
            <a:prstGeom prst="rect">
              <a:avLst/>
            </a:prstGeom>
            <a:effectLst/>
          </p:spPr>
        </p:pic>
        <p:pic>
          <p:nvPicPr>
            <p:cNvPr id="2027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33969" y="7369201"/>
              <a:ext cx="400923" cy="80435"/>
            </a:xfrm>
            <a:prstGeom prst="rect">
              <a:avLst/>
            </a:prstGeom>
            <a:effectLst/>
          </p:spPr>
        </p:pic>
        <p:pic>
          <p:nvPicPr>
            <p:cNvPr id="2029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447870" y="6678196"/>
              <a:ext cx="271243" cy="777614"/>
            </a:xfrm>
            <a:prstGeom prst="rect">
              <a:avLst/>
            </a:prstGeom>
            <a:effectLst/>
          </p:spPr>
        </p:pic>
        <p:pic>
          <p:nvPicPr>
            <p:cNvPr id="2031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594886" y="6993683"/>
              <a:ext cx="242812" cy="64933"/>
            </a:xfrm>
            <a:prstGeom prst="rect">
              <a:avLst/>
            </a:prstGeom>
            <a:effectLst/>
          </p:spPr>
        </p:pic>
        <p:pic>
          <p:nvPicPr>
            <p:cNvPr id="2033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891763" y="6876933"/>
              <a:ext cx="228016" cy="418853"/>
            </a:xfrm>
            <a:prstGeom prst="rect">
              <a:avLst/>
            </a:prstGeom>
            <a:effectLst/>
          </p:spPr>
        </p:pic>
        <p:pic>
          <p:nvPicPr>
            <p:cNvPr id="2035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197692" y="7151795"/>
              <a:ext cx="104463" cy="183519"/>
            </a:xfrm>
            <a:prstGeom prst="rect">
              <a:avLst/>
            </a:prstGeom>
            <a:effectLst/>
          </p:spPr>
        </p:pic>
        <p:pic>
          <p:nvPicPr>
            <p:cNvPr id="2037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419655" y="6867726"/>
              <a:ext cx="200631" cy="378650"/>
            </a:xfrm>
            <a:prstGeom prst="rect">
              <a:avLst/>
            </a:prstGeom>
            <a:effectLst/>
          </p:spPr>
        </p:pic>
        <p:pic>
          <p:nvPicPr>
            <p:cNvPr id="2039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543566" y="6651107"/>
              <a:ext cx="457988" cy="812672"/>
            </a:xfrm>
            <a:prstGeom prst="rect">
              <a:avLst/>
            </a:prstGeom>
            <a:effectLst/>
          </p:spPr>
        </p:pic>
        <p:pic>
          <p:nvPicPr>
            <p:cNvPr id="2041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5360586" y="6894655"/>
              <a:ext cx="581993" cy="296227"/>
            </a:xfrm>
            <a:prstGeom prst="rect">
              <a:avLst/>
            </a:prstGeom>
            <a:effectLst/>
          </p:spPr>
        </p:pic>
        <p:pic>
          <p:nvPicPr>
            <p:cNvPr id="2043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6254651" y="6733962"/>
              <a:ext cx="330259" cy="512411"/>
            </a:xfrm>
            <a:prstGeom prst="rect">
              <a:avLst/>
            </a:prstGeom>
            <a:effectLst/>
          </p:spPr>
        </p:pic>
        <p:pic>
          <p:nvPicPr>
            <p:cNvPr id="2045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6480449" y="6690159"/>
              <a:ext cx="193399" cy="595746"/>
            </a:xfrm>
            <a:prstGeom prst="rect">
              <a:avLst/>
            </a:prstGeom>
            <a:effectLst/>
          </p:spPr>
        </p:pic>
        <p:pic>
          <p:nvPicPr>
            <p:cNvPr id="2047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6718526" y="6866687"/>
              <a:ext cx="637185" cy="399451"/>
            </a:xfrm>
            <a:prstGeom prst="rect">
              <a:avLst/>
            </a:prstGeom>
            <a:effectLst/>
          </p:spPr>
        </p:pic>
        <p:pic>
          <p:nvPicPr>
            <p:cNvPr id="2049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7481366" y="6708591"/>
              <a:ext cx="515843" cy="463806"/>
            </a:xfrm>
            <a:prstGeom prst="rect">
              <a:avLst/>
            </a:prstGeom>
            <a:effectLst/>
          </p:spPr>
        </p:pic>
        <p:pic>
          <p:nvPicPr>
            <p:cNvPr id="2051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7767769" y="6750914"/>
              <a:ext cx="151221" cy="584399"/>
            </a:xfrm>
            <a:prstGeom prst="rect">
              <a:avLst/>
            </a:prstGeom>
            <a:effectLst/>
          </p:spPr>
        </p:pic>
        <p:pic>
          <p:nvPicPr>
            <p:cNvPr id="2053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8002287" y="7155284"/>
              <a:ext cx="221452" cy="257795"/>
            </a:xfrm>
            <a:prstGeom prst="rect">
              <a:avLst/>
            </a:prstGeom>
            <a:effectLst/>
          </p:spPr>
        </p:pic>
        <p:pic>
          <p:nvPicPr>
            <p:cNvPr id="2055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8517832" y="6639041"/>
              <a:ext cx="310310" cy="634328"/>
            </a:xfrm>
            <a:prstGeom prst="rect">
              <a:avLst/>
            </a:prstGeom>
            <a:effectLst/>
          </p:spPr>
        </p:pic>
        <p:pic>
          <p:nvPicPr>
            <p:cNvPr id="2057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8713799" y="6865218"/>
              <a:ext cx="223043" cy="55048"/>
            </a:xfrm>
            <a:prstGeom prst="rect">
              <a:avLst/>
            </a:prstGeom>
            <a:effectLst/>
          </p:spPr>
        </p:pic>
        <p:pic>
          <p:nvPicPr>
            <p:cNvPr id="2059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9047883" y="6739157"/>
              <a:ext cx="254598" cy="299696"/>
            </a:xfrm>
            <a:prstGeom prst="rect">
              <a:avLst/>
            </a:prstGeom>
            <a:effectLst/>
          </p:spPr>
        </p:pic>
        <p:pic>
          <p:nvPicPr>
            <p:cNvPr id="2061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9336368" y="6954156"/>
              <a:ext cx="193399" cy="252691"/>
            </a:xfrm>
            <a:prstGeom prst="rect">
              <a:avLst/>
            </a:prstGeom>
            <a:effectLst/>
          </p:spPr>
        </p:pic>
        <p:pic>
          <p:nvPicPr>
            <p:cNvPr id="2063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9623995" y="6705158"/>
              <a:ext cx="236422" cy="343575"/>
            </a:xfrm>
            <a:prstGeom prst="rect">
              <a:avLst/>
            </a:prstGeom>
            <a:effectLst/>
          </p:spPr>
        </p:pic>
        <p:pic>
          <p:nvPicPr>
            <p:cNvPr id="2065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9854851" y="6479818"/>
              <a:ext cx="390819" cy="756674"/>
            </a:xfrm>
            <a:prstGeom prst="rect">
              <a:avLst/>
            </a:prstGeom>
            <a:effectLst/>
          </p:spPr>
        </p:pic>
        <p:pic>
          <p:nvPicPr>
            <p:cNvPr id="2067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10998375" y="7132030"/>
              <a:ext cx="110975" cy="134110"/>
            </a:xfrm>
            <a:prstGeom prst="rect">
              <a:avLst/>
            </a:prstGeom>
            <a:effectLst/>
          </p:spPr>
        </p:pic>
      </p:grpSp>
      <p:grpSp>
        <p:nvGrpSpPr>
          <p:cNvPr id="2146" name="Drawing"/>
          <p:cNvGrpSpPr/>
          <p:nvPr/>
        </p:nvGrpSpPr>
        <p:grpSpPr>
          <a:xfrm>
            <a:off x="1150916" y="668467"/>
            <a:ext cx="9384048" cy="2340277"/>
            <a:chOff x="1001248" y="-12630"/>
            <a:chExt cx="9384046" cy="2340276"/>
          </a:xfrm>
        </p:grpSpPr>
        <p:pic>
          <p:nvPicPr>
            <p:cNvPr id="2070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1001248" y="246685"/>
              <a:ext cx="850425" cy="617056"/>
            </a:xfrm>
            <a:prstGeom prst="rect">
              <a:avLst/>
            </a:prstGeom>
            <a:effectLst/>
          </p:spPr>
        </p:pic>
        <p:pic>
          <p:nvPicPr>
            <p:cNvPr id="2072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1557111" y="339503"/>
              <a:ext cx="143986" cy="912111"/>
            </a:xfrm>
            <a:prstGeom prst="rect">
              <a:avLst/>
            </a:prstGeom>
            <a:effectLst/>
          </p:spPr>
        </p:pic>
        <p:pic>
          <p:nvPicPr>
            <p:cNvPr id="2074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1863452" y="946625"/>
              <a:ext cx="261752" cy="321283"/>
            </a:xfrm>
            <a:prstGeom prst="rect">
              <a:avLst/>
            </a:prstGeom>
            <a:effectLst/>
          </p:spPr>
        </p:pic>
        <p:pic>
          <p:nvPicPr>
            <p:cNvPr id="2076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2762722" y="452521"/>
              <a:ext cx="282336" cy="45167"/>
            </a:xfrm>
            <a:prstGeom prst="rect">
              <a:avLst/>
            </a:prstGeom>
            <a:effectLst/>
          </p:spPr>
        </p:pic>
        <p:pic>
          <p:nvPicPr>
            <p:cNvPr id="2078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2770485" y="580986"/>
              <a:ext cx="294339" cy="73701"/>
            </a:xfrm>
            <a:prstGeom prst="rect">
              <a:avLst/>
            </a:prstGeom>
            <a:effectLst/>
          </p:spPr>
        </p:pic>
        <p:pic>
          <p:nvPicPr>
            <p:cNvPr id="2080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3777282" y="35777"/>
              <a:ext cx="354803" cy="1201592"/>
            </a:xfrm>
            <a:prstGeom prst="rect">
              <a:avLst/>
            </a:prstGeom>
            <a:effectLst/>
          </p:spPr>
        </p:pic>
        <p:pic>
          <p:nvPicPr>
            <p:cNvPr id="2082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4462436" y="254879"/>
              <a:ext cx="499744" cy="104462"/>
            </a:xfrm>
            <a:prstGeom prst="rect">
              <a:avLst/>
            </a:prstGeom>
            <a:effectLst/>
          </p:spPr>
        </p:pic>
        <p:pic>
          <p:nvPicPr>
            <p:cNvPr id="2084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4501203" y="264762"/>
              <a:ext cx="520271" cy="640592"/>
            </a:xfrm>
            <a:prstGeom prst="rect">
              <a:avLst/>
            </a:prstGeom>
            <a:effectLst/>
          </p:spPr>
        </p:pic>
        <p:pic>
          <p:nvPicPr>
            <p:cNvPr id="2086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5097258" y="193041"/>
              <a:ext cx="349143" cy="743890"/>
            </a:xfrm>
            <a:prstGeom prst="rect">
              <a:avLst/>
            </a:prstGeom>
            <a:effectLst/>
          </p:spPr>
        </p:pic>
        <p:pic>
          <p:nvPicPr>
            <p:cNvPr id="2088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5450645" y="422876"/>
              <a:ext cx="391041" cy="381158"/>
            </a:xfrm>
            <a:prstGeom prst="rect">
              <a:avLst/>
            </a:prstGeom>
            <a:effectLst/>
          </p:spPr>
        </p:pic>
        <p:pic>
          <p:nvPicPr>
            <p:cNvPr id="2090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5462969" y="387370"/>
              <a:ext cx="339187" cy="499641"/>
            </a:xfrm>
            <a:prstGeom prst="rect">
              <a:avLst/>
            </a:prstGeom>
            <a:effectLst/>
          </p:spPr>
        </p:pic>
        <p:pic>
          <p:nvPicPr>
            <p:cNvPr id="2092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5845928" y="294407"/>
              <a:ext cx="257712" cy="608445"/>
            </a:xfrm>
            <a:prstGeom prst="rect">
              <a:avLst/>
            </a:prstGeom>
            <a:effectLst/>
          </p:spPr>
        </p:pic>
        <p:pic>
          <p:nvPicPr>
            <p:cNvPr id="2094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6952717" y="349921"/>
              <a:ext cx="145938" cy="141177"/>
            </a:xfrm>
            <a:prstGeom prst="rect">
              <a:avLst/>
            </a:prstGeom>
            <a:effectLst/>
          </p:spPr>
        </p:pic>
        <p:pic>
          <p:nvPicPr>
            <p:cNvPr id="2096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6873663" y="669926"/>
              <a:ext cx="162291" cy="132964"/>
            </a:xfrm>
            <a:prstGeom prst="rect">
              <a:avLst/>
            </a:prstGeom>
            <a:effectLst/>
          </p:spPr>
        </p:pic>
        <p:pic>
          <p:nvPicPr>
            <p:cNvPr id="2098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7595051" y="304291"/>
              <a:ext cx="440451" cy="529389"/>
            </a:xfrm>
            <a:prstGeom prst="rect">
              <a:avLst/>
            </a:prstGeom>
            <a:effectLst/>
          </p:spPr>
        </p:pic>
        <p:pic>
          <p:nvPicPr>
            <p:cNvPr id="2100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7545644" y="383347"/>
              <a:ext cx="470095" cy="400921"/>
            </a:xfrm>
            <a:prstGeom prst="rect">
              <a:avLst/>
            </a:prstGeom>
            <a:effectLst/>
          </p:spPr>
        </p:pic>
        <p:pic>
          <p:nvPicPr>
            <p:cNvPr id="2102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8408329" y="313286"/>
              <a:ext cx="309036" cy="434448"/>
            </a:xfrm>
            <a:prstGeom prst="rect">
              <a:avLst/>
            </a:prstGeom>
            <a:effectLst/>
          </p:spPr>
        </p:pic>
        <p:pic>
          <p:nvPicPr>
            <p:cNvPr id="2104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8405382" y="521695"/>
              <a:ext cx="341629" cy="64932"/>
            </a:xfrm>
            <a:prstGeom prst="rect">
              <a:avLst/>
            </a:prstGeom>
            <a:effectLst/>
          </p:spPr>
        </p:pic>
        <p:pic>
          <p:nvPicPr>
            <p:cNvPr id="2106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9203924" y="350049"/>
              <a:ext cx="448977" cy="291273"/>
            </a:xfrm>
            <a:prstGeom prst="rect">
              <a:avLst/>
            </a:prstGeom>
            <a:effectLst/>
          </p:spPr>
        </p:pic>
        <p:pic>
          <p:nvPicPr>
            <p:cNvPr id="2108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9346805" y="185703"/>
              <a:ext cx="82070" cy="677623"/>
            </a:xfrm>
            <a:prstGeom prst="rect">
              <a:avLst/>
            </a:prstGeom>
            <a:effectLst/>
          </p:spPr>
        </p:pic>
        <p:pic>
          <p:nvPicPr>
            <p:cNvPr id="2110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9212267" y="165870"/>
              <a:ext cx="483425" cy="134177"/>
            </a:xfrm>
            <a:prstGeom prst="rect">
              <a:avLst/>
            </a:prstGeom>
            <a:effectLst/>
          </p:spPr>
        </p:pic>
        <p:pic>
          <p:nvPicPr>
            <p:cNvPr id="2112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9176183" y="778627"/>
              <a:ext cx="479981" cy="104462"/>
            </a:xfrm>
            <a:prstGeom prst="rect">
              <a:avLst/>
            </a:prstGeom>
            <a:effectLst/>
          </p:spPr>
        </p:pic>
        <p:pic>
          <p:nvPicPr>
            <p:cNvPr id="2114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9719697" y="-12631"/>
              <a:ext cx="665598" cy="1215191"/>
            </a:xfrm>
            <a:prstGeom prst="rect">
              <a:avLst/>
            </a:prstGeom>
            <a:effectLst/>
          </p:spPr>
        </p:pic>
        <p:pic>
          <p:nvPicPr>
            <p:cNvPr id="2116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2831896" y="1924948"/>
              <a:ext cx="420687" cy="84697"/>
            </a:xfrm>
            <a:prstGeom prst="rect">
              <a:avLst/>
            </a:prstGeom>
            <a:effectLst/>
          </p:spPr>
        </p:pic>
        <p:pic>
          <p:nvPicPr>
            <p:cNvPr id="2118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3549994" y="1767857"/>
              <a:ext cx="364688" cy="459194"/>
            </a:xfrm>
            <a:prstGeom prst="rect">
              <a:avLst/>
            </a:prstGeom>
            <a:effectLst/>
          </p:spPr>
        </p:pic>
        <p:pic>
          <p:nvPicPr>
            <p:cNvPr id="2120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3543404" y="1954593"/>
              <a:ext cx="391043" cy="114346"/>
            </a:xfrm>
            <a:prstGeom prst="rect">
              <a:avLst/>
            </a:prstGeom>
            <a:effectLst/>
          </p:spPr>
        </p:pic>
        <p:pic>
          <p:nvPicPr>
            <p:cNvPr id="2122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3933030" y="1845891"/>
              <a:ext cx="495519" cy="343512"/>
            </a:xfrm>
            <a:prstGeom prst="rect">
              <a:avLst/>
            </a:prstGeom>
            <a:effectLst/>
          </p:spPr>
        </p:pic>
        <p:pic>
          <p:nvPicPr>
            <p:cNvPr id="2124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4373500" y="1680979"/>
              <a:ext cx="94579" cy="526309"/>
            </a:xfrm>
            <a:prstGeom prst="rect">
              <a:avLst/>
            </a:prstGeom>
            <a:effectLst/>
          </p:spPr>
        </p:pic>
        <p:pic>
          <p:nvPicPr>
            <p:cNvPr id="2126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4245032" y="1875536"/>
              <a:ext cx="400924" cy="94581"/>
            </a:xfrm>
            <a:prstGeom prst="rect">
              <a:avLst/>
            </a:prstGeom>
            <a:effectLst/>
          </p:spPr>
        </p:pic>
        <p:pic>
          <p:nvPicPr>
            <p:cNvPr id="2128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4606745" y="1855775"/>
              <a:ext cx="414727" cy="295399"/>
            </a:xfrm>
            <a:prstGeom prst="rect">
              <a:avLst/>
            </a:prstGeom>
            <a:effectLst/>
          </p:spPr>
        </p:pic>
        <p:pic>
          <p:nvPicPr>
            <p:cNvPr id="2130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4895553" y="1569680"/>
              <a:ext cx="620025" cy="607962"/>
            </a:xfrm>
            <a:prstGeom prst="rect">
              <a:avLst/>
            </a:prstGeom>
            <a:effectLst/>
          </p:spPr>
        </p:pic>
        <p:pic>
          <p:nvPicPr>
            <p:cNvPr id="2132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6433502" y="1604366"/>
              <a:ext cx="109808" cy="395395"/>
            </a:xfrm>
            <a:prstGeom prst="rect">
              <a:avLst/>
            </a:prstGeom>
            <a:effectLst/>
          </p:spPr>
        </p:pic>
        <p:pic>
          <p:nvPicPr>
            <p:cNvPr id="2134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6109311" y="1422331"/>
              <a:ext cx="1276561" cy="905316"/>
            </a:xfrm>
            <a:prstGeom prst="rect">
              <a:avLst/>
            </a:prstGeom>
            <a:effectLst/>
          </p:spPr>
        </p:pic>
        <p:pic>
          <p:nvPicPr>
            <p:cNvPr id="2136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7427176" y="1575155"/>
              <a:ext cx="835613" cy="419091"/>
            </a:xfrm>
            <a:prstGeom prst="rect">
              <a:avLst/>
            </a:prstGeom>
            <a:effectLst/>
          </p:spPr>
        </p:pic>
        <p:pic>
          <p:nvPicPr>
            <p:cNvPr id="2138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8280511" y="1287071"/>
              <a:ext cx="90984" cy="663283"/>
            </a:xfrm>
            <a:prstGeom prst="rect">
              <a:avLst/>
            </a:prstGeom>
            <a:effectLst/>
          </p:spPr>
        </p:pic>
        <p:pic>
          <p:nvPicPr>
            <p:cNvPr id="2140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8190683" y="1559310"/>
              <a:ext cx="417981" cy="68428"/>
            </a:xfrm>
            <a:prstGeom prst="rect">
              <a:avLst/>
            </a:prstGeom>
            <a:effectLst/>
          </p:spPr>
        </p:pic>
        <p:pic>
          <p:nvPicPr>
            <p:cNvPr id="2142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8541814" y="1460493"/>
              <a:ext cx="1386271" cy="509624"/>
            </a:xfrm>
            <a:prstGeom prst="rect">
              <a:avLst/>
            </a:prstGeom>
            <a:effectLst/>
          </p:spPr>
        </p:pic>
        <p:pic>
          <p:nvPicPr>
            <p:cNvPr id="2144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10174272" y="1823474"/>
              <a:ext cx="167213" cy="115349"/>
            </a:xfrm>
            <a:prstGeom prst="rect">
              <a:avLst/>
            </a:prstGeom>
            <a:effectLst/>
          </p:spPr>
        </p:pic>
      </p:grpSp>
      <p:grpSp>
        <p:nvGrpSpPr>
          <p:cNvPr id="2215" name="Drawing"/>
          <p:cNvGrpSpPr/>
          <p:nvPr/>
        </p:nvGrpSpPr>
        <p:grpSpPr>
          <a:xfrm>
            <a:off x="742582" y="3331680"/>
            <a:ext cx="7090672" cy="1005120"/>
            <a:chOff x="592914" y="-38104"/>
            <a:chExt cx="7090670" cy="1005118"/>
          </a:xfrm>
        </p:grpSpPr>
        <p:pic>
          <p:nvPicPr>
            <p:cNvPr id="2147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879493" y="80484"/>
              <a:ext cx="105849" cy="688892"/>
            </a:xfrm>
            <a:prstGeom prst="rect">
              <a:avLst/>
            </a:prstGeom>
            <a:effectLst/>
          </p:spPr>
        </p:pic>
        <p:pic>
          <p:nvPicPr>
            <p:cNvPr id="2149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620413" y="-38105"/>
              <a:ext cx="621866" cy="214556"/>
            </a:xfrm>
            <a:prstGeom prst="rect">
              <a:avLst/>
            </a:prstGeom>
            <a:effectLst/>
          </p:spPr>
        </p:pic>
        <p:pic>
          <p:nvPicPr>
            <p:cNvPr id="2151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1132506" y="159540"/>
              <a:ext cx="119661" cy="530787"/>
            </a:xfrm>
            <a:prstGeom prst="rect">
              <a:avLst/>
            </a:prstGeom>
            <a:effectLst/>
          </p:spPr>
        </p:pic>
        <p:pic>
          <p:nvPicPr>
            <p:cNvPr id="2153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1294539" y="154898"/>
              <a:ext cx="115735" cy="545305"/>
            </a:xfrm>
            <a:prstGeom prst="rect">
              <a:avLst/>
            </a:prstGeom>
            <a:effectLst/>
          </p:spPr>
        </p:pic>
        <p:pic>
          <p:nvPicPr>
            <p:cNvPr id="2155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1166065" y="337408"/>
              <a:ext cx="283744" cy="135513"/>
            </a:xfrm>
            <a:prstGeom prst="rect">
              <a:avLst/>
            </a:prstGeom>
            <a:effectLst/>
          </p:spPr>
        </p:pic>
        <p:pic>
          <p:nvPicPr>
            <p:cNvPr id="2157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1488889" y="160937"/>
              <a:ext cx="277143" cy="519501"/>
            </a:xfrm>
            <a:prstGeom prst="rect">
              <a:avLst/>
            </a:prstGeom>
            <a:effectLst/>
          </p:spPr>
        </p:pic>
        <p:pic>
          <p:nvPicPr>
            <p:cNvPr id="2159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1511938" y="402305"/>
              <a:ext cx="293623" cy="110143"/>
            </a:xfrm>
            <a:prstGeom prst="rect">
              <a:avLst/>
            </a:prstGeom>
            <a:effectLst/>
          </p:spPr>
        </p:pic>
        <p:pic>
          <p:nvPicPr>
            <p:cNvPr id="2161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1502062" y="584460"/>
              <a:ext cx="283738" cy="110171"/>
            </a:xfrm>
            <a:prstGeom prst="rect">
              <a:avLst/>
            </a:prstGeom>
            <a:effectLst/>
          </p:spPr>
        </p:pic>
        <p:pic>
          <p:nvPicPr>
            <p:cNvPr id="2163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1869598" y="199062"/>
              <a:ext cx="284671" cy="448325"/>
            </a:xfrm>
            <a:prstGeom prst="rect">
              <a:avLst/>
            </a:prstGeom>
            <a:effectLst/>
          </p:spPr>
        </p:pic>
        <p:pic>
          <p:nvPicPr>
            <p:cNvPr id="2165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2262984" y="120006"/>
              <a:ext cx="135500" cy="560429"/>
            </a:xfrm>
            <a:prstGeom prst="rect">
              <a:avLst/>
            </a:prstGeom>
            <a:effectLst/>
          </p:spPr>
        </p:pic>
        <p:pic>
          <p:nvPicPr>
            <p:cNvPr id="2167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2220162" y="114231"/>
              <a:ext cx="375962" cy="516799"/>
            </a:xfrm>
            <a:prstGeom prst="rect">
              <a:avLst/>
            </a:prstGeom>
            <a:effectLst/>
          </p:spPr>
        </p:pic>
        <p:pic>
          <p:nvPicPr>
            <p:cNvPr id="2169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2591039" y="147432"/>
              <a:ext cx="341078" cy="473717"/>
            </a:xfrm>
            <a:prstGeom prst="rect">
              <a:avLst/>
            </a:prstGeom>
            <a:effectLst/>
          </p:spPr>
        </p:pic>
        <p:pic>
          <p:nvPicPr>
            <p:cNvPr id="2171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2638493" y="367064"/>
              <a:ext cx="283734" cy="105857"/>
            </a:xfrm>
            <a:prstGeom prst="rect">
              <a:avLst/>
            </a:prstGeom>
            <a:effectLst/>
          </p:spPr>
        </p:pic>
        <p:pic>
          <p:nvPicPr>
            <p:cNvPr id="2173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2638500" y="505405"/>
              <a:ext cx="303499" cy="104423"/>
            </a:xfrm>
            <a:prstGeom prst="rect">
              <a:avLst/>
            </a:prstGeom>
            <a:effectLst/>
          </p:spPr>
        </p:pic>
        <p:pic>
          <p:nvPicPr>
            <p:cNvPr id="2175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3057985" y="110128"/>
              <a:ext cx="91532" cy="461605"/>
            </a:xfrm>
            <a:prstGeom prst="rect">
              <a:avLst/>
            </a:prstGeom>
            <a:effectLst/>
          </p:spPr>
        </p:pic>
        <p:pic>
          <p:nvPicPr>
            <p:cNvPr id="2177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2984371" y="179301"/>
              <a:ext cx="343026" cy="244206"/>
            </a:xfrm>
            <a:prstGeom prst="rect">
              <a:avLst/>
            </a:prstGeom>
            <a:effectLst/>
          </p:spPr>
        </p:pic>
        <p:pic>
          <p:nvPicPr>
            <p:cNvPr id="2179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3162251" y="159536"/>
              <a:ext cx="303494" cy="273848"/>
            </a:xfrm>
            <a:prstGeom prst="rect">
              <a:avLst/>
            </a:prstGeom>
            <a:effectLst/>
          </p:spPr>
        </p:pic>
        <p:pic>
          <p:nvPicPr>
            <p:cNvPr id="2181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3330242" y="149654"/>
              <a:ext cx="115739" cy="461611"/>
            </a:xfrm>
            <a:prstGeom prst="rect">
              <a:avLst/>
            </a:prstGeom>
            <a:effectLst/>
          </p:spPr>
        </p:pic>
        <p:pic>
          <p:nvPicPr>
            <p:cNvPr id="2183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3676119" y="123623"/>
              <a:ext cx="169279" cy="189186"/>
            </a:xfrm>
            <a:prstGeom prst="rect">
              <a:avLst/>
            </a:prstGeom>
            <a:effectLst/>
          </p:spPr>
        </p:pic>
        <p:pic>
          <p:nvPicPr>
            <p:cNvPr id="2185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3636590" y="447797"/>
              <a:ext cx="173990" cy="177267"/>
            </a:xfrm>
            <a:prstGeom prst="rect">
              <a:avLst/>
            </a:prstGeom>
            <a:effectLst/>
          </p:spPr>
        </p:pic>
        <p:pic>
          <p:nvPicPr>
            <p:cNvPr id="2187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592914" y="782111"/>
              <a:ext cx="2882708" cy="184904"/>
            </a:xfrm>
            <a:prstGeom prst="rect">
              <a:avLst/>
            </a:prstGeom>
            <a:effectLst/>
          </p:spPr>
        </p:pic>
        <p:pic>
          <p:nvPicPr>
            <p:cNvPr id="2189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4191539" y="24031"/>
              <a:ext cx="331593" cy="770245"/>
            </a:xfrm>
            <a:prstGeom prst="rect">
              <a:avLst/>
            </a:prstGeom>
            <a:effectLst/>
          </p:spPr>
        </p:pic>
        <p:pic>
          <p:nvPicPr>
            <p:cNvPr id="2191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4535859" y="180682"/>
              <a:ext cx="376419" cy="425980"/>
            </a:xfrm>
            <a:prstGeom prst="rect">
              <a:avLst/>
            </a:prstGeom>
            <a:effectLst/>
          </p:spPr>
        </p:pic>
        <p:pic>
          <p:nvPicPr>
            <p:cNvPr id="2193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4614908" y="376939"/>
              <a:ext cx="333150" cy="254093"/>
            </a:xfrm>
            <a:prstGeom prst="rect">
              <a:avLst/>
            </a:prstGeom>
            <a:effectLst/>
          </p:spPr>
        </p:pic>
        <p:pic>
          <p:nvPicPr>
            <p:cNvPr id="2195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5070056" y="159540"/>
              <a:ext cx="362223" cy="449958"/>
            </a:xfrm>
            <a:prstGeom prst="rect">
              <a:avLst/>
            </a:prstGeom>
            <a:effectLst/>
          </p:spPr>
        </p:pic>
        <p:pic>
          <p:nvPicPr>
            <p:cNvPr id="2197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5484534" y="129891"/>
              <a:ext cx="254092" cy="254093"/>
            </a:xfrm>
            <a:prstGeom prst="rect">
              <a:avLst/>
            </a:prstGeom>
            <a:effectLst/>
          </p:spPr>
        </p:pic>
        <p:pic>
          <p:nvPicPr>
            <p:cNvPr id="2199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5543830" y="129887"/>
              <a:ext cx="273850" cy="501138"/>
            </a:xfrm>
            <a:prstGeom prst="rect">
              <a:avLst/>
            </a:prstGeom>
            <a:effectLst/>
          </p:spPr>
        </p:pic>
        <p:pic>
          <p:nvPicPr>
            <p:cNvPr id="2201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6235567" y="80477"/>
              <a:ext cx="125627" cy="313386"/>
            </a:xfrm>
            <a:prstGeom prst="rect">
              <a:avLst/>
            </a:prstGeom>
            <a:effectLst/>
          </p:spPr>
        </p:pic>
        <p:pic>
          <p:nvPicPr>
            <p:cNvPr id="2203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6427769" y="258359"/>
              <a:ext cx="91533" cy="362786"/>
            </a:xfrm>
            <a:prstGeom prst="rect">
              <a:avLst/>
            </a:prstGeom>
            <a:effectLst/>
          </p:spPr>
        </p:pic>
        <p:pic>
          <p:nvPicPr>
            <p:cNvPr id="2205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6562837" y="220164"/>
              <a:ext cx="276587" cy="429636"/>
            </a:xfrm>
            <a:prstGeom prst="rect">
              <a:avLst/>
            </a:prstGeom>
            <a:effectLst/>
          </p:spPr>
        </p:pic>
        <p:pic>
          <p:nvPicPr>
            <p:cNvPr id="2207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6907548" y="100248"/>
              <a:ext cx="315887" cy="564398"/>
            </a:xfrm>
            <a:prstGeom prst="rect">
              <a:avLst/>
            </a:prstGeom>
            <a:effectLst/>
          </p:spPr>
        </p:pic>
        <p:pic>
          <p:nvPicPr>
            <p:cNvPr id="2209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7530123" y="175414"/>
              <a:ext cx="153463" cy="157706"/>
            </a:xfrm>
            <a:prstGeom prst="rect">
              <a:avLst/>
            </a:prstGeom>
            <a:effectLst/>
          </p:spPr>
        </p:pic>
        <p:pic>
          <p:nvPicPr>
            <p:cNvPr id="2211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7530121" y="510987"/>
              <a:ext cx="147931" cy="123903"/>
            </a:xfrm>
            <a:prstGeom prst="rect">
              <a:avLst/>
            </a:prstGeom>
            <a:effectLst/>
          </p:spPr>
        </p:pic>
        <p:pic>
          <p:nvPicPr>
            <p:cNvPr id="2213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6292079" y="289595"/>
              <a:ext cx="65264" cy="50403"/>
            </a:xfrm>
            <a:prstGeom prst="rect">
              <a:avLst/>
            </a:prstGeom>
            <a:effectLst/>
          </p:spPr>
        </p:pic>
      </p:grpSp>
      <p:pic>
        <p:nvPicPr>
          <p:cNvPr id="2216" name="Drawing" descr="Drawing"/>
          <p:cNvPicPr>
            <a:picLocks noChangeAspect="0"/>
          </p:cNvPicPr>
          <p:nvPr/>
        </p:nvPicPr>
        <p:blipFill>
          <a:blip r:embed="rId104">
            <a:extLst/>
          </a:blip>
          <a:stretch>
            <a:fillRect/>
          </a:stretch>
        </p:blipFill>
        <p:spPr>
          <a:xfrm>
            <a:off x="1173560" y="5653099"/>
            <a:ext cx="71196" cy="38916"/>
          </a:xfrm>
          <a:prstGeom prst="rect">
            <a:avLst/>
          </a:prstGeom>
        </p:spPr>
      </p:pic>
      <p:grpSp>
        <p:nvGrpSpPr>
          <p:cNvPr id="2294" name="Drawing"/>
          <p:cNvGrpSpPr/>
          <p:nvPr/>
        </p:nvGrpSpPr>
        <p:grpSpPr>
          <a:xfrm>
            <a:off x="214724" y="5462606"/>
            <a:ext cx="11943039" cy="1679909"/>
            <a:chOff x="65056" y="-12720"/>
            <a:chExt cx="11943037" cy="1679907"/>
          </a:xfrm>
        </p:grpSpPr>
        <p:pic>
          <p:nvPicPr>
            <p:cNvPr id="2218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371261" y="638852"/>
              <a:ext cx="94581" cy="381160"/>
            </a:xfrm>
            <a:prstGeom prst="rect">
              <a:avLst/>
            </a:prstGeom>
            <a:effectLst/>
          </p:spPr>
        </p:pic>
        <p:pic>
          <p:nvPicPr>
            <p:cNvPr id="2220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65056" y="579559"/>
              <a:ext cx="410666" cy="557824"/>
            </a:xfrm>
            <a:prstGeom prst="rect">
              <a:avLst/>
            </a:prstGeom>
            <a:effectLst/>
          </p:spPr>
        </p:pic>
        <p:pic>
          <p:nvPicPr>
            <p:cNvPr id="2222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509612" y="549913"/>
              <a:ext cx="257712" cy="657856"/>
            </a:xfrm>
            <a:prstGeom prst="rect">
              <a:avLst/>
            </a:prstGeom>
            <a:effectLst/>
          </p:spPr>
        </p:pic>
        <p:pic>
          <p:nvPicPr>
            <p:cNvPr id="2224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1429467" y="560478"/>
              <a:ext cx="93753" cy="469414"/>
            </a:xfrm>
            <a:prstGeom prst="rect">
              <a:avLst/>
            </a:prstGeom>
            <a:effectLst/>
          </p:spPr>
        </p:pic>
        <p:pic>
          <p:nvPicPr>
            <p:cNvPr id="2226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1318673" y="535469"/>
              <a:ext cx="412070" cy="565499"/>
            </a:xfrm>
            <a:prstGeom prst="rect">
              <a:avLst/>
            </a:prstGeom>
            <a:effectLst/>
          </p:spPr>
        </p:pic>
        <p:pic>
          <p:nvPicPr>
            <p:cNvPr id="2228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1542575" y="774533"/>
              <a:ext cx="348075" cy="300889"/>
            </a:xfrm>
            <a:prstGeom prst="rect">
              <a:avLst/>
            </a:prstGeom>
            <a:effectLst/>
          </p:spPr>
        </p:pic>
        <p:pic>
          <p:nvPicPr>
            <p:cNvPr id="2230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2029489" y="559797"/>
              <a:ext cx="47129" cy="470097"/>
            </a:xfrm>
            <a:prstGeom prst="rect">
              <a:avLst/>
            </a:prstGeom>
            <a:effectLst/>
          </p:spPr>
        </p:pic>
        <p:pic>
          <p:nvPicPr>
            <p:cNvPr id="2232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1843688" y="482273"/>
              <a:ext cx="623679" cy="577267"/>
            </a:xfrm>
            <a:prstGeom prst="rect">
              <a:avLst/>
            </a:prstGeom>
            <a:effectLst/>
          </p:spPr>
        </p:pic>
        <p:pic>
          <p:nvPicPr>
            <p:cNvPr id="2234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3232186" y="453025"/>
              <a:ext cx="257567" cy="497812"/>
            </a:xfrm>
            <a:prstGeom prst="rect">
              <a:avLst/>
            </a:prstGeom>
            <a:effectLst/>
          </p:spPr>
        </p:pic>
        <p:pic>
          <p:nvPicPr>
            <p:cNvPr id="2236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3405570" y="480738"/>
              <a:ext cx="212651" cy="539503"/>
            </a:xfrm>
            <a:prstGeom prst="rect">
              <a:avLst/>
            </a:prstGeom>
            <a:effectLst/>
          </p:spPr>
        </p:pic>
        <p:pic>
          <p:nvPicPr>
            <p:cNvPr id="2238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3573053" y="637698"/>
              <a:ext cx="657856" cy="329607"/>
            </a:xfrm>
            <a:prstGeom prst="rect">
              <a:avLst/>
            </a:prstGeom>
            <a:effectLst/>
          </p:spPr>
        </p:pic>
        <p:pic>
          <p:nvPicPr>
            <p:cNvPr id="2240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4459411" y="513289"/>
              <a:ext cx="300503" cy="299048"/>
            </a:xfrm>
            <a:prstGeom prst="rect">
              <a:avLst/>
            </a:prstGeom>
            <a:effectLst/>
          </p:spPr>
        </p:pic>
        <p:pic>
          <p:nvPicPr>
            <p:cNvPr id="2242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4570876" y="421447"/>
              <a:ext cx="94842" cy="568918"/>
            </a:xfrm>
            <a:prstGeom prst="rect">
              <a:avLst/>
            </a:prstGeom>
            <a:effectLst/>
          </p:spPr>
        </p:pic>
        <p:pic>
          <p:nvPicPr>
            <p:cNvPr id="2244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4383378" y="404515"/>
              <a:ext cx="430570" cy="101627"/>
            </a:xfrm>
            <a:prstGeom prst="rect">
              <a:avLst/>
            </a:prstGeom>
            <a:effectLst/>
          </p:spPr>
        </p:pic>
        <p:pic>
          <p:nvPicPr>
            <p:cNvPr id="2246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4363617" y="964960"/>
              <a:ext cx="381159" cy="71339"/>
            </a:xfrm>
            <a:prstGeom prst="rect">
              <a:avLst/>
            </a:prstGeom>
            <a:effectLst/>
          </p:spPr>
        </p:pic>
        <p:pic>
          <p:nvPicPr>
            <p:cNvPr id="2248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4986188" y="362996"/>
              <a:ext cx="321867" cy="672246"/>
            </a:xfrm>
            <a:prstGeom prst="rect">
              <a:avLst/>
            </a:prstGeom>
            <a:effectLst/>
          </p:spPr>
        </p:pic>
        <p:pic>
          <p:nvPicPr>
            <p:cNvPr id="2250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5183829" y="619089"/>
              <a:ext cx="213161" cy="35284"/>
            </a:xfrm>
            <a:prstGeom prst="rect">
              <a:avLst/>
            </a:prstGeom>
            <a:effectLst/>
          </p:spPr>
        </p:pic>
        <p:pic>
          <p:nvPicPr>
            <p:cNvPr id="2252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5430881" y="520279"/>
              <a:ext cx="186808" cy="341621"/>
            </a:xfrm>
            <a:prstGeom prst="rect">
              <a:avLst/>
            </a:prstGeom>
            <a:effectLst/>
          </p:spPr>
        </p:pic>
        <p:pic>
          <p:nvPicPr>
            <p:cNvPr id="2254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5643371" y="777199"/>
              <a:ext cx="129141" cy="203360"/>
            </a:xfrm>
            <a:prstGeom prst="rect">
              <a:avLst/>
            </a:prstGeom>
            <a:effectLst/>
          </p:spPr>
        </p:pic>
        <p:pic>
          <p:nvPicPr>
            <p:cNvPr id="2256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5836044" y="506449"/>
              <a:ext cx="213165" cy="355451"/>
            </a:xfrm>
            <a:prstGeom prst="rect">
              <a:avLst/>
            </a:prstGeom>
            <a:effectLst/>
          </p:spPr>
        </p:pic>
        <p:pic>
          <p:nvPicPr>
            <p:cNvPr id="2258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6017525" y="332510"/>
              <a:ext cx="356258" cy="686781"/>
            </a:xfrm>
            <a:prstGeom prst="rect">
              <a:avLst/>
            </a:prstGeom>
            <a:effectLst/>
          </p:spPr>
        </p:pic>
        <p:pic>
          <p:nvPicPr>
            <p:cNvPr id="2260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6613781" y="318318"/>
              <a:ext cx="393986" cy="481534"/>
            </a:xfrm>
            <a:prstGeom prst="rect">
              <a:avLst/>
            </a:prstGeom>
            <a:effectLst/>
          </p:spPr>
        </p:pic>
        <p:pic>
          <p:nvPicPr>
            <p:cNvPr id="2262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7367411" y="289049"/>
              <a:ext cx="282693" cy="483912"/>
            </a:xfrm>
            <a:prstGeom prst="rect">
              <a:avLst/>
            </a:prstGeom>
            <a:effectLst/>
          </p:spPr>
        </p:pic>
        <p:pic>
          <p:nvPicPr>
            <p:cNvPr id="2264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7594967" y="230722"/>
              <a:ext cx="239353" cy="571882"/>
            </a:xfrm>
            <a:prstGeom prst="rect">
              <a:avLst/>
            </a:prstGeom>
            <a:effectLst/>
          </p:spPr>
        </p:pic>
        <p:pic>
          <p:nvPicPr>
            <p:cNvPr id="2266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7700918" y="378742"/>
              <a:ext cx="581636" cy="413980"/>
            </a:xfrm>
            <a:prstGeom prst="rect">
              <a:avLst/>
            </a:prstGeom>
            <a:effectLst/>
          </p:spPr>
        </p:pic>
        <p:pic>
          <p:nvPicPr>
            <p:cNvPr id="2268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8374074" y="280195"/>
              <a:ext cx="575370" cy="417216"/>
            </a:xfrm>
            <a:prstGeom prst="rect">
              <a:avLst/>
            </a:prstGeom>
            <a:effectLst/>
          </p:spPr>
        </p:pic>
        <p:pic>
          <p:nvPicPr>
            <p:cNvPr id="2270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8715021" y="226741"/>
              <a:ext cx="101166" cy="705173"/>
            </a:xfrm>
            <a:prstGeom prst="rect">
              <a:avLst/>
            </a:prstGeom>
            <a:effectLst/>
          </p:spPr>
        </p:pic>
        <p:pic>
          <p:nvPicPr>
            <p:cNvPr id="2272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8790781" y="712829"/>
              <a:ext cx="309071" cy="220351"/>
            </a:xfrm>
            <a:prstGeom prst="rect">
              <a:avLst/>
            </a:prstGeom>
            <a:effectLst/>
          </p:spPr>
        </p:pic>
        <p:pic>
          <p:nvPicPr>
            <p:cNvPr id="2274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9215712" y="144750"/>
              <a:ext cx="262571" cy="695641"/>
            </a:xfrm>
            <a:prstGeom prst="rect">
              <a:avLst/>
            </a:prstGeom>
            <a:effectLst/>
          </p:spPr>
        </p:pic>
        <p:pic>
          <p:nvPicPr>
            <p:cNvPr id="2276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9354060" y="451093"/>
              <a:ext cx="232927" cy="55050"/>
            </a:xfrm>
            <a:prstGeom prst="rect">
              <a:avLst/>
            </a:prstGeom>
            <a:effectLst/>
          </p:spPr>
        </p:pic>
        <p:pic>
          <p:nvPicPr>
            <p:cNvPr id="2278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9594624" y="349598"/>
              <a:ext cx="208776" cy="324539"/>
            </a:xfrm>
            <a:prstGeom prst="rect">
              <a:avLst/>
            </a:prstGeom>
            <a:effectLst/>
          </p:spPr>
        </p:pic>
        <p:pic>
          <p:nvPicPr>
            <p:cNvPr id="2280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9917339" y="510386"/>
              <a:ext cx="64930" cy="242808"/>
            </a:xfrm>
            <a:prstGeom prst="rect">
              <a:avLst/>
            </a:prstGeom>
            <a:effectLst/>
          </p:spPr>
        </p:pic>
        <p:pic>
          <p:nvPicPr>
            <p:cNvPr id="2282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10075453" y="250755"/>
              <a:ext cx="221518" cy="364092"/>
            </a:xfrm>
            <a:prstGeom prst="rect">
              <a:avLst/>
            </a:prstGeom>
            <a:effectLst/>
          </p:spPr>
        </p:pic>
        <p:pic>
          <p:nvPicPr>
            <p:cNvPr id="2284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10154506" y="-12721"/>
              <a:ext cx="411643" cy="824046"/>
            </a:xfrm>
            <a:prstGeom prst="rect">
              <a:avLst/>
            </a:prstGeom>
            <a:effectLst/>
          </p:spPr>
        </p:pic>
        <p:pic>
          <p:nvPicPr>
            <p:cNvPr id="2286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10889345" y="200158"/>
              <a:ext cx="1118749" cy="411393"/>
            </a:xfrm>
            <a:prstGeom prst="rect">
              <a:avLst/>
            </a:prstGeom>
            <a:effectLst/>
          </p:spPr>
        </p:pic>
        <p:pic>
          <p:nvPicPr>
            <p:cNvPr id="2288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10223681" y="1221896"/>
              <a:ext cx="290739" cy="445291"/>
            </a:xfrm>
            <a:prstGeom prst="rect">
              <a:avLst/>
            </a:prstGeom>
            <a:effectLst/>
          </p:spPr>
        </p:pic>
        <p:pic>
          <p:nvPicPr>
            <p:cNvPr id="2290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10523413" y="1100017"/>
              <a:ext cx="387773" cy="498227"/>
            </a:xfrm>
            <a:prstGeom prst="rect">
              <a:avLst/>
            </a:prstGeom>
            <a:effectLst/>
          </p:spPr>
        </p:pic>
        <p:pic>
          <p:nvPicPr>
            <p:cNvPr id="2292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10898614" y="1022187"/>
              <a:ext cx="467144" cy="521572"/>
            </a:xfrm>
            <a:prstGeom prst="rect">
              <a:avLst/>
            </a:prstGeom>
            <a:effectLst/>
          </p:spPr>
        </p:pic>
      </p:grpSp>
      <p:grpSp>
        <p:nvGrpSpPr>
          <p:cNvPr id="2301" name="Drawing"/>
          <p:cNvGrpSpPr/>
          <p:nvPr/>
        </p:nvGrpSpPr>
        <p:grpSpPr>
          <a:xfrm>
            <a:off x="976407" y="7191304"/>
            <a:ext cx="1109994" cy="583478"/>
            <a:chOff x="826739" y="-12688"/>
            <a:chExt cx="1109992" cy="583476"/>
          </a:xfrm>
        </p:grpSpPr>
        <p:pic>
          <p:nvPicPr>
            <p:cNvPr id="2295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826739" y="-127"/>
              <a:ext cx="547195" cy="466428"/>
            </a:xfrm>
            <a:prstGeom prst="rect">
              <a:avLst/>
            </a:prstGeom>
            <a:effectLst/>
          </p:spPr>
        </p:pic>
        <p:pic>
          <p:nvPicPr>
            <p:cNvPr id="2297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1436634" y="-460"/>
              <a:ext cx="135997" cy="481653"/>
            </a:xfrm>
            <a:prstGeom prst="rect">
              <a:avLst/>
            </a:prstGeom>
            <a:effectLst/>
          </p:spPr>
        </p:pic>
        <p:pic>
          <p:nvPicPr>
            <p:cNvPr id="2299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1394951" y="-12689"/>
              <a:ext cx="541781" cy="583477"/>
            </a:xfrm>
            <a:prstGeom prst="rect">
              <a:avLst/>
            </a:prstGeom>
            <a:effectLst/>
          </p:spPr>
        </p:pic>
      </p:grpSp>
      <p:grpSp>
        <p:nvGrpSpPr>
          <p:cNvPr id="2346" name="Drawing"/>
          <p:cNvGrpSpPr/>
          <p:nvPr/>
        </p:nvGrpSpPr>
        <p:grpSpPr>
          <a:xfrm>
            <a:off x="751464" y="4006994"/>
            <a:ext cx="10323093" cy="1202550"/>
            <a:chOff x="524026" y="-12862"/>
            <a:chExt cx="10323092" cy="1202548"/>
          </a:xfrm>
        </p:grpSpPr>
        <p:pic>
          <p:nvPicPr>
            <p:cNvPr id="2302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524026" y="709162"/>
              <a:ext cx="628459" cy="442300"/>
            </a:xfrm>
            <a:prstGeom prst="rect">
              <a:avLst/>
            </a:prstGeom>
            <a:effectLst/>
          </p:spPr>
        </p:pic>
        <p:pic>
          <p:nvPicPr>
            <p:cNvPr id="2304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1107676" y="780659"/>
              <a:ext cx="240128" cy="409028"/>
            </a:xfrm>
            <a:prstGeom prst="rect">
              <a:avLst/>
            </a:prstGeom>
            <a:effectLst/>
          </p:spPr>
        </p:pic>
        <p:pic>
          <p:nvPicPr>
            <p:cNvPr id="2306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1322956" y="597323"/>
              <a:ext cx="1189776" cy="546591"/>
            </a:xfrm>
            <a:prstGeom prst="rect">
              <a:avLst/>
            </a:prstGeom>
            <a:effectLst/>
          </p:spPr>
        </p:pic>
        <p:pic>
          <p:nvPicPr>
            <p:cNvPr id="2308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3580615" y="748932"/>
              <a:ext cx="355148" cy="360973"/>
            </a:xfrm>
            <a:prstGeom prst="rect">
              <a:avLst/>
            </a:prstGeom>
            <a:effectLst/>
          </p:spPr>
        </p:pic>
        <p:pic>
          <p:nvPicPr>
            <p:cNvPr id="2310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4884545" y="455814"/>
              <a:ext cx="76636" cy="440899"/>
            </a:xfrm>
            <a:prstGeom prst="rect">
              <a:avLst/>
            </a:prstGeom>
            <a:effectLst/>
          </p:spPr>
        </p:pic>
        <p:pic>
          <p:nvPicPr>
            <p:cNvPr id="2312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4556803" y="634137"/>
              <a:ext cx="418326" cy="81208"/>
            </a:xfrm>
            <a:prstGeom prst="rect">
              <a:avLst/>
            </a:prstGeom>
            <a:effectLst/>
          </p:spPr>
        </p:pic>
        <p:pic>
          <p:nvPicPr>
            <p:cNvPr id="2314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5122216" y="604439"/>
              <a:ext cx="299354" cy="208944"/>
            </a:xfrm>
            <a:prstGeom prst="rect">
              <a:avLst/>
            </a:prstGeom>
            <a:effectLst/>
          </p:spPr>
        </p:pic>
        <p:pic>
          <p:nvPicPr>
            <p:cNvPr id="2316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5500200" y="557405"/>
              <a:ext cx="249226" cy="218932"/>
            </a:xfrm>
            <a:prstGeom prst="rect">
              <a:avLst/>
            </a:prstGeom>
            <a:effectLst/>
          </p:spPr>
        </p:pic>
        <p:pic>
          <p:nvPicPr>
            <p:cNvPr id="2318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5755110" y="381505"/>
              <a:ext cx="287293" cy="466378"/>
            </a:xfrm>
            <a:prstGeom prst="rect">
              <a:avLst/>
            </a:prstGeom>
            <a:effectLst/>
          </p:spPr>
        </p:pic>
        <p:pic>
          <p:nvPicPr>
            <p:cNvPr id="2320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6135584" y="501600"/>
              <a:ext cx="667160" cy="281174"/>
            </a:xfrm>
            <a:prstGeom prst="rect">
              <a:avLst/>
            </a:prstGeom>
            <a:effectLst/>
          </p:spPr>
        </p:pic>
        <p:pic>
          <p:nvPicPr>
            <p:cNvPr id="2322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6595974" y="298031"/>
              <a:ext cx="70605" cy="82484"/>
            </a:xfrm>
            <a:prstGeom prst="rect">
              <a:avLst/>
            </a:prstGeom>
            <a:effectLst/>
          </p:spPr>
        </p:pic>
        <p:pic>
          <p:nvPicPr>
            <p:cNvPr id="2324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6763310" y="262103"/>
              <a:ext cx="674218" cy="435858"/>
            </a:xfrm>
            <a:prstGeom prst="rect">
              <a:avLst/>
            </a:prstGeom>
            <a:effectLst/>
          </p:spPr>
        </p:pic>
        <p:pic>
          <p:nvPicPr>
            <p:cNvPr id="2326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7956220" y="473695"/>
              <a:ext cx="46334" cy="67260"/>
            </a:xfrm>
            <a:prstGeom prst="rect">
              <a:avLst/>
            </a:prstGeom>
            <a:effectLst/>
          </p:spPr>
        </p:pic>
        <p:pic>
          <p:nvPicPr>
            <p:cNvPr id="2328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7864200" y="344172"/>
              <a:ext cx="696404" cy="314112"/>
            </a:xfrm>
            <a:prstGeom prst="rect">
              <a:avLst/>
            </a:prstGeom>
            <a:effectLst/>
          </p:spPr>
        </p:pic>
        <p:pic>
          <p:nvPicPr>
            <p:cNvPr id="2330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8582789" y="224719"/>
              <a:ext cx="814887" cy="453426"/>
            </a:xfrm>
            <a:prstGeom prst="rect">
              <a:avLst/>
            </a:prstGeom>
            <a:effectLst/>
          </p:spPr>
        </p:pic>
        <p:pic>
          <p:nvPicPr>
            <p:cNvPr id="2332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9204857" y="110965"/>
              <a:ext cx="69389" cy="126625"/>
            </a:xfrm>
            <a:prstGeom prst="rect">
              <a:avLst/>
            </a:prstGeom>
            <a:effectLst/>
          </p:spPr>
        </p:pic>
        <p:pic>
          <p:nvPicPr>
            <p:cNvPr id="2334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8908004" y="4584"/>
              <a:ext cx="71134" cy="515441"/>
            </a:xfrm>
            <a:prstGeom prst="rect">
              <a:avLst/>
            </a:prstGeom>
            <a:effectLst/>
          </p:spPr>
        </p:pic>
        <p:pic>
          <p:nvPicPr>
            <p:cNvPr id="2336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9515577" y="31908"/>
              <a:ext cx="95234" cy="509044"/>
            </a:xfrm>
            <a:prstGeom prst="rect">
              <a:avLst/>
            </a:prstGeom>
            <a:effectLst/>
          </p:spPr>
        </p:pic>
        <p:pic>
          <p:nvPicPr>
            <p:cNvPr id="2338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9404373" y="194645"/>
              <a:ext cx="335109" cy="360259"/>
            </a:xfrm>
            <a:prstGeom prst="rect">
              <a:avLst/>
            </a:prstGeom>
            <a:effectLst/>
          </p:spPr>
        </p:pic>
        <p:pic>
          <p:nvPicPr>
            <p:cNvPr id="2340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9763505" y="-12863"/>
              <a:ext cx="93964" cy="182443"/>
            </a:xfrm>
            <a:prstGeom prst="rect">
              <a:avLst/>
            </a:prstGeom>
            <a:effectLst/>
          </p:spPr>
        </p:pic>
        <p:pic>
          <p:nvPicPr>
            <p:cNvPr id="2342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9877825" y="171242"/>
              <a:ext cx="718798" cy="359024"/>
            </a:xfrm>
            <a:prstGeom prst="rect">
              <a:avLst/>
            </a:prstGeom>
            <a:effectLst/>
          </p:spPr>
        </p:pic>
        <p:pic>
          <p:nvPicPr>
            <p:cNvPr id="2344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10698594" y="313256"/>
              <a:ext cx="148525" cy="20677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1" grpId="5"/>
      <p:bldP build="whole" bldLvl="1" animBg="1" rev="0" advAuto="0" spid="2069" grpId="6"/>
      <p:bldP build="whole" bldLvl="1" animBg="1" rev="0" advAuto="0" spid="2346" grpId="3"/>
      <p:bldP build="whole" bldLvl="1" animBg="1" rev="0" advAuto="0" spid="2294" grpId="4"/>
      <p:bldP build="whole" bldLvl="1" animBg="1" rev="0" advAuto="0" spid="2215" grpId="2"/>
      <p:bldP build="whole" bldLvl="1" animBg="1" rev="0" advAuto="0" spid="214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Drawing"/>
          <p:cNvGrpSpPr/>
          <p:nvPr/>
        </p:nvGrpSpPr>
        <p:grpSpPr>
          <a:xfrm>
            <a:off x="632400" y="8229437"/>
            <a:ext cx="11503818" cy="1045025"/>
            <a:chOff x="334687" y="7656717"/>
            <a:chExt cx="11503817" cy="1045023"/>
          </a:xfrm>
        </p:grpSpPr>
        <p:pic>
          <p:nvPicPr>
            <p:cNvPr id="2348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04777" y="8474130"/>
              <a:ext cx="141030" cy="39519"/>
            </a:xfrm>
            <a:prstGeom prst="rect">
              <a:avLst/>
            </a:prstGeom>
            <a:effectLst/>
          </p:spPr>
        </p:pic>
        <p:pic>
          <p:nvPicPr>
            <p:cNvPr id="2350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14668" y="7969428"/>
              <a:ext cx="699571" cy="469164"/>
            </a:xfrm>
            <a:prstGeom prst="rect">
              <a:avLst/>
            </a:prstGeom>
            <a:effectLst/>
          </p:spPr>
        </p:pic>
        <p:pic>
          <p:nvPicPr>
            <p:cNvPr id="2352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44022" y="8082236"/>
              <a:ext cx="99084" cy="553680"/>
            </a:xfrm>
            <a:prstGeom prst="rect">
              <a:avLst/>
            </a:prstGeom>
            <a:effectLst/>
          </p:spPr>
        </p:pic>
        <p:pic>
          <p:nvPicPr>
            <p:cNvPr id="2354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967018" y="8470030"/>
              <a:ext cx="238732" cy="214666"/>
            </a:xfrm>
            <a:prstGeom prst="rect">
              <a:avLst/>
            </a:prstGeom>
            <a:effectLst/>
          </p:spPr>
        </p:pic>
        <p:pic>
          <p:nvPicPr>
            <p:cNvPr id="2356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60561" y="8058725"/>
              <a:ext cx="156335" cy="133395"/>
            </a:xfrm>
            <a:prstGeom prst="rect">
              <a:avLst/>
            </a:prstGeom>
            <a:effectLst/>
          </p:spPr>
        </p:pic>
        <p:pic>
          <p:nvPicPr>
            <p:cNvPr id="2358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67820" y="8319160"/>
              <a:ext cx="93088" cy="110970"/>
            </a:xfrm>
            <a:prstGeom prst="rect">
              <a:avLst/>
            </a:prstGeom>
            <a:effectLst/>
          </p:spPr>
        </p:pic>
        <p:pic>
          <p:nvPicPr>
            <p:cNvPr id="2360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996361" y="8136391"/>
              <a:ext cx="367293" cy="68443"/>
            </a:xfrm>
            <a:prstGeom prst="rect">
              <a:avLst/>
            </a:prstGeom>
            <a:effectLst/>
          </p:spPr>
        </p:pic>
        <p:pic>
          <p:nvPicPr>
            <p:cNvPr id="2362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030499" y="8320950"/>
              <a:ext cx="395856" cy="56321"/>
            </a:xfrm>
            <a:prstGeom prst="rect">
              <a:avLst/>
            </a:prstGeom>
            <a:effectLst/>
          </p:spPr>
        </p:pic>
        <p:pic>
          <p:nvPicPr>
            <p:cNvPr id="2364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985652" y="7728869"/>
              <a:ext cx="381248" cy="972872"/>
            </a:xfrm>
            <a:prstGeom prst="rect">
              <a:avLst/>
            </a:prstGeom>
            <a:effectLst/>
          </p:spPr>
        </p:pic>
        <p:pic>
          <p:nvPicPr>
            <p:cNvPr id="2366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455920" y="8070806"/>
              <a:ext cx="348826" cy="87003"/>
            </a:xfrm>
            <a:prstGeom prst="rect">
              <a:avLst/>
            </a:prstGeom>
            <a:effectLst/>
          </p:spPr>
        </p:pic>
        <p:pic>
          <p:nvPicPr>
            <p:cNvPr id="2368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520005" y="8047875"/>
              <a:ext cx="293651" cy="459315"/>
            </a:xfrm>
            <a:prstGeom prst="rect">
              <a:avLst/>
            </a:prstGeom>
            <a:effectLst/>
          </p:spPr>
        </p:pic>
        <p:pic>
          <p:nvPicPr>
            <p:cNvPr id="2370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7998852" y="7962058"/>
              <a:ext cx="285077" cy="625666"/>
            </a:xfrm>
            <a:prstGeom prst="rect">
              <a:avLst/>
            </a:prstGeom>
            <a:effectLst/>
          </p:spPr>
        </p:pic>
        <p:pic>
          <p:nvPicPr>
            <p:cNvPr id="2372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8216194" y="8150743"/>
              <a:ext cx="295034" cy="289230"/>
            </a:xfrm>
            <a:prstGeom prst="rect">
              <a:avLst/>
            </a:prstGeom>
            <a:effectLst/>
          </p:spPr>
        </p:pic>
        <p:pic>
          <p:nvPicPr>
            <p:cNvPr id="2374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244581" y="8074400"/>
              <a:ext cx="282320" cy="412599"/>
            </a:xfrm>
            <a:prstGeom prst="rect">
              <a:avLst/>
            </a:prstGeom>
            <a:effectLst/>
          </p:spPr>
        </p:pic>
        <p:pic>
          <p:nvPicPr>
            <p:cNvPr id="2376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584576" y="8003860"/>
              <a:ext cx="148068" cy="514491"/>
            </a:xfrm>
            <a:prstGeom prst="rect">
              <a:avLst/>
            </a:prstGeom>
            <a:effectLst/>
          </p:spPr>
        </p:pic>
        <p:pic>
          <p:nvPicPr>
            <p:cNvPr id="2378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9160248" y="8046744"/>
              <a:ext cx="94666" cy="98116"/>
            </a:xfrm>
            <a:prstGeom prst="rect">
              <a:avLst/>
            </a:prstGeom>
            <a:effectLst/>
          </p:spPr>
        </p:pic>
        <p:pic>
          <p:nvPicPr>
            <p:cNvPr id="2380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9086197" y="8291148"/>
              <a:ext cx="156989" cy="104284"/>
            </a:xfrm>
            <a:prstGeom prst="rect">
              <a:avLst/>
            </a:prstGeom>
            <a:effectLst/>
          </p:spPr>
        </p:pic>
        <p:pic>
          <p:nvPicPr>
            <p:cNvPr id="2382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9681872" y="7948995"/>
              <a:ext cx="318545" cy="467464"/>
            </a:xfrm>
            <a:prstGeom prst="rect">
              <a:avLst/>
            </a:prstGeom>
            <a:effectLst/>
          </p:spPr>
        </p:pic>
        <p:pic>
          <p:nvPicPr>
            <p:cNvPr id="2384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9658362" y="8027373"/>
              <a:ext cx="404761" cy="357734"/>
            </a:xfrm>
            <a:prstGeom prst="rect">
              <a:avLst/>
            </a:prstGeom>
            <a:effectLst/>
          </p:spPr>
        </p:pic>
        <p:pic>
          <p:nvPicPr>
            <p:cNvPr id="2386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0241959" y="7905774"/>
              <a:ext cx="299274" cy="426592"/>
            </a:xfrm>
            <a:prstGeom prst="rect">
              <a:avLst/>
            </a:prstGeom>
            <a:effectLst/>
          </p:spPr>
        </p:pic>
        <p:pic>
          <p:nvPicPr>
            <p:cNvPr id="2388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0271452" y="8074399"/>
              <a:ext cx="230590" cy="75569"/>
            </a:xfrm>
            <a:prstGeom prst="rect">
              <a:avLst/>
            </a:prstGeom>
            <a:effectLst/>
          </p:spPr>
        </p:pic>
        <p:pic>
          <p:nvPicPr>
            <p:cNvPr id="2390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0875598" y="7924393"/>
              <a:ext cx="386031" cy="318403"/>
            </a:xfrm>
            <a:prstGeom prst="rect">
              <a:avLst/>
            </a:prstGeom>
            <a:effectLst/>
          </p:spPr>
        </p:pic>
        <p:pic>
          <p:nvPicPr>
            <p:cNvPr id="2392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1061666" y="7815752"/>
              <a:ext cx="59565" cy="561515"/>
            </a:xfrm>
            <a:prstGeom prst="rect">
              <a:avLst/>
            </a:prstGeom>
            <a:effectLst/>
          </p:spPr>
        </p:pic>
        <p:pic>
          <p:nvPicPr>
            <p:cNvPr id="2394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10908126" y="7759031"/>
              <a:ext cx="487435" cy="132292"/>
            </a:xfrm>
            <a:prstGeom prst="rect">
              <a:avLst/>
            </a:prstGeom>
            <a:effectLst/>
          </p:spPr>
        </p:pic>
        <p:pic>
          <p:nvPicPr>
            <p:cNvPr id="2396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0857551" y="8293860"/>
              <a:ext cx="404763" cy="114762"/>
            </a:xfrm>
            <a:prstGeom prst="rect">
              <a:avLst/>
            </a:prstGeom>
            <a:effectLst/>
          </p:spPr>
        </p:pic>
        <p:pic>
          <p:nvPicPr>
            <p:cNvPr id="2398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1315771" y="7656717"/>
              <a:ext cx="522734" cy="955233"/>
            </a:xfrm>
            <a:prstGeom prst="rect">
              <a:avLst/>
            </a:prstGeom>
            <a:effectLst/>
          </p:spPr>
        </p:pic>
        <p:sp>
          <p:nvSpPr>
            <p:cNvPr id="2400" name="Line"/>
            <p:cNvSpPr/>
            <p:nvPr/>
          </p:nvSpPr>
          <p:spPr>
            <a:xfrm>
              <a:off x="334687" y="8142799"/>
              <a:ext cx="425637" cy="53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2" fill="norm" stroke="1" extrusionOk="0">
                  <a:moveTo>
                    <a:pt x="4132" y="3630"/>
                  </a:moveTo>
                  <a:cubicBezTo>
                    <a:pt x="3569" y="3038"/>
                    <a:pt x="3005" y="2446"/>
                    <a:pt x="2630" y="1706"/>
                  </a:cubicBezTo>
                  <a:cubicBezTo>
                    <a:pt x="2254" y="967"/>
                    <a:pt x="2066" y="79"/>
                    <a:pt x="1784" y="5"/>
                  </a:cubicBezTo>
                  <a:cubicBezTo>
                    <a:pt x="1503" y="-69"/>
                    <a:pt x="1127" y="671"/>
                    <a:pt x="751" y="2816"/>
                  </a:cubicBezTo>
                  <a:cubicBezTo>
                    <a:pt x="376" y="4961"/>
                    <a:pt x="0" y="8512"/>
                    <a:pt x="0" y="11249"/>
                  </a:cubicBezTo>
                  <a:cubicBezTo>
                    <a:pt x="0" y="13986"/>
                    <a:pt x="376" y="15909"/>
                    <a:pt x="1597" y="17536"/>
                  </a:cubicBezTo>
                  <a:cubicBezTo>
                    <a:pt x="2817" y="19164"/>
                    <a:pt x="4883" y="20495"/>
                    <a:pt x="6856" y="21013"/>
                  </a:cubicBezTo>
                  <a:cubicBezTo>
                    <a:pt x="8828" y="21531"/>
                    <a:pt x="10706" y="21235"/>
                    <a:pt x="12960" y="19830"/>
                  </a:cubicBezTo>
                  <a:cubicBezTo>
                    <a:pt x="15214" y="18424"/>
                    <a:pt x="17843" y="15909"/>
                    <a:pt x="19346" y="12728"/>
                  </a:cubicBezTo>
                  <a:cubicBezTo>
                    <a:pt x="20849" y="9547"/>
                    <a:pt x="21224" y="5701"/>
                    <a:pt x="21600" y="1854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1" name="Line"/>
            <p:cNvSpPr/>
            <p:nvPr/>
          </p:nvSpPr>
          <p:spPr>
            <a:xfrm>
              <a:off x="960187" y="8233602"/>
              <a:ext cx="44415" cy="28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2" name="Line"/>
            <p:cNvSpPr/>
            <p:nvPr/>
          </p:nvSpPr>
          <p:spPr>
            <a:xfrm>
              <a:off x="949084" y="8051669"/>
              <a:ext cx="322004" cy="419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3" fill="norm" stroke="1" extrusionOk="0">
                  <a:moveTo>
                    <a:pt x="0" y="8105"/>
                  </a:moveTo>
                  <a:cubicBezTo>
                    <a:pt x="3972" y="11486"/>
                    <a:pt x="7945" y="14867"/>
                    <a:pt x="10428" y="16839"/>
                  </a:cubicBezTo>
                  <a:cubicBezTo>
                    <a:pt x="12910" y="18811"/>
                    <a:pt x="13903" y="19375"/>
                    <a:pt x="14772" y="20032"/>
                  </a:cubicBezTo>
                  <a:cubicBezTo>
                    <a:pt x="15641" y="20690"/>
                    <a:pt x="16386" y="21441"/>
                    <a:pt x="16883" y="21253"/>
                  </a:cubicBezTo>
                  <a:cubicBezTo>
                    <a:pt x="17379" y="21065"/>
                    <a:pt x="17628" y="19938"/>
                    <a:pt x="18124" y="16651"/>
                  </a:cubicBezTo>
                  <a:cubicBezTo>
                    <a:pt x="18621" y="13364"/>
                    <a:pt x="19366" y="7918"/>
                    <a:pt x="19738" y="4631"/>
                  </a:cubicBezTo>
                  <a:cubicBezTo>
                    <a:pt x="20110" y="1344"/>
                    <a:pt x="20110" y="217"/>
                    <a:pt x="20359" y="29"/>
                  </a:cubicBezTo>
                  <a:cubicBezTo>
                    <a:pt x="20607" y="-159"/>
                    <a:pt x="21103" y="592"/>
                    <a:pt x="21600" y="1344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3" name="Line"/>
            <p:cNvSpPr/>
            <p:nvPr/>
          </p:nvSpPr>
          <p:spPr>
            <a:xfrm>
              <a:off x="1438762" y="8122566"/>
              <a:ext cx="32190" cy="355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13673" y="0"/>
                  </a:moveTo>
                  <a:cubicBezTo>
                    <a:pt x="8873" y="4500"/>
                    <a:pt x="4073" y="9000"/>
                    <a:pt x="1673" y="12375"/>
                  </a:cubicBezTo>
                  <a:cubicBezTo>
                    <a:pt x="-727" y="15750"/>
                    <a:pt x="-727" y="18000"/>
                    <a:pt x="2873" y="19350"/>
                  </a:cubicBezTo>
                  <a:cubicBezTo>
                    <a:pt x="6473" y="20700"/>
                    <a:pt x="13673" y="21150"/>
                    <a:pt x="20873" y="2160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4" name="Line"/>
            <p:cNvSpPr/>
            <p:nvPr/>
          </p:nvSpPr>
          <p:spPr>
            <a:xfrm>
              <a:off x="1390223" y="8103818"/>
              <a:ext cx="230656" cy="483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1381" fill="norm" stroke="1" extrusionOk="0">
                  <a:moveTo>
                    <a:pt x="3260" y="3283"/>
                  </a:moveTo>
                  <a:cubicBezTo>
                    <a:pt x="2596" y="2138"/>
                    <a:pt x="1931" y="992"/>
                    <a:pt x="2762" y="420"/>
                  </a:cubicBezTo>
                  <a:cubicBezTo>
                    <a:pt x="3593" y="-153"/>
                    <a:pt x="5919" y="-153"/>
                    <a:pt x="9242" y="502"/>
                  </a:cubicBezTo>
                  <a:cubicBezTo>
                    <a:pt x="12565" y="1156"/>
                    <a:pt x="16885" y="2465"/>
                    <a:pt x="19045" y="4592"/>
                  </a:cubicBezTo>
                  <a:cubicBezTo>
                    <a:pt x="21205" y="6720"/>
                    <a:pt x="21205" y="9665"/>
                    <a:pt x="19377" y="12447"/>
                  </a:cubicBezTo>
                  <a:cubicBezTo>
                    <a:pt x="17550" y="15229"/>
                    <a:pt x="13894" y="17847"/>
                    <a:pt x="11236" y="19320"/>
                  </a:cubicBezTo>
                  <a:cubicBezTo>
                    <a:pt x="8577" y="20792"/>
                    <a:pt x="6916" y="21120"/>
                    <a:pt x="5254" y="21283"/>
                  </a:cubicBezTo>
                  <a:cubicBezTo>
                    <a:pt x="3593" y="21447"/>
                    <a:pt x="1931" y="21447"/>
                    <a:pt x="934" y="20956"/>
                  </a:cubicBezTo>
                  <a:cubicBezTo>
                    <a:pt x="-63" y="20465"/>
                    <a:pt x="-395" y="19483"/>
                    <a:pt x="602" y="18502"/>
                  </a:cubicBezTo>
                  <a:cubicBezTo>
                    <a:pt x="1599" y="17520"/>
                    <a:pt x="3925" y="16538"/>
                    <a:pt x="6251" y="15556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5" name="Line"/>
            <p:cNvSpPr/>
            <p:nvPr/>
          </p:nvSpPr>
          <p:spPr>
            <a:xfrm>
              <a:off x="1792778" y="8110516"/>
              <a:ext cx="222248" cy="45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0" h="21130" fill="norm" stroke="1" extrusionOk="0">
                  <a:moveTo>
                    <a:pt x="20920" y="3644"/>
                  </a:moveTo>
                  <a:cubicBezTo>
                    <a:pt x="18133" y="2616"/>
                    <a:pt x="15346" y="1587"/>
                    <a:pt x="13255" y="816"/>
                  </a:cubicBezTo>
                  <a:cubicBezTo>
                    <a:pt x="11165" y="44"/>
                    <a:pt x="9772" y="-470"/>
                    <a:pt x="7333" y="644"/>
                  </a:cubicBezTo>
                  <a:cubicBezTo>
                    <a:pt x="4894" y="1759"/>
                    <a:pt x="1410" y="4501"/>
                    <a:pt x="365" y="8187"/>
                  </a:cubicBezTo>
                  <a:cubicBezTo>
                    <a:pt x="-680" y="11873"/>
                    <a:pt x="714" y="16501"/>
                    <a:pt x="2107" y="2113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6" name="Line"/>
            <p:cNvSpPr/>
            <p:nvPr/>
          </p:nvSpPr>
          <p:spPr>
            <a:xfrm>
              <a:off x="1792954" y="8368750"/>
              <a:ext cx="136945" cy="6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2" h="20982" fill="norm" stroke="1" extrusionOk="0">
                  <a:moveTo>
                    <a:pt x="0" y="10182"/>
                  </a:moveTo>
                  <a:cubicBezTo>
                    <a:pt x="3411" y="6582"/>
                    <a:pt x="6821" y="2982"/>
                    <a:pt x="10516" y="1182"/>
                  </a:cubicBezTo>
                  <a:cubicBezTo>
                    <a:pt x="14211" y="-618"/>
                    <a:pt x="18189" y="-618"/>
                    <a:pt x="19895" y="2982"/>
                  </a:cubicBezTo>
                  <a:cubicBezTo>
                    <a:pt x="21600" y="6582"/>
                    <a:pt x="21032" y="13782"/>
                    <a:pt x="20463" y="20982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7" name="Line"/>
            <p:cNvSpPr/>
            <p:nvPr/>
          </p:nvSpPr>
          <p:spPr>
            <a:xfrm>
              <a:off x="1792954" y="8522294"/>
              <a:ext cx="277590" cy="8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8" name="Line"/>
            <p:cNvSpPr/>
            <p:nvPr/>
          </p:nvSpPr>
          <p:spPr>
            <a:xfrm>
              <a:off x="2137164" y="8189188"/>
              <a:ext cx="22208" cy="388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600" y="4114"/>
                    <a:pt x="7200" y="8229"/>
                    <a:pt x="10800" y="11829"/>
                  </a:cubicBezTo>
                  <a:cubicBezTo>
                    <a:pt x="14400" y="15429"/>
                    <a:pt x="18000" y="18514"/>
                    <a:pt x="21600" y="2160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9" name="Line"/>
            <p:cNvSpPr/>
            <p:nvPr/>
          </p:nvSpPr>
          <p:spPr>
            <a:xfrm>
              <a:off x="2126060" y="8140425"/>
              <a:ext cx="288694" cy="404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fill="norm" stroke="1" extrusionOk="0">
                  <a:moveTo>
                    <a:pt x="0" y="7889"/>
                  </a:moveTo>
                  <a:cubicBezTo>
                    <a:pt x="831" y="5925"/>
                    <a:pt x="1662" y="3962"/>
                    <a:pt x="3738" y="2587"/>
                  </a:cubicBezTo>
                  <a:cubicBezTo>
                    <a:pt x="5815" y="1213"/>
                    <a:pt x="9138" y="427"/>
                    <a:pt x="11492" y="133"/>
                  </a:cubicBezTo>
                  <a:cubicBezTo>
                    <a:pt x="13846" y="-162"/>
                    <a:pt x="15231" y="34"/>
                    <a:pt x="16062" y="722"/>
                  </a:cubicBezTo>
                  <a:cubicBezTo>
                    <a:pt x="16892" y="1409"/>
                    <a:pt x="17169" y="2587"/>
                    <a:pt x="15785" y="4453"/>
                  </a:cubicBezTo>
                  <a:cubicBezTo>
                    <a:pt x="14400" y="6318"/>
                    <a:pt x="11354" y="8871"/>
                    <a:pt x="8585" y="10638"/>
                  </a:cubicBezTo>
                  <a:cubicBezTo>
                    <a:pt x="5815" y="12405"/>
                    <a:pt x="3323" y="13387"/>
                    <a:pt x="2769" y="13976"/>
                  </a:cubicBezTo>
                  <a:cubicBezTo>
                    <a:pt x="2215" y="14565"/>
                    <a:pt x="3600" y="14762"/>
                    <a:pt x="6369" y="15842"/>
                  </a:cubicBezTo>
                  <a:cubicBezTo>
                    <a:pt x="9138" y="16922"/>
                    <a:pt x="13292" y="18885"/>
                    <a:pt x="16062" y="19965"/>
                  </a:cubicBezTo>
                  <a:cubicBezTo>
                    <a:pt x="18831" y="21045"/>
                    <a:pt x="20215" y="21242"/>
                    <a:pt x="21600" y="21438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0" name="Line"/>
            <p:cNvSpPr/>
            <p:nvPr/>
          </p:nvSpPr>
          <p:spPr>
            <a:xfrm>
              <a:off x="2471541" y="8136199"/>
              <a:ext cx="223805" cy="491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387" fill="norm" stroke="1" extrusionOk="0">
                  <a:moveTo>
                    <a:pt x="16603" y="2308"/>
                  </a:moveTo>
                  <a:cubicBezTo>
                    <a:pt x="16603" y="1502"/>
                    <a:pt x="16603" y="696"/>
                    <a:pt x="15732" y="293"/>
                  </a:cubicBezTo>
                  <a:cubicBezTo>
                    <a:pt x="14861" y="-110"/>
                    <a:pt x="13119" y="-110"/>
                    <a:pt x="10680" y="374"/>
                  </a:cubicBezTo>
                  <a:cubicBezTo>
                    <a:pt x="8241" y="857"/>
                    <a:pt x="5106" y="1824"/>
                    <a:pt x="3190" y="2711"/>
                  </a:cubicBezTo>
                  <a:cubicBezTo>
                    <a:pt x="1274" y="3597"/>
                    <a:pt x="577" y="4403"/>
                    <a:pt x="228" y="5209"/>
                  </a:cubicBezTo>
                  <a:cubicBezTo>
                    <a:pt x="-120" y="6015"/>
                    <a:pt x="-120" y="6821"/>
                    <a:pt x="577" y="7466"/>
                  </a:cubicBezTo>
                  <a:cubicBezTo>
                    <a:pt x="1274" y="8111"/>
                    <a:pt x="2667" y="8594"/>
                    <a:pt x="5106" y="9078"/>
                  </a:cubicBezTo>
                  <a:cubicBezTo>
                    <a:pt x="7545" y="9562"/>
                    <a:pt x="11028" y="10045"/>
                    <a:pt x="13990" y="11174"/>
                  </a:cubicBezTo>
                  <a:cubicBezTo>
                    <a:pt x="16951" y="12302"/>
                    <a:pt x="19390" y="14075"/>
                    <a:pt x="20435" y="15365"/>
                  </a:cubicBezTo>
                  <a:cubicBezTo>
                    <a:pt x="21480" y="16654"/>
                    <a:pt x="21132" y="17460"/>
                    <a:pt x="20086" y="18186"/>
                  </a:cubicBezTo>
                  <a:cubicBezTo>
                    <a:pt x="19041" y="18911"/>
                    <a:pt x="17299" y="19556"/>
                    <a:pt x="15035" y="20120"/>
                  </a:cubicBezTo>
                  <a:cubicBezTo>
                    <a:pt x="12770" y="20684"/>
                    <a:pt x="9983" y="21168"/>
                    <a:pt x="7719" y="21329"/>
                  </a:cubicBezTo>
                  <a:cubicBezTo>
                    <a:pt x="5454" y="21490"/>
                    <a:pt x="3712" y="21329"/>
                    <a:pt x="2841" y="20684"/>
                  </a:cubicBezTo>
                  <a:cubicBezTo>
                    <a:pt x="1970" y="20039"/>
                    <a:pt x="1970" y="18911"/>
                    <a:pt x="3015" y="17783"/>
                  </a:cubicBezTo>
                  <a:cubicBezTo>
                    <a:pt x="4061" y="16654"/>
                    <a:pt x="6151" y="15526"/>
                    <a:pt x="8241" y="14397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1" name="Line"/>
            <p:cNvSpPr/>
            <p:nvPr/>
          </p:nvSpPr>
          <p:spPr>
            <a:xfrm>
              <a:off x="2836688" y="8178084"/>
              <a:ext cx="11105" cy="36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9" fill="norm" stroke="1" extrusionOk="0">
                  <a:moveTo>
                    <a:pt x="0" y="0"/>
                  </a:moveTo>
                  <a:cubicBezTo>
                    <a:pt x="0" y="6264"/>
                    <a:pt x="0" y="12528"/>
                    <a:pt x="3600" y="16200"/>
                  </a:cubicBezTo>
                  <a:cubicBezTo>
                    <a:pt x="7200" y="19872"/>
                    <a:pt x="14400" y="20952"/>
                    <a:pt x="18000" y="21276"/>
                  </a:cubicBezTo>
                  <a:cubicBezTo>
                    <a:pt x="21600" y="21600"/>
                    <a:pt x="21600" y="21168"/>
                    <a:pt x="21600" y="20736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2" name="Line"/>
            <p:cNvSpPr/>
            <p:nvPr/>
          </p:nvSpPr>
          <p:spPr>
            <a:xfrm>
              <a:off x="2692342" y="8166981"/>
              <a:ext cx="266486" cy="99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00" y="17600"/>
                    <a:pt x="600" y="13600"/>
                    <a:pt x="2250" y="10000"/>
                  </a:cubicBezTo>
                  <a:cubicBezTo>
                    <a:pt x="3900" y="6400"/>
                    <a:pt x="6900" y="3200"/>
                    <a:pt x="10350" y="1600"/>
                  </a:cubicBezTo>
                  <a:cubicBezTo>
                    <a:pt x="13800" y="0"/>
                    <a:pt x="17700" y="0"/>
                    <a:pt x="21600" y="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3" name="Line"/>
            <p:cNvSpPr/>
            <p:nvPr/>
          </p:nvSpPr>
          <p:spPr>
            <a:xfrm>
              <a:off x="3003985" y="8169106"/>
              <a:ext cx="199122" cy="40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291" fill="norm" stroke="1" extrusionOk="0">
                  <a:moveTo>
                    <a:pt x="3520" y="6367"/>
                  </a:moveTo>
                  <a:cubicBezTo>
                    <a:pt x="2720" y="10687"/>
                    <a:pt x="1920" y="15007"/>
                    <a:pt x="1320" y="17658"/>
                  </a:cubicBezTo>
                  <a:cubicBezTo>
                    <a:pt x="720" y="20309"/>
                    <a:pt x="320" y="21291"/>
                    <a:pt x="120" y="21291"/>
                  </a:cubicBezTo>
                  <a:cubicBezTo>
                    <a:pt x="-80" y="21291"/>
                    <a:pt x="-80" y="20309"/>
                    <a:pt x="520" y="17266"/>
                  </a:cubicBezTo>
                  <a:cubicBezTo>
                    <a:pt x="1120" y="14222"/>
                    <a:pt x="2320" y="9116"/>
                    <a:pt x="3320" y="5680"/>
                  </a:cubicBezTo>
                  <a:cubicBezTo>
                    <a:pt x="4320" y="2244"/>
                    <a:pt x="5120" y="476"/>
                    <a:pt x="6120" y="84"/>
                  </a:cubicBezTo>
                  <a:cubicBezTo>
                    <a:pt x="7120" y="-309"/>
                    <a:pt x="8320" y="673"/>
                    <a:pt x="10720" y="3226"/>
                  </a:cubicBezTo>
                  <a:cubicBezTo>
                    <a:pt x="13120" y="5778"/>
                    <a:pt x="16720" y="9902"/>
                    <a:pt x="18720" y="13044"/>
                  </a:cubicBezTo>
                  <a:cubicBezTo>
                    <a:pt x="20720" y="16186"/>
                    <a:pt x="21120" y="18346"/>
                    <a:pt x="21520" y="20506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4" name="Line"/>
            <p:cNvSpPr/>
            <p:nvPr/>
          </p:nvSpPr>
          <p:spPr>
            <a:xfrm>
              <a:off x="3025449" y="8322431"/>
              <a:ext cx="210968" cy="155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79" y="19029"/>
                    <a:pt x="758" y="16457"/>
                    <a:pt x="4358" y="12857"/>
                  </a:cubicBezTo>
                  <a:cubicBezTo>
                    <a:pt x="7958" y="9257"/>
                    <a:pt x="14779" y="4629"/>
                    <a:pt x="21600" y="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5" name="Line"/>
            <p:cNvSpPr/>
            <p:nvPr/>
          </p:nvSpPr>
          <p:spPr>
            <a:xfrm>
              <a:off x="3297803" y="8255810"/>
              <a:ext cx="27443" cy="299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3818" y="0"/>
                  </a:moveTo>
                  <a:cubicBezTo>
                    <a:pt x="1118" y="5867"/>
                    <a:pt x="-1582" y="11733"/>
                    <a:pt x="1118" y="15333"/>
                  </a:cubicBezTo>
                  <a:cubicBezTo>
                    <a:pt x="3818" y="18933"/>
                    <a:pt x="11918" y="20267"/>
                    <a:pt x="20018" y="2160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6" name="Line"/>
            <p:cNvSpPr/>
            <p:nvPr/>
          </p:nvSpPr>
          <p:spPr>
            <a:xfrm>
              <a:off x="3276149" y="8200292"/>
              <a:ext cx="248961" cy="31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6" h="21485" fill="norm" stroke="1" extrusionOk="0">
                  <a:moveTo>
                    <a:pt x="401" y="8288"/>
                  </a:moveTo>
                  <a:cubicBezTo>
                    <a:pt x="84" y="7033"/>
                    <a:pt x="-234" y="5777"/>
                    <a:pt x="242" y="5777"/>
                  </a:cubicBezTo>
                  <a:cubicBezTo>
                    <a:pt x="719" y="5777"/>
                    <a:pt x="1990" y="7033"/>
                    <a:pt x="4213" y="9544"/>
                  </a:cubicBezTo>
                  <a:cubicBezTo>
                    <a:pt x="6437" y="12056"/>
                    <a:pt x="9613" y="15823"/>
                    <a:pt x="11678" y="18209"/>
                  </a:cubicBezTo>
                  <a:cubicBezTo>
                    <a:pt x="13742" y="20595"/>
                    <a:pt x="14695" y="21600"/>
                    <a:pt x="15331" y="21474"/>
                  </a:cubicBezTo>
                  <a:cubicBezTo>
                    <a:pt x="15966" y="21349"/>
                    <a:pt x="16284" y="20093"/>
                    <a:pt x="16442" y="17205"/>
                  </a:cubicBezTo>
                  <a:cubicBezTo>
                    <a:pt x="16601" y="14316"/>
                    <a:pt x="16601" y="9795"/>
                    <a:pt x="16601" y="6907"/>
                  </a:cubicBezTo>
                  <a:cubicBezTo>
                    <a:pt x="16601" y="4019"/>
                    <a:pt x="16601" y="2763"/>
                    <a:pt x="17395" y="1884"/>
                  </a:cubicBezTo>
                  <a:cubicBezTo>
                    <a:pt x="18190" y="1005"/>
                    <a:pt x="19778" y="502"/>
                    <a:pt x="21366" y="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7" name="Line"/>
            <p:cNvSpPr/>
            <p:nvPr/>
          </p:nvSpPr>
          <p:spPr>
            <a:xfrm>
              <a:off x="3615325" y="8178084"/>
              <a:ext cx="65234" cy="37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21150" y="0"/>
                  </a:moveTo>
                  <a:cubicBezTo>
                    <a:pt x="17550" y="2753"/>
                    <a:pt x="13950" y="5506"/>
                    <a:pt x="10350" y="8576"/>
                  </a:cubicBezTo>
                  <a:cubicBezTo>
                    <a:pt x="6750" y="11647"/>
                    <a:pt x="3150" y="15035"/>
                    <a:pt x="1350" y="17259"/>
                  </a:cubicBezTo>
                  <a:cubicBezTo>
                    <a:pt x="-450" y="19482"/>
                    <a:pt x="-450" y="20541"/>
                    <a:pt x="1350" y="21071"/>
                  </a:cubicBezTo>
                  <a:cubicBezTo>
                    <a:pt x="3150" y="21600"/>
                    <a:pt x="6750" y="21600"/>
                    <a:pt x="10350" y="21600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8" name="Line"/>
            <p:cNvSpPr/>
            <p:nvPr/>
          </p:nvSpPr>
          <p:spPr>
            <a:xfrm>
              <a:off x="3569523" y="8181068"/>
              <a:ext cx="269487" cy="418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447" fill="norm" stroke="1" extrusionOk="0">
                  <a:moveTo>
                    <a:pt x="5254" y="3826"/>
                  </a:moveTo>
                  <a:cubicBezTo>
                    <a:pt x="5254" y="2879"/>
                    <a:pt x="5254" y="1931"/>
                    <a:pt x="5838" y="1173"/>
                  </a:cubicBezTo>
                  <a:cubicBezTo>
                    <a:pt x="6422" y="415"/>
                    <a:pt x="7589" y="-153"/>
                    <a:pt x="9924" y="36"/>
                  </a:cubicBezTo>
                  <a:cubicBezTo>
                    <a:pt x="12259" y="226"/>
                    <a:pt x="15762" y="1173"/>
                    <a:pt x="18097" y="3163"/>
                  </a:cubicBezTo>
                  <a:cubicBezTo>
                    <a:pt x="20432" y="5152"/>
                    <a:pt x="21600" y="8184"/>
                    <a:pt x="21162" y="11215"/>
                  </a:cubicBezTo>
                  <a:cubicBezTo>
                    <a:pt x="20724" y="14247"/>
                    <a:pt x="18681" y="17279"/>
                    <a:pt x="15324" y="18984"/>
                  </a:cubicBezTo>
                  <a:cubicBezTo>
                    <a:pt x="11968" y="20689"/>
                    <a:pt x="7297" y="21068"/>
                    <a:pt x="4524" y="21258"/>
                  </a:cubicBezTo>
                  <a:cubicBezTo>
                    <a:pt x="1751" y="21447"/>
                    <a:pt x="876" y="21447"/>
                    <a:pt x="0" y="21447"/>
                  </a:cubicBezTo>
                </a:path>
              </a:pathLst>
            </a:custGeom>
            <a:noFill/>
            <a:ln w="28539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467" name="Drawing"/>
          <p:cNvGrpSpPr/>
          <p:nvPr/>
        </p:nvGrpSpPr>
        <p:grpSpPr>
          <a:xfrm>
            <a:off x="3369227" y="192992"/>
            <a:ext cx="6695007" cy="685937"/>
            <a:chOff x="0" y="0"/>
            <a:chExt cx="6695005" cy="685936"/>
          </a:xfrm>
        </p:grpSpPr>
        <p:sp>
          <p:nvSpPr>
            <p:cNvPr id="2420" name="Line"/>
            <p:cNvSpPr/>
            <p:nvPr/>
          </p:nvSpPr>
          <p:spPr>
            <a:xfrm>
              <a:off x="105506" y="51154"/>
              <a:ext cx="20056" cy="390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600" fill="norm" stroke="1" extrusionOk="0">
                  <a:moveTo>
                    <a:pt x="20700" y="0"/>
                  </a:moveTo>
                  <a:cubicBezTo>
                    <a:pt x="13500" y="3986"/>
                    <a:pt x="6300" y="7971"/>
                    <a:pt x="2700" y="11250"/>
                  </a:cubicBezTo>
                  <a:cubicBezTo>
                    <a:pt x="-900" y="14529"/>
                    <a:pt x="-900" y="17100"/>
                    <a:pt x="2700" y="18707"/>
                  </a:cubicBezTo>
                  <a:cubicBezTo>
                    <a:pt x="6300" y="20314"/>
                    <a:pt x="13500" y="20957"/>
                    <a:pt x="207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1" name="Line"/>
            <p:cNvSpPr/>
            <p:nvPr/>
          </p:nvSpPr>
          <p:spPr>
            <a:xfrm>
              <a:off x="118585" y="56888"/>
              <a:ext cx="286002" cy="377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fill="norm" stroke="1" extrusionOk="0">
                  <a:moveTo>
                    <a:pt x="0" y="2046"/>
                  </a:moveTo>
                  <a:cubicBezTo>
                    <a:pt x="1229" y="4154"/>
                    <a:pt x="2459" y="6261"/>
                    <a:pt x="3512" y="7907"/>
                  </a:cubicBezTo>
                  <a:cubicBezTo>
                    <a:pt x="4566" y="9554"/>
                    <a:pt x="5444" y="10739"/>
                    <a:pt x="6322" y="11463"/>
                  </a:cubicBezTo>
                  <a:cubicBezTo>
                    <a:pt x="7200" y="12188"/>
                    <a:pt x="8078" y="12451"/>
                    <a:pt x="9044" y="12056"/>
                  </a:cubicBezTo>
                  <a:cubicBezTo>
                    <a:pt x="10010" y="11661"/>
                    <a:pt x="11063" y="10607"/>
                    <a:pt x="11854" y="8698"/>
                  </a:cubicBezTo>
                  <a:cubicBezTo>
                    <a:pt x="12644" y="6788"/>
                    <a:pt x="13171" y="4022"/>
                    <a:pt x="13610" y="2310"/>
                  </a:cubicBezTo>
                  <a:cubicBezTo>
                    <a:pt x="14049" y="598"/>
                    <a:pt x="14400" y="-61"/>
                    <a:pt x="14576" y="5"/>
                  </a:cubicBezTo>
                  <a:cubicBezTo>
                    <a:pt x="14751" y="71"/>
                    <a:pt x="14751" y="861"/>
                    <a:pt x="14839" y="3495"/>
                  </a:cubicBezTo>
                  <a:cubicBezTo>
                    <a:pt x="14927" y="6129"/>
                    <a:pt x="15102" y="10607"/>
                    <a:pt x="15278" y="13637"/>
                  </a:cubicBezTo>
                  <a:cubicBezTo>
                    <a:pt x="15454" y="16666"/>
                    <a:pt x="15629" y="18246"/>
                    <a:pt x="15893" y="19366"/>
                  </a:cubicBezTo>
                  <a:cubicBezTo>
                    <a:pt x="16156" y="20485"/>
                    <a:pt x="16507" y="21144"/>
                    <a:pt x="17122" y="21341"/>
                  </a:cubicBezTo>
                  <a:cubicBezTo>
                    <a:pt x="17737" y="21539"/>
                    <a:pt x="18615" y="21276"/>
                    <a:pt x="19405" y="20815"/>
                  </a:cubicBezTo>
                  <a:cubicBezTo>
                    <a:pt x="20195" y="20354"/>
                    <a:pt x="20898" y="19695"/>
                    <a:pt x="21600" y="1903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2" name="Line"/>
            <p:cNvSpPr/>
            <p:nvPr/>
          </p:nvSpPr>
          <p:spPr>
            <a:xfrm>
              <a:off x="504119" y="106670"/>
              <a:ext cx="158566" cy="30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454" fill="norm" stroke="1" extrusionOk="0">
                  <a:moveTo>
                    <a:pt x="3505" y="8992"/>
                  </a:moveTo>
                  <a:cubicBezTo>
                    <a:pt x="3818" y="8162"/>
                    <a:pt x="4131" y="7331"/>
                    <a:pt x="4287" y="6500"/>
                  </a:cubicBezTo>
                  <a:cubicBezTo>
                    <a:pt x="4444" y="5669"/>
                    <a:pt x="4444" y="4839"/>
                    <a:pt x="4287" y="5005"/>
                  </a:cubicBezTo>
                  <a:cubicBezTo>
                    <a:pt x="4131" y="5171"/>
                    <a:pt x="3818" y="6334"/>
                    <a:pt x="2878" y="8577"/>
                  </a:cubicBezTo>
                  <a:cubicBezTo>
                    <a:pt x="1939" y="10820"/>
                    <a:pt x="374" y="14143"/>
                    <a:pt x="61" y="14808"/>
                  </a:cubicBezTo>
                  <a:cubicBezTo>
                    <a:pt x="-252" y="15472"/>
                    <a:pt x="687" y="13479"/>
                    <a:pt x="1939" y="10820"/>
                  </a:cubicBezTo>
                  <a:cubicBezTo>
                    <a:pt x="3191" y="8162"/>
                    <a:pt x="4757" y="4839"/>
                    <a:pt x="5852" y="2762"/>
                  </a:cubicBezTo>
                  <a:cubicBezTo>
                    <a:pt x="6948" y="685"/>
                    <a:pt x="7574" y="-146"/>
                    <a:pt x="8200" y="20"/>
                  </a:cubicBezTo>
                  <a:cubicBezTo>
                    <a:pt x="8826" y="186"/>
                    <a:pt x="9452" y="1349"/>
                    <a:pt x="11174" y="4174"/>
                  </a:cubicBezTo>
                  <a:cubicBezTo>
                    <a:pt x="12896" y="6999"/>
                    <a:pt x="15713" y="11485"/>
                    <a:pt x="17591" y="14642"/>
                  </a:cubicBezTo>
                  <a:cubicBezTo>
                    <a:pt x="19470" y="17799"/>
                    <a:pt x="20409" y="19626"/>
                    <a:pt x="21348" y="2145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3" name="Line"/>
            <p:cNvSpPr/>
            <p:nvPr/>
          </p:nvSpPr>
          <p:spPr>
            <a:xfrm>
              <a:off x="516196" y="218569"/>
              <a:ext cx="153465" cy="13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9800"/>
                    <a:pt x="0" y="18000"/>
                    <a:pt x="818" y="15660"/>
                  </a:cubicBezTo>
                  <a:cubicBezTo>
                    <a:pt x="1636" y="13320"/>
                    <a:pt x="3273" y="10440"/>
                    <a:pt x="6873" y="7740"/>
                  </a:cubicBezTo>
                  <a:cubicBezTo>
                    <a:pt x="10473" y="5040"/>
                    <a:pt x="16036" y="252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4" name="Line"/>
            <p:cNvSpPr/>
            <p:nvPr/>
          </p:nvSpPr>
          <p:spPr>
            <a:xfrm>
              <a:off x="516196" y="236259"/>
              <a:ext cx="27903" cy="212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7" fill="norm" stroke="1" extrusionOk="0">
                  <a:moveTo>
                    <a:pt x="0" y="2414"/>
                  </a:moveTo>
                  <a:cubicBezTo>
                    <a:pt x="0" y="1021"/>
                    <a:pt x="0" y="-373"/>
                    <a:pt x="0" y="92"/>
                  </a:cubicBezTo>
                  <a:cubicBezTo>
                    <a:pt x="0" y="556"/>
                    <a:pt x="0" y="2879"/>
                    <a:pt x="0" y="6362"/>
                  </a:cubicBezTo>
                  <a:cubicBezTo>
                    <a:pt x="0" y="9846"/>
                    <a:pt x="0" y="14492"/>
                    <a:pt x="3600" y="17162"/>
                  </a:cubicBezTo>
                  <a:cubicBezTo>
                    <a:pt x="7200" y="19833"/>
                    <a:pt x="14400" y="20530"/>
                    <a:pt x="21600" y="2122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5" name="Line"/>
            <p:cNvSpPr/>
            <p:nvPr/>
          </p:nvSpPr>
          <p:spPr>
            <a:xfrm>
              <a:off x="746392" y="141837"/>
              <a:ext cx="41855" cy="313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5" fill="norm" stroke="1" extrusionOk="0">
                  <a:moveTo>
                    <a:pt x="10800" y="0"/>
                  </a:moveTo>
                  <a:cubicBezTo>
                    <a:pt x="7200" y="4129"/>
                    <a:pt x="3600" y="8259"/>
                    <a:pt x="1800" y="11515"/>
                  </a:cubicBezTo>
                  <a:cubicBezTo>
                    <a:pt x="0" y="14771"/>
                    <a:pt x="0" y="17153"/>
                    <a:pt x="0" y="18741"/>
                  </a:cubicBezTo>
                  <a:cubicBezTo>
                    <a:pt x="0" y="20329"/>
                    <a:pt x="0" y="21124"/>
                    <a:pt x="3600" y="21362"/>
                  </a:cubicBezTo>
                  <a:cubicBezTo>
                    <a:pt x="7200" y="21600"/>
                    <a:pt x="14400" y="21282"/>
                    <a:pt x="21600" y="2096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6" name="Line"/>
            <p:cNvSpPr/>
            <p:nvPr/>
          </p:nvSpPr>
          <p:spPr>
            <a:xfrm>
              <a:off x="864977" y="155788"/>
              <a:ext cx="20928" cy="279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200" y="4140"/>
                    <a:pt x="16800" y="8280"/>
                    <a:pt x="13200" y="11880"/>
                  </a:cubicBezTo>
                  <a:cubicBezTo>
                    <a:pt x="9600" y="15480"/>
                    <a:pt x="4800" y="1854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7" name="Line"/>
            <p:cNvSpPr/>
            <p:nvPr/>
          </p:nvSpPr>
          <p:spPr>
            <a:xfrm>
              <a:off x="858002" y="101325"/>
              <a:ext cx="223221" cy="34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0" fill="norm" stroke="1" extrusionOk="0">
                  <a:moveTo>
                    <a:pt x="0" y="11300"/>
                  </a:moveTo>
                  <a:cubicBezTo>
                    <a:pt x="0" y="9840"/>
                    <a:pt x="0" y="8381"/>
                    <a:pt x="225" y="7286"/>
                  </a:cubicBezTo>
                  <a:cubicBezTo>
                    <a:pt x="450" y="6192"/>
                    <a:pt x="900" y="5462"/>
                    <a:pt x="1687" y="5097"/>
                  </a:cubicBezTo>
                  <a:cubicBezTo>
                    <a:pt x="2475" y="4732"/>
                    <a:pt x="3600" y="4732"/>
                    <a:pt x="4950" y="6338"/>
                  </a:cubicBezTo>
                  <a:cubicBezTo>
                    <a:pt x="6300" y="7943"/>
                    <a:pt x="7875" y="11154"/>
                    <a:pt x="8887" y="13781"/>
                  </a:cubicBezTo>
                  <a:cubicBezTo>
                    <a:pt x="9900" y="16408"/>
                    <a:pt x="10350" y="18451"/>
                    <a:pt x="11025" y="19692"/>
                  </a:cubicBezTo>
                  <a:cubicBezTo>
                    <a:pt x="11700" y="20932"/>
                    <a:pt x="12600" y="21370"/>
                    <a:pt x="13612" y="21370"/>
                  </a:cubicBezTo>
                  <a:cubicBezTo>
                    <a:pt x="14625" y="21370"/>
                    <a:pt x="15750" y="20932"/>
                    <a:pt x="16762" y="19181"/>
                  </a:cubicBezTo>
                  <a:cubicBezTo>
                    <a:pt x="17775" y="17429"/>
                    <a:pt x="18675" y="14365"/>
                    <a:pt x="19350" y="11154"/>
                  </a:cubicBezTo>
                  <a:cubicBezTo>
                    <a:pt x="20025" y="7943"/>
                    <a:pt x="20475" y="4586"/>
                    <a:pt x="20813" y="2543"/>
                  </a:cubicBezTo>
                  <a:cubicBezTo>
                    <a:pt x="21150" y="500"/>
                    <a:pt x="21375" y="-230"/>
                    <a:pt x="21488" y="62"/>
                  </a:cubicBezTo>
                  <a:cubicBezTo>
                    <a:pt x="21600" y="354"/>
                    <a:pt x="21600" y="1667"/>
                    <a:pt x="21600" y="298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8" name="Line"/>
            <p:cNvSpPr/>
            <p:nvPr/>
          </p:nvSpPr>
          <p:spPr>
            <a:xfrm>
              <a:off x="1454109" y="93008"/>
              <a:ext cx="10773" cy="34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fill="norm" stroke="1" extrusionOk="0">
                  <a:moveTo>
                    <a:pt x="7055" y="0"/>
                  </a:moveTo>
                  <a:cubicBezTo>
                    <a:pt x="2735" y="5184"/>
                    <a:pt x="-1585" y="10368"/>
                    <a:pt x="575" y="13968"/>
                  </a:cubicBezTo>
                  <a:cubicBezTo>
                    <a:pt x="2735" y="17568"/>
                    <a:pt x="11375" y="19584"/>
                    <a:pt x="20015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9" name="Line"/>
            <p:cNvSpPr/>
            <p:nvPr/>
          </p:nvSpPr>
          <p:spPr>
            <a:xfrm>
              <a:off x="1402101" y="60455"/>
              <a:ext cx="216245" cy="10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32" y="18164"/>
                    <a:pt x="465" y="14727"/>
                    <a:pt x="581" y="11291"/>
                  </a:cubicBezTo>
                  <a:cubicBezTo>
                    <a:pt x="697" y="7855"/>
                    <a:pt x="697" y="4418"/>
                    <a:pt x="3948" y="2455"/>
                  </a:cubicBezTo>
                  <a:cubicBezTo>
                    <a:pt x="7200" y="491"/>
                    <a:pt x="13703" y="0"/>
                    <a:pt x="17187" y="0"/>
                  </a:cubicBezTo>
                  <a:cubicBezTo>
                    <a:pt x="20671" y="0"/>
                    <a:pt x="21135" y="491"/>
                    <a:pt x="21600" y="98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0" name="Line"/>
            <p:cNvSpPr/>
            <p:nvPr/>
          </p:nvSpPr>
          <p:spPr>
            <a:xfrm>
              <a:off x="1402101" y="267398"/>
              <a:ext cx="160440" cy="4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1" name="Line"/>
            <p:cNvSpPr/>
            <p:nvPr/>
          </p:nvSpPr>
          <p:spPr>
            <a:xfrm>
              <a:off x="1592417" y="167861"/>
              <a:ext cx="159796" cy="252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21125" fill="norm" stroke="1" extrusionOk="0">
                  <a:moveTo>
                    <a:pt x="7956" y="3076"/>
                  </a:moveTo>
                  <a:cubicBezTo>
                    <a:pt x="6435" y="2882"/>
                    <a:pt x="4914" y="2687"/>
                    <a:pt x="3545" y="3173"/>
                  </a:cubicBezTo>
                  <a:cubicBezTo>
                    <a:pt x="2176" y="3660"/>
                    <a:pt x="959" y="4827"/>
                    <a:pt x="350" y="7357"/>
                  </a:cubicBezTo>
                  <a:cubicBezTo>
                    <a:pt x="-258" y="9887"/>
                    <a:pt x="-258" y="13779"/>
                    <a:pt x="1872" y="16503"/>
                  </a:cubicBezTo>
                  <a:cubicBezTo>
                    <a:pt x="4001" y="19227"/>
                    <a:pt x="8260" y="20784"/>
                    <a:pt x="11759" y="21076"/>
                  </a:cubicBezTo>
                  <a:cubicBezTo>
                    <a:pt x="15257" y="21368"/>
                    <a:pt x="17995" y="20395"/>
                    <a:pt x="19517" y="17184"/>
                  </a:cubicBezTo>
                  <a:cubicBezTo>
                    <a:pt x="21038" y="13973"/>
                    <a:pt x="21342" y="8525"/>
                    <a:pt x="20277" y="5119"/>
                  </a:cubicBezTo>
                  <a:cubicBezTo>
                    <a:pt x="19212" y="1714"/>
                    <a:pt x="16779" y="352"/>
                    <a:pt x="13888" y="60"/>
                  </a:cubicBezTo>
                  <a:cubicBezTo>
                    <a:pt x="10998" y="-232"/>
                    <a:pt x="7652" y="546"/>
                    <a:pt x="5979" y="2298"/>
                  </a:cubicBezTo>
                  <a:cubicBezTo>
                    <a:pt x="4305" y="4049"/>
                    <a:pt x="4305" y="6773"/>
                    <a:pt x="4305" y="949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2" name="Line"/>
            <p:cNvSpPr/>
            <p:nvPr/>
          </p:nvSpPr>
          <p:spPr>
            <a:xfrm>
              <a:off x="1858358" y="123614"/>
              <a:ext cx="199452" cy="282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313" fill="norm" stroke="1" extrusionOk="0">
                  <a:moveTo>
                    <a:pt x="12955" y="2430"/>
                  </a:moveTo>
                  <a:cubicBezTo>
                    <a:pt x="12219" y="1552"/>
                    <a:pt x="11482" y="674"/>
                    <a:pt x="10500" y="235"/>
                  </a:cubicBezTo>
                  <a:cubicBezTo>
                    <a:pt x="9519" y="-204"/>
                    <a:pt x="8291" y="-204"/>
                    <a:pt x="6328" y="1816"/>
                  </a:cubicBezTo>
                  <a:cubicBezTo>
                    <a:pt x="4364" y="3835"/>
                    <a:pt x="1664" y="7874"/>
                    <a:pt x="560" y="11035"/>
                  </a:cubicBezTo>
                  <a:cubicBezTo>
                    <a:pt x="-545" y="14196"/>
                    <a:pt x="-54" y="16479"/>
                    <a:pt x="2400" y="18235"/>
                  </a:cubicBezTo>
                  <a:cubicBezTo>
                    <a:pt x="4855" y="19991"/>
                    <a:pt x="9273" y="21220"/>
                    <a:pt x="12710" y="21308"/>
                  </a:cubicBezTo>
                  <a:cubicBezTo>
                    <a:pt x="16146" y="21396"/>
                    <a:pt x="18600" y="20342"/>
                    <a:pt x="21055" y="1928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3" name="Line"/>
            <p:cNvSpPr/>
            <p:nvPr/>
          </p:nvSpPr>
          <p:spPr>
            <a:xfrm>
              <a:off x="2064785" y="148521"/>
              <a:ext cx="134730" cy="25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3" h="20780" fill="norm" stroke="1" extrusionOk="0">
                  <a:moveTo>
                    <a:pt x="2197" y="1714"/>
                  </a:moveTo>
                  <a:cubicBezTo>
                    <a:pt x="1098" y="5471"/>
                    <a:pt x="0" y="9227"/>
                    <a:pt x="0" y="12326"/>
                  </a:cubicBezTo>
                  <a:cubicBezTo>
                    <a:pt x="0" y="15426"/>
                    <a:pt x="1098" y="17867"/>
                    <a:pt x="3478" y="19370"/>
                  </a:cubicBezTo>
                  <a:cubicBezTo>
                    <a:pt x="5858" y="20873"/>
                    <a:pt x="9519" y="21436"/>
                    <a:pt x="12814" y="19746"/>
                  </a:cubicBezTo>
                  <a:cubicBezTo>
                    <a:pt x="16108" y="18055"/>
                    <a:pt x="19037" y="14111"/>
                    <a:pt x="20319" y="10730"/>
                  </a:cubicBezTo>
                  <a:cubicBezTo>
                    <a:pt x="21600" y="7349"/>
                    <a:pt x="21234" y="4532"/>
                    <a:pt x="20868" y="2653"/>
                  </a:cubicBezTo>
                  <a:cubicBezTo>
                    <a:pt x="20502" y="775"/>
                    <a:pt x="20136" y="-164"/>
                    <a:pt x="19769" y="24"/>
                  </a:cubicBezTo>
                  <a:cubicBezTo>
                    <a:pt x="19403" y="212"/>
                    <a:pt x="19037" y="1526"/>
                    <a:pt x="18671" y="284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4" name="Line"/>
            <p:cNvSpPr/>
            <p:nvPr/>
          </p:nvSpPr>
          <p:spPr>
            <a:xfrm>
              <a:off x="2275350" y="101091"/>
              <a:ext cx="136328" cy="329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7" h="21406" fill="norm" stroke="1" extrusionOk="0">
                  <a:moveTo>
                    <a:pt x="17079" y="2194"/>
                  </a:moveTo>
                  <a:cubicBezTo>
                    <a:pt x="16719" y="1438"/>
                    <a:pt x="16359" y="683"/>
                    <a:pt x="15279" y="306"/>
                  </a:cubicBezTo>
                  <a:cubicBezTo>
                    <a:pt x="14199" y="-72"/>
                    <a:pt x="12399" y="-72"/>
                    <a:pt x="10779" y="155"/>
                  </a:cubicBezTo>
                  <a:cubicBezTo>
                    <a:pt x="9159" y="381"/>
                    <a:pt x="7719" y="834"/>
                    <a:pt x="6279" y="1363"/>
                  </a:cubicBezTo>
                  <a:cubicBezTo>
                    <a:pt x="4839" y="1892"/>
                    <a:pt x="3399" y="2496"/>
                    <a:pt x="2679" y="3176"/>
                  </a:cubicBezTo>
                  <a:cubicBezTo>
                    <a:pt x="1959" y="3855"/>
                    <a:pt x="1959" y="4611"/>
                    <a:pt x="2859" y="5139"/>
                  </a:cubicBezTo>
                  <a:cubicBezTo>
                    <a:pt x="3759" y="5668"/>
                    <a:pt x="5559" y="5970"/>
                    <a:pt x="8439" y="6499"/>
                  </a:cubicBezTo>
                  <a:cubicBezTo>
                    <a:pt x="11319" y="7027"/>
                    <a:pt x="15279" y="7783"/>
                    <a:pt x="17799" y="8991"/>
                  </a:cubicBezTo>
                  <a:cubicBezTo>
                    <a:pt x="20319" y="10199"/>
                    <a:pt x="21399" y="11861"/>
                    <a:pt x="21039" y="13749"/>
                  </a:cubicBezTo>
                  <a:cubicBezTo>
                    <a:pt x="20679" y="15637"/>
                    <a:pt x="18879" y="17752"/>
                    <a:pt x="15999" y="19111"/>
                  </a:cubicBezTo>
                  <a:cubicBezTo>
                    <a:pt x="13119" y="20471"/>
                    <a:pt x="9159" y="21075"/>
                    <a:pt x="6279" y="21301"/>
                  </a:cubicBezTo>
                  <a:cubicBezTo>
                    <a:pt x="3399" y="21528"/>
                    <a:pt x="1599" y="21377"/>
                    <a:pt x="699" y="20924"/>
                  </a:cubicBezTo>
                  <a:cubicBezTo>
                    <a:pt x="-201" y="20471"/>
                    <a:pt x="-201" y="19715"/>
                    <a:pt x="519" y="18960"/>
                  </a:cubicBezTo>
                  <a:cubicBezTo>
                    <a:pt x="1239" y="18205"/>
                    <a:pt x="2679" y="17450"/>
                    <a:pt x="4119" y="1669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5" name="Line"/>
            <p:cNvSpPr/>
            <p:nvPr/>
          </p:nvSpPr>
          <p:spPr>
            <a:xfrm>
              <a:off x="2608884" y="129182"/>
              <a:ext cx="55251" cy="87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283" fill="norm" stroke="1" extrusionOk="0">
                  <a:moveTo>
                    <a:pt x="8100" y="9915"/>
                  </a:moveTo>
                  <a:cubicBezTo>
                    <a:pt x="5400" y="12188"/>
                    <a:pt x="2700" y="14462"/>
                    <a:pt x="3150" y="16736"/>
                  </a:cubicBezTo>
                  <a:cubicBezTo>
                    <a:pt x="3600" y="19009"/>
                    <a:pt x="7200" y="21283"/>
                    <a:pt x="10350" y="21283"/>
                  </a:cubicBezTo>
                  <a:cubicBezTo>
                    <a:pt x="13500" y="21283"/>
                    <a:pt x="16200" y="19009"/>
                    <a:pt x="18000" y="16451"/>
                  </a:cubicBezTo>
                  <a:cubicBezTo>
                    <a:pt x="19800" y="13894"/>
                    <a:pt x="20700" y="11051"/>
                    <a:pt x="21150" y="8209"/>
                  </a:cubicBezTo>
                  <a:cubicBezTo>
                    <a:pt x="21600" y="5367"/>
                    <a:pt x="21600" y="2525"/>
                    <a:pt x="19350" y="1104"/>
                  </a:cubicBezTo>
                  <a:cubicBezTo>
                    <a:pt x="17100" y="-317"/>
                    <a:pt x="12600" y="-317"/>
                    <a:pt x="9000" y="820"/>
                  </a:cubicBezTo>
                  <a:cubicBezTo>
                    <a:pt x="5400" y="1957"/>
                    <a:pt x="2700" y="4230"/>
                    <a:pt x="0" y="650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6" name="Line"/>
            <p:cNvSpPr/>
            <p:nvPr/>
          </p:nvSpPr>
          <p:spPr>
            <a:xfrm>
              <a:off x="2601909" y="323204"/>
              <a:ext cx="49428" cy="6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1" h="20885" fill="norm" stroke="1" extrusionOk="0">
                  <a:moveTo>
                    <a:pt x="2945" y="0"/>
                  </a:moveTo>
                  <a:cubicBezTo>
                    <a:pt x="2945" y="3724"/>
                    <a:pt x="2945" y="7448"/>
                    <a:pt x="2945" y="11172"/>
                  </a:cubicBezTo>
                  <a:cubicBezTo>
                    <a:pt x="2945" y="14897"/>
                    <a:pt x="2945" y="18621"/>
                    <a:pt x="5400" y="20110"/>
                  </a:cubicBezTo>
                  <a:cubicBezTo>
                    <a:pt x="7854" y="21600"/>
                    <a:pt x="12764" y="20855"/>
                    <a:pt x="16200" y="18621"/>
                  </a:cubicBezTo>
                  <a:cubicBezTo>
                    <a:pt x="19636" y="16386"/>
                    <a:pt x="21600" y="12662"/>
                    <a:pt x="20618" y="9683"/>
                  </a:cubicBezTo>
                  <a:cubicBezTo>
                    <a:pt x="19636" y="6703"/>
                    <a:pt x="15709" y="4469"/>
                    <a:pt x="12273" y="4841"/>
                  </a:cubicBezTo>
                  <a:cubicBezTo>
                    <a:pt x="8836" y="5214"/>
                    <a:pt x="5891" y="8193"/>
                    <a:pt x="3927" y="10055"/>
                  </a:cubicBezTo>
                  <a:cubicBezTo>
                    <a:pt x="1964" y="11917"/>
                    <a:pt x="982" y="12662"/>
                    <a:pt x="0" y="1340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7" name="Line"/>
            <p:cNvSpPr/>
            <p:nvPr/>
          </p:nvSpPr>
          <p:spPr>
            <a:xfrm>
              <a:off x="3083226" y="62420"/>
              <a:ext cx="62782" cy="379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9" fill="norm" stroke="1" extrusionOk="0">
                  <a:moveTo>
                    <a:pt x="14400" y="152"/>
                  </a:moveTo>
                  <a:cubicBezTo>
                    <a:pt x="9600" y="21"/>
                    <a:pt x="4800" y="-111"/>
                    <a:pt x="2400" y="152"/>
                  </a:cubicBezTo>
                  <a:cubicBezTo>
                    <a:pt x="0" y="416"/>
                    <a:pt x="0" y="1074"/>
                    <a:pt x="0" y="3709"/>
                  </a:cubicBezTo>
                  <a:cubicBezTo>
                    <a:pt x="0" y="6343"/>
                    <a:pt x="0" y="10952"/>
                    <a:pt x="1600" y="14245"/>
                  </a:cubicBezTo>
                  <a:cubicBezTo>
                    <a:pt x="3200" y="17538"/>
                    <a:pt x="6400" y="19513"/>
                    <a:pt x="10000" y="20501"/>
                  </a:cubicBezTo>
                  <a:cubicBezTo>
                    <a:pt x="13600" y="21489"/>
                    <a:pt x="17600" y="21489"/>
                    <a:pt x="21600" y="2148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8" name="Line"/>
            <p:cNvSpPr/>
            <p:nvPr/>
          </p:nvSpPr>
          <p:spPr>
            <a:xfrm>
              <a:off x="3229714" y="0"/>
              <a:ext cx="27977" cy="434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0" h="21600" fill="norm" stroke="1" extrusionOk="0">
                  <a:moveTo>
                    <a:pt x="4985" y="1848"/>
                  </a:moveTo>
                  <a:cubicBezTo>
                    <a:pt x="6647" y="924"/>
                    <a:pt x="8308" y="0"/>
                    <a:pt x="9139" y="0"/>
                  </a:cubicBezTo>
                  <a:cubicBezTo>
                    <a:pt x="9970" y="0"/>
                    <a:pt x="9970" y="924"/>
                    <a:pt x="10800" y="3523"/>
                  </a:cubicBezTo>
                  <a:cubicBezTo>
                    <a:pt x="11631" y="6122"/>
                    <a:pt x="13293" y="10396"/>
                    <a:pt x="15785" y="13226"/>
                  </a:cubicBezTo>
                  <a:cubicBezTo>
                    <a:pt x="18277" y="16056"/>
                    <a:pt x="21600" y="17442"/>
                    <a:pt x="19108" y="18597"/>
                  </a:cubicBezTo>
                  <a:cubicBezTo>
                    <a:pt x="16615" y="19752"/>
                    <a:pt x="8308" y="20676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9" name="Line"/>
            <p:cNvSpPr/>
            <p:nvPr/>
          </p:nvSpPr>
          <p:spPr>
            <a:xfrm>
              <a:off x="3114519" y="232520"/>
              <a:ext cx="164026" cy="83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2295" y="21600"/>
                  </a:moveTo>
                  <a:cubicBezTo>
                    <a:pt x="1078" y="16200"/>
                    <a:pt x="-139" y="10800"/>
                    <a:pt x="13" y="8100"/>
                  </a:cubicBezTo>
                  <a:cubicBezTo>
                    <a:pt x="165" y="5400"/>
                    <a:pt x="1686" y="5400"/>
                    <a:pt x="5489" y="4500"/>
                  </a:cubicBezTo>
                  <a:cubicBezTo>
                    <a:pt x="9292" y="3600"/>
                    <a:pt x="15376" y="1800"/>
                    <a:pt x="21461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0" name="Line"/>
            <p:cNvSpPr/>
            <p:nvPr/>
          </p:nvSpPr>
          <p:spPr>
            <a:xfrm>
              <a:off x="3374860" y="106959"/>
              <a:ext cx="15295" cy="306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11040" y="0"/>
                  </a:moveTo>
                  <a:cubicBezTo>
                    <a:pt x="4868" y="4418"/>
                    <a:pt x="-1303" y="8836"/>
                    <a:pt x="240" y="12436"/>
                  </a:cubicBezTo>
                  <a:cubicBezTo>
                    <a:pt x="1783" y="16036"/>
                    <a:pt x="11040" y="18818"/>
                    <a:pt x="20297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1" name="Line"/>
            <p:cNvSpPr/>
            <p:nvPr/>
          </p:nvSpPr>
          <p:spPr>
            <a:xfrm>
              <a:off x="3458697" y="101925"/>
              <a:ext cx="252337" cy="332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327" fill="norm" stroke="1" extrusionOk="0">
                  <a:moveTo>
                    <a:pt x="5454" y="6133"/>
                  </a:moveTo>
                  <a:cubicBezTo>
                    <a:pt x="7633" y="5835"/>
                    <a:pt x="9813" y="5537"/>
                    <a:pt x="11299" y="5090"/>
                  </a:cubicBezTo>
                  <a:cubicBezTo>
                    <a:pt x="12786" y="4643"/>
                    <a:pt x="13578" y="4047"/>
                    <a:pt x="13975" y="3377"/>
                  </a:cubicBezTo>
                  <a:cubicBezTo>
                    <a:pt x="14371" y="2706"/>
                    <a:pt x="14371" y="1961"/>
                    <a:pt x="14173" y="1217"/>
                  </a:cubicBezTo>
                  <a:cubicBezTo>
                    <a:pt x="13975" y="472"/>
                    <a:pt x="13578" y="-273"/>
                    <a:pt x="11696" y="99"/>
                  </a:cubicBezTo>
                  <a:cubicBezTo>
                    <a:pt x="9813" y="472"/>
                    <a:pt x="6444" y="1961"/>
                    <a:pt x="3967" y="4568"/>
                  </a:cubicBezTo>
                  <a:cubicBezTo>
                    <a:pt x="1490" y="7175"/>
                    <a:pt x="-95" y="10899"/>
                    <a:pt x="4" y="13581"/>
                  </a:cubicBezTo>
                  <a:cubicBezTo>
                    <a:pt x="103" y="16262"/>
                    <a:pt x="1887" y="17901"/>
                    <a:pt x="3868" y="18720"/>
                  </a:cubicBezTo>
                  <a:cubicBezTo>
                    <a:pt x="5850" y="19539"/>
                    <a:pt x="8030" y="19539"/>
                    <a:pt x="9615" y="19390"/>
                  </a:cubicBezTo>
                  <a:cubicBezTo>
                    <a:pt x="11200" y="19241"/>
                    <a:pt x="12191" y="18944"/>
                    <a:pt x="12786" y="18348"/>
                  </a:cubicBezTo>
                  <a:cubicBezTo>
                    <a:pt x="13380" y="17752"/>
                    <a:pt x="13578" y="16858"/>
                    <a:pt x="13182" y="16113"/>
                  </a:cubicBezTo>
                  <a:cubicBezTo>
                    <a:pt x="12786" y="15368"/>
                    <a:pt x="11795" y="14773"/>
                    <a:pt x="11002" y="14177"/>
                  </a:cubicBezTo>
                  <a:cubicBezTo>
                    <a:pt x="10210" y="13581"/>
                    <a:pt x="9615" y="12985"/>
                    <a:pt x="9714" y="12464"/>
                  </a:cubicBezTo>
                  <a:cubicBezTo>
                    <a:pt x="9813" y="11942"/>
                    <a:pt x="10606" y="11495"/>
                    <a:pt x="11498" y="11123"/>
                  </a:cubicBezTo>
                  <a:cubicBezTo>
                    <a:pt x="12389" y="10750"/>
                    <a:pt x="13380" y="10453"/>
                    <a:pt x="14470" y="10080"/>
                  </a:cubicBezTo>
                  <a:cubicBezTo>
                    <a:pt x="15560" y="9708"/>
                    <a:pt x="16749" y="9261"/>
                    <a:pt x="17344" y="9484"/>
                  </a:cubicBezTo>
                  <a:cubicBezTo>
                    <a:pt x="17938" y="9708"/>
                    <a:pt x="17938" y="10601"/>
                    <a:pt x="17839" y="11868"/>
                  </a:cubicBezTo>
                  <a:cubicBezTo>
                    <a:pt x="17740" y="13134"/>
                    <a:pt x="17542" y="14773"/>
                    <a:pt x="17443" y="16039"/>
                  </a:cubicBezTo>
                  <a:cubicBezTo>
                    <a:pt x="17344" y="17305"/>
                    <a:pt x="17344" y="18199"/>
                    <a:pt x="18037" y="19018"/>
                  </a:cubicBezTo>
                  <a:cubicBezTo>
                    <a:pt x="18731" y="19837"/>
                    <a:pt x="20118" y="20582"/>
                    <a:pt x="21505" y="2132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2" name="Line"/>
            <p:cNvSpPr/>
            <p:nvPr/>
          </p:nvSpPr>
          <p:spPr>
            <a:xfrm>
              <a:off x="3738935" y="72081"/>
              <a:ext cx="41855" cy="341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63"/>
                  </a:moveTo>
                  <a:cubicBezTo>
                    <a:pt x="1200" y="882"/>
                    <a:pt x="2400" y="0"/>
                    <a:pt x="3000" y="0"/>
                  </a:cubicBezTo>
                  <a:cubicBezTo>
                    <a:pt x="3600" y="0"/>
                    <a:pt x="3600" y="882"/>
                    <a:pt x="4200" y="3086"/>
                  </a:cubicBezTo>
                  <a:cubicBezTo>
                    <a:pt x="4800" y="5290"/>
                    <a:pt x="6000" y="8816"/>
                    <a:pt x="9000" y="12122"/>
                  </a:cubicBezTo>
                  <a:cubicBezTo>
                    <a:pt x="12000" y="15429"/>
                    <a:pt x="16800" y="1851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3" name="Line"/>
            <p:cNvSpPr/>
            <p:nvPr/>
          </p:nvSpPr>
          <p:spPr>
            <a:xfrm>
              <a:off x="3864497" y="79057"/>
              <a:ext cx="4651" cy="34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800" y="5616"/>
                    <a:pt x="21600" y="11232"/>
                    <a:pt x="21600" y="14832"/>
                  </a:cubicBezTo>
                  <a:cubicBezTo>
                    <a:pt x="21600" y="18432"/>
                    <a:pt x="10800" y="20016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4" name="Line"/>
            <p:cNvSpPr/>
            <p:nvPr/>
          </p:nvSpPr>
          <p:spPr>
            <a:xfrm>
              <a:off x="3766838" y="225545"/>
              <a:ext cx="153465" cy="2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927" y="14400"/>
                    <a:pt x="7855" y="7200"/>
                    <a:pt x="11455" y="3600"/>
                  </a:cubicBezTo>
                  <a:cubicBezTo>
                    <a:pt x="15055" y="0"/>
                    <a:pt x="18327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5" name="Line"/>
            <p:cNvSpPr/>
            <p:nvPr/>
          </p:nvSpPr>
          <p:spPr>
            <a:xfrm>
              <a:off x="4000270" y="96714"/>
              <a:ext cx="178131" cy="27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0" h="21228" fill="norm" stroke="1" extrusionOk="0">
                  <a:moveTo>
                    <a:pt x="21490" y="4033"/>
                  </a:moveTo>
                  <a:cubicBezTo>
                    <a:pt x="21209" y="2953"/>
                    <a:pt x="20929" y="1873"/>
                    <a:pt x="19386" y="1063"/>
                  </a:cubicBezTo>
                  <a:cubicBezTo>
                    <a:pt x="17843" y="253"/>
                    <a:pt x="15038" y="-287"/>
                    <a:pt x="11672" y="163"/>
                  </a:cubicBezTo>
                  <a:cubicBezTo>
                    <a:pt x="8306" y="613"/>
                    <a:pt x="4378" y="2053"/>
                    <a:pt x="2274" y="4393"/>
                  </a:cubicBezTo>
                  <a:cubicBezTo>
                    <a:pt x="171" y="6733"/>
                    <a:pt x="-110" y="9973"/>
                    <a:pt x="30" y="12493"/>
                  </a:cubicBezTo>
                  <a:cubicBezTo>
                    <a:pt x="171" y="15013"/>
                    <a:pt x="732" y="16813"/>
                    <a:pt x="1293" y="18343"/>
                  </a:cubicBezTo>
                  <a:cubicBezTo>
                    <a:pt x="1854" y="19873"/>
                    <a:pt x="2415" y="21133"/>
                    <a:pt x="2415" y="21223"/>
                  </a:cubicBezTo>
                  <a:cubicBezTo>
                    <a:pt x="2415" y="21313"/>
                    <a:pt x="1854" y="20233"/>
                    <a:pt x="1854" y="18523"/>
                  </a:cubicBezTo>
                  <a:cubicBezTo>
                    <a:pt x="1854" y="16813"/>
                    <a:pt x="2415" y="14473"/>
                    <a:pt x="3958" y="12853"/>
                  </a:cubicBezTo>
                  <a:cubicBezTo>
                    <a:pt x="5500" y="11233"/>
                    <a:pt x="8025" y="10333"/>
                    <a:pt x="10690" y="10063"/>
                  </a:cubicBezTo>
                  <a:cubicBezTo>
                    <a:pt x="13355" y="9793"/>
                    <a:pt x="16160" y="10153"/>
                    <a:pt x="18965" y="1051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6" name="Line"/>
            <p:cNvSpPr/>
            <p:nvPr/>
          </p:nvSpPr>
          <p:spPr>
            <a:xfrm>
              <a:off x="4031912" y="330179"/>
              <a:ext cx="167416" cy="5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28" fill="norm" stroke="1" extrusionOk="0">
                  <a:moveTo>
                    <a:pt x="0" y="18144"/>
                  </a:moveTo>
                  <a:cubicBezTo>
                    <a:pt x="1800" y="19872"/>
                    <a:pt x="3600" y="21600"/>
                    <a:pt x="7200" y="18576"/>
                  </a:cubicBezTo>
                  <a:cubicBezTo>
                    <a:pt x="10800" y="15552"/>
                    <a:pt x="16200" y="777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7" name="Line"/>
            <p:cNvSpPr/>
            <p:nvPr/>
          </p:nvSpPr>
          <p:spPr>
            <a:xfrm>
              <a:off x="4242053" y="113935"/>
              <a:ext cx="34007" cy="2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600" fill="norm" stroke="1" extrusionOk="0">
                  <a:moveTo>
                    <a:pt x="21060" y="0"/>
                  </a:moveTo>
                  <a:cubicBezTo>
                    <a:pt x="13860" y="554"/>
                    <a:pt x="6660" y="1108"/>
                    <a:pt x="3060" y="2769"/>
                  </a:cubicBezTo>
                  <a:cubicBezTo>
                    <a:pt x="-540" y="4431"/>
                    <a:pt x="-540" y="7200"/>
                    <a:pt x="900" y="10523"/>
                  </a:cubicBezTo>
                  <a:cubicBezTo>
                    <a:pt x="2340" y="13846"/>
                    <a:pt x="5220" y="17723"/>
                    <a:pt x="81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8" name="Line"/>
            <p:cNvSpPr/>
            <p:nvPr/>
          </p:nvSpPr>
          <p:spPr>
            <a:xfrm>
              <a:off x="4255132" y="73670"/>
              <a:ext cx="147973" cy="305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488" fill="norm" stroke="1" extrusionOk="0">
                  <a:moveTo>
                    <a:pt x="0" y="5779"/>
                  </a:moveTo>
                  <a:cubicBezTo>
                    <a:pt x="0" y="4797"/>
                    <a:pt x="0" y="3815"/>
                    <a:pt x="2658" y="2833"/>
                  </a:cubicBezTo>
                  <a:cubicBezTo>
                    <a:pt x="5317" y="1852"/>
                    <a:pt x="10634" y="870"/>
                    <a:pt x="14123" y="379"/>
                  </a:cubicBezTo>
                  <a:cubicBezTo>
                    <a:pt x="17612" y="-112"/>
                    <a:pt x="19274" y="-112"/>
                    <a:pt x="20271" y="297"/>
                  </a:cubicBezTo>
                  <a:cubicBezTo>
                    <a:pt x="21268" y="706"/>
                    <a:pt x="21600" y="1524"/>
                    <a:pt x="20271" y="3079"/>
                  </a:cubicBezTo>
                  <a:cubicBezTo>
                    <a:pt x="18942" y="4633"/>
                    <a:pt x="15951" y="6924"/>
                    <a:pt x="12960" y="8724"/>
                  </a:cubicBezTo>
                  <a:cubicBezTo>
                    <a:pt x="9969" y="10524"/>
                    <a:pt x="6979" y="11833"/>
                    <a:pt x="4652" y="12652"/>
                  </a:cubicBezTo>
                  <a:cubicBezTo>
                    <a:pt x="2326" y="13470"/>
                    <a:pt x="665" y="13797"/>
                    <a:pt x="665" y="13961"/>
                  </a:cubicBezTo>
                  <a:cubicBezTo>
                    <a:pt x="665" y="14124"/>
                    <a:pt x="2326" y="14124"/>
                    <a:pt x="5317" y="15106"/>
                  </a:cubicBezTo>
                  <a:cubicBezTo>
                    <a:pt x="8308" y="16088"/>
                    <a:pt x="12628" y="18052"/>
                    <a:pt x="15452" y="19279"/>
                  </a:cubicBezTo>
                  <a:cubicBezTo>
                    <a:pt x="18277" y="20506"/>
                    <a:pt x="19606" y="20997"/>
                    <a:pt x="20935" y="2148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9" name="Line"/>
            <p:cNvSpPr/>
            <p:nvPr/>
          </p:nvSpPr>
          <p:spPr>
            <a:xfrm>
              <a:off x="4729475" y="120910"/>
              <a:ext cx="15295" cy="26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9257" y="0"/>
                  </a:moveTo>
                  <a:cubicBezTo>
                    <a:pt x="15429" y="4168"/>
                    <a:pt x="21600" y="8337"/>
                    <a:pt x="20057" y="11937"/>
                  </a:cubicBezTo>
                  <a:cubicBezTo>
                    <a:pt x="18514" y="15537"/>
                    <a:pt x="9257" y="1856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0" name="Line"/>
            <p:cNvSpPr/>
            <p:nvPr/>
          </p:nvSpPr>
          <p:spPr>
            <a:xfrm>
              <a:off x="4640672" y="81034"/>
              <a:ext cx="219370" cy="35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096" fill="norm" stroke="1" extrusionOk="0">
                  <a:moveTo>
                    <a:pt x="3128" y="3185"/>
                  </a:moveTo>
                  <a:cubicBezTo>
                    <a:pt x="3349" y="2360"/>
                    <a:pt x="3569" y="1534"/>
                    <a:pt x="4561" y="846"/>
                  </a:cubicBezTo>
                  <a:cubicBezTo>
                    <a:pt x="5553" y="158"/>
                    <a:pt x="7316" y="-392"/>
                    <a:pt x="9961" y="365"/>
                  </a:cubicBezTo>
                  <a:cubicBezTo>
                    <a:pt x="12606" y="1121"/>
                    <a:pt x="16132" y="3185"/>
                    <a:pt x="18336" y="5386"/>
                  </a:cubicBezTo>
                  <a:cubicBezTo>
                    <a:pt x="20540" y="7588"/>
                    <a:pt x="21422" y="9926"/>
                    <a:pt x="20320" y="12334"/>
                  </a:cubicBezTo>
                  <a:cubicBezTo>
                    <a:pt x="19218" y="14742"/>
                    <a:pt x="16132" y="17218"/>
                    <a:pt x="13046" y="18732"/>
                  </a:cubicBezTo>
                  <a:cubicBezTo>
                    <a:pt x="9961" y="20245"/>
                    <a:pt x="6875" y="20795"/>
                    <a:pt x="4671" y="21002"/>
                  </a:cubicBezTo>
                  <a:cubicBezTo>
                    <a:pt x="2467" y="21208"/>
                    <a:pt x="1144" y="21070"/>
                    <a:pt x="483" y="20658"/>
                  </a:cubicBezTo>
                  <a:cubicBezTo>
                    <a:pt x="-178" y="20245"/>
                    <a:pt x="-178" y="19557"/>
                    <a:pt x="593" y="18732"/>
                  </a:cubicBezTo>
                  <a:cubicBezTo>
                    <a:pt x="1365" y="17906"/>
                    <a:pt x="2908" y="16943"/>
                    <a:pt x="4451" y="1598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1" name="Line"/>
            <p:cNvSpPr/>
            <p:nvPr/>
          </p:nvSpPr>
          <p:spPr>
            <a:xfrm>
              <a:off x="4889914" y="156364"/>
              <a:ext cx="34879" cy="278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7" fill="norm" stroke="1" extrusionOk="0">
                  <a:moveTo>
                    <a:pt x="0" y="3169"/>
                  </a:moveTo>
                  <a:cubicBezTo>
                    <a:pt x="0" y="1741"/>
                    <a:pt x="0" y="313"/>
                    <a:pt x="720" y="45"/>
                  </a:cubicBezTo>
                  <a:cubicBezTo>
                    <a:pt x="1440" y="-223"/>
                    <a:pt x="2880" y="670"/>
                    <a:pt x="3600" y="3615"/>
                  </a:cubicBezTo>
                  <a:cubicBezTo>
                    <a:pt x="4320" y="6560"/>
                    <a:pt x="4320" y="11559"/>
                    <a:pt x="7200" y="14861"/>
                  </a:cubicBezTo>
                  <a:cubicBezTo>
                    <a:pt x="10080" y="18164"/>
                    <a:pt x="15840" y="19770"/>
                    <a:pt x="21600" y="2137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2" name="Line"/>
            <p:cNvSpPr/>
            <p:nvPr/>
          </p:nvSpPr>
          <p:spPr>
            <a:xfrm>
              <a:off x="4994947" y="140594"/>
              <a:ext cx="13553" cy="30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523" fill="norm" stroke="1" extrusionOk="0">
                  <a:moveTo>
                    <a:pt x="10182" y="1585"/>
                  </a:moveTo>
                  <a:cubicBezTo>
                    <a:pt x="6582" y="754"/>
                    <a:pt x="2982" y="-77"/>
                    <a:pt x="1182" y="6"/>
                  </a:cubicBezTo>
                  <a:cubicBezTo>
                    <a:pt x="-618" y="89"/>
                    <a:pt x="-618" y="1086"/>
                    <a:pt x="2982" y="3246"/>
                  </a:cubicBezTo>
                  <a:cubicBezTo>
                    <a:pt x="6582" y="5406"/>
                    <a:pt x="13782" y="8729"/>
                    <a:pt x="17382" y="11969"/>
                  </a:cubicBezTo>
                  <a:cubicBezTo>
                    <a:pt x="20982" y="15209"/>
                    <a:pt x="20982" y="18366"/>
                    <a:pt x="20982" y="2152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3" name="Line"/>
            <p:cNvSpPr/>
            <p:nvPr/>
          </p:nvSpPr>
          <p:spPr>
            <a:xfrm>
              <a:off x="4994549" y="104634"/>
              <a:ext cx="160440" cy="351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718"/>
                  </a:moveTo>
                  <a:cubicBezTo>
                    <a:pt x="313" y="2003"/>
                    <a:pt x="626" y="1287"/>
                    <a:pt x="1096" y="1359"/>
                  </a:cubicBezTo>
                  <a:cubicBezTo>
                    <a:pt x="1565" y="1430"/>
                    <a:pt x="2191" y="2289"/>
                    <a:pt x="4226" y="4077"/>
                  </a:cubicBezTo>
                  <a:cubicBezTo>
                    <a:pt x="6261" y="5865"/>
                    <a:pt x="9704" y="8583"/>
                    <a:pt x="12365" y="10013"/>
                  </a:cubicBezTo>
                  <a:cubicBezTo>
                    <a:pt x="15026" y="11444"/>
                    <a:pt x="16904" y="11587"/>
                    <a:pt x="18157" y="11301"/>
                  </a:cubicBezTo>
                  <a:cubicBezTo>
                    <a:pt x="19409" y="11015"/>
                    <a:pt x="20035" y="10299"/>
                    <a:pt x="20348" y="8583"/>
                  </a:cubicBezTo>
                  <a:cubicBezTo>
                    <a:pt x="20661" y="6866"/>
                    <a:pt x="20661" y="4148"/>
                    <a:pt x="20661" y="2432"/>
                  </a:cubicBezTo>
                  <a:cubicBezTo>
                    <a:pt x="20661" y="715"/>
                    <a:pt x="20661" y="0"/>
                    <a:pt x="20661" y="0"/>
                  </a:cubicBezTo>
                  <a:cubicBezTo>
                    <a:pt x="20661" y="0"/>
                    <a:pt x="20661" y="715"/>
                    <a:pt x="20817" y="3147"/>
                  </a:cubicBezTo>
                  <a:cubicBezTo>
                    <a:pt x="20974" y="5579"/>
                    <a:pt x="21287" y="9727"/>
                    <a:pt x="21443" y="13089"/>
                  </a:cubicBezTo>
                  <a:cubicBezTo>
                    <a:pt x="21600" y="16450"/>
                    <a:pt x="21600" y="1902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4" name="Line"/>
            <p:cNvSpPr/>
            <p:nvPr/>
          </p:nvSpPr>
          <p:spPr>
            <a:xfrm>
              <a:off x="5275643" y="141451"/>
              <a:ext cx="151395" cy="25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249" fill="norm" stroke="1" extrusionOk="0">
                  <a:moveTo>
                    <a:pt x="21309" y="2899"/>
                  </a:moveTo>
                  <a:cubicBezTo>
                    <a:pt x="20000" y="1943"/>
                    <a:pt x="18691" y="987"/>
                    <a:pt x="16073" y="414"/>
                  </a:cubicBezTo>
                  <a:cubicBezTo>
                    <a:pt x="13454" y="-160"/>
                    <a:pt x="9527" y="-351"/>
                    <a:pt x="6254" y="1274"/>
                  </a:cubicBezTo>
                  <a:cubicBezTo>
                    <a:pt x="2982" y="2899"/>
                    <a:pt x="364" y="6339"/>
                    <a:pt x="36" y="9971"/>
                  </a:cubicBezTo>
                  <a:cubicBezTo>
                    <a:pt x="-291" y="13603"/>
                    <a:pt x="1673" y="17426"/>
                    <a:pt x="3636" y="2124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5" name="Line"/>
            <p:cNvSpPr/>
            <p:nvPr/>
          </p:nvSpPr>
          <p:spPr>
            <a:xfrm>
              <a:off x="5259622" y="260423"/>
              <a:ext cx="195319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314" y="16200"/>
                    <a:pt x="4629" y="10800"/>
                    <a:pt x="8229" y="7200"/>
                  </a:cubicBezTo>
                  <a:cubicBezTo>
                    <a:pt x="11829" y="3600"/>
                    <a:pt x="16714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6" name="Line"/>
            <p:cNvSpPr/>
            <p:nvPr/>
          </p:nvSpPr>
          <p:spPr>
            <a:xfrm>
              <a:off x="5273573" y="385984"/>
              <a:ext cx="195319" cy="51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fill="norm" stroke="1" extrusionOk="0">
                  <a:moveTo>
                    <a:pt x="0" y="16200"/>
                  </a:moveTo>
                  <a:cubicBezTo>
                    <a:pt x="1029" y="18900"/>
                    <a:pt x="2057" y="21600"/>
                    <a:pt x="5657" y="18900"/>
                  </a:cubicBezTo>
                  <a:cubicBezTo>
                    <a:pt x="9257" y="16200"/>
                    <a:pt x="15429" y="81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7" name="Line"/>
            <p:cNvSpPr/>
            <p:nvPr/>
          </p:nvSpPr>
          <p:spPr>
            <a:xfrm>
              <a:off x="5478427" y="162764"/>
              <a:ext cx="32319" cy="244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fill="norm" stroke="1" extrusionOk="0">
                  <a:moveTo>
                    <a:pt x="7055" y="0"/>
                  </a:moveTo>
                  <a:cubicBezTo>
                    <a:pt x="2735" y="823"/>
                    <a:pt x="-1585" y="1646"/>
                    <a:pt x="575" y="5246"/>
                  </a:cubicBezTo>
                  <a:cubicBezTo>
                    <a:pt x="2735" y="8846"/>
                    <a:pt x="11375" y="15223"/>
                    <a:pt x="20015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8" name="Line"/>
            <p:cNvSpPr/>
            <p:nvPr/>
          </p:nvSpPr>
          <p:spPr>
            <a:xfrm>
              <a:off x="5517720" y="109030"/>
              <a:ext cx="181368" cy="279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1" fill="norm" stroke="1" extrusionOk="0">
                  <a:moveTo>
                    <a:pt x="0" y="5732"/>
                  </a:moveTo>
                  <a:cubicBezTo>
                    <a:pt x="0" y="4661"/>
                    <a:pt x="0" y="3590"/>
                    <a:pt x="415" y="3679"/>
                  </a:cubicBezTo>
                  <a:cubicBezTo>
                    <a:pt x="831" y="3768"/>
                    <a:pt x="1662" y="5018"/>
                    <a:pt x="4015" y="7874"/>
                  </a:cubicBezTo>
                  <a:cubicBezTo>
                    <a:pt x="6369" y="10730"/>
                    <a:pt x="10246" y="15193"/>
                    <a:pt x="12877" y="17871"/>
                  </a:cubicBezTo>
                  <a:cubicBezTo>
                    <a:pt x="15508" y="20548"/>
                    <a:pt x="16892" y="21441"/>
                    <a:pt x="17861" y="21441"/>
                  </a:cubicBezTo>
                  <a:cubicBezTo>
                    <a:pt x="18831" y="21441"/>
                    <a:pt x="19385" y="20548"/>
                    <a:pt x="19800" y="17960"/>
                  </a:cubicBezTo>
                  <a:cubicBezTo>
                    <a:pt x="20215" y="15372"/>
                    <a:pt x="20492" y="11087"/>
                    <a:pt x="20631" y="8142"/>
                  </a:cubicBezTo>
                  <a:cubicBezTo>
                    <a:pt x="20769" y="5196"/>
                    <a:pt x="20769" y="3590"/>
                    <a:pt x="20908" y="2251"/>
                  </a:cubicBezTo>
                  <a:cubicBezTo>
                    <a:pt x="21046" y="912"/>
                    <a:pt x="21323" y="-159"/>
                    <a:pt x="21462" y="20"/>
                  </a:cubicBezTo>
                  <a:cubicBezTo>
                    <a:pt x="21600" y="198"/>
                    <a:pt x="21600" y="1626"/>
                    <a:pt x="21600" y="305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9" name="Line"/>
            <p:cNvSpPr/>
            <p:nvPr/>
          </p:nvSpPr>
          <p:spPr>
            <a:xfrm>
              <a:off x="5758036" y="101022"/>
              <a:ext cx="153484" cy="325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439" fill="norm" stroke="1" extrusionOk="0">
                  <a:moveTo>
                    <a:pt x="16723" y="3609"/>
                  </a:moveTo>
                  <a:cubicBezTo>
                    <a:pt x="16405" y="2843"/>
                    <a:pt x="16088" y="2077"/>
                    <a:pt x="15452" y="1387"/>
                  </a:cubicBezTo>
                  <a:cubicBezTo>
                    <a:pt x="14817" y="698"/>
                    <a:pt x="13864" y="85"/>
                    <a:pt x="11958" y="9"/>
                  </a:cubicBezTo>
                  <a:cubicBezTo>
                    <a:pt x="10052" y="-68"/>
                    <a:pt x="7194" y="392"/>
                    <a:pt x="5288" y="1464"/>
                  </a:cubicBezTo>
                  <a:cubicBezTo>
                    <a:pt x="3382" y="2536"/>
                    <a:pt x="2429" y="4221"/>
                    <a:pt x="4017" y="5906"/>
                  </a:cubicBezTo>
                  <a:cubicBezTo>
                    <a:pt x="5605" y="7592"/>
                    <a:pt x="9735" y="9277"/>
                    <a:pt x="12911" y="10809"/>
                  </a:cubicBezTo>
                  <a:cubicBezTo>
                    <a:pt x="16088" y="12341"/>
                    <a:pt x="18311" y="13719"/>
                    <a:pt x="19582" y="14868"/>
                  </a:cubicBezTo>
                  <a:cubicBezTo>
                    <a:pt x="20852" y="16017"/>
                    <a:pt x="21170" y="16936"/>
                    <a:pt x="20852" y="17702"/>
                  </a:cubicBezTo>
                  <a:cubicBezTo>
                    <a:pt x="20535" y="18468"/>
                    <a:pt x="19582" y="19081"/>
                    <a:pt x="16882" y="19694"/>
                  </a:cubicBezTo>
                  <a:cubicBezTo>
                    <a:pt x="14182" y="20306"/>
                    <a:pt x="9735" y="20919"/>
                    <a:pt x="6399" y="21226"/>
                  </a:cubicBezTo>
                  <a:cubicBezTo>
                    <a:pt x="3064" y="21532"/>
                    <a:pt x="841" y="21532"/>
                    <a:pt x="205" y="21072"/>
                  </a:cubicBezTo>
                  <a:cubicBezTo>
                    <a:pt x="-430" y="20613"/>
                    <a:pt x="523" y="19694"/>
                    <a:pt x="1476" y="1877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60" name="Line"/>
            <p:cNvSpPr/>
            <p:nvPr/>
          </p:nvSpPr>
          <p:spPr>
            <a:xfrm>
              <a:off x="5971535" y="120910"/>
              <a:ext cx="34480" cy="27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8393" y="0"/>
                  </a:moveTo>
                  <a:cubicBezTo>
                    <a:pt x="5513" y="4985"/>
                    <a:pt x="2633" y="9969"/>
                    <a:pt x="1193" y="13015"/>
                  </a:cubicBezTo>
                  <a:cubicBezTo>
                    <a:pt x="-247" y="16062"/>
                    <a:pt x="-247" y="17169"/>
                    <a:pt x="473" y="18185"/>
                  </a:cubicBezTo>
                  <a:cubicBezTo>
                    <a:pt x="1193" y="19200"/>
                    <a:pt x="2633" y="20123"/>
                    <a:pt x="6233" y="20677"/>
                  </a:cubicBezTo>
                  <a:cubicBezTo>
                    <a:pt x="9833" y="21231"/>
                    <a:pt x="15593" y="21415"/>
                    <a:pt x="21353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61" name="Line"/>
            <p:cNvSpPr/>
            <p:nvPr/>
          </p:nvSpPr>
          <p:spPr>
            <a:xfrm>
              <a:off x="6073883" y="148813"/>
              <a:ext cx="151936" cy="225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6" h="21336" fill="norm" stroke="1" extrusionOk="0">
                  <a:moveTo>
                    <a:pt x="5022" y="0"/>
                  </a:moveTo>
                  <a:cubicBezTo>
                    <a:pt x="3434" y="4408"/>
                    <a:pt x="1846" y="8816"/>
                    <a:pt x="893" y="11792"/>
                  </a:cubicBezTo>
                  <a:cubicBezTo>
                    <a:pt x="-60" y="14767"/>
                    <a:pt x="-378" y="16310"/>
                    <a:pt x="575" y="17853"/>
                  </a:cubicBezTo>
                  <a:cubicBezTo>
                    <a:pt x="1528" y="19396"/>
                    <a:pt x="3751" y="20939"/>
                    <a:pt x="7404" y="21269"/>
                  </a:cubicBezTo>
                  <a:cubicBezTo>
                    <a:pt x="11057" y="21600"/>
                    <a:pt x="16140" y="20718"/>
                    <a:pt x="18681" y="18294"/>
                  </a:cubicBezTo>
                  <a:cubicBezTo>
                    <a:pt x="21222" y="15869"/>
                    <a:pt x="21222" y="11902"/>
                    <a:pt x="19793" y="8706"/>
                  </a:cubicBezTo>
                  <a:cubicBezTo>
                    <a:pt x="18363" y="5510"/>
                    <a:pt x="15504" y="3086"/>
                    <a:pt x="12487" y="2094"/>
                  </a:cubicBezTo>
                  <a:cubicBezTo>
                    <a:pt x="9469" y="1102"/>
                    <a:pt x="6293" y="1543"/>
                    <a:pt x="4387" y="2424"/>
                  </a:cubicBezTo>
                  <a:cubicBezTo>
                    <a:pt x="2481" y="3306"/>
                    <a:pt x="1846" y="4629"/>
                    <a:pt x="1210" y="595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62" name="Line"/>
            <p:cNvSpPr/>
            <p:nvPr/>
          </p:nvSpPr>
          <p:spPr>
            <a:xfrm>
              <a:off x="6281249" y="145266"/>
              <a:ext cx="45645" cy="268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512" fill="norm" stroke="1" extrusionOk="0">
                  <a:moveTo>
                    <a:pt x="21200" y="2519"/>
                  </a:moveTo>
                  <a:cubicBezTo>
                    <a:pt x="16880" y="1215"/>
                    <a:pt x="12560" y="-88"/>
                    <a:pt x="9320" y="5"/>
                  </a:cubicBezTo>
                  <a:cubicBezTo>
                    <a:pt x="6080" y="98"/>
                    <a:pt x="3920" y="1588"/>
                    <a:pt x="2300" y="4381"/>
                  </a:cubicBezTo>
                  <a:cubicBezTo>
                    <a:pt x="680" y="7174"/>
                    <a:pt x="-400" y="11271"/>
                    <a:pt x="140" y="14343"/>
                  </a:cubicBezTo>
                  <a:cubicBezTo>
                    <a:pt x="680" y="17415"/>
                    <a:pt x="2840" y="19464"/>
                    <a:pt x="5000" y="2151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63" name="Line"/>
            <p:cNvSpPr/>
            <p:nvPr/>
          </p:nvSpPr>
          <p:spPr>
            <a:xfrm>
              <a:off x="6298991" y="120910"/>
              <a:ext cx="153464" cy="25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600" y="4476"/>
                    <a:pt x="7200" y="8951"/>
                    <a:pt x="10800" y="12551"/>
                  </a:cubicBezTo>
                  <a:cubicBezTo>
                    <a:pt x="14400" y="16151"/>
                    <a:pt x="18000" y="1887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64" name="Line"/>
            <p:cNvSpPr/>
            <p:nvPr/>
          </p:nvSpPr>
          <p:spPr>
            <a:xfrm>
              <a:off x="6418986" y="79057"/>
              <a:ext cx="40445" cy="358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470" fill="norm" stroke="1" extrusionOk="0">
                  <a:moveTo>
                    <a:pt x="17273" y="0"/>
                  </a:moveTo>
                  <a:cubicBezTo>
                    <a:pt x="16073" y="3763"/>
                    <a:pt x="14873" y="7525"/>
                    <a:pt x="11873" y="10730"/>
                  </a:cubicBezTo>
                  <a:cubicBezTo>
                    <a:pt x="8873" y="13935"/>
                    <a:pt x="4073" y="16583"/>
                    <a:pt x="1673" y="18325"/>
                  </a:cubicBezTo>
                  <a:cubicBezTo>
                    <a:pt x="-727" y="20067"/>
                    <a:pt x="-727" y="20903"/>
                    <a:pt x="2873" y="21252"/>
                  </a:cubicBezTo>
                  <a:cubicBezTo>
                    <a:pt x="6473" y="21600"/>
                    <a:pt x="13673" y="21461"/>
                    <a:pt x="20873" y="2132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65" name="Line"/>
            <p:cNvSpPr/>
            <p:nvPr/>
          </p:nvSpPr>
          <p:spPr>
            <a:xfrm>
              <a:off x="6452454" y="106329"/>
              <a:ext cx="242552" cy="328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339" fill="norm" stroke="1" extrusionOk="0">
                  <a:moveTo>
                    <a:pt x="19131" y="3213"/>
                  </a:moveTo>
                  <a:cubicBezTo>
                    <a:pt x="18720" y="2458"/>
                    <a:pt x="18309" y="1703"/>
                    <a:pt x="17280" y="1023"/>
                  </a:cubicBezTo>
                  <a:cubicBezTo>
                    <a:pt x="16251" y="343"/>
                    <a:pt x="14606" y="-261"/>
                    <a:pt x="13063" y="117"/>
                  </a:cubicBezTo>
                  <a:cubicBezTo>
                    <a:pt x="11520" y="494"/>
                    <a:pt x="10080" y="1854"/>
                    <a:pt x="9154" y="3289"/>
                  </a:cubicBezTo>
                  <a:cubicBezTo>
                    <a:pt x="8229" y="4724"/>
                    <a:pt x="7817" y="6234"/>
                    <a:pt x="8229" y="7594"/>
                  </a:cubicBezTo>
                  <a:cubicBezTo>
                    <a:pt x="8640" y="8953"/>
                    <a:pt x="9874" y="10161"/>
                    <a:pt x="11829" y="10917"/>
                  </a:cubicBezTo>
                  <a:cubicBezTo>
                    <a:pt x="13783" y="11672"/>
                    <a:pt x="16457" y="11974"/>
                    <a:pt x="18206" y="12352"/>
                  </a:cubicBezTo>
                  <a:cubicBezTo>
                    <a:pt x="19954" y="12729"/>
                    <a:pt x="20777" y="13182"/>
                    <a:pt x="21189" y="13787"/>
                  </a:cubicBezTo>
                  <a:cubicBezTo>
                    <a:pt x="21600" y="14391"/>
                    <a:pt x="21600" y="15146"/>
                    <a:pt x="20777" y="16128"/>
                  </a:cubicBezTo>
                  <a:cubicBezTo>
                    <a:pt x="19954" y="17110"/>
                    <a:pt x="18309" y="18318"/>
                    <a:pt x="14709" y="19224"/>
                  </a:cubicBezTo>
                  <a:cubicBezTo>
                    <a:pt x="11109" y="20131"/>
                    <a:pt x="5554" y="20735"/>
                    <a:pt x="0" y="2133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66" name="Line"/>
            <p:cNvSpPr/>
            <p:nvPr/>
          </p:nvSpPr>
          <p:spPr>
            <a:xfrm>
              <a:off x="0" y="609204"/>
              <a:ext cx="6661723" cy="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855"/>
                  </a:moveTo>
                  <a:cubicBezTo>
                    <a:pt x="317" y="7200"/>
                    <a:pt x="633" y="6545"/>
                    <a:pt x="927" y="5564"/>
                  </a:cubicBezTo>
                  <a:cubicBezTo>
                    <a:pt x="1221" y="4582"/>
                    <a:pt x="1493" y="3273"/>
                    <a:pt x="1760" y="2291"/>
                  </a:cubicBezTo>
                  <a:cubicBezTo>
                    <a:pt x="2028" y="1309"/>
                    <a:pt x="2292" y="655"/>
                    <a:pt x="2567" y="327"/>
                  </a:cubicBezTo>
                  <a:cubicBezTo>
                    <a:pt x="2842" y="0"/>
                    <a:pt x="3129" y="0"/>
                    <a:pt x="3404" y="0"/>
                  </a:cubicBezTo>
                  <a:cubicBezTo>
                    <a:pt x="3679" y="0"/>
                    <a:pt x="3943" y="0"/>
                    <a:pt x="4237" y="0"/>
                  </a:cubicBezTo>
                  <a:cubicBezTo>
                    <a:pt x="4531" y="0"/>
                    <a:pt x="4855" y="0"/>
                    <a:pt x="5130" y="655"/>
                  </a:cubicBezTo>
                  <a:cubicBezTo>
                    <a:pt x="5406" y="1309"/>
                    <a:pt x="5632" y="2618"/>
                    <a:pt x="5899" y="3600"/>
                  </a:cubicBezTo>
                  <a:cubicBezTo>
                    <a:pt x="6167" y="4582"/>
                    <a:pt x="6476" y="5236"/>
                    <a:pt x="6763" y="5891"/>
                  </a:cubicBezTo>
                  <a:cubicBezTo>
                    <a:pt x="7049" y="6545"/>
                    <a:pt x="7313" y="7200"/>
                    <a:pt x="7596" y="7855"/>
                  </a:cubicBezTo>
                  <a:cubicBezTo>
                    <a:pt x="7879" y="8509"/>
                    <a:pt x="8180" y="9164"/>
                    <a:pt x="8474" y="9491"/>
                  </a:cubicBezTo>
                  <a:cubicBezTo>
                    <a:pt x="8768" y="9818"/>
                    <a:pt x="9055" y="9818"/>
                    <a:pt x="9341" y="9818"/>
                  </a:cubicBezTo>
                  <a:cubicBezTo>
                    <a:pt x="9628" y="9818"/>
                    <a:pt x="9914" y="9818"/>
                    <a:pt x="10193" y="10145"/>
                  </a:cubicBezTo>
                  <a:cubicBezTo>
                    <a:pt x="10472" y="10473"/>
                    <a:pt x="10743" y="11127"/>
                    <a:pt x="11030" y="11455"/>
                  </a:cubicBezTo>
                  <a:cubicBezTo>
                    <a:pt x="11316" y="11782"/>
                    <a:pt x="11618" y="11782"/>
                    <a:pt x="11912" y="11782"/>
                  </a:cubicBezTo>
                  <a:cubicBezTo>
                    <a:pt x="12206" y="11782"/>
                    <a:pt x="12493" y="11782"/>
                    <a:pt x="12790" y="11782"/>
                  </a:cubicBezTo>
                  <a:cubicBezTo>
                    <a:pt x="13088" y="11782"/>
                    <a:pt x="13397" y="11782"/>
                    <a:pt x="13691" y="12109"/>
                  </a:cubicBezTo>
                  <a:cubicBezTo>
                    <a:pt x="13985" y="12436"/>
                    <a:pt x="14264" y="13091"/>
                    <a:pt x="14573" y="13418"/>
                  </a:cubicBezTo>
                  <a:cubicBezTo>
                    <a:pt x="14883" y="13745"/>
                    <a:pt x="15222" y="13745"/>
                    <a:pt x="15520" y="13418"/>
                  </a:cubicBezTo>
                  <a:cubicBezTo>
                    <a:pt x="15817" y="13091"/>
                    <a:pt x="16074" y="12436"/>
                    <a:pt x="16345" y="11782"/>
                  </a:cubicBezTo>
                  <a:cubicBezTo>
                    <a:pt x="16617" y="11127"/>
                    <a:pt x="16903" y="10473"/>
                    <a:pt x="17190" y="10145"/>
                  </a:cubicBezTo>
                  <a:cubicBezTo>
                    <a:pt x="17476" y="9818"/>
                    <a:pt x="17763" y="9818"/>
                    <a:pt x="18068" y="9818"/>
                  </a:cubicBezTo>
                  <a:cubicBezTo>
                    <a:pt x="18373" y="9818"/>
                    <a:pt x="18697" y="9818"/>
                    <a:pt x="19014" y="9818"/>
                  </a:cubicBezTo>
                  <a:cubicBezTo>
                    <a:pt x="19331" y="9818"/>
                    <a:pt x="19640" y="9818"/>
                    <a:pt x="19938" y="9818"/>
                  </a:cubicBezTo>
                  <a:cubicBezTo>
                    <a:pt x="20235" y="9818"/>
                    <a:pt x="20522" y="9818"/>
                    <a:pt x="20763" y="10145"/>
                  </a:cubicBezTo>
                  <a:cubicBezTo>
                    <a:pt x="21004" y="10473"/>
                    <a:pt x="21200" y="11127"/>
                    <a:pt x="21317" y="11455"/>
                  </a:cubicBezTo>
                  <a:cubicBezTo>
                    <a:pt x="21434" y="11782"/>
                    <a:pt x="21472" y="11782"/>
                    <a:pt x="21506" y="13418"/>
                  </a:cubicBezTo>
                  <a:cubicBezTo>
                    <a:pt x="21540" y="15055"/>
                    <a:pt x="21570" y="1832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652" name="Drawing"/>
          <p:cNvGrpSpPr/>
          <p:nvPr/>
        </p:nvGrpSpPr>
        <p:grpSpPr>
          <a:xfrm>
            <a:off x="415138" y="1064642"/>
            <a:ext cx="11924076" cy="1727894"/>
            <a:chOff x="-12699" y="-12745"/>
            <a:chExt cx="11924074" cy="1727893"/>
          </a:xfrm>
        </p:grpSpPr>
        <p:pic>
          <p:nvPicPr>
            <p:cNvPr id="2468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4131755" y="211751"/>
              <a:ext cx="53422" cy="452690"/>
            </a:xfrm>
            <a:prstGeom prst="rect">
              <a:avLst/>
            </a:prstGeom>
            <a:effectLst/>
          </p:spPr>
        </p:pic>
        <p:pic>
          <p:nvPicPr>
            <p:cNvPr id="2470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4131752" y="373347"/>
              <a:ext cx="204346" cy="320714"/>
            </a:xfrm>
            <a:prstGeom prst="rect">
              <a:avLst/>
            </a:prstGeom>
            <a:effectLst/>
          </p:spPr>
        </p:pic>
        <p:pic>
          <p:nvPicPr>
            <p:cNvPr id="2472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4340217" y="359971"/>
              <a:ext cx="335288" cy="343959"/>
            </a:xfrm>
            <a:prstGeom prst="rect">
              <a:avLst/>
            </a:prstGeom>
            <a:effectLst/>
          </p:spPr>
        </p:pic>
        <p:pic>
          <p:nvPicPr>
            <p:cNvPr id="2474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5472916" y="150877"/>
              <a:ext cx="225280" cy="599527"/>
            </a:xfrm>
            <a:prstGeom prst="rect">
              <a:avLst/>
            </a:prstGeom>
            <a:effectLst/>
          </p:spPr>
        </p:pic>
        <p:pic>
          <p:nvPicPr>
            <p:cNvPr id="2476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5700810" y="282874"/>
              <a:ext cx="382645" cy="390521"/>
            </a:xfrm>
            <a:prstGeom prst="rect">
              <a:avLst/>
            </a:prstGeom>
            <a:effectLst/>
          </p:spPr>
        </p:pic>
        <p:pic>
          <p:nvPicPr>
            <p:cNvPr id="2478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5826892" y="295807"/>
              <a:ext cx="256561" cy="368636"/>
            </a:xfrm>
            <a:prstGeom prst="rect">
              <a:avLst/>
            </a:prstGeom>
            <a:effectLst/>
          </p:spPr>
        </p:pic>
        <p:pic>
          <p:nvPicPr>
            <p:cNvPr id="2480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6062774" y="62317"/>
              <a:ext cx="321882" cy="328940"/>
            </a:xfrm>
            <a:prstGeom prst="rect">
              <a:avLst/>
            </a:prstGeom>
            <a:effectLst/>
          </p:spPr>
        </p:pic>
        <p:pic>
          <p:nvPicPr>
            <p:cNvPr id="2482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6429561" y="156884"/>
              <a:ext cx="188804" cy="577716"/>
            </a:xfrm>
            <a:prstGeom prst="rect">
              <a:avLst/>
            </a:prstGeom>
            <a:effectLst/>
          </p:spPr>
        </p:pic>
        <p:pic>
          <p:nvPicPr>
            <p:cNvPr id="2484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6654659" y="316819"/>
              <a:ext cx="66225" cy="347622"/>
            </a:xfrm>
            <a:prstGeom prst="rect">
              <a:avLst/>
            </a:prstGeom>
            <a:effectLst/>
          </p:spPr>
        </p:pic>
        <p:pic>
          <p:nvPicPr>
            <p:cNvPr id="2486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6730504" y="337832"/>
              <a:ext cx="67433" cy="298589"/>
            </a:xfrm>
            <a:prstGeom prst="rect">
              <a:avLst/>
            </a:prstGeom>
            <a:effectLst/>
          </p:spPr>
        </p:pic>
        <p:pic>
          <p:nvPicPr>
            <p:cNvPr id="2488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6702482" y="272895"/>
              <a:ext cx="347622" cy="363435"/>
            </a:xfrm>
            <a:prstGeom prst="rect">
              <a:avLst/>
            </a:prstGeom>
            <a:effectLst/>
          </p:spPr>
        </p:pic>
        <p:pic>
          <p:nvPicPr>
            <p:cNvPr id="2490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6965497" y="34298"/>
              <a:ext cx="203689" cy="349956"/>
            </a:xfrm>
            <a:prstGeom prst="rect">
              <a:avLst/>
            </a:prstGeom>
            <a:effectLst/>
          </p:spPr>
        </p:pic>
        <p:pic>
          <p:nvPicPr>
            <p:cNvPr id="2492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7231229" y="78661"/>
              <a:ext cx="170294" cy="646486"/>
            </a:xfrm>
            <a:prstGeom prst="rect">
              <a:avLst/>
            </a:prstGeom>
            <a:effectLst/>
          </p:spPr>
        </p:pic>
        <p:pic>
          <p:nvPicPr>
            <p:cNvPr id="2494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7627104" y="424305"/>
              <a:ext cx="193521" cy="58015"/>
            </a:xfrm>
            <a:prstGeom prst="rect">
              <a:avLst/>
            </a:prstGeom>
            <a:effectLst/>
          </p:spPr>
        </p:pic>
        <p:pic>
          <p:nvPicPr>
            <p:cNvPr id="2496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10772223" y="99673"/>
              <a:ext cx="88446" cy="602876"/>
            </a:xfrm>
            <a:prstGeom prst="rect">
              <a:avLst/>
            </a:prstGeom>
            <a:effectLst/>
          </p:spPr>
        </p:pic>
        <p:pic>
          <p:nvPicPr>
            <p:cNvPr id="2498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10750486" y="275851"/>
              <a:ext cx="300223" cy="234036"/>
            </a:xfrm>
            <a:prstGeom prst="rect">
              <a:avLst/>
            </a:prstGeom>
            <a:effectLst/>
          </p:spPr>
        </p:pic>
        <p:pic>
          <p:nvPicPr>
            <p:cNvPr id="2500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11018031" y="264566"/>
              <a:ext cx="193427" cy="232059"/>
            </a:xfrm>
            <a:prstGeom prst="rect">
              <a:avLst/>
            </a:prstGeom>
            <a:effectLst/>
          </p:spPr>
        </p:pic>
        <p:pic>
          <p:nvPicPr>
            <p:cNvPr id="2502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11251747" y="227617"/>
              <a:ext cx="155289" cy="268711"/>
            </a:xfrm>
            <a:prstGeom prst="rect">
              <a:avLst/>
            </a:prstGeom>
            <a:effectLst/>
          </p:spPr>
        </p:pic>
        <p:pic>
          <p:nvPicPr>
            <p:cNvPr id="2504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11256133" y="27734"/>
              <a:ext cx="108875" cy="151568"/>
            </a:xfrm>
            <a:prstGeom prst="rect">
              <a:avLst/>
            </a:prstGeom>
            <a:effectLst/>
          </p:spPr>
        </p:pic>
        <p:pic>
          <p:nvPicPr>
            <p:cNvPr id="2506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11382836" y="-2074"/>
              <a:ext cx="528539" cy="503251"/>
            </a:xfrm>
            <a:prstGeom prst="rect">
              <a:avLst/>
            </a:prstGeom>
            <a:effectLst/>
          </p:spPr>
        </p:pic>
        <p:pic>
          <p:nvPicPr>
            <p:cNvPr id="2508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11560369" y="156277"/>
              <a:ext cx="329994" cy="59863"/>
            </a:xfrm>
            <a:prstGeom prst="rect">
              <a:avLst/>
            </a:prstGeom>
            <a:effectLst/>
          </p:spPr>
        </p:pic>
        <p:pic>
          <p:nvPicPr>
            <p:cNvPr id="2510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3923233" y="1125720"/>
              <a:ext cx="570153" cy="567951"/>
            </a:xfrm>
            <a:prstGeom prst="rect">
              <a:avLst/>
            </a:prstGeom>
            <a:effectLst/>
          </p:spPr>
        </p:pic>
        <p:pic>
          <p:nvPicPr>
            <p:cNvPr id="2512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4408112" y="1081175"/>
              <a:ext cx="96945" cy="138815"/>
            </a:xfrm>
            <a:prstGeom prst="rect">
              <a:avLst/>
            </a:prstGeom>
            <a:effectLst/>
          </p:spPr>
        </p:pic>
        <p:pic>
          <p:nvPicPr>
            <p:cNvPr id="2514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4524018" y="1277185"/>
              <a:ext cx="522740" cy="240084"/>
            </a:xfrm>
            <a:prstGeom prst="rect">
              <a:avLst/>
            </a:prstGeom>
            <a:effectLst/>
          </p:spPr>
        </p:pic>
        <p:pic>
          <p:nvPicPr>
            <p:cNvPr id="2516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4893573" y="1089877"/>
              <a:ext cx="62121" cy="57888"/>
            </a:xfrm>
            <a:prstGeom prst="rect">
              <a:avLst/>
            </a:prstGeom>
            <a:effectLst/>
          </p:spPr>
        </p:pic>
        <p:pic>
          <p:nvPicPr>
            <p:cNvPr id="2518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5162842" y="1056986"/>
              <a:ext cx="332216" cy="418804"/>
            </a:xfrm>
            <a:prstGeom prst="rect">
              <a:avLst/>
            </a:prstGeom>
            <a:effectLst/>
          </p:spPr>
        </p:pic>
        <p:pic>
          <p:nvPicPr>
            <p:cNvPr id="2520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5140431" y="1178400"/>
              <a:ext cx="263565" cy="88448"/>
            </a:xfrm>
            <a:prstGeom prst="rect">
              <a:avLst/>
            </a:prstGeom>
            <a:effectLst/>
          </p:spPr>
        </p:pic>
        <p:pic>
          <p:nvPicPr>
            <p:cNvPr id="2522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6054305" y="1199415"/>
              <a:ext cx="309340" cy="278846"/>
            </a:xfrm>
            <a:prstGeom prst="rect">
              <a:avLst/>
            </a:prstGeom>
            <a:effectLst/>
          </p:spPr>
        </p:pic>
        <p:pic>
          <p:nvPicPr>
            <p:cNvPr id="2524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6231660" y="1254208"/>
              <a:ext cx="227082" cy="207855"/>
            </a:xfrm>
            <a:prstGeom prst="rect">
              <a:avLst/>
            </a:prstGeom>
            <a:effectLst/>
          </p:spPr>
        </p:pic>
        <p:pic>
          <p:nvPicPr>
            <p:cNvPr id="2526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6443309" y="1157384"/>
              <a:ext cx="116468" cy="312509"/>
            </a:xfrm>
            <a:prstGeom prst="rect">
              <a:avLst/>
            </a:prstGeom>
            <a:effectLst/>
          </p:spPr>
        </p:pic>
        <p:pic>
          <p:nvPicPr>
            <p:cNvPr id="2528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6555386" y="1108354"/>
              <a:ext cx="95452" cy="368635"/>
            </a:xfrm>
            <a:prstGeom prst="rect">
              <a:avLst/>
            </a:prstGeom>
            <a:effectLst/>
          </p:spPr>
        </p:pic>
        <p:pic>
          <p:nvPicPr>
            <p:cNvPr id="2530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6380265" y="1066871"/>
              <a:ext cx="109464" cy="347076"/>
            </a:xfrm>
            <a:prstGeom prst="rect">
              <a:avLst/>
            </a:prstGeom>
            <a:effectLst/>
          </p:spPr>
        </p:pic>
        <p:pic>
          <p:nvPicPr>
            <p:cNvPr id="2532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6740949" y="1235484"/>
              <a:ext cx="239110" cy="213866"/>
            </a:xfrm>
            <a:prstGeom prst="rect">
              <a:avLst/>
            </a:prstGeom>
            <a:effectLst/>
          </p:spPr>
        </p:pic>
        <p:pic>
          <p:nvPicPr>
            <p:cNvPr id="2534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6958382" y="1202967"/>
              <a:ext cx="301866" cy="230915"/>
            </a:xfrm>
            <a:prstGeom prst="rect">
              <a:avLst/>
            </a:prstGeom>
            <a:effectLst/>
          </p:spPr>
        </p:pic>
        <p:pic>
          <p:nvPicPr>
            <p:cNvPr id="2536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7283877" y="1043719"/>
              <a:ext cx="74436" cy="398247"/>
            </a:xfrm>
            <a:prstGeom prst="rect">
              <a:avLst/>
            </a:prstGeom>
            <a:effectLst/>
          </p:spPr>
        </p:pic>
        <p:pic>
          <p:nvPicPr>
            <p:cNvPr id="2538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7205319" y="1188434"/>
              <a:ext cx="384151" cy="261304"/>
            </a:xfrm>
            <a:prstGeom prst="rect">
              <a:avLst/>
            </a:prstGeom>
            <a:effectLst/>
          </p:spPr>
        </p:pic>
        <p:pic>
          <p:nvPicPr>
            <p:cNvPr id="2540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7514838" y="1056986"/>
              <a:ext cx="53615" cy="90780"/>
            </a:xfrm>
            <a:prstGeom prst="rect">
              <a:avLst/>
            </a:prstGeom>
            <a:effectLst/>
          </p:spPr>
        </p:pic>
        <p:pic>
          <p:nvPicPr>
            <p:cNvPr id="2542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7583190" y="1187151"/>
              <a:ext cx="460082" cy="289838"/>
            </a:xfrm>
            <a:prstGeom prst="rect">
              <a:avLst/>
            </a:prstGeom>
            <a:effectLst/>
          </p:spPr>
        </p:pic>
        <p:pic>
          <p:nvPicPr>
            <p:cNvPr id="2544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8547302" y="1081380"/>
              <a:ext cx="291373" cy="550303"/>
            </a:xfrm>
            <a:prstGeom prst="rect">
              <a:avLst/>
            </a:prstGeom>
            <a:effectLst/>
          </p:spPr>
        </p:pic>
        <p:pic>
          <p:nvPicPr>
            <p:cNvPr id="2546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9441329" y="1045312"/>
              <a:ext cx="199691" cy="446953"/>
            </a:xfrm>
            <a:prstGeom prst="rect">
              <a:avLst/>
            </a:prstGeom>
            <a:effectLst/>
          </p:spPr>
        </p:pic>
        <p:pic>
          <p:nvPicPr>
            <p:cNvPr id="2548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9655668" y="1150928"/>
              <a:ext cx="192934" cy="194218"/>
            </a:xfrm>
            <a:prstGeom prst="rect">
              <a:avLst/>
            </a:prstGeom>
            <a:effectLst/>
          </p:spPr>
        </p:pic>
        <p:pic>
          <p:nvPicPr>
            <p:cNvPr id="2550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9931909" y="1124364"/>
              <a:ext cx="144231" cy="215324"/>
            </a:xfrm>
            <a:prstGeom prst="rect">
              <a:avLst/>
            </a:prstGeom>
            <a:effectLst/>
          </p:spPr>
        </p:pic>
        <p:pic>
          <p:nvPicPr>
            <p:cNvPr id="2552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9897469" y="995888"/>
              <a:ext cx="76507" cy="105194"/>
            </a:xfrm>
            <a:prstGeom prst="rect">
              <a:avLst/>
            </a:prstGeom>
            <a:effectLst/>
          </p:spPr>
        </p:pic>
        <p:pic>
          <p:nvPicPr>
            <p:cNvPr id="2554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10068627" y="1124546"/>
              <a:ext cx="196642" cy="206263"/>
            </a:xfrm>
            <a:prstGeom prst="rect">
              <a:avLst/>
            </a:prstGeom>
            <a:effectLst/>
          </p:spPr>
        </p:pic>
        <p:pic>
          <p:nvPicPr>
            <p:cNvPr id="2556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10383144" y="943075"/>
              <a:ext cx="36227" cy="386813"/>
            </a:xfrm>
            <a:prstGeom prst="rect">
              <a:avLst/>
            </a:prstGeom>
            <a:effectLst/>
          </p:spPr>
        </p:pic>
        <p:pic>
          <p:nvPicPr>
            <p:cNvPr id="2558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10270272" y="1101347"/>
              <a:ext cx="303205" cy="81443"/>
            </a:xfrm>
            <a:prstGeom prst="rect">
              <a:avLst/>
            </a:prstGeom>
            <a:effectLst/>
          </p:spPr>
        </p:pic>
        <p:pic>
          <p:nvPicPr>
            <p:cNvPr id="2560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10534061" y="1025407"/>
              <a:ext cx="179899" cy="260117"/>
            </a:xfrm>
            <a:prstGeom prst="rect">
              <a:avLst/>
            </a:prstGeom>
            <a:effectLst/>
          </p:spPr>
        </p:pic>
        <p:pic>
          <p:nvPicPr>
            <p:cNvPr id="2562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10765219" y="911923"/>
              <a:ext cx="279804" cy="466997"/>
            </a:xfrm>
            <a:prstGeom prst="rect">
              <a:avLst/>
            </a:prstGeom>
            <a:effectLst/>
          </p:spPr>
        </p:pic>
        <p:pic>
          <p:nvPicPr>
            <p:cNvPr id="2564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-12700" y="120058"/>
              <a:ext cx="331276" cy="564358"/>
            </a:xfrm>
            <a:prstGeom prst="rect">
              <a:avLst/>
            </a:prstGeom>
            <a:effectLst/>
          </p:spPr>
        </p:pic>
        <p:pic>
          <p:nvPicPr>
            <p:cNvPr id="2566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268219" y="379864"/>
              <a:ext cx="337547" cy="266209"/>
            </a:xfrm>
            <a:prstGeom prst="rect">
              <a:avLst/>
            </a:prstGeom>
            <a:effectLst/>
          </p:spPr>
        </p:pic>
        <p:pic>
          <p:nvPicPr>
            <p:cNvPr id="2568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566648" y="77654"/>
              <a:ext cx="74142" cy="561101"/>
            </a:xfrm>
            <a:prstGeom prst="rect">
              <a:avLst/>
            </a:prstGeom>
            <a:effectLst/>
          </p:spPr>
        </p:pic>
        <p:pic>
          <p:nvPicPr>
            <p:cNvPr id="2570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475292" y="253776"/>
              <a:ext cx="284581" cy="81444"/>
            </a:xfrm>
            <a:prstGeom prst="rect">
              <a:avLst/>
            </a:prstGeom>
            <a:effectLst/>
          </p:spPr>
        </p:pic>
        <p:pic>
          <p:nvPicPr>
            <p:cNvPr id="2572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1337230" y="325909"/>
              <a:ext cx="272319" cy="238844"/>
            </a:xfrm>
            <a:prstGeom prst="rect">
              <a:avLst/>
            </a:prstGeom>
            <a:effectLst/>
          </p:spPr>
        </p:pic>
        <p:pic>
          <p:nvPicPr>
            <p:cNvPr id="2574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1462959" y="175993"/>
              <a:ext cx="74438" cy="562299"/>
            </a:xfrm>
            <a:prstGeom prst="rect">
              <a:avLst/>
            </a:prstGeom>
            <a:effectLst/>
          </p:spPr>
        </p:pic>
        <p:pic>
          <p:nvPicPr>
            <p:cNvPr id="2576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1232891" y="143407"/>
              <a:ext cx="454071" cy="163794"/>
            </a:xfrm>
            <a:prstGeom prst="rect">
              <a:avLst/>
            </a:prstGeom>
            <a:effectLst/>
          </p:spPr>
        </p:pic>
        <p:pic>
          <p:nvPicPr>
            <p:cNvPr id="2578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1238808" y="737104"/>
              <a:ext cx="431676" cy="46416"/>
            </a:xfrm>
            <a:prstGeom prst="rect">
              <a:avLst/>
            </a:prstGeom>
            <a:effectLst/>
          </p:spPr>
        </p:pic>
        <p:pic>
          <p:nvPicPr>
            <p:cNvPr id="2580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2161387" y="206608"/>
              <a:ext cx="391693" cy="483515"/>
            </a:xfrm>
            <a:prstGeom prst="rect">
              <a:avLst/>
            </a:prstGeom>
            <a:effectLst/>
          </p:spPr>
        </p:pic>
        <p:pic>
          <p:nvPicPr>
            <p:cNvPr id="2582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2929967" y="209551"/>
              <a:ext cx="530596" cy="356817"/>
            </a:xfrm>
            <a:prstGeom prst="rect">
              <a:avLst/>
            </a:prstGeom>
            <a:effectLst/>
          </p:spPr>
        </p:pic>
        <p:pic>
          <p:nvPicPr>
            <p:cNvPr id="2584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3228145" y="267787"/>
              <a:ext cx="116466" cy="449386"/>
            </a:xfrm>
            <a:prstGeom prst="rect">
              <a:avLst/>
            </a:prstGeom>
            <a:effectLst/>
          </p:spPr>
        </p:pic>
        <p:pic>
          <p:nvPicPr>
            <p:cNvPr id="2586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101347" y="1125698"/>
              <a:ext cx="56118" cy="589450"/>
            </a:xfrm>
            <a:prstGeom prst="rect">
              <a:avLst/>
            </a:prstGeom>
            <a:effectLst/>
          </p:spPr>
        </p:pic>
        <p:pic>
          <p:nvPicPr>
            <p:cNvPr id="2588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83027" y="1287816"/>
              <a:ext cx="306755" cy="250627"/>
            </a:xfrm>
            <a:prstGeom prst="rect">
              <a:avLst/>
            </a:prstGeom>
            <a:effectLst/>
          </p:spPr>
        </p:pic>
        <p:pic>
          <p:nvPicPr>
            <p:cNvPr id="2590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356213" y="1234936"/>
              <a:ext cx="228540" cy="314798"/>
            </a:xfrm>
            <a:prstGeom prst="rect">
              <a:avLst/>
            </a:prstGeom>
            <a:effectLst/>
          </p:spPr>
        </p:pic>
        <p:pic>
          <p:nvPicPr>
            <p:cNvPr id="2592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594348" y="1280288"/>
              <a:ext cx="179531" cy="257686"/>
            </a:xfrm>
            <a:prstGeom prst="rect">
              <a:avLst/>
            </a:prstGeom>
            <a:effectLst/>
          </p:spPr>
        </p:pic>
        <p:pic>
          <p:nvPicPr>
            <p:cNvPr id="2594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847645" y="1219050"/>
              <a:ext cx="269468" cy="318215"/>
            </a:xfrm>
            <a:prstGeom prst="rect">
              <a:avLst/>
            </a:prstGeom>
            <a:effectLst/>
          </p:spPr>
        </p:pic>
        <p:pic>
          <p:nvPicPr>
            <p:cNvPr id="2596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1050505" y="1192393"/>
              <a:ext cx="589745" cy="389039"/>
            </a:xfrm>
            <a:prstGeom prst="rect">
              <a:avLst/>
            </a:prstGeom>
            <a:effectLst/>
          </p:spPr>
        </p:pic>
        <p:pic>
          <p:nvPicPr>
            <p:cNvPr id="2598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1042676" y="1359152"/>
              <a:ext cx="151488" cy="145853"/>
            </a:xfrm>
            <a:prstGeom prst="rect">
              <a:avLst/>
            </a:prstGeom>
            <a:effectLst/>
          </p:spPr>
        </p:pic>
        <p:pic>
          <p:nvPicPr>
            <p:cNvPr id="2600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2360610" y="1114130"/>
              <a:ext cx="332564" cy="525314"/>
            </a:xfrm>
            <a:prstGeom prst="rect">
              <a:avLst/>
            </a:prstGeom>
            <a:effectLst/>
          </p:spPr>
        </p:pic>
        <p:pic>
          <p:nvPicPr>
            <p:cNvPr id="2602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2898872" y="1142044"/>
              <a:ext cx="102508" cy="404991"/>
            </a:xfrm>
            <a:prstGeom prst="rect">
              <a:avLst/>
            </a:prstGeom>
            <a:effectLst/>
          </p:spPr>
        </p:pic>
        <p:pic>
          <p:nvPicPr>
            <p:cNvPr id="2604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3032015" y="1337352"/>
              <a:ext cx="175665" cy="192910"/>
            </a:xfrm>
            <a:prstGeom prst="rect">
              <a:avLst/>
            </a:prstGeom>
            <a:effectLst/>
          </p:spPr>
        </p:pic>
        <p:pic>
          <p:nvPicPr>
            <p:cNvPr id="2606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3276399" y="1237835"/>
              <a:ext cx="180286" cy="260165"/>
            </a:xfrm>
            <a:prstGeom prst="rect">
              <a:avLst/>
            </a:prstGeom>
            <a:effectLst/>
          </p:spPr>
        </p:pic>
        <p:pic>
          <p:nvPicPr>
            <p:cNvPr id="2608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3529347" y="1355081"/>
              <a:ext cx="67436" cy="99286"/>
            </a:xfrm>
            <a:prstGeom prst="rect">
              <a:avLst/>
            </a:prstGeom>
            <a:effectLst/>
          </p:spPr>
        </p:pic>
        <p:pic>
          <p:nvPicPr>
            <p:cNvPr id="2610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8180479" y="169719"/>
              <a:ext cx="102457" cy="494721"/>
            </a:xfrm>
            <a:prstGeom prst="rect">
              <a:avLst/>
            </a:prstGeom>
            <a:effectLst/>
          </p:spPr>
        </p:pic>
        <p:pic>
          <p:nvPicPr>
            <p:cNvPr id="2612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8201493" y="170998"/>
              <a:ext cx="326604" cy="108183"/>
            </a:xfrm>
            <a:prstGeom prst="rect">
              <a:avLst/>
            </a:prstGeom>
            <a:effectLst/>
          </p:spPr>
        </p:pic>
        <p:pic>
          <p:nvPicPr>
            <p:cNvPr id="2614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8208496" y="372859"/>
              <a:ext cx="284579" cy="74438"/>
            </a:xfrm>
            <a:prstGeom prst="rect">
              <a:avLst/>
            </a:prstGeom>
            <a:effectLst/>
          </p:spPr>
        </p:pic>
        <p:pic>
          <p:nvPicPr>
            <p:cNvPr id="2616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8166468" y="568991"/>
              <a:ext cx="326607" cy="67432"/>
            </a:xfrm>
            <a:prstGeom prst="rect">
              <a:avLst/>
            </a:prstGeom>
            <a:effectLst/>
          </p:spPr>
        </p:pic>
        <p:pic>
          <p:nvPicPr>
            <p:cNvPr id="2618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8572744" y="307904"/>
              <a:ext cx="270568" cy="284558"/>
            </a:xfrm>
            <a:prstGeom prst="rect">
              <a:avLst/>
            </a:prstGeom>
            <a:effectLst/>
          </p:spPr>
        </p:pic>
        <p:pic>
          <p:nvPicPr>
            <p:cNvPr id="2620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8925394" y="287586"/>
              <a:ext cx="274317" cy="491668"/>
            </a:xfrm>
            <a:prstGeom prst="rect">
              <a:avLst/>
            </a:prstGeom>
            <a:effectLst/>
          </p:spPr>
        </p:pic>
        <p:pic>
          <p:nvPicPr>
            <p:cNvPr id="2622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9210364" y="340501"/>
              <a:ext cx="227248" cy="203308"/>
            </a:xfrm>
            <a:prstGeom prst="rect">
              <a:avLst/>
            </a:prstGeom>
            <a:effectLst/>
          </p:spPr>
        </p:pic>
        <p:pic>
          <p:nvPicPr>
            <p:cNvPr id="2624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9483866" y="139156"/>
              <a:ext cx="550248" cy="409312"/>
            </a:xfrm>
            <a:prstGeom prst="rect">
              <a:avLst/>
            </a:prstGeom>
            <a:effectLst/>
          </p:spPr>
        </p:pic>
        <p:pic>
          <p:nvPicPr>
            <p:cNvPr id="2626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9903636" y="87827"/>
              <a:ext cx="94641" cy="121309"/>
            </a:xfrm>
            <a:prstGeom prst="rect">
              <a:avLst/>
            </a:prstGeom>
            <a:effectLst/>
          </p:spPr>
        </p:pic>
        <p:pic>
          <p:nvPicPr>
            <p:cNvPr id="2628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9965936" y="240847"/>
              <a:ext cx="327350" cy="262484"/>
            </a:xfrm>
            <a:prstGeom prst="rect">
              <a:avLst/>
            </a:prstGeom>
            <a:effectLst/>
          </p:spPr>
        </p:pic>
        <p:pic>
          <p:nvPicPr>
            <p:cNvPr id="2630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10416240" y="176727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2632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10351941" y="-12746"/>
              <a:ext cx="59384" cy="354971"/>
            </a:xfrm>
            <a:prstGeom prst="rect">
              <a:avLst/>
            </a:prstGeom>
            <a:effectLst/>
          </p:spPr>
        </p:pic>
        <p:pic>
          <p:nvPicPr>
            <p:cNvPr id="2634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10239864" y="142062"/>
              <a:ext cx="246398" cy="60068"/>
            </a:xfrm>
            <a:prstGeom prst="rect">
              <a:avLst/>
            </a:prstGeom>
            <a:effectLst/>
          </p:spPr>
        </p:pic>
        <p:pic>
          <p:nvPicPr>
            <p:cNvPr id="2636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10344933" y="15616"/>
              <a:ext cx="61773" cy="298591"/>
            </a:xfrm>
            <a:prstGeom prst="rect">
              <a:avLst/>
            </a:prstGeom>
            <a:effectLst/>
          </p:spPr>
        </p:pic>
        <p:pic>
          <p:nvPicPr>
            <p:cNvPr id="2638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10267881" y="162717"/>
              <a:ext cx="235546" cy="67434"/>
            </a:xfrm>
            <a:prstGeom prst="rect">
              <a:avLst/>
            </a:prstGeom>
            <a:effectLst/>
          </p:spPr>
        </p:pic>
        <p:pic>
          <p:nvPicPr>
            <p:cNvPr id="2640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10344936" y="50642"/>
              <a:ext cx="60425" cy="270567"/>
            </a:xfrm>
            <a:prstGeom prst="rect">
              <a:avLst/>
            </a:prstGeom>
            <a:effectLst/>
          </p:spPr>
        </p:pic>
        <p:pic>
          <p:nvPicPr>
            <p:cNvPr id="2642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10253872" y="127692"/>
              <a:ext cx="256562" cy="95454"/>
            </a:xfrm>
            <a:prstGeom prst="rect">
              <a:avLst/>
            </a:prstGeom>
            <a:effectLst/>
          </p:spPr>
        </p:pic>
        <p:pic>
          <p:nvPicPr>
            <p:cNvPr id="2644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10344936" y="15618"/>
              <a:ext cx="60428" cy="298588"/>
            </a:xfrm>
            <a:prstGeom prst="rect">
              <a:avLst/>
            </a:prstGeom>
            <a:effectLst/>
          </p:spPr>
        </p:pic>
        <p:pic>
          <p:nvPicPr>
            <p:cNvPr id="2646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10274887" y="155711"/>
              <a:ext cx="228542" cy="60429"/>
            </a:xfrm>
            <a:prstGeom prst="rect">
              <a:avLst/>
            </a:prstGeom>
            <a:effectLst/>
          </p:spPr>
        </p:pic>
        <p:pic>
          <p:nvPicPr>
            <p:cNvPr id="2648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10337930" y="29627"/>
              <a:ext cx="60428" cy="305592"/>
            </a:xfrm>
            <a:prstGeom prst="rect">
              <a:avLst/>
            </a:prstGeom>
            <a:effectLst/>
          </p:spPr>
        </p:pic>
        <p:pic>
          <p:nvPicPr>
            <p:cNvPr id="2650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10288896" y="162717"/>
              <a:ext cx="214532" cy="67434"/>
            </a:xfrm>
            <a:prstGeom prst="rect">
              <a:avLst/>
            </a:prstGeom>
            <a:effectLst/>
          </p:spPr>
        </p:pic>
      </p:grpSp>
      <p:grpSp>
        <p:nvGrpSpPr>
          <p:cNvPr id="2745" name="Drawing"/>
          <p:cNvGrpSpPr/>
          <p:nvPr/>
        </p:nvGrpSpPr>
        <p:grpSpPr>
          <a:xfrm>
            <a:off x="462514" y="3168184"/>
            <a:ext cx="11383327" cy="824210"/>
            <a:chOff x="-12700" y="-12700"/>
            <a:chExt cx="11383325" cy="824209"/>
          </a:xfrm>
        </p:grpSpPr>
        <p:pic>
          <p:nvPicPr>
            <p:cNvPr id="2653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-12701" y="268650"/>
              <a:ext cx="610486" cy="496323"/>
            </a:xfrm>
            <a:prstGeom prst="rect">
              <a:avLst/>
            </a:prstGeom>
            <a:effectLst/>
          </p:spPr>
        </p:pic>
        <p:pic>
          <p:nvPicPr>
            <p:cNvPr id="2655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274420" y="370956"/>
              <a:ext cx="316389" cy="88187"/>
            </a:xfrm>
            <a:prstGeom prst="rect">
              <a:avLst/>
            </a:prstGeom>
            <a:effectLst/>
          </p:spPr>
        </p:pic>
        <p:pic>
          <p:nvPicPr>
            <p:cNvPr id="2657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1259183" y="279734"/>
              <a:ext cx="336113" cy="479361"/>
            </a:xfrm>
            <a:prstGeom prst="rect">
              <a:avLst/>
            </a:prstGeom>
            <a:effectLst/>
          </p:spPr>
        </p:pic>
        <p:pic>
          <p:nvPicPr>
            <p:cNvPr id="2659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1339699" y="357916"/>
              <a:ext cx="43756" cy="359323"/>
            </a:xfrm>
            <a:prstGeom prst="rect">
              <a:avLst/>
            </a:prstGeom>
            <a:effectLst/>
          </p:spPr>
        </p:pic>
        <p:pic>
          <p:nvPicPr>
            <p:cNvPr id="2661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1339698" y="507441"/>
              <a:ext cx="185842" cy="49359"/>
            </a:xfrm>
            <a:prstGeom prst="rect">
              <a:avLst/>
            </a:prstGeom>
            <a:effectLst/>
          </p:spPr>
        </p:pic>
        <p:pic>
          <p:nvPicPr>
            <p:cNvPr id="2663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1332723" y="698810"/>
              <a:ext cx="262576" cy="39356"/>
            </a:xfrm>
            <a:prstGeom prst="rect">
              <a:avLst/>
            </a:prstGeom>
            <a:effectLst/>
          </p:spPr>
        </p:pic>
        <p:pic>
          <p:nvPicPr>
            <p:cNvPr id="2665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1913002" y="422370"/>
              <a:ext cx="293490" cy="229485"/>
            </a:xfrm>
            <a:prstGeom prst="rect">
              <a:avLst/>
            </a:prstGeom>
            <a:effectLst/>
          </p:spPr>
        </p:pic>
        <p:pic>
          <p:nvPicPr>
            <p:cNvPr id="2667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2033477" y="336079"/>
              <a:ext cx="84993" cy="450919"/>
            </a:xfrm>
            <a:prstGeom prst="rect">
              <a:avLst/>
            </a:prstGeom>
            <a:effectLst/>
          </p:spPr>
        </p:pic>
        <p:pic>
          <p:nvPicPr>
            <p:cNvPr id="2669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1918740" y="312627"/>
              <a:ext cx="333605" cy="111637"/>
            </a:xfrm>
            <a:prstGeom prst="rect">
              <a:avLst/>
            </a:prstGeom>
            <a:effectLst/>
          </p:spPr>
        </p:pic>
        <p:pic>
          <p:nvPicPr>
            <p:cNvPr id="2671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1786139" y="747642"/>
              <a:ext cx="450915" cy="53304"/>
            </a:xfrm>
            <a:prstGeom prst="rect">
              <a:avLst/>
            </a:prstGeom>
            <a:effectLst/>
          </p:spPr>
        </p:pic>
        <p:pic>
          <p:nvPicPr>
            <p:cNvPr id="2673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2373173" y="252371"/>
              <a:ext cx="247543" cy="559138"/>
            </a:xfrm>
            <a:prstGeom prst="rect">
              <a:avLst/>
            </a:prstGeom>
            <a:effectLst/>
          </p:spPr>
        </p:pic>
        <p:pic>
          <p:nvPicPr>
            <p:cNvPr id="2675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2610424" y="384909"/>
              <a:ext cx="52144" cy="332331"/>
            </a:xfrm>
            <a:prstGeom prst="rect">
              <a:avLst/>
            </a:prstGeom>
            <a:effectLst/>
          </p:spPr>
        </p:pic>
        <p:pic>
          <p:nvPicPr>
            <p:cNvPr id="2677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2588336" y="326481"/>
              <a:ext cx="288372" cy="403686"/>
            </a:xfrm>
            <a:prstGeom prst="rect">
              <a:avLst/>
            </a:prstGeom>
            <a:effectLst/>
          </p:spPr>
        </p:pic>
        <p:pic>
          <p:nvPicPr>
            <p:cNvPr id="2679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2892939" y="252356"/>
              <a:ext cx="165824" cy="542198"/>
            </a:xfrm>
            <a:prstGeom prst="rect">
              <a:avLst/>
            </a:prstGeom>
            <a:effectLst/>
          </p:spPr>
        </p:pic>
        <p:pic>
          <p:nvPicPr>
            <p:cNvPr id="2681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3320776" y="454665"/>
              <a:ext cx="150964" cy="39355"/>
            </a:xfrm>
            <a:prstGeom prst="rect">
              <a:avLst/>
            </a:prstGeom>
            <a:effectLst/>
          </p:spPr>
        </p:pic>
        <p:pic>
          <p:nvPicPr>
            <p:cNvPr id="2683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3306826" y="524423"/>
              <a:ext cx="206767" cy="25401"/>
            </a:xfrm>
            <a:prstGeom prst="rect">
              <a:avLst/>
            </a:prstGeom>
            <a:effectLst/>
          </p:spPr>
        </p:pic>
        <p:pic>
          <p:nvPicPr>
            <p:cNvPr id="2685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3346395" y="377935"/>
              <a:ext cx="271832" cy="157940"/>
            </a:xfrm>
            <a:prstGeom prst="rect">
              <a:avLst/>
            </a:prstGeom>
            <a:effectLst/>
          </p:spPr>
        </p:pic>
        <p:pic>
          <p:nvPicPr>
            <p:cNvPr id="2687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3327749" y="361658"/>
              <a:ext cx="352860" cy="202120"/>
            </a:xfrm>
            <a:prstGeom prst="rect">
              <a:avLst/>
            </a:prstGeom>
            <a:effectLst/>
          </p:spPr>
        </p:pic>
        <p:pic>
          <p:nvPicPr>
            <p:cNvPr id="2689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3895906" y="259349"/>
              <a:ext cx="78080" cy="503388"/>
            </a:xfrm>
            <a:prstGeom prst="rect">
              <a:avLst/>
            </a:prstGeom>
            <a:effectLst/>
          </p:spPr>
        </p:pic>
        <p:pic>
          <p:nvPicPr>
            <p:cNvPr id="2691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4104372" y="370959"/>
              <a:ext cx="57957" cy="276527"/>
            </a:xfrm>
            <a:prstGeom prst="rect">
              <a:avLst/>
            </a:prstGeom>
            <a:effectLst/>
          </p:spPr>
        </p:pic>
        <p:pic>
          <p:nvPicPr>
            <p:cNvPr id="2693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4088096" y="321121"/>
              <a:ext cx="296414" cy="388473"/>
            </a:xfrm>
            <a:prstGeom prst="rect">
              <a:avLst/>
            </a:prstGeom>
            <a:effectLst/>
          </p:spPr>
        </p:pic>
        <p:pic>
          <p:nvPicPr>
            <p:cNvPr id="2695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4450826" y="252371"/>
              <a:ext cx="74236" cy="518578"/>
            </a:xfrm>
            <a:prstGeom prst="rect">
              <a:avLst/>
            </a:prstGeom>
            <a:effectLst/>
          </p:spPr>
        </p:pic>
        <p:pic>
          <p:nvPicPr>
            <p:cNvPr id="2697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5101368" y="258299"/>
              <a:ext cx="372378" cy="458942"/>
            </a:xfrm>
            <a:prstGeom prst="rect">
              <a:avLst/>
            </a:prstGeom>
            <a:effectLst/>
          </p:spPr>
        </p:pic>
        <p:pic>
          <p:nvPicPr>
            <p:cNvPr id="2699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5797415" y="252906"/>
              <a:ext cx="262284" cy="434105"/>
            </a:xfrm>
            <a:prstGeom prst="rect">
              <a:avLst/>
            </a:prstGeom>
            <a:effectLst/>
          </p:spPr>
        </p:pic>
        <p:pic>
          <p:nvPicPr>
            <p:cNvPr id="2701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5873856" y="336081"/>
              <a:ext cx="42716" cy="346282"/>
            </a:xfrm>
            <a:prstGeom prst="rect">
              <a:avLst/>
            </a:prstGeom>
            <a:effectLst/>
          </p:spPr>
        </p:pic>
        <p:pic>
          <p:nvPicPr>
            <p:cNvPr id="2703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5894783" y="482569"/>
              <a:ext cx="220718" cy="32377"/>
            </a:xfrm>
            <a:prstGeom prst="rect">
              <a:avLst/>
            </a:prstGeom>
            <a:effectLst/>
          </p:spPr>
        </p:pic>
        <p:pic>
          <p:nvPicPr>
            <p:cNvPr id="2705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5908731" y="629054"/>
              <a:ext cx="269554" cy="57867"/>
            </a:xfrm>
            <a:prstGeom prst="rect">
              <a:avLst/>
            </a:prstGeom>
            <a:effectLst/>
          </p:spPr>
        </p:pic>
        <p:pic>
          <p:nvPicPr>
            <p:cNvPr id="2707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6243329" y="266324"/>
              <a:ext cx="474286" cy="335054"/>
            </a:xfrm>
            <a:prstGeom prst="rect">
              <a:avLst/>
            </a:prstGeom>
            <a:effectLst/>
          </p:spPr>
        </p:pic>
        <p:pic>
          <p:nvPicPr>
            <p:cNvPr id="2709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6501662" y="315153"/>
              <a:ext cx="123063" cy="393409"/>
            </a:xfrm>
            <a:prstGeom prst="rect">
              <a:avLst/>
            </a:prstGeom>
            <a:effectLst/>
          </p:spPr>
        </p:pic>
        <p:pic>
          <p:nvPicPr>
            <p:cNvPr id="2711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6648149" y="252373"/>
              <a:ext cx="137014" cy="67257"/>
            </a:xfrm>
            <a:prstGeom prst="rect">
              <a:avLst/>
            </a:prstGeom>
            <a:effectLst/>
          </p:spPr>
        </p:pic>
        <p:pic>
          <p:nvPicPr>
            <p:cNvPr id="2713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6858023" y="189023"/>
              <a:ext cx="206164" cy="498907"/>
            </a:xfrm>
            <a:prstGeom prst="rect">
              <a:avLst/>
            </a:prstGeom>
            <a:effectLst/>
          </p:spPr>
        </p:pic>
        <p:pic>
          <p:nvPicPr>
            <p:cNvPr id="2715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7059710" y="308178"/>
              <a:ext cx="30054" cy="262575"/>
            </a:xfrm>
            <a:prstGeom prst="rect">
              <a:avLst/>
            </a:prstGeom>
            <a:effectLst/>
          </p:spPr>
        </p:pic>
        <p:pic>
          <p:nvPicPr>
            <p:cNvPr id="2717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7045759" y="256625"/>
              <a:ext cx="271030" cy="313839"/>
            </a:xfrm>
            <a:prstGeom prst="rect">
              <a:avLst/>
            </a:prstGeom>
            <a:effectLst/>
          </p:spPr>
        </p:pic>
        <p:pic>
          <p:nvPicPr>
            <p:cNvPr id="2719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7248055" y="209761"/>
              <a:ext cx="198674" cy="483410"/>
            </a:xfrm>
            <a:prstGeom prst="rect">
              <a:avLst/>
            </a:prstGeom>
            <a:effectLst/>
          </p:spPr>
        </p:pic>
        <p:pic>
          <p:nvPicPr>
            <p:cNvPr id="2721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7652638" y="315154"/>
              <a:ext cx="351809" cy="150966"/>
            </a:xfrm>
            <a:prstGeom prst="rect">
              <a:avLst/>
            </a:prstGeom>
            <a:effectLst/>
          </p:spPr>
        </p:pic>
        <p:pic>
          <p:nvPicPr>
            <p:cNvPr id="2723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8245570" y="245398"/>
              <a:ext cx="318379" cy="300104"/>
            </a:xfrm>
            <a:prstGeom prst="rect">
              <a:avLst/>
            </a:prstGeom>
            <a:effectLst/>
          </p:spPr>
        </p:pic>
        <p:pic>
          <p:nvPicPr>
            <p:cNvPr id="2725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8664107" y="140763"/>
              <a:ext cx="60281" cy="439943"/>
            </a:xfrm>
            <a:prstGeom prst="rect">
              <a:avLst/>
            </a:prstGeom>
            <a:effectLst/>
          </p:spPr>
        </p:pic>
        <p:pic>
          <p:nvPicPr>
            <p:cNvPr id="2727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8838498" y="210519"/>
              <a:ext cx="32377" cy="290475"/>
            </a:xfrm>
            <a:prstGeom prst="rect">
              <a:avLst/>
            </a:prstGeom>
            <a:effectLst/>
          </p:spPr>
        </p:pic>
        <p:pic>
          <p:nvPicPr>
            <p:cNvPr id="2729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8805808" y="169708"/>
              <a:ext cx="260547" cy="351528"/>
            </a:xfrm>
            <a:prstGeom prst="rect">
              <a:avLst/>
            </a:prstGeom>
            <a:effectLst/>
          </p:spPr>
        </p:pic>
        <p:pic>
          <p:nvPicPr>
            <p:cNvPr id="2731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9117522" y="140763"/>
              <a:ext cx="74232" cy="443940"/>
            </a:xfrm>
            <a:prstGeom prst="rect">
              <a:avLst/>
            </a:prstGeom>
            <a:effectLst/>
          </p:spPr>
        </p:pic>
        <p:pic>
          <p:nvPicPr>
            <p:cNvPr id="2733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9556986" y="482565"/>
              <a:ext cx="102138" cy="185846"/>
            </a:xfrm>
            <a:prstGeom prst="rect">
              <a:avLst/>
            </a:prstGeom>
            <a:effectLst/>
          </p:spPr>
        </p:pic>
        <p:pic>
          <p:nvPicPr>
            <p:cNvPr id="2735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9954597" y="85963"/>
              <a:ext cx="374184" cy="352251"/>
            </a:xfrm>
            <a:prstGeom prst="rect">
              <a:avLst/>
            </a:prstGeom>
            <a:effectLst/>
          </p:spPr>
        </p:pic>
        <p:pic>
          <p:nvPicPr>
            <p:cNvPr id="2737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10491720" y="54730"/>
              <a:ext cx="212168" cy="236997"/>
            </a:xfrm>
            <a:prstGeom prst="rect">
              <a:avLst/>
            </a:prstGeom>
            <a:effectLst/>
          </p:spPr>
        </p:pic>
        <p:pic>
          <p:nvPicPr>
            <p:cNvPr id="2739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10529772" y="231443"/>
              <a:ext cx="259403" cy="123063"/>
            </a:xfrm>
            <a:prstGeom prst="rect">
              <a:avLst/>
            </a:prstGeom>
            <a:effectLst/>
          </p:spPr>
        </p:pic>
        <p:pic>
          <p:nvPicPr>
            <p:cNvPr id="2741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10980014" y="-12701"/>
              <a:ext cx="88185" cy="374185"/>
            </a:xfrm>
            <a:prstGeom prst="rect">
              <a:avLst/>
            </a:prstGeom>
            <a:effectLst/>
          </p:spPr>
        </p:pic>
        <p:pic>
          <p:nvPicPr>
            <p:cNvPr id="2743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11266016" y="219454"/>
              <a:ext cx="104610" cy="85195"/>
            </a:xfrm>
            <a:prstGeom prst="rect">
              <a:avLst/>
            </a:prstGeom>
            <a:effectLst/>
          </p:spPr>
        </p:pic>
      </p:grpSp>
      <p:grpSp>
        <p:nvGrpSpPr>
          <p:cNvPr id="2824" name="Drawing"/>
          <p:cNvGrpSpPr/>
          <p:nvPr/>
        </p:nvGrpSpPr>
        <p:grpSpPr>
          <a:xfrm>
            <a:off x="468618" y="4094108"/>
            <a:ext cx="11357575" cy="2021264"/>
            <a:chOff x="-12700" y="-12996"/>
            <a:chExt cx="11357574" cy="2021263"/>
          </a:xfrm>
        </p:grpSpPr>
        <p:pic>
          <p:nvPicPr>
            <p:cNvPr id="2746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16655" y="449229"/>
              <a:ext cx="58829" cy="485797"/>
            </a:xfrm>
            <a:prstGeom prst="rect">
              <a:avLst/>
            </a:prstGeom>
            <a:effectLst/>
          </p:spPr>
        </p:pic>
        <p:pic>
          <p:nvPicPr>
            <p:cNvPr id="2748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-12700" y="513011"/>
              <a:ext cx="339305" cy="463866"/>
            </a:xfrm>
            <a:prstGeom prst="rect">
              <a:avLst/>
            </a:prstGeom>
            <a:effectLst/>
          </p:spPr>
        </p:pic>
        <p:pic>
          <p:nvPicPr>
            <p:cNvPr id="2750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301200" y="714825"/>
              <a:ext cx="227168" cy="235752"/>
            </a:xfrm>
            <a:prstGeom prst="rect">
              <a:avLst/>
            </a:prstGeom>
            <a:effectLst/>
          </p:spPr>
        </p:pic>
        <p:pic>
          <p:nvPicPr>
            <p:cNvPr id="2752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538861" y="674266"/>
              <a:ext cx="187411" cy="288662"/>
            </a:xfrm>
            <a:prstGeom prst="rect">
              <a:avLst/>
            </a:prstGeom>
            <a:effectLst/>
          </p:spPr>
        </p:pic>
        <p:pic>
          <p:nvPicPr>
            <p:cNvPr id="2754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1375448" y="593288"/>
              <a:ext cx="436967" cy="316020"/>
            </a:xfrm>
            <a:prstGeom prst="rect">
              <a:avLst/>
            </a:prstGeom>
            <a:effectLst/>
          </p:spPr>
        </p:pic>
        <p:pic>
          <p:nvPicPr>
            <p:cNvPr id="2756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1826146" y="405308"/>
              <a:ext cx="551292" cy="485853"/>
            </a:xfrm>
            <a:prstGeom prst="rect">
              <a:avLst/>
            </a:prstGeom>
            <a:effectLst/>
          </p:spPr>
        </p:pic>
        <p:pic>
          <p:nvPicPr>
            <p:cNvPr id="2758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2114211" y="525959"/>
              <a:ext cx="298108" cy="95160"/>
            </a:xfrm>
            <a:prstGeom prst="rect">
              <a:avLst/>
            </a:prstGeom>
            <a:effectLst/>
          </p:spPr>
        </p:pic>
        <p:pic>
          <p:nvPicPr>
            <p:cNvPr id="2760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2436137" y="599971"/>
              <a:ext cx="373791" cy="261089"/>
            </a:xfrm>
            <a:prstGeom prst="rect">
              <a:avLst/>
            </a:prstGeom>
            <a:effectLst/>
          </p:spPr>
        </p:pic>
        <p:pic>
          <p:nvPicPr>
            <p:cNvPr id="2762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2716079" y="348459"/>
              <a:ext cx="442632" cy="521393"/>
            </a:xfrm>
            <a:prstGeom prst="rect">
              <a:avLst/>
            </a:prstGeom>
            <a:effectLst/>
          </p:spPr>
        </p:pic>
        <p:pic>
          <p:nvPicPr>
            <p:cNvPr id="2764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3610830" y="483524"/>
              <a:ext cx="587250" cy="372641"/>
            </a:xfrm>
            <a:prstGeom prst="rect">
              <a:avLst/>
            </a:prstGeom>
            <a:effectLst/>
          </p:spPr>
        </p:pic>
        <p:pic>
          <p:nvPicPr>
            <p:cNvPr id="2766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4169945" y="442254"/>
              <a:ext cx="952210" cy="354611"/>
            </a:xfrm>
            <a:prstGeom prst="rect">
              <a:avLst/>
            </a:prstGeom>
            <a:effectLst/>
          </p:spPr>
        </p:pic>
        <p:pic>
          <p:nvPicPr>
            <p:cNvPr id="2768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5206229" y="259347"/>
              <a:ext cx="212583" cy="477422"/>
            </a:xfrm>
            <a:prstGeom prst="rect">
              <a:avLst/>
            </a:prstGeom>
            <a:effectLst/>
          </p:spPr>
        </p:pic>
        <p:pic>
          <p:nvPicPr>
            <p:cNvPr id="2770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5191114" y="432521"/>
              <a:ext cx="248626" cy="56064"/>
            </a:xfrm>
            <a:prstGeom prst="rect">
              <a:avLst/>
            </a:prstGeom>
            <a:effectLst/>
          </p:spPr>
        </p:pic>
        <p:pic>
          <p:nvPicPr>
            <p:cNvPr id="2772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5895653" y="422613"/>
              <a:ext cx="771797" cy="338019"/>
            </a:xfrm>
            <a:prstGeom prst="rect">
              <a:avLst/>
            </a:prstGeom>
            <a:effectLst/>
          </p:spPr>
        </p:pic>
        <p:pic>
          <p:nvPicPr>
            <p:cNvPr id="2774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6561920" y="259565"/>
              <a:ext cx="90576" cy="141994"/>
            </a:xfrm>
            <a:prstGeom prst="rect">
              <a:avLst/>
            </a:prstGeom>
            <a:effectLst/>
          </p:spPr>
        </p:pic>
        <p:pic>
          <p:nvPicPr>
            <p:cNvPr id="2776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6638303" y="472168"/>
              <a:ext cx="238417" cy="524131"/>
            </a:xfrm>
            <a:prstGeom prst="rect">
              <a:avLst/>
            </a:prstGeom>
            <a:effectLst/>
          </p:spPr>
        </p:pic>
        <p:pic>
          <p:nvPicPr>
            <p:cNvPr id="2778" name="Line" descr="Line"/>
            <p:cNvPicPr>
              <a:picLocks noChangeAspect="0"/>
            </p:cNvPicPr>
            <p:nvPr/>
          </p:nvPicPr>
          <p:blipFill>
            <a:blip r:embed="rId182">
              <a:extLst/>
            </a:blip>
            <a:stretch>
              <a:fillRect/>
            </a:stretch>
          </p:blipFill>
          <p:spPr>
            <a:xfrm>
              <a:off x="6963388" y="246937"/>
              <a:ext cx="234209" cy="485795"/>
            </a:xfrm>
            <a:prstGeom prst="rect">
              <a:avLst/>
            </a:prstGeom>
            <a:effectLst/>
          </p:spPr>
        </p:pic>
        <p:pic>
          <p:nvPicPr>
            <p:cNvPr id="2780" name="Line" descr="Line"/>
            <p:cNvPicPr>
              <a:picLocks noChangeAspect="0"/>
            </p:cNvPicPr>
            <p:nvPr/>
          </p:nvPicPr>
          <p:blipFill>
            <a:blip r:embed="rId183">
              <a:extLst/>
            </a:blip>
            <a:stretch>
              <a:fillRect/>
            </a:stretch>
          </p:blipFill>
          <p:spPr>
            <a:xfrm>
              <a:off x="7253000" y="198104"/>
              <a:ext cx="240746" cy="495703"/>
            </a:xfrm>
            <a:prstGeom prst="rect">
              <a:avLst/>
            </a:prstGeom>
            <a:effectLst/>
          </p:spPr>
        </p:pic>
        <p:pic>
          <p:nvPicPr>
            <p:cNvPr id="2782" name="Line" descr="Line"/>
            <p:cNvPicPr>
              <a:picLocks noChangeAspect="0"/>
            </p:cNvPicPr>
            <p:nvPr/>
          </p:nvPicPr>
          <p:blipFill>
            <a:blip r:embed="rId184">
              <a:extLst/>
            </a:blip>
            <a:stretch>
              <a:fillRect/>
            </a:stretch>
          </p:blipFill>
          <p:spPr>
            <a:xfrm>
              <a:off x="7552696" y="380880"/>
              <a:ext cx="201403" cy="266158"/>
            </a:xfrm>
            <a:prstGeom prst="rect">
              <a:avLst/>
            </a:prstGeom>
            <a:effectLst/>
          </p:spPr>
        </p:pic>
        <p:pic>
          <p:nvPicPr>
            <p:cNvPr id="2784" name="Line" descr="Line"/>
            <p:cNvPicPr>
              <a:picLocks noChangeAspect="0"/>
            </p:cNvPicPr>
            <p:nvPr/>
          </p:nvPicPr>
          <p:blipFill>
            <a:blip r:embed="rId185">
              <a:extLst/>
            </a:blip>
            <a:stretch>
              <a:fillRect/>
            </a:stretch>
          </p:blipFill>
          <p:spPr>
            <a:xfrm>
              <a:off x="7809302" y="325713"/>
              <a:ext cx="678788" cy="328716"/>
            </a:xfrm>
            <a:prstGeom prst="rect">
              <a:avLst/>
            </a:prstGeom>
            <a:effectLst/>
          </p:spPr>
        </p:pic>
        <p:pic>
          <p:nvPicPr>
            <p:cNvPr id="2786" name="Line" descr="Line"/>
            <p:cNvPicPr>
              <a:picLocks noChangeAspect="0"/>
            </p:cNvPicPr>
            <p:nvPr/>
          </p:nvPicPr>
          <p:blipFill>
            <a:blip r:embed="rId186">
              <a:extLst/>
            </a:blip>
            <a:stretch>
              <a:fillRect/>
            </a:stretch>
          </p:blipFill>
          <p:spPr>
            <a:xfrm>
              <a:off x="8888340" y="103674"/>
              <a:ext cx="541457" cy="478017"/>
            </a:xfrm>
            <a:prstGeom prst="rect">
              <a:avLst/>
            </a:prstGeom>
            <a:effectLst/>
          </p:spPr>
        </p:pic>
        <p:pic>
          <p:nvPicPr>
            <p:cNvPr id="2788" name="Line" descr="Line"/>
            <p:cNvPicPr>
              <a:picLocks noChangeAspect="0"/>
            </p:cNvPicPr>
            <p:nvPr/>
          </p:nvPicPr>
          <p:blipFill>
            <a:blip r:embed="rId187">
              <a:extLst/>
            </a:blip>
            <a:stretch>
              <a:fillRect/>
            </a:stretch>
          </p:blipFill>
          <p:spPr>
            <a:xfrm>
              <a:off x="9325863" y="288026"/>
              <a:ext cx="313204" cy="523541"/>
            </a:xfrm>
            <a:prstGeom prst="rect">
              <a:avLst/>
            </a:prstGeom>
            <a:effectLst/>
          </p:spPr>
        </p:pic>
        <p:pic>
          <p:nvPicPr>
            <p:cNvPr id="2790" name="Line" descr="Line"/>
            <p:cNvPicPr>
              <a:picLocks noChangeAspect="0"/>
            </p:cNvPicPr>
            <p:nvPr/>
          </p:nvPicPr>
          <p:blipFill>
            <a:blip r:embed="rId188">
              <a:extLst/>
            </a:blip>
            <a:stretch>
              <a:fillRect/>
            </a:stretch>
          </p:blipFill>
          <p:spPr>
            <a:xfrm>
              <a:off x="9648538" y="291373"/>
              <a:ext cx="199490" cy="247949"/>
            </a:xfrm>
            <a:prstGeom prst="rect">
              <a:avLst/>
            </a:prstGeom>
            <a:effectLst/>
          </p:spPr>
        </p:pic>
        <p:pic>
          <p:nvPicPr>
            <p:cNvPr id="2792" name="Line" descr="Line"/>
            <p:cNvPicPr>
              <a:picLocks noChangeAspect="0"/>
            </p:cNvPicPr>
            <p:nvPr/>
          </p:nvPicPr>
          <p:blipFill>
            <a:blip r:embed="rId189">
              <a:extLst/>
            </a:blip>
            <a:stretch>
              <a:fillRect/>
            </a:stretch>
          </p:blipFill>
          <p:spPr>
            <a:xfrm>
              <a:off x="9885711" y="232984"/>
              <a:ext cx="230933" cy="288037"/>
            </a:xfrm>
            <a:prstGeom prst="rect">
              <a:avLst/>
            </a:prstGeom>
            <a:effectLst/>
          </p:spPr>
        </p:pic>
        <p:pic>
          <p:nvPicPr>
            <p:cNvPr id="2794" name="Line" descr="Line"/>
            <p:cNvPicPr>
              <a:picLocks noChangeAspect="0"/>
            </p:cNvPicPr>
            <p:nvPr/>
          </p:nvPicPr>
          <p:blipFill>
            <a:blip r:embed="rId190">
              <a:extLst/>
            </a:blip>
            <a:stretch>
              <a:fillRect/>
            </a:stretch>
          </p:blipFill>
          <p:spPr>
            <a:xfrm>
              <a:off x="10180532" y="260885"/>
              <a:ext cx="190975" cy="254563"/>
            </a:xfrm>
            <a:prstGeom prst="rect">
              <a:avLst/>
            </a:prstGeom>
            <a:effectLst/>
          </p:spPr>
        </p:pic>
        <p:pic>
          <p:nvPicPr>
            <p:cNvPr id="2796" name="Line" descr="Line"/>
            <p:cNvPicPr>
              <a:picLocks noChangeAspect="0"/>
            </p:cNvPicPr>
            <p:nvPr/>
          </p:nvPicPr>
          <p:blipFill>
            <a:blip r:embed="rId191">
              <a:extLst/>
            </a:blip>
            <a:stretch>
              <a:fillRect/>
            </a:stretch>
          </p:blipFill>
          <p:spPr>
            <a:xfrm>
              <a:off x="10233893" y="-12997"/>
              <a:ext cx="119568" cy="148020"/>
            </a:xfrm>
            <a:prstGeom prst="rect">
              <a:avLst/>
            </a:prstGeom>
            <a:effectLst/>
          </p:spPr>
        </p:pic>
        <p:pic>
          <p:nvPicPr>
            <p:cNvPr id="2798" name="Line" descr="Line"/>
            <p:cNvPicPr>
              <a:picLocks noChangeAspect="0"/>
            </p:cNvPicPr>
            <p:nvPr/>
          </p:nvPicPr>
          <p:blipFill>
            <a:blip r:embed="rId192">
              <a:extLst/>
            </a:blip>
            <a:stretch>
              <a:fillRect/>
            </a:stretch>
          </p:blipFill>
          <p:spPr>
            <a:xfrm>
              <a:off x="10492592" y="114994"/>
              <a:ext cx="71907" cy="415442"/>
            </a:xfrm>
            <a:prstGeom prst="rect">
              <a:avLst/>
            </a:prstGeom>
            <a:effectLst/>
          </p:spPr>
        </p:pic>
        <p:pic>
          <p:nvPicPr>
            <p:cNvPr id="2800" name="Line" descr="Line"/>
            <p:cNvPicPr>
              <a:picLocks noChangeAspect="0"/>
            </p:cNvPicPr>
            <p:nvPr/>
          </p:nvPicPr>
          <p:blipFill>
            <a:blip r:embed="rId193">
              <a:extLst/>
            </a:blip>
            <a:stretch>
              <a:fillRect/>
            </a:stretch>
          </p:blipFill>
          <p:spPr>
            <a:xfrm>
              <a:off x="10408884" y="38679"/>
              <a:ext cx="409064" cy="484784"/>
            </a:xfrm>
            <a:prstGeom prst="rect">
              <a:avLst/>
            </a:prstGeom>
            <a:effectLst/>
          </p:spPr>
        </p:pic>
        <p:pic>
          <p:nvPicPr>
            <p:cNvPr id="2802" name="Line" descr="Line"/>
            <p:cNvPicPr>
              <a:picLocks noChangeAspect="0"/>
            </p:cNvPicPr>
            <p:nvPr/>
          </p:nvPicPr>
          <p:blipFill>
            <a:blip r:embed="rId194">
              <a:extLst/>
            </a:blip>
            <a:stretch>
              <a:fillRect/>
            </a:stretch>
          </p:blipFill>
          <p:spPr>
            <a:xfrm>
              <a:off x="10945271" y="192880"/>
              <a:ext cx="399604" cy="344534"/>
            </a:xfrm>
            <a:prstGeom prst="rect">
              <a:avLst/>
            </a:prstGeom>
            <a:effectLst/>
          </p:spPr>
        </p:pic>
        <p:pic>
          <p:nvPicPr>
            <p:cNvPr id="2804" name="Line" descr="Line"/>
            <p:cNvPicPr>
              <a:picLocks noChangeAspect="0"/>
            </p:cNvPicPr>
            <p:nvPr/>
          </p:nvPicPr>
          <p:blipFill>
            <a:blip r:embed="rId195">
              <a:extLst/>
            </a:blip>
            <a:stretch>
              <a:fillRect/>
            </a:stretch>
          </p:blipFill>
          <p:spPr>
            <a:xfrm>
              <a:off x="186338" y="1424406"/>
              <a:ext cx="574864" cy="417448"/>
            </a:xfrm>
            <a:prstGeom prst="rect">
              <a:avLst/>
            </a:prstGeom>
            <a:effectLst/>
          </p:spPr>
        </p:pic>
        <p:pic>
          <p:nvPicPr>
            <p:cNvPr id="2806" name="Line" descr="Line"/>
            <p:cNvPicPr>
              <a:picLocks noChangeAspect="0"/>
            </p:cNvPicPr>
            <p:nvPr/>
          </p:nvPicPr>
          <p:blipFill>
            <a:blip r:embed="rId196">
              <a:extLst/>
            </a:blip>
            <a:stretch>
              <a:fillRect/>
            </a:stretch>
          </p:blipFill>
          <p:spPr>
            <a:xfrm>
              <a:off x="1395823" y="1508387"/>
              <a:ext cx="350994" cy="279287"/>
            </a:xfrm>
            <a:prstGeom prst="rect">
              <a:avLst/>
            </a:prstGeom>
            <a:effectLst/>
          </p:spPr>
        </p:pic>
        <p:pic>
          <p:nvPicPr>
            <p:cNvPr id="2808" name="Line" descr="Line"/>
            <p:cNvPicPr>
              <a:picLocks noChangeAspect="0"/>
            </p:cNvPicPr>
            <p:nvPr/>
          </p:nvPicPr>
          <p:blipFill>
            <a:blip r:embed="rId197">
              <a:extLst/>
            </a:blip>
            <a:stretch>
              <a:fillRect/>
            </a:stretch>
          </p:blipFill>
          <p:spPr>
            <a:xfrm>
              <a:off x="1570767" y="1411018"/>
              <a:ext cx="60282" cy="551747"/>
            </a:xfrm>
            <a:prstGeom prst="rect">
              <a:avLst/>
            </a:prstGeom>
            <a:effectLst/>
          </p:spPr>
        </p:pic>
        <p:pic>
          <p:nvPicPr>
            <p:cNvPr id="2810" name="Line" descr="Line"/>
            <p:cNvPicPr>
              <a:picLocks noChangeAspect="0"/>
            </p:cNvPicPr>
            <p:nvPr/>
          </p:nvPicPr>
          <p:blipFill>
            <a:blip r:embed="rId198">
              <a:extLst/>
            </a:blip>
            <a:stretch>
              <a:fillRect/>
            </a:stretch>
          </p:blipFill>
          <p:spPr>
            <a:xfrm>
              <a:off x="1387087" y="1378446"/>
              <a:ext cx="361548" cy="170435"/>
            </a:xfrm>
            <a:prstGeom prst="rect">
              <a:avLst/>
            </a:prstGeom>
            <a:effectLst/>
          </p:spPr>
        </p:pic>
        <p:pic>
          <p:nvPicPr>
            <p:cNvPr id="2812" name="Line" descr="Line"/>
            <p:cNvPicPr>
              <a:picLocks noChangeAspect="0"/>
            </p:cNvPicPr>
            <p:nvPr/>
          </p:nvPicPr>
          <p:blipFill>
            <a:blip r:embed="rId199">
              <a:extLst/>
            </a:blip>
            <a:stretch>
              <a:fillRect/>
            </a:stretch>
          </p:blipFill>
          <p:spPr>
            <a:xfrm>
              <a:off x="1389398" y="1907133"/>
              <a:ext cx="541603" cy="101135"/>
            </a:xfrm>
            <a:prstGeom prst="rect">
              <a:avLst/>
            </a:prstGeom>
            <a:effectLst/>
          </p:spPr>
        </p:pic>
        <p:pic>
          <p:nvPicPr>
            <p:cNvPr id="2814" name="Line" descr="Line"/>
            <p:cNvPicPr>
              <a:picLocks noChangeAspect="0"/>
            </p:cNvPicPr>
            <p:nvPr/>
          </p:nvPicPr>
          <p:blipFill>
            <a:blip r:embed="rId200">
              <a:extLst/>
            </a:blip>
            <a:stretch>
              <a:fillRect/>
            </a:stretch>
          </p:blipFill>
          <p:spPr>
            <a:xfrm>
              <a:off x="2320550" y="1340380"/>
              <a:ext cx="433572" cy="485694"/>
            </a:xfrm>
            <a:prstGeom prst="rect">
              <a:avLst/>
            </a:prstGeom>
            <a:effectLst/>
          </p:spPr>
        </p:pic>
        <p:pic>
          <p:nvPicPr>
            <p:cNvPr id="2816" name="Line" descr="Line"/>
            <p:cNvPicPr>
              <a:picLocks noChangeAspect="0"/>
            </p:cNvPicPr>
            <p:nvPr/>
          </p:nvPicPr>
          <p:blipFill>
            <a:blip r:embed="rId201">
              <a:extLst/>
            </a:blip>
            <a:stretch>
              <a:fillRect/>
            </a:stretch>
          </p:blipFill>
          <p:spPr>
            <a:xfrm>
              <a:off x="3119356" y="1368674"/>
              <a:ext cx="545362" cy="396448"/>
            </a:xfrm>
            <a:prstGeom prst="rect">
              <a:avLst/>
            </a:prstGeom>
            <a:effectLst/>
          </p:spPr>
        </p:pic>
        <p:pic>
          <p:nvPicPr>
            <p:cNvPr id="2818" name="Line" descr="Line"/>
            <p:cNvPicPr>
              <a:picLocks noChangeAspect="0"/>
            </p:cNvPicPr>
            <p:nvPr/>
          </p:nvPicPr>
          <p:blipFill>
            <a:blip r:embed="rId202">
              <a:extLst/>
            </a:blip>
            <a:stretch>
              <a:fillRect/>
            </a:stretch>
          </p:blipFill>
          <p:spPr>
            <a:xfrm>
              <a:off x="3426283" y="1439769"/>
              <a:ext cx="109109" cy="492768"/>
            </a:xfrm>
            <a:prstGeom prst="rect">
              <a:avLst/>
            </a:prstGeom>
            <a:effectLst/>
          </p:spPr>
        </p:pic>
        <p:pic>
          <p:nvPicPr>
            <p:cNvPr id="2820" name="Line" descr="Line"/>
            <p:cNvPicPr>
              <a:picLocks noChangeAspect="0"/>
            </p:cNvPicPr>
            <p:nvPr/>
          </p:nvPicPr>
          <p:blipFill>
            <a:blip r:embed="rId203">
              <a:extLst/>
            </a:blip>
            <a:stretch>
              <a:fillRect/>
            </a:stretch>
          </p:blipFill>
          <p:spPr>
            <a:xfrm>
              <a:off x="3579743" y="1356058"/>
              <a:ext cx="150970" cy="67262"/>
            </a:xfrm>
            <a:prstGeom prst="rect">
              <a:avLst/>
            </a:prstGeom>
            <a:effectLst/>
          </p:spPr>
        </p:pic>
        <p:pic>
          <p:nvPicPr>
            <p:cNvPr id="2822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3901877" y="1760648"/>
              <a:ext cx="50801" cy="25401"/>
            </a:xfrm>
            <a:prstGeom prst="rect">
              <a:avLst/>
            </a:prstGeom>
            <a:effectLst/>
          </p:spPr>
        </p:pic>
      </p:grpSp>
      <p:grpSp>
        <p:nvGrpSpPr>
          <p:cNvPr id="2889" name="Drawing"/>
          <p:cNvGrpSpPr/>
          <p:nvPr/>
        </p:nvGrpSpPr>
        <p:grpSpPr>
          <a:xfrm>
            <a:off x="491834" y="6058652"/>
            <a:ext cx="10912065" cy="1058098"/>
            <a:chOff x="-12735" y="-12737"/>
            <a:chExt cx="10912063" cy="1058096"/>
          </a:xfrm>
        </p:grpSpPr>
        <p:pic>
          <p:nvPicPr>
            <p:cNvPr id="2825" name="Line" descr="Line"/>
            <p:cNvPicPr>
              <a:picLocks noChangeAspect="0"/>
            </p:cNvPicPr>
            <p:nvPr/>
          </p:nvPicPr>
          <p:blipFill>
            <a:blip r:embed="rId204">
              <a:extLst/>
            </a:blip>
            <a:stretch>
              <a:fillRect/>
            </a:stretch>
          </p:blipFill>
          <p:spPr>
            <a:xfrm>
              <a:off x="-12736" y="497289"/>
              <a:ext cx="360335" cy="516462"/>
            </a:xfrm>
            <a:prstGeom prst="rect">
              <a:avLst/>
            </a:prstGeom>
            <a:effectLst/>
          </p:spPr>
        </p:pic>
        <p:pic>
          <p:nvPicPr>
            <p:cNvPr id="2827" name="Line" descr="Line"/>
            <p:cNvPicPr>
              <a:picLocks noChangeAspect="0"/>
            </p:cNvPicPr>
            <p:nvPr/>
          </p:nvPicPr>
          <p:blipFill>
            <a:blip r:embed="rId205">
              <a:extLst/>
            </a:blip>
            <a:stretch>
              <a:fillRect/>
            </a:stretch>
          </p:blipFill>
          <p:spPr>
            <a:xfrm>
              <a:off x="33803" y="800849"/>
              <a:ext cx="283503" cy="60284"/>
            </a:xfrm>
            <a:prstGeom prst="rect">
              <a:avLst/>
            </a:prstGeom>
            <a:effectLst/>
          </p:spPr>
        </p:pic>
        <p:pic>
          <p:nvPicPr>
            <p:cNvPr id="2829" name="Line" descr="Line"/>
            <p:cNvPicPr>
              <a:picLocks noChangeAspect="0"/>
            </p:cNvPicPr>
            <p:nvPr/>
          </p:nvPicPr>
          <p:blipFill>
            <a:blip r:embed="rId206">
              <a:extLst/>
            </a:blip>
            <a:stretch>
              <a:fillRect/>
            </a:stretch>
          </p:blipFill>
          <p:spPr>
            <a:xfrm>
              <a:off x="543024" y="767792"/>
              <a:ext cx="60280" cy="100316"/>
            </a:xfrm>
            <a:prstGeom prst="rect">
              <a:avLst/>
            </a:prstGeom>
            <a:effectLst/>
          </p:spPr>
        </p:pic>
        <p:pic>
          <p:nvPicPr>
            <p:cNvPr id="2831" name="Line" descr="Line"/>
            <p:cNvPicPr>
              <a:picLocks noChangeAspect="0"/>
            </p:cNvPicPr>
            <p:nvPr/>
          </p:nvPicPr>
          <p:blipFill>
            <a:blip r:embed="rId207">
              <a:extLst/>
            </a:blip>
            <a:stretch>
              <a:fillRect/>
            </a:stretch>
          </p:blipFill>
          <p:spPr>
            <a:xfrm>
              <a:off x="834948" y="546150"/>
              <a:ext cx="316002" cy="426105"/>
            </a:xfrm>
            <a:prstGeom prst="rect">
              <a:avLst/>
            </a:prstGeom>
            <a:effectLst/>
          </p:spPr>
        </p:pic>
        <p:pic>
          <p:nvPicPr>
            <p:cNvPr id="2833" name="Line" descr="Line"/>
            <p:cNvPicPr>
              <a:picLocks noChangeAspect="0"/>
            </p:cNvPicPr>
            <p:nvPr/>
          </p:nvPicPr>
          <p:blipFill>
            <a:blip r:embed="rId208">
              <a:extLst/>
            </a:blip>
            <a:stretch>
              <a:fillRect/>
            </a:stretch>
          </p:blipFill>
          <p:spPr>
            <a:xfrm>
              <a:off x="1240587" y="756875"/>
              <a:ext cx="98937" cy="111232"/>
            </a:xfrm>
            <a:prstGeom prst="rect">
              <a:avLst/>
            </a:prstGeom>
            <a:effectLst/>
          </p:spPr>
        </p:pic>
        <p:pic>
          <p:nvPicPr>
            <p:cNvPr id="2835" name="Line" descr="Line"/>
            <p:cNvPicPr>
              <a:picLocks noChangeAspect="0"/>
            </p:cNvPicPr>
            <p:nvPr/>
          </p:nvPicPr>
          <p:blipFill>
            <a:blip r:embed="rId209">
              <a:extLst/>
            </a:blip>
            <a:stretch>
              <a:fillRect/>
            </a:stretch>
          </p:blipFill>
          <p:spPr>
            <a:xfrm>
              <a:off x="2161367" y="466022"/>
              <a:ext cx="436966" cy="81209"/>
            </a:xfrm>
            <a:prstGeom prst="rect">
              <a:avLst/>
            </a:prstGeom>
            <a:effectLst/>
          </p:spPr>
        </p:pic>
        <p:pic>
          <p:nvPicPr>
            <p:cNvPr id="2837" name="Line" descr="Line"/>
            <p:cNvPicPr>
              <a:picLocks noChangeAspect="0"/>
            </p:cNvPicPr>
            <p:nvPr/>
          </p:nvPicPr>
          <p:blipFill>
            <a:blip r:embed="rId210">
              <a:extLst/>
            </a:blip>
            <a:stretch>
              <a:fillRect/>
            </a:stretch>
          </p:blipFill>
          <p:spPr>
            <a:xfrm>
              <a:off x="2287621" y="471644"/>
              <a:ext cx="380470" cy="443031"/>
            </a:xfrm>
            <a:prstGeom prst="rect">
              <a:avLst/>
            </a:prstGeom>
            <a:effectLst/>
          </p:spPr>
        </p:pic>
        <p:pic>
          <p:nvPicPr>
            <p:cNvPr id="2839" name="Line" descr="Line"/>
            <p:cNvPicPr>
              <a:picLocks noChangeAspect="0"/>
            </p:cNvPicPr>
            <p:nvPr/>
          </p:nvPicPr>
          <p:blipFill>
            <a:blip r:embed="rId211">
              <a:extLst/>
            </a:blip>
            <a:stretch>
              <a:fillRect/>
            </a:stretch>
          </p:blipFill>
          <p:spPr>
            <a:xfrm>
              <a:off x="3051691" y="515781"/>
              <a:ext cx="76790" cy="96069"/>
            </a:xfrm>
            <a:prstGeom prst="rect">
              <a:avLst/>
            </a:prstGeom>
            <a:effectLst/>
          </p:spPr>
        </p:pic>
        <p:pic>
          <p:nvPicPr>
            <p:cNvPr id="2841" name="Line" descr="Line"/>
            <p:cNvPicPr>
              <a:picLocks noChangeAspect="0"/>
            </p:cNvPicPr>
            <p:nvPr/>
          </p:nvPicPr>
          <p:blipFill>
            <a:blip r:embed="rId212">
              <a:extLst/>
            </a:blip>
            <a:stretch>
              <a:fillRect/>
            </a:stretch>
          </p:blipFill>
          <p:spPr>
            <a:xfrm>
              <a:off x="3012394" y="774849"/>
              <a:ext cx="120737" cy="107805"/>
            </a:xfrm>
            <a:prstGeom prst="rect">
              <a:avLst/>
            </a:prstGeom>
            <a:effectLst/>
          </p:spPr>
        </p:pic>
        <p:pic>
          <p:nvPicPr>
            <p:cNvPr id="2843" name="Line" descr="Line"/>
            <p:cNvPicPr>
              <a:picLocks noChangeAspect="0"/>
            </p:cNvPicPr>
            <p:nvPr/>
          </p:nvPicPr>
          <p:blipFill>
            <a:blip r:embed="rId213">
              <a:extLst/>
            </a:blip>
            <a:stretch>
              <a:fillRect/>
            </a:stretch>
          </p:blipFill>
          <p:spPr>
            <a:xfrm>
              <a:off x="3769499" y="502961"/>
              <a:ext cx="367962" cy="296257"/>
            </a:xfrm>
            <a:prstGeom prst="rect">
              <a:avLst/>
            </a:prstGeom>
            <a:effectLst/>
          </p:spPr>
        </p:pic>
        <p:pic>
          <p:nvPicPr>
            <p:cNvPr id="2845" name="Line" descr="Line"/>
            <p:cNvPicPr>
              <a:picLocks noChangeAspect="0"/>
            </p:cNvPicPr>
            <p:nvPr/>
          </p:nvPicPr>
          <p:blipFill>
            <a:blip r:embed="rId214">
              <a:extLst/>
            </a:blip>
            <a:stretch>
              <a:fillRect/>
            </a:stretch>
          </p:blipFill>
          <p:spPr>
            <a:xfrm>
              <a:off x="3941315" y="418680"/>
              <a:ext cx="52144" cy="568014"/>
            </a:xfrm>
            <a:prstGeom prst="rect">
              <a:avLst/>
            </a:prstGeom>
            <a:effectLst/>
          </p:spPr>
        </p:pic>
        <p:pic>
          <p:nvPicPr>
            <p:cNvPr id="2847" name="Line" descr="Line"/>
            <p:cNvPicPr>
              <a:picLocks noChangeAspect="0"/>
            </p:cNvPicPr>
            <p:nvPr/>
          </p:nvPicPr>
          <p:blipFill>
            <a:blip r:embed="rId215">
              <a:extLst/>
            </a:blip>
            <a:stretch>
              <a:fillRect/>
            </a:stretch>
          </p:blipFill>
          <p:spPr>
            <a:xfrm>
              <a:off x="3780133" y="360909"/>
              <a:ext cx="317959" cy="165393"/>
            </a:xfrm>
            <a:prstGeom prst="rect">
              <a:avLst/>
            </a:prstGeom>
            <a:effectLst/>
          </p:spPr>
        </p:pic>
        <p:pic>
          <p:nvPicPr>
            <p:cNvPr id="2849" name="Line" descr="Line"/>
            <p:cNvPicPr>
              <a:picLocks noChangeAspect="0"/>
            </p:cNvPicPr>
            <p:nvPr/>
          </p:nvPicPr>
          <p:blipFill>
            <a:blip r:embed="rId216">
              <a:extLst/>
            </a:blip>
            <a:stretch>
              <a:fillRect/>
            </a:stretch>
          </p:blipFill>
          <p:spPr>
            <a:xfrm>
              <a:off x="3730886" y="975240"/>
              <a:ext cx="471844" cy="70120"/>
            </a:xfrm>
            <a:prstGeom prst="rect">
              <a:avLst/>
            </a:prstGeom>
            <a:effectLst/>
          </p:spPr>
        </p:pic>
        <p:pic>
          <p:nvPicPr>
            <p:cNvPr id="2851" name="Line" descr="Line"/>
            <p:cNvPicPr>
              <a:picLocks noChangeAspect="0"/>
            </p:cNvPicPr>
            <p:nvPr/>
          </p:nvPicPr>
          <p:blipFill>
            <a:blip r:embed="rId217">
              <a:extLst/>
            </a:blip>
            <a:stretch>
              <a:fillRect/>
            </a:stretch>
          </p:blipFill>
          <p:spPr>
            <a:xfrm>
              <a:off x="4623765" y="535778"/>
              <a:ext cx="876429" cy="109110"/>
            </a:xfrm>
            <a:prstGeom prst="rect">
              <a:avLst/>
            </a:prstGeom>
            <a:effectLst/>
          </p:spPr>
        </p:pic>
        <p:pic>
          <p:nvPicPr>
            <p:cNvPr id="2853" name="Line" descr="Line"/>
            <p:cNvPicPr>
              <a:picLocks noChangeAspect="0"/>
            </p:cNvPicPr>
            <p:nvPr/>
          </p:nvPicPr>
          <p:blipFill>
            <a:blip r:embed="rId218">
              <a:extLst/>
            </a:blip>
            <a:stretch>
              <a:fillRect/>
            </a:stretch>
          </p:blipFill>
          <p:spPr>
            <a:xfrm>
              <a:off x="5258241" y="315202"/>
              <a:ext cx="270595" cy="494602"/>
            </a:xfrm>
            <a:prstGeom prst="rect">
              <a:avLst/>
            </a:prstGeom>
            <a:effectLst/>
          </p:spPr>
        </p:pic>
        <p:pic>
          <p:nvPicPr>
            <p:cNvPr id="2855" name="Line" descr="Line"/>
            <p:cNvPicPr>
              <a:picLocks noChangeAspect="0"/>
            </p:cNvPicPr>
            <p:nvPr/>
          </p:nvPicPr>
          <p:blipFill>
            <a:blip r:embed="rId219">
              <a:extLst/>
            </a:blip>
            <a:stretch>
              <a:fillRect/>
            </a:stretch>
          </p:blipFill>
          <p:spPr>
            <a:xfrm>
              <a:off x="5828868" y="353199"/>
              <a:ext cx="624758" cy="400678"/>
            </a:xfrm>
            <a:prstGeom prst="rect">
              <a:avLst/>
            </a:prstGeom>
            <a:effectLst/>
          </p:spPr>
        </p:pic>
        <p:pic>
          <p:nvPicPr>
            <p:cNvPr id="2857" name="Line" descr="Line"/>
            <p:cNvPicPr>
              <a:picLocks noChangeAspect="0"/>
            </p:cNvPicPr>
            <p:nvPr/>
          </p:nvPicPr>
          <p:blipFill>
            <a:blip r:embed="rId220">
              <a:extLst/>
            </a:blip>
            <a:stretch>
              <a:fillRect/>
            </a:stretch>
          </p:blipFill>
          <p:spPr>
            <a:xfrm>
              <a:off x="6207230" y="382311"/>
              <a:ext cx="150967" cy="558941"/>
            </a:xfrm>
            <a:prstGeom prst="rect">
              <a:avLst/>
            </a:prstGeom>
            <a:effectLst/>
          </p:spPr>
        </p:pic>
        <p:pic>
          <p:nvPicPr>
            <p:cNvPr id="2859" name="Line" descr="Line"/>
            <p:cNvPicPr>
              <a:picLocks noChangeAspect="0"/>
            </p:cNvPicPr>
            <p:nvPr/>
          </p:nvPicPr>
          <p:blipFill>
            <a:blip r:embed="rId221">
              <a:extLst/>
            </a:blip>
            <a:stretch>
              <a:fillRect/>
            </a:stretch>
          </p:blipFill>
          <p:spPr>
            <a:xfrm>
              <a:off x="6392527" y="319533"/>
              <a:ext cx="202841" cy="130039"/>
            </a:xfrm>
            <a:prstGeom prst="rect">
              <a:avLst/>
            </a:prstGeom>
            <a:effectLst/>
          </p:spPr>
        </p:pic>
        <p:pic>
          <p:nvPicPr>
            <p:cNvPr id="2861" name="Line" descr="Line"/>
            <p:cNvPicPr>
              <a:picLocks noChangeAspect="0"/>
            </p:cNvPicPr>
            <p:nvPr/>
          </p:nvPicPr>
          <p:blipFill>
            <a:blip r:embed="rId222">
              <a:extLst/>
            </a:blip>
            <a:stretch>
              <a:fillRect/>
            </a:stretch>
          </p:blipFill>
          <p:spPr>
            <a:xfrm>
              <a:off x="7425642" y="371688"/>
              <a:ext cx="69582" cy="323507"/>
            </a:xfrm>
            <a:prstGeom prst="rect">
              <a:avLst/>
            </a:prstGeom>
            <a:effectLst/>
          </p:spPr>
        </p:pic>
        <p:pic>
          <p:nvPicPr>
            <p:cNvPr id="2863" name="Line" descr="Line"/>
            <p:cNvPicPr>
              <a:picLocks noChangeAspect="0"/>
            </p:cNvPicPr>
            <p:nvPr/>
          </p:nvPicPr>
          <p:blipFill>
            <a:blip r:embed="rId223">
              <a:extLst/>
            </a:blip>
            <a:stretch>
              <a:fillRect/>
            </a:stretch>
          </p:blipFill>
          <p:spPr>
            <a:xfrm>
              <a:off x="7448894" y="216794"/>
              <a:ext cx="32378" cy="79313"/>
            </a:xfrm>
            <a:prstGeom prst="rect">
              <a:avLst/>
            </a:prstGeom>
            <a:effectLst/>
          </p:spPr>
        </p:pic>
        <p:pic>
          <p:nvPicPr>
            <p:cNvPr id="2865" name="Line" descr="Line"/>
            <p:cNvPicPr>
              <a:picLocks noChangeAspect="0"/>
            </p:cNvPicPr>
            <p:nvPr/>
          </p:nvPicPr>
          <p:blipFill>
            <a:blip r:embed="rId224">
              <a:extLst/>
            </a:blip>
            <a:stretch>
              <a:fillRect/>
            </a:stretch>
          </p:blipFill>
          <p:spPr>
            <a:xfrm>
              <a:off x="7448894" y="452076"/>
              <a:ext cx="320087" cy="268480"/>
            </a:xfrm>
            <a:prstGeom prst="rect">
              <a:avLst/>
            </a:prstGeom>
            <a:effectLst/>
          </p:spPr>
        </p:pic>
        <p:pic>
          <p:nvPicPr>
            <p:cNvPr id="2867" name="Line" descr="Line"/>
            <p:cNvPicPr>
              <a:picLocks noChangeAspect="0"/>
            </p:cNvPicPr>
            <p:nvPr/>
          </p:nvPicPr>
          <p:blipFill>
            <a:blip r:embed="rId225">
              <a:extLst/>
            </a:blip>
            <a:stretch>
              <a:fillRect/>
            </a:stretch>
          </p:blipFill>
          <p:spPr>
            <a:xfrm>
              <a:off x="8493900" y="310234"/>
              <a:ext cx="131376" cy="355583"/>
            </a:xfrm>
            <a:prstGeom prst="rect">
              <a:avLst/>
            </a:prstGeom>
            <a:effectLst/>
          </p:spPr>
        </p:pic>
        <p:pic>
          <p:nvPicPr>
            <p:cNvPr id="2869" name="Line" descr="Line"/>
            <p:cNvPicPr>
              <a:picLocks noChangeAspect="0"/>
            </p:cNvPicPr>
            <p:nvPr/>
          </p:nvPicPr>
          <p:blipFill>
            <a:blip r:embed="rId226">
              <a:extLst/>
            </a:blip>
            <a:stretch>
              <a:fillRect/>
            </a:stretch>
          </p:blipFill>
          <p:spPr>
            <a:xfrm>
              <a:off x="8495237" y="84835"/>
              <a:ext cx="128899" cy="154018"/>
            </a:xfrm>
            <a:prstGeom prst="rect">
              <a:avLst/>
            </a:prstGeom>
            <a:effectLst/>
          </p:spPr>
        </p:pic>
        <p:pic>
          <p:nvPicPr>
            <p:cNvPr id="2871" name="Line" descr="Line"/>
            <p:cNvPicPr>
              <a:picLocks noChangeAspect="0"/>
            </p:cNvPicPr>
            <p:nvPr/>
          </p:nvPicPr>
          <p:blipFill>
            <a:blip r:embed="rId227">
              <a:extLst/>
            </a:blip>
            <a:stretch>
              <a:fillRect/>
            </a:stretch>
          </p:blipFill>
          <p:spPr>
            <a:xfrm>
              <a:off x="8672706" y="328204"/>
              <a:ext cx="488190" cy="532928"/>
            </a:xfrm>
            <a:prstGeom prst="rect">
              <a:avLst/>
            </a:prstGeom>
            <a:effectLst/>
          </p:spPr>
        </p:pic>
        <p:pic>
          <p:nvPicPr>
            <p:cNvPr id="2873" name="Line" descr="Line"/>
            <p:cNvPicPr>
              <a:picLocks noChangeAspect="0"/>
            </p:cNvPicPr>
            <p:nvPr/>
          </p:nvPicPr>
          <p:blipFill>
            <a:blip r:embed="rId228">
              <a:extLst/>
            </a:blip>
            <a:stretch>
              <a:fillRect/>
            </a:stretch>
          </p:blipFill>
          <p:spPr>
            <a:xfrm>
              <a:off x="9032358" y="56333"/>
              <a:ext cx="120738" cy="168161"/>
            </a:xfrm>
            <a:prstGeom prst="rect">
              <a:avLst/>
            </a:prstGeom>
            <a:effectLst/>
          </p:spPr>
        </p:pic>
        <p:pic>
          <p:nvPicPr>
            <p:cNvPr id="2875" name="Line" descr="Line"/>
            <p:cNvPicPr>
              <a:picLocks noChangeAspect="0"/>
            </p:cNvPicPr>
            <p:nvPr/>
          </p:nvPicPr>
          <p:blipFill>
            <a:blip r:embed="rId229">
              <a:extLst/>
            </a:blip>
            <a:stretch>
              <a:fillRect/>
            </a:stretch>
          </p:blipFill>
          <p:spPr>
            <a:xfrm>
              <a:off x="9296255" y="307883"/>
              <a:ext cx="382341" cy="307027"/>
            </a:xfrm>
            <a:prstGeom prst="rect">
              <a:avLst/>
            </a:prstGeom>
            <a:effectLst/>
          </p:spPr>
        </p:pic>
        <p:pic>
          <p:nvPicPr>
            <p:cNvPr id="2877" name="Line" descr="Line"/>
            <p:cNvPicPr>
              <a:picLocks noChangeAspect="0"/>
            </p:cNvPicPr>
            <p:nvPr/>
          </p:nvPicPr>
          <p:blipFill>
            <a:blip r:embed="rId230">
              <a:extLst/>
            </a:blip>
            <a:stretch>
              <a:fillRect/>
            </a:stretch>
          </p:blipFill>
          <p:spPr>
            <a:xfrm>
              <a:off x="9622104" y="235824"/>
              <a:ext cx="279710" cy="336892"/>
            </a:xfrm>
            <a:prstGeom prst="rect">
              <a:avLst/>
            </a:prstGeom>
            <a:effectLst/>
          </p:spPr>
        </p:pic>
        <p:pic>
          <p:nvPicPr>
            <p:cNvPr id="2879" name="Line" descr="Line"/>
            <p:cNvPicPr>
              <a:picLocks noChangeAspect="0"/>
            </p:cNvPicPr>
            <p:nvPr/>
          </p:nvPicPr>
          <p:blipFill>
            <a:blip r:embed="rId231">
              <a:extLst/>
            </a:blip>
            <a:stretch>
              <a:fillRect/>
            </a:stretch>
          </p:blipFill>
          <p:spPr>
            <a:xfrm>
              <a:off x="9935829" y="23578"/>
              <a:ext cx="63646" cy="558529"/>
            </a:xfrm>
            <a:prstGeom prst="rect">
              <a:avLst/>
            </a:prstGeom>
            <a:effectLst/>
          </p:spPr>
        </p:pic>
        <p:pic>
          <p:nvPicPr>
            <p:cNvPr id="2881" name="Line" descr="Line"/>
            <p:cNvPicPr>
              <a:picLocks noChangeAspect="0"/>
            </p:cNvPicPr>
            <p:nvPr/>
          </p:nvPicPr>
          <p:blipFill>
            <a:blip r:embed="rId232">
              <a:extLst/>
            </a:blip>
            <a:stretch>
              <a:fillRect/>
            </a:stretch>
          </p:blipFill>
          <p:spPr>
            <a:xfrm>
              <a:off x="9834557" y="234498"/>
              <a:ext cx="339308" cy="291806"/>
            </a:xfrm>
            <a:prstGeom prst="rect">
              <a:avLst/>
            </a:prstGeom>
            <a:effectLst/>
          </p:spPr>
        </p:pic>
        <p:pic>
          <p:nvPicPr>
            <p:cNvPr id="2883" name="Line" descr="Line"/>
            <p:cNvPicPr>
              <a:picLocks noChangeAspect="0"/>
            </p:cNvPicPr>
            <p:nvPr/>
          </p:nvPicPr>
          <p:blipFill>
            <a:blip r:embed="rId233">
              <a:extLst/>
            </a:blip>
            <a:stretch>
              <a:fillRect/>
            </a:stretch>
          </p:blipFill>
          <p:spPr>
            <a:xfrm>
              <a:off x="10120557" y="-12738"/>
              <a:ext cx="162215" cy="142737"/>
            </a:xfrm>
            <a:prstGeom prst="rect">
              <a:avLst/>
            </a:prstGeom>
            <a:effectLst/>
          </p:spPr>
        </p:pic>
        <p:pic>
          <p:nvPicPr>
            <p:cNvPr id="2885" name="Line" descr="Line"/>
            <p:cNvPicPr>
              <a:picLocks noChangeAspect="0"/>
            </p:cNvPicPr>
            <p:nvPr/>
          </p:nvPicPr>
          <p:blipFill>
            <a:blip r:embed="rId234">
              <a:extLst/>
            </a:blip>
            <a:stretch>
              <a:fillRect/>
            </a:stretch>
          </p:blipFill>
          <p:spPr>
            <a:xfrm>
              <a:off x="10267047" y="198213"/>
              <a:ext cx="255597" cy="271712"/>
            </a:xfrm>
            <a:prstGeom prst="rect">
              <a:avLst/>
            </a:prstGeom>
            <a:effectLst/>
          </p:spPr>
        </p:pic>
        <p:pic>
          <p:nvPicPr>
            <p:cNvPr id="2887" name="Line" descr="Line"/>
            <p:cNvPicPr>
              <a:picLocks noChangeAspect="0"/>
            </p:cNvPicPr>
            <p:nvPr/>
          </p:nvPicPr>
          <p:blipFill>
            <a:blip r:embed="rId235">
              <a:extLst/>
            </a:blip>
            <a:stretch>
              <a:fillRect/>
            </a:stretch>
          </p:blipFill>
          <p:spPr>
            <a:xfrm>
              <a:off x="10505432" y="220546"/>
              <a:ext cx="393897" cy="349035"/>
            </a:xfrm>
            <a:prstGeom prst="rect">
              <a:avLst/>
            </a:prstGeom>
            <a:effectLst/>
          </p:spPr>
        </p:pic>
      </p:grpSp>
      <p:grpSp>
        <p:nvGrpSpPr>
          <p:cNvPr id="2934" name="Drawing"/>
          <p:cNvGrpSpPr/>
          <p:nvPr/>
        </p:nvGrpSpPr>
        <p:grpSpPr>
          <a:xfrm>
            <a:off x="7071992" y="6962925"/>
            <a:ext cx="5422038" cy="790727"/>
            <a:chOff x="6434673" y="-12700"/>
            <a:chExt cx="5422036" cy="790725"/>
          </a:xfrm>
        </p:grpSpPr>
        <p:pic>
          <p:nvPicPr>
            <p:cNvPr id="2890" name="Line" descr="Line"/>
            <p:cNvPicPr>
              <a:picLocks noChangeAspect="0"/>
            </p:cNvPicPr>
            <p:nvPr/>
          </p:nvPicPr>
          <p:blipFill>
            <a:blip r:embed="rId236">
              <a:extLst/>
            </a:blip>
            <a:stretch>
              <a:fillRect/>
            </a:stretch>
          </p:blipFill>
          <p:spPr>
            <a:xfrm>
              <a:off x="6434673" y="161126"/>
              <a:ext cx="362775" cy="584016"/>
            </a:xfrm>
            <a:prstGeom prst="rect">
              <a:avLst/>
            </a:prstGeom>
            <a:effectLst/>
          </p:spPr>
        </p:pic>
        <p:pic>
          <p:nvPicPr>
            <p:cNvPr id="2892" name="Line" descr="Line"/>
            <p:cNvPicPr>
              <a:picLocks noChangeAspect="0"/>
            </p:cNvPicPr>
            <p:nvPr/>
          </p:nvPicPr>
          <p:blipFill>
            <a:blip r:embed="rId237">
              <a:extLst/>
            </a:blip>
            <a:stretch>
              <a:fillRect/>
            </a:stretch>
          </p:blipFill>
          <p:spPr>
            <a:xfrm>
              <a:off x="6774452" y="268058"/>
              <a:ext cx="296372" cy="365474"/>
            </a:xfrm>
            <a:prstGeom prst="rect">
              <a:avLst/>
            </a:prstGeom>
            <a:effectLst/>
          </p:spPr>
        </p:pic>
        <p:pic>
          <p:nvPicPr>
            <p:cNvPr id="2894" name="Line" descr="Line"/>
            <p:cNvPicPr>
              <a:picLocks noChangeAspect="0"/>
            </p:cNvPicPr>
            <p:nvPr/>
          </p:nvPicPr>
          <p:blipFill>
            <a:blip r:embed="rId238">
              <a:extLst/>
            </a:blip>
            <a:stretch>
              <a:fillRect/>
            </a:stretch>
          </p:blipFill>
          <p:spPr>
            <a:xfrm>
              <a:off x="7071999" y="389182"/>
              <a:ext cx="163333" cy="255122"/>
            </a:xfrm>
            <a:prstGeom prst="rect">
              <a:avLst/>
            </a:prstGeom>
            <a:effectLst/>
          </p:spPr>
        </p:pic>
        <p:pic>
          <p:nvPicPr>
            <p:cNvPr id="2896" name="Line" descr="Line"/>
            <p:cNvPicPr>
              <a:picLocks noChangeAspect="0"/>
            </p:cNvPicPr>
            <p:nvPr/>
          </p:nvPicPr>
          <p:blipFill>
            <a:blip r:embed="rId239">
              <a:extLst/>
            </a:blip>
            <a:stretch>
              <a:fillRect/>
            </a:stretch>
          </p:blipFill>
          <p:spPr>
            <a:xfrm>
              <a:off x="7256974" y="372642"/>
              <a:ext cx="161307" cy="207846"/>
            </a:xfrm>
            <a:prstGeom prst="rect">
              <a:avLst/>
            </a:prstGeom>
            <a:effectLst/>
          </p:spPr>
        </p:pic>
        <p:pic>
          <p:nvPicPr>
            <p:cNvPr id="2898" name="Line" descr="Line"/>
            <p:cNvPicPr>
              <a:picLocks noChangeAspect="0"/>
            </p:cNvPicPr>
            <p:nvPr/>
          </p:nvPicPr>
          <p:blipFill>
            <a:blip r:embed="rId240">
              <a:extLst/>
            </a:blip>
            <a:stretch>
              <a:fillRect/>
            </a:stretch>
          </p:blipFill>
          <p:spPr>
            <a:xfrm>
              <a:off x="7337073" y="376714"/>
              <a:ext cx="199794" cy="401312"/>
            </a:xfrm>
            <a:prstGeom prst="rect">
              <a:avLst/>
            </a:prstGeom>
            <a:effectLst/>
          </p:spPr>
        </p:pic>
        <p:pic>
          <p:nvPicPr>
            <p:cNvPr id="2900" name="Line" descr="Line"/>
            <p:cNvPicPr>
              <a:picLocks noChangeAspect="0"/>
            </p:cNvPicPr>
            <p:nvPr/>
          </p:nvPicPr>
          <p:blipFill>
            <a:blip r:embed="rId241">
              <a:extLst/>
            </a:blip>
            <a:stretch>
              <a:fillRect/>
            </a:stretch>
          </p:blipFill>
          <p:spPr>
            <a:xfrm>
              <a:off x="7449403" y="83023"/>
              <a:ext cx="107352" cy="154442"/>
            </a:xfrm>
            <a:prstGeom prst="rect">
              <a:avLst/>
            </a:prstGeom>
            <a:effectLst/>
          </p:spPr>
        </p:pic>
        <p:pic>
          <p:nvPicPr>
            <p:cNvPr id="2902" name="Line" descr="Line"/>
            <p:cNvPicPr>
              <a:picLocks noChangeAspect="0"/>
            </p:cNvPicPr>
            <p:nvPr/>
          </p:nvPicPr>
          <p:blipFill>
            <a:blip r:embed="rId242">
              <a:extLst/>
            </a:blip>
            <a:stretch>
              <a:fillRect/>
            </a:stretch>
          </p:blipFill>
          <p:spPr>
            <a:xfrm>
              <a:off x="7634699" y="332284"/>
              <a:ext cx="257925" cy="274060"/>
            </a:xfrm>
            <a:prstGeom prst="rect">
              <a:avLst/>
            </a:prstGeom>
            <a:effectLst/>
          </p:spPr>
        </p:pic>
        <p:pic>
          <p:nvPicPr>
            <p:cNvPr id="2904" name="Line" descr="Line"/>
            <p:cNvPicPr>
              <a:picLocks noChangeAspect="0"/>
            </p:cNvPicPr>
            <p:nvPr/>
          </p:nvPicPr>
          <p:blipFill>
            <a:blip r:embed="rId243">
              <a:extLst/>
            </a:blip>
            <a:stretch>
              <a:fillRect/>
            </a:stretch>
          </p:blipFill>
          <p:spPr>
            <a:xfrm>
              <a:off x="7861393" y="285889"/>
              <a:ext cx="261427" cy="313145"/>
            </a:xfrm>
            <a:prstGeom prst="rect">
              <a:avLst/>
            </a:prstGeom>
            <a:effectLst/>
          </p:spPr>
        </p:pic>
        <p:pic>
          <p:nvPicPr>
            <p:cNvPr id="2906" name="Line" descr="Line"/>
            <p:cNvPicPr>
              <a:picLocks noChangeAspect="0"/>
            </p:cNvPicPr>
            <p:nvPr/>
          </p:nvPicPr>
          <p:blipFill>
            <a:blip r:embed="rId244">
              <a:extLst/>
            </a:blip>
            <a:stretch>
              <a:fillRect/>
            </a:stretch>
          </p:blipFill>
          <p:spPr>
            <a:xfrm>
              <a:off x="8127017" y="172721"/>
              <a:ext cx="106402" cy="481738"/>
            </a:xfrm>
            <a:prstGeom prst="rect">
              <a:avLst/>
            </a:prstGeom>
            <a:effectLst/>
          </p:spPr>
        </p:pic>
        <p:pic>
          <p:nvPicPr>
            <p:cNvPr id="2908" name="Line" descr="Line"/>
            <p:cNvPicPr>
              <a:picLocks noChangeAspect="0"/>
            </p:cNvPicPr>
            <p:nvPr/>
          </p:nvPicPr>
          <p:blipFill>
            <a:blip r:embed="rId245">
              <a:extLst/>
            </a:blip>
            <a:stretch>
              <a:fillRect/>
            </a:stretch>
          </p:blipFill>
          <p:spPr>
            <a:xfrm>
              <a:off x="8062534" y="337939"/>
              <a:ext cx="304432" cy="295596"/>
            </a:xfrm>
            <a:prstGeom prst="rect">
              <a:avLst/>
            </a:prstGeom>
            <a:effectLst/>
          </p:spPr>
        </p:pic>
        <p:pic>
          <p:nvPicPr>
            <p:cNvPr id="2910" name="Line" descr="Line"/>
            <p:cNvPicPr>
              <a:picLocks noChangeAspect="0"/>
            </p:cNvPicPr>
            <p:nvPr/>
          </p:nvPicPr>
          <p:blipFill>
            <a:blip r:embed="rId246">
              <a:extLst/>
            </a:blip>
            <a:stretch>
              <a:fillRect/>
            </a:stretch>
          </p:blipFill>
          <p:spPr>
            <a:xfrm>
              <a:off x="8250880" y="89341"/>
              <a:ext cx="94232" cy="131042"/>
            </a:xfrm>
            <a:prstGeom prst="rect">
              <a:avLst/>
            </a:prstGeom>
            <a:effectLst/>
          </p:spPr>
        </p:pic>
        <p:pic>
          <p:nvPicPr>
            <p:cNvPr id="2912" name="Line" descr="Line"/>
            <p:cNvPicPr>
              <a:picLocks noChangeAspect="0"/>
            </p:cNvPicPr>
            <p:nvPr/>
          </p:nvPicPr>
          <p:blipFill>
            <a:blip r:embed="rId247">
              <a:extLst/>
            </a:blip>
            <a:stretch>
              <a:fillRect/>
            </a:stretch>
          </p:blipFill>
          <p:spPr>
            <a:xfrm>
              <a:off x="8446197" y="263470"/>
              <a:ext cx="203211" cy="295655"/>
            </a:xfrm>
            <a:prstGeom prst="rect">
              <a:avLst/>
            </a:prstGeom>
            <a:effectLst/>
          </p:spPr>
        </p:pic>
        <p:pic>
          <p:nvPicPr>
            <p:cNvPr id="2914" name="Line" descr="Line"/>
            <p:cNvPicPr>
              <a:picLocks noChangeAspect="0"/>
            </p:cNvPicPr>
            <p:nvPr/>
          </p:nvPicPr>
          <p:blipFill>
            <a:blip r:embed="rId248">
              <a:extLst/>
            </a:blip>
            <a:stretch>
              <a:fillRect/>
            </a:stretch>
          </p:blipFill>
          <p:spPr>
            <a:xfrm>
              <a:off x="8611071" y="305292"/>
              <a:ext cx="334872" cy="287803"/>
            </a:xfrm>
            <a:prstGeom prst="rect">
              <a:avLst/>
            </a:prstGeom>
            <a:effectLst/>
          </p:spPr>
        </p:pic>
        <p:pic>
          <p:nvPicPr>
            <p:cNvPr id="2916" name="Line" descr="Line"/>
            <p:cNvPicPr>
              <a:picLocks noChangeAspect="0"/>
            </p:cNvPicPr>
            <p:nvPr/>
          </p:nvPicPr>
          <p:blipFill>
            <a:blip r:embed="rId249">
              <a:extLst/>
            </a:blip>
            <a:stretch>
              <a:fillRect/>
            </a:stretch>
          </p:blipFill>
          <p:spPr>
            <a:xfrm>
              <a:off x="9438236" y="308175"/>
              <a:ext cx="72731" cy="262576"/>
            </a:xfrm>
            <a:prstGeom prst="rect">
              <a:avLst/>
            </a:prstGeom>
            <a:effectLst/>
          </p:spPr>
        </p:pic>
        <p:pic>
          <p:nvPicPr>
            <p:cNvPr id="2918" name="Line" descr="Line"/>
            <p:cNvPicPr>
              <a:picLocks noChangeAspect="0"/>
            </p:cNvPicPr>
            <p:nvPr/>
          </p:nvPicPr>
          <p:blipFill>
            <a:blip r:embed="rId250">
              <a:extLst/>
            </a:blip>
            <a:stretch>
              <a:fillRect/>
            </a:stretch>
          </p:blipFill>
          <p:spPr>
            <a:xfrm>
              <a:off x="9471613" y="64513"/>
              <a:ext cx="53305" cy="143507"/>
            </a:xfrm>
            <a:prstGeom prst="rect">
              <a:avLst/>
            </a:prstGeom>
            <a:effectLst/>
          </p:spPr>
        </p:pic>
        <p:pic>
          <p:nvPicPr>
            <p:cNvPr id="2920" name="Line" descr="Line"/>
            <p:cNvPicPr>
              <a:picLocks noChangeAspect="0"/>
            </p:cNvPicPr>
            <p:nvPr/>
          </p:nvPicPr>
          <p:blipFill>
            <a:blip r:embed="rId251">
              <a:extLst/>
            </a:blip>
            <a:stretch>
              <a:fillRect/>
            </a:stretch>
          </p:blipFill>
          <p:spPr>
            <a:xfrm>
              <a:off x="9534394" y="144600"/>
              <a:ext cx="388134" cy="521485"/>
            </a:xfrm>
            <a:prstGeom prst="rect">
              <a:avLst/>
            </a:prstGeom>
            <a:effectLst/>
          </p:spPr>
        </p:pic>
        <p:pic>
          <p:nvPicPr>
            <p:cNvPr id="2922" name="Line" descr="Line"/>
            <p:cNvPicPr>
              <a:picLocks noChangeAspect="0"/>
            </p:cNvPicPr>
            <p:nvPr/>
          </p:nvPicPr>
          <p:blipFill>
            <a:blip r:embed="rId252">
              <a:extLst/>
            </a:blip>
            <a:stretch>
              <a:fillRect/>
            </a:stretch>
          </p:blipFill>
          <p:spPr>
            <a:xfrm>
              <a:off x="10303651" y="91447"/>
              <a:ext cx="253660" cy="395597"/>
            </a:xfrm>
            <a:prstGeom prst="rect">
              <a:avLst/>
            </a:prstGeom>
            <a:effectLst/>
          </p:spPr>
        </p:pic>
        <p:pic>
          <p:nvPicPr>
            <p:cNvPr id="2924" name="Line" descr="Line"/>
            <p:cNvPicPr>
              <a:picLocks noChangeAspect="0"/>
            </p:cNvPicPr>
            <p:nvPr/>
          </p:nvPicPr>
          <p:blipFill>
            <a:blip r:embed="rId253">
              <a:extLst/>
            </a:blip>
            <a:stretch>
              <a:fillRect/>
            </a:stretch>
          </p:blipFill>
          <p:spPr>
            <a:xfrm>
              <a:off x="10795571" y="193249"/>
              <a:ext cx="166328" cy="70574"/>
            </a:xfrm>
            <a:prstGeom prst="rect">
              <a:avLst/>
            </a:prstGeom>
            <a:effectLst/>
          </p:spPr>
        </p:pic>
        <p:pic>
          <p:nvPicPr>
            <p:cNvPr id="2926" name="Line" descr="Line"/>
            <p:cNvPicPr>
              <a:picLocks noChangeAspect="0"/>
            </p:cNvPicPr>
            <p:nvPr/>
          </p:nvPicPr>
          <p:blipFill>
            <a:blip r:embed="rId254">
              <a:extLst/>
            </a:blip>
            <a:stretch>
              <a:fillRect/>
            </a:stretch>
          </p:blipFill>
          <p:spPr>
            <a:xfrm>
              <a:off x="10810934" y="308178"/>
              <a:ext cx="213744" cy="39354"/>
            </a:xfrm>
            <a:prstGeom prst="rect">
              <a:avLst/>
            </a:prstGeom>
            <a:effectLst/>
          </p:spPr>
        </p:pic>
        <p:pic>
          <p:nvPicPr>
            <p:cNvPr id="2928" name="Line" descr="Line"/>
            <p:cNvPicPr>
              <a:picLocks noChangeAspect="0"/>
            </p:cNvPicPr>
            <p:nvPr/>
          </p:nvPicPr>
          <p:blipFill>
            <a:blip r:embed="rId255">
              <a:extLst/>
            </a:blip>
            <a:stretch>
              <a:fillRect/>
            </a:stretch>
          </p:blipFill>
          <p:spPr>
            <a:xfrm>
              <a:off x="11268997" y="96585"/>
              <a:ext cx="174218" cy="320703"/>
            </a:xfrm>
            <a:prstGeom prst="rect">
              <a:avLst/>
            </a:prstGeom>
            <a:effectLst/>
          </p:spPr>
        </p:pic>
        <p:pic>
          <p:nvPicPr>
            <p:cNvPr id="2930" name="Line" descr="Line"/>
            <p:cNvPicPr>
              <a:picLocks noChangeAspect="0"/>
            </p:cNvPicPr>
            <p:nvPr/>
          </p:nvPicPr>
          <p:blipFill>
            <a:blip r:embed="rId256">
              <a:extLst/>
            </a:blip>
            <a:stretch>
              <a:fillRect/>
            </a:stretch>
          </p:blipFill>
          <p:spPr>
            <a:xfrm>
              <a:off x="11278301" y="354683"/>
              <a:ext cx="297453" cy="62605"/>
            </a:xfrm>
            <a:prstGeom prst="rect">
              <a:avLst/>
            </a:prstGeom>
            <a:effectLst/>
          </p:spPr>
        </p:pic>
        <p:pic>
          <p:nvPicPr>
            <p:cNvPr id="2932" name="Line" descr="Line"/>
            <p:cNvPicPr>
              <a:picLocks noChangeAspect="0"/>
            </p:cNvPicPr>
            <p:nvPr/>
          </p:nvPicPr>
          <p:blipFill>
            <a:blip r:embed="rId257">
              <a:extLst/>
            </a:blip>
            <a:stretch>
              <a:fillRect/>
            </a:stretch>
          </p:blipFill>
          <p:spPr>
            <a:xfrm>
              <a:off x="11675910" y="-12701"/>
              <a:ext cx="180801" cy="574785"/>
            </a:xfrm>
            <a:prstGeom prst="rect">
              <a:avLst/>
            </a:prstGeom>
            <a:effectLst/>
          </p:spPr>
        </p:pic>
      </p:grpSp>
      <p:grpSp>
        <p:nvGrpSpPr>
          <p:cNvPr id="2989" name="Drawing"/>
          <p:cNvGrpSpPr/>
          <p:nvPr/>
        </p:nvGrpSpPr>
        <p:grpSpPr>
          <a:xfrm>
            <a:off x="928528" y="7244453"/>
            <a:ext cx="4929231" cy="694707"/>
            <a:chOff x="170903" y="-38100"/>
            <a:chExt cx="4929229" cy="694705"/>
          </a:xfrm>
        </p:grpSpPr>
        <p:pic>
          <p:nvPicPr>
            <p:cNvPr id="2935" name="Line" descr="Line"/>
            <p:cNvPicPr>
              <a:picLocks noChangeAspect="0"/>
            </p:cNvPicPr>
            <p:nvPr/>
          </p:nvPicPr>
          <p:blipFill>
            <a:blip r:embed="rId258">
              <a:extLst/>
            </a:blip>
            <a:stretch>
              <a:fillRect/>
            </a:stretch>
          </p:blipFill>
          <p:spPr>
            <a:xfrm>
              <a:off x="401577" y="273298"/>
              <a:ext cx="53309" cy="32382"/>
            </a:xfrm>
            <a:prstGeom prst="rect">
              <a:avLst/>
            </a:prstGeom>
            <a:effectLst/>
          </p:spPr>
        </p:pic>
        <p:pic>
          <p:nvPicPr>
            <p:cNvPr id="2937" name="Line" descr="Line"/>
            <p:cNvPicPr>
              <a:picLocks noChangeAspect="0"/>
            </p:cNvPicPr>
            <p:nvPr/>
          </p:nvPicPr>
          <p:blipFill>
            <a:blip r:embed="rId259">
              <a:extLst/>
            </a:blip>
            <a:stretch>
              <a:fillRect/>
            </a:stretch>
          </p:blipFill>
          <p:spPr>
            <a:xfrm>
              <a:off x="170903" y="101412"/>
              <a:ext cx="448902" cy="555194"/>
            </a:xfrm>
            <a:prstGeom prst="rect">
              <a:avLst/>
            </a:prstGeom>
            <a:effectLst/>
          </p:spPr>
        </p:pic>
        <p:pic>
          <p:nvPicPr>
            <p:cNvPr id="2939" name="Line" descr="Line"/>
            <p:cNvPicPr>
              <a:picLocks noChangeAspect="0"/>
            </p:cNvPicPr>
            <p:nvPr/>
          </p:nvPicPr>
          <p:blipFill>
            <a:blip r:embed="rId260">
              <a:extLst/>
            </a:blip>
            <a:stretch>
              <a:fillRect/>
            </a:stretch>
          </p:blipFill>
          <p:spPr>
            <a:xfrm>
              <a:off x="529260" y="148400"/>
              <a:ext cx="293006" cy="355332"/>
            </a:xfrm>
            <a:prstGeom prst="rect">
              <a:avLst/>
            </a:prstGeom>
            <a:effectLst/>
          </p:spPr>
        </p:pic>
        <p:pic>
          <p:nvPicPr>
            <p:cNvPr id="2941" name="Line" descr="Line"/>
            <p:cNvPicPr>
              <a:picLocks noChangeAspect="0"/>
            </p:cNvPicPr>
            <p:nvPr/>
          </p:nvPicPr>
          <p:blipFill>
            <a:blip r:embed="rId261">
              <a:extLst/>
            </a:blip>
            <a:stretch>
              <a:fillRect/>
            </a:stretch>
          </p:blipFill>
          <p:spPr>
            <a:xfrm>
              <a:off x="877703" y="233942"/>
              <a:ext cx="97856" cy="313385"/>
            </a:xfrm>
            <a:prstGeom prst="rect">
              <a:avLst/>
            </a:prstGeom>
            <a:effectLst/>
          </p:spPr>
        </p:pic>
        <p:pic>
          <p:nvPicPr>
            <p:cNvPr id="2943" name="Line" descr="Line"/>
            <p:cNvPicPr>
              <a:picLocks noChangeAspect="0"/>
            </p:cNvPicPr>
            <p:nvPr/>
          </p:nvPicPr>
          <p:blipFill>
            <a:blip r:embed="rId262">
              <a:extLst/>
            </a:blip>
            <a:stretch>
              <a:fillRect/>
            </a:stretch>
          </p:blipFill>
          <p:spPr>
            <a:xfrm>
              <a:off x="794708" y="182072"/>
              <a:ext cx="243627" cy="100185"/>
            </a:xfrm>
            <a:prstGeom prst="rect">
              <a:avLst/>
            </a:prstGeom>
            <a:effectLst/>
          </p:spPr>
        </p:pic>
        <p:pic>
          <p:nvPicPr>
            <p:cNvPr id="2945" name="Line" descr="Line"/>
            <p:cNvPicPr>
              <a:picLocks noChangeAspect="0"/>
            </p:cNvPicPr>
            <p:nvPr/>
          </p:nvPicPr>
          <p:blipFill>
            <a:blip r:embed="rId263">
              <a:extLst/>
            </a:blip>
            <a:stretch>
              <a:fillRect/>
            </a:stretch>
          </p:blipFill>
          <p:spPr>
            <a:xfrm>
              <a:off x="1015451" y="138615"/>
              <a:ext cx="306558" cy="401731"/>
            </a:xfrm>
            <a:prstGeom prst="rect">
              <a:avLst/>
            </a:prstGeom>
            <a:effectLst/>
          </p:spPr>
        </p:pic>
        <p:pic>
          <p:nvPicPr>
            <p:cNvPr id="2947" name="Line" descr="Line"/>
            <p:cNvPicPr>
              <a:picLocks noChangeAspect="0"/>
            </p:cNvPicPr>
            <p:nvPr/>
          </p:nvPicPr>
          <p:blipFill>
            <a:blip r:embed="rId264">
              <a:extLst/>
            </a:blip>
            <a:stretch>
              <a:fillRect/>
            </a:stretch>
          </p:blipFill>
          <p:spPr>
            <a:xfrm>
              <a:off x="1031881" y="289749"/>
              <a:ext cx="299434" cy="145969"/>
            </a:xfrm>
            <a:prstGeom prst="rect">
              <a:avLst/>
            </a:prstGeom>
            <a:effectLst/>
          </p:spPr>
        </p:pic>
        <p:pic>
          <p:nvPicPr>
            <p:cNvPr id="2949" name="Line" descr="Line"/>
            <p:cNvPicPr>
              <a:picLocks noChangeAspect="0"/>
            </p:cNvPicPr>
            <p:nvPr/>
          </p:nvPicPr>
          <p:blipFill>
            <a:blip r:embed="rId265">
              <a:extLst/>
            </a:blip>
            <a:stretch>
              <a:fillRect/>
            </a:stretch>
          </p:blipFill>
          <p:spPr>
            <a:xfrm>
              <a:off x="1402172" y="159511"/>
              <a:ext cx="117488" cy="373859"/>
            </a:xfrm>
            <a:prstGeom prst="rect">
              <a:avLst/>
            </a:prstGeom>
            <a:effectLst/>
          </p:spPr>
        </p:pic>
        <p:pic>
          <p:nvPicPr>
            <p:cNvPr id="2951" name="Line" descr="Line"/>
            <p:cNvPicPr>
              <a:picLocks noChangeAspect="0"/>
            </p:cNvPicPr>
            <p:nvPr/>
          </p:nvPicPr>
          <p:blipFill>
            <a:blip r:embed="rId266">
              <a:extLst/>
            </a:blip>
            <a:stretch>
              <a:fillRect/>
            </a:stretch>
          </p:blipFill>
          <p:spPr>
            <a:xfrm>
              <a:off x="1338809" y="126637"/>
              <a:ext cx="307646" cy="419127"/>
            </a:xfrm>
            <a:prstGeom prst="rect">
              <a:avLst/>
            </a:prstGeom>
            <a:effectLst/>
          </p:spPr>
        </p:pic>
        <p:pic>
          <p:nvPicPr>
            <p:cNvPr id="2953" name="Line" descr="Line"/>
            <p:cNvPicPr>
              <a:picLocks noChangeAspect="0"/>
            </p:cNvPicPr>
            <p:nvPr/>
          </p:nvPicPr>
          <p:blipFill>
            <a:blip r:embed="rId267">
              <a:extLst/>
            </a:blip>
            <a:stretch>
              <a:fillRect/>
            </a:stretch>
          </p:blipFill>
          <p:spPr>
            <a:xfrm>
              <a:off x="1631792" y="178143"/>
              <a:ext cx="243616" cy="320349"/>
            </a:xfrm>
            <a:prstGeom prst="rect">
              <a:avLst/>
            </a:prstGeom>
            <a:effectLst/>
          </p:spPr>
        </p:pic>
        <p:pic>
          <p:nvPicPr>
            <p:cNvPr id="2955" name="Line" descr="Line"/>
            <p:cNvPicPr>
              <a:picLocks noChangeAspect="0"/>
            </p:cNvPicPr>
            <p:nvPr/>
          </p:nvPicPr>
          <p:blipFill>
            <a:blip r:embed="rId268">
              <a:extLst/>
            </a:blip>
            <a:stretch>
              <a:fillRect/>
            </a:stretch>
          </p:blipFill>
          <p:spPr>
            <a:xfrm>
              <a:off x="1845299" y="120013"/>
              <a:ext cx="316114" cy="352065"/>
            </a:xfrm>
            <a:prstGeom prst="rect">
              <a:avLst/>
            </a:prstGeom>
            <a:effectLst/>
          </p:spPr>
        </p:pic>
        <p:pic>
          <p:nvPicPr>
            <p:cNvPr id="2957" name="Line" descr="Line"/>
            <p:cNvPicPr>
              <a:picLocks noChangeAspect="0"/>
            </p:cNvPicPr>
            <p:nvPr/>
          </p:nvPicPr>
          <p:blipFill>
            <a:blip r:embed="rId269">
              <a:extLst/>
            </a:blip>
            <a:stretch>
              <a:fillRect/>
            </a:stretch>
          </p:blipFill>
          <p:spPr>
            <a:xfrm>
              <a:off x="1875931" y="394380"/>
              <a:ext cx="320365" cy="132023"/>
            </a:xfrm>
            <a:prstGeom prst="rect">
              <a:avLst/>
            </a:prstGeom>
            <a:effectLst/>
          </p:spPr>
        </p:pic>
        <p:pic>
          <p:nvPicPr>
            <p:cNvPr id="2959" name="Line" descr="Line"/>
            <p:cNvPicPr>
              <a:picLocks noChangeAspect="0"/>
            </p:cNvPicPr>
            <p:nvPr/>
          </p:nvPicPr>
          <p:blipFill>
            <a:blip r:embed="rId270">
              <a:extLst/>
            </a:blip>
            <a:stretch>
              <a:fillRect/>
            </a:stretch>
          </p:blipFill>
          <p:spPr>
            <a:xfrm>
              <a:off x="2690701" y="94435"/>
              <a:ext cx="91539" cy="355228"/>
            </a:xfrm>
            <a:prstGeom prst="rect">
              <a:avLst/>
            </a:prstGeom>
            <a:effectLst/>
          </p:spPr>
        </p:pic>
        <p:pic>
          <p:nvPicPr>
            <p:cNvPr id="2961" name="Line" descr="Line"/>
            <p:cNvPicPr>
              <a:picLocks noChangeAspect="0"/>
            </p:cNvPicPr>
            <p:nvPr/>
          </p:nvPicPr>
          <p:blipFill>
            <a:blip r:embed="rId271">
              <a:extLst/>
            </a:blip>
            <a:stretch>
              <a:fillRect/>
            </a:stretch>
          </p:blipFill>
          <p:spPr>
            <a:xfrm>
              <a:off x="2751990" y="52575"/>
              <a:ext cx="358114" cy="418025"/>
            </a:xfrm>
            <a:prstGeom prst="rect">
              <a:avLst/>
            </a:prstGeom>
            <a:effectLst/>
          </p:spPr>
        </p:pic>
        <p:pic>
          <p:nvPicPr>
            <p:cNvPr id="2963" name="Line" descr="Line"/>
            <p:cNvPicPr>
              <a:picLocks noChangeAspect="0"/>
            </p:cNvPicPr>
            <p:nvPr/>
          </p:nvPicPr>
          <p:blipFill>
            <a:blip r:embed="rId272">
              <a:extLst/>
            </a:blip>
            <a:stretch>
              <a:fillRect/>
            </a:stretch>
          </p:blipFill>
          <p:spPr>
            <a:xfrm>
              <a:off x="3132680" y="111869"/>
              <a:ext cx="263417" cy="323844"/>
            </a:xfrm>
            <a:prstGeom prst="rect">
              <a:avLst/>
            </a:prstGeom>
            <a:effectLst/>
          </p:spPr>
        </p:pic>
        <p:pic>
          <p:nvPicPr>
            <p:cNvPr id="2965" name="Line" descr="Line"/>
            <p:cNvPicPr>
              <a:picLocks noChangeAspect="0"/>
            </p:cNvPicPr>
            <p:nvPr/>
          </p:nvPicPr>
          <p:blipFill>
            <a:blip r:embed="rId273">
              <a:extLst/>
            </a:blip>
            <a:stretch>
              <a:fillRect/>
            </a:stretch>
          </p:blipFill>
          <p:spPr>
            <a:xfrm>
              <a:off x="3180379" y="219995"/>
              <a:ext cx="257572" cy="118060"/>
            </a:xfrm>
            <a:prstGeom prst="rect">
              <a:avLst/>
            </a:prstGeom>
            <a:effectLst/>
          </p:spPr>
        </p:pic>
        <p:pic>
          <p:nvPicPr>
            <p:cNvPr id="2967" name="Line" descr="Line"/>
            <p:cNvPicPr>
              <a:picLocks noChangeAspect="0"/>
            </p:cNvPicPr>
            <p:nvPr/>
          </p:nvPicPr>
          <p:blipFill>
            <a:blip r:embed="rId274">
              <a:extLst/>
            </a:blip>
            <a:stretch>
              <a:fillRect/>
            </a:stretch>
          </p:blipFill>
          <p:spPr>
            <a:xfrm>
              <a:off x="3466380" y="105508"/>
              <a:ext cx="96426" cy="330204"/>
            </a:xfrm>
            <a:prstGeom prst="rect">
              <a:avLst/>
            </a:prstGeom>
            <a:effectLst/>
          </p:spPr>
        </p:pic>
        <p:pic>
          <p:nvPicPr>
            <p:cNvPr id="2969" name="Line" descr="Line"/>
            <p:cNvPicPr>
              <a:picLocks noChangeAspect="0"/>
            </p:cNvPicPr>
            <p:nvPr/>
          </p:nvPicPr>
          <p:blipFill>
            <a:blip r:embed="rId275">
              <a:extLst/>
            </a:blip>
            <a:stretch>
              <a:fillRect/>
            </a:stretch>
          </p:blipFill>
          <p:spPr>
            <a:xfrm>
              <a:off x="3417551" y="84085"/>
              <a:ext cx="243619" cy="93530"/>
            </a:xfrm>
            <a:prstGeom prst="rect">
              <a:avLst/>
            </a:prstGeom>
            <a:effectLst/>
          </p:spPr>
        </p:pic>
        <p:pic>
          <p:nvPicPr>
            <p:cNvPr id="2971" name="Line" descr="Line"/>
            <p:cNvPicPr>
              <a:picLocks noChangeAspect="0"/>
            </p:cNvPicPr>
            <p:nvPr/>
          </p:nvPicPr>
          <p:blipFill>
            <a:blip r:embed="rId276">
              <a:extLst/>
            </a:blip>
            <a:stretch>
              <a:fillRect/>
            </a:stretch>
          </p:blipFill>
          <p:spPr>
            <a:xfrm>
              <a:off x="3646536" y="108378"/>
              <a:ext cx="265766" cy="299431"/>
            </a:xfrm>
            <a:prstGeom prst="rect">
              <a:avLst/>
            </a:prstGeom>
            <a:effectLst/>
          </p:spPr>
        </p:pic>
        <p:pic>
          <p:nvPicPr>
            <p:cNvPr id="2973" name="Line" descr="Line"/>
            <p:cNvPicPr>
              <a:picLocks noChangeAspect="0"/>
            </p:cNvPicPr>
            <p:nvPr/>
          </p:nvPicPr>
          <p:blipFill>
            <a:blip r:embed="rId277">
              <a:extLst/>
            </a:blip>
            <a:stretch>
              <a:fillRect/>
            </a:stretch>
          </p:blipFill>
          <p:spPr>
            <a:xfrm>
              <a:off x="3905847" y="87461"/>
              <a:ext cx="104103" cy="341275"/>
            </a:xfrm>
            <a:prstGeom prst="rect">
              <a:avLst/>
            </a:prstGeom>
            <a:effectLst/>
          </p:spPr>
        </p:pic>
        <p:pic>
          <p:nvPicPr>
            <p:cNvPr id="2975" name="Line" descr="Line"/>
            <p:cNvPicPr>
              <a:picLocks noChangeAspect="0"/>
            </p:cNvPicPr>
            <p:nvPr/>
          </p:nvPicPr>
          <p:blipFill>
            <a:blip r:embed="rId278">
              <a:extLst/>
            </a:blip>
            <a:stretch>
              <a:fillRect/>
            </a:stretch>
          </p:blipFill>
          <p:spPr>
            <a:xfrm>
              <a:off x="4010479" y="45604"/>
              <a:ext cx="104108" cy="376158"/>
            </a:xfrm>
            <a:prstGeom prst="rect">
              <a:avLst/>
            </a:prstGeom>
            <a:effectLst/>
          </p:spPr>
        </p:pic>
        <p:pic>
          <p:nvPicPr>
            <p:cNvPr id="2977" name="Line" descr="Line"/>
            <p:cNvPicPr>
              <a:picLocks noChangeAspect="0"/>
            </p:cNvPicPr>
            <p:nvPr/>
          </p:nvPicPr>
          <p:blipFill>
            <a:blip r:embed="rId279">
              <a:extLst/>
            </a:blip>
            <a:stretch>
              <a:fillRect/>
            </a:stretch>
          </p:blipFill>
          <p:spPr>
            <a:xfrm>
              <a:off x="3863983" y="178137"/>
              <a:ext cx="278511" cy="145975"/>
            </a:xfrm>
            <a:prstGeom prst="rect">
              <a:avLst/>
            </a:prstGeom>
            <a:effectLst/>
          </p:spPr>
        </p:pic>
        <p:pic>
          <p:nvPicPr>
            <p:cNvPr id="2979" name="Line" descr="Line"/>
            <p:cNvPicPr>
              <a:picLocks noChangeAspect="0"/>
            </p:cNvPicPr>
            <p:nvPr/>
          </p:nvPicPr>
          <p:blipFill>
            <a:blip r:embed="rId280">
              <a:extLst/>
            </a:blip>
            <a:stretch>
              <a:fillRect/>
            </a:stretch>
          </p:blipFill>
          <p:spPr>
            <a:xfrm>
              <a:off x="4152319" y="115363"/>
              <a:ext cx="80855" cy="327327"/>
            </a:xfrm>
            <a:prstGeom prst="rect">
              <a:avLst/>
            </a:prstGeom>
            <a:effectLst/>
          </p:spPr>
        </p:pic>
        <p:pic>
          <p:nvPicPr>
            <p:cNvPr id="2981" name="Line" descr="Line"/>
            <p:cNvPicPr>
              <a:picLocks noChangeAspect="0"/>
            </p:cNvPicPr>
            <p:nvPr/>
          </p:nvPicPr>
          <p:blipFill>
            <a:blip r:embed="rId281">
              <a:extLst/>
            </a:blip>
            <a:stretch>
              <a:fillRect/>
            </a:stretch>
          </p:blipFill>
          <p:spPr>
            <a:xfrm>
              <a:off x="4261604" y="129314"/>
              <a:ext cx="83177" cy="285470"/>
            </a:xfrm>
            <a:prstGeom prst="rect">
              <a:avLst/>
            </a:prstGeom>
            <a:effectLst/>
          </p:spPr>
        </p:pic>
        <p:pic>
          <p:nvPicPr>
            <p:cNvPr id="2983" name="Line" descr="Line"/>
            <p:cNvPicPr>
              <a:picLocks noChangeAspect="0"/>
            </p:cNvPicPr>
            <p:nvPr/>
          </p:nvPicPr>
          <p:blipFill>
            <a:blip r:embed="rId282">
              <a:extLst/>
            </a:blip>
            <a:stretch>
              <a:fillRect/>
            </a:stretch>
          </p:blipFill>
          <p:spPr>
            <a:xfrm>
              <a:off x="4261601" y="43282"/>
              <a:ext cx="282260" cy="323942"/>
            </a:xfrm>
            <a:prstGeom prst="rect">
              <a:avLst/>
            </a:prstGeom>
            <a:effectLst/>
          </p:spPr>
        </p:pic>
        <p:pic>
          <p:nvPicPr>
            <p:cNvPr id="2985" name="Line" descr="Line"/>
            <p:cNvPicPr>
              <a:picLocks noChangeAspect="0"/>
            </p:cNvPicPr>
            <p:nvPr/>
          </p:nvPicPr>
          <p:blipFill>
            <a:blip r:embed="rId283">
              <a:extLst/>
            </a:blip>
            <a:stretch>
              <a:fillRect/>
            </a:stretch>
          </p:blipFill>
          <p:spPr>
            <a:xfrm>
              <a:off x="4510375" y="21678"/>
              <a:ext cx="343635" cy="441945"/>
            </a:xfrm>
            <a:prstGeom prst="rect">
              <a:avLst/>
            </a:prstGeom>
            <a:effectLst/>
          </p:spPr>
        </p:pic>
        <p:pic>
          <p:nvPicPr>
            <p:cNvPr id="2987" name="Line" descr="Line"/>
            <p:cNvPicPr>
              <a:picLocks noChangeAspect="0"/>
            </p:cNvPicPr>
            <p:nvPr/>
          </p:nvPicPr>
          <p:blipFill>
            <a:blip r:embed="rId284">
              <a:extLst/>
            </a:blip>
            <a:stretch>
              <a:fillRect/>
            </a:stretch>
          </p:blipFill>
          <p:spPr>
            <a:xfrm>
              <a:off x="4777795" y="-38100"/>
              <a:ext cx="322339" cy="61332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4" grpId="4"/>
      <p:bldP build="whole" bldLvl="1" animBg="1" rev="0" advAuto="0" spid="2467" grpId="1"/>
      <p:bldP build="whole" bldLvl="1" animBg="1" rev="0" advAuto="0" spid="2889" grpId="5"/>
      <p:bldP build="whole" bldLvl="1" animBg="1" rev="0" advAuto="0" spid="2989" grpId="7"/>
      <p:bldP build="whole" bldLvl="1" animBg="1" rev="0" advAuto="0" spid="2934" grpId="6"/>
      <p:bldP build="whole" bldLvl="1" animBg="1" rev="0" advAuto="0" spid="2652" grpId="2"/>
      <p:bldP build="whole" bldLvl="1" animBg="1" rev="0" advAuto="0" spid="2745" grpId="3"/>
      <p:bldP build="whole" bldLvl="1" animBg="1" rev="0" advAuto="0" spid="2419" grpId="8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1" name="matching-algorithm.pdf" descr="matching-algorith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040" y="1551892"/>
            <a:ext cx="11104720" cy="1951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2" name="Drawing"/>
          <p:cNvGrpSpPr/>
          <p:nvPr/>
        </p:nvGrpSpPr>
        <p:grpSpPr>
          <a:xfrm>
            <a:off x="5070547" y="232716"/>
            <a:ext cx="4646501" cy="619960"/>
            <a:chOff x="-216342" y="-95137"/>
            <a:chExt cx="4646500" cy="619958"/>
          </a:xfrm>
        </p:grpSpPr>
        <p:sp>
          <p:nvSpPr>
            <p:cNvPr id="2992" name="Line"/>
            <p:cNvSpPr/>
            <p:nvPr/>
          </p:nvSpPr>
          <p:spPr>
            <a:xfrm>
              <a:off x="-216343" y="-26026"/>
              <a:ext cx="256201" cy="40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436" fill="norm" stroke="1" extrusionOk="0">
                  <a:moveTo>
                    <a:pt x="17837" y="1390"/>
                  </a:moveTo>
                  <a:cubicBezTo>
                    <a:pt x="16117" y="769"/>
                    <a:pt x="14397" y="148"/>
                    <a:pt x="12103" y="24"/>
                  </a:cubicBezTo>
                  <a:cubicBezTo>
                    <a:pt x="9809" y="-100"/>
                    <a:pt x="6942" y="272"/>
                    <a:pt x="4743" y="831"/>
                  </a:cubicBezTo>
                  <a:cubicBezTo>
                    <a:pt x="2545" y="1390"/>
                    <a:pt x="1016" y="2134"/>
                    <a:pt x="347" y="2817"/>
                  </a:cubicBezTo>
                  <a:cubicBezTo>
                    <a:pt x="-322" y="3500"/>
                    <a:pt x="-131" y="4121"/>
                    <a:pt x="1876" y="4803"/>
                  </a:cubicBezTo>
                  <a:cubicBezTo>
                    <a:pt x="3883" y="5486"/>
                    <a:pt x="7706" y="6231"/>
                    <a:pt x="11051" y="7348"/>
                  </a:cubicBezTo>
                  <a:cubicBezTo>
                    <a:pt x="14397" y="8466"/>
                    <a:pt x="17264" y="9955"/>
                    <a:pt x="18984" y="11383"/>
                  </a:cubicBezTo>
                  <a:cubicBezTo>
                    <a:pt x="20705" y="12810"/>
                    <a:pt x="21278" y="14176"/>
                    <a:pt x="20991" y="15479"/>
                  </a:cubicBezTo>
                  <a:cubicBezTo>
                    <a:pt x="20705" y="16783"/>
                    <a:pt x="19558" y="18024"/>
                    <a:pt x="17168" y="19017"/>
                  </a:cubicBezTo>
                  <a:cubicBezTo>
                    <a:pt x="14779" y="20010"/>
                    <a:pt x="11147" y="20755"/>
                    <a:pt x="8758" y="21128"/>
                  </a:cubicBezTo>
                  <a:cubicBezTo>
                    <a:pt x="6368" y="21500"/>
                    <a:pt x="5221" y="21500"/>
                    <a:pt x="3979" y="21314"/>
                  </a:cubicBezTo>
                  <a:cubicBezTo>
                    <a:pt x="2736" y="21128"/>
                    <a:pt x="1398" y="20755"/>
                    <a:pt x="1112" y="19762"/>
                  </a:cubicBezTo>
                  <a:cubicBezTo>
                    <a:pt x="825" y="18769"/>
                    <a:pt x="1590" y="17155"/>
                    <a:pt x="2832" y="15976"/>
                  </a:cubicBezTo>
                  <a:cubicBezTo>
                    <a:pt x="4074" y="14797"/>
                    <a:pt x="5795" y="14052"/>
                    <a:pt x="7515" y="1330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93" name="Line"/>
            <p:cNvSpPr/>
            <p:nvPr/>
          </p:nvSpPr>
          <p:spPr>
            <a:xfrm>
              <a:off x="202928" y="0"/>
              <a:ext cx="41854" cy="341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000" y="2939"/>
                    <a:pt x="14400" y="5878"/>
                    <a:pt x="12000" y="9110"/>
                  </a:cubicBezTo>
                  <a:cubicBezTo>
                    <a:pt x="9600" y="12343"/>
                    <a:pt x="8400" y="15869"/>
                    <a:pt x="6600" y="18000"/>
                  </a:cubicBezTo>
                  <a:cubicBezTo>
                    <a:pt x="4800" y="20131"/>
                    <a:pt x="2400" y="2086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94" name="Line"/>
            <p:cNvSpPr/>
            <p:nvPr/>
          </p:nvSpPr>
          <p:spPr>
            <a:xfrm>
              <a:off x="126196" y="-20927"/>
              <a:ext cx="230197" cy="139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9440"/>
                    <a:pt x="0" y="17280"/>
                    <a:pt x="109" y="14940"/>
                  </a:cubicBezTo>
                  <a:cubicBezTo>
                    <a:pt x="218" y="12600"/>
                    <a:pt x="436" y="10080"/>
                    <a:pt x="1309" y="8640"/>
                  </a:cubicBezTo>
                  <a:cubicBezTo>
                    <a:pt x="2182" y="7200"/>
                    <a:pt x="3709" y="6840"/>
                    <a:pt x="7200" y="5580"/>
                  </a:cubicBezTo>
                  <a:cubicBezTo>
                    <a:pt x="10691" y="4320"/>
                    <a:pt x="16145" y="216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95" name="Line"/>
            <p:cNvSpPr/>
            <p:nvPr/>
          </p:nvSpPr>
          <p:spPr>
            <a:xfrm>
              <a:off x="348071" y="33635"/>
              <a:ext cx="191031" cy="35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533" fill="norm" stroke="1" extrusionOk="0">
                  <a:moveTo>
                    <a:pt x="11861" y="5226"/>
                  </a:moveTo>
                  <a:cubicBezTo>
                    <a:pt x="10560" y="5512"/>
                    <a:pt x="9259" y="5798"/>
                    <a:pt x="7567" y="7228"/>
                  </a:cubicBezTo>
                  <a:cubicBezTo>
                    <a:pt x="5876" y="8659"/>
                    <a:pt x="3794" y="11234"/>
                    <a:pt x="2623" y="12950"/>
                  </a:cubicBezTo>
                  <a:cubicBezTo>
                    <a:pt x="1451" y="14667"/>
                    <a:pt x="1191" y="15525"/>
                    <a:pt x="801" y="16383"/>
                  </a:cubicBezTo>
                  <a:cubicBezTo>
                    <a:pt x="410" y="17242"/>
                    <a:pt x="-110" y="18100"/>
                    <a:pt x="20" y="18100"/>
                  </a:cubicBezTo>
                  <a:cubicBezTo>
                    <a:pt x="150" y="18100"/>
                    <a:pt x="931" y="17242"/>
                    <a:pt x="2623" y="14810"/>
                  </a:cubicBezTo>
                  <a:cubicBezTo>
                    <a:pt x="4314" y="12378"/>
                    <a:pt x="6917" y="8373"/>
                    <a:pt x="8478" y="5869"/>
                  </a:cubicBezTo>
                  <a:cubicBezTo>
                    <a:pt x="10039" y="3366"/>
                    <a:pt x="10560" y="2365"/>
                    <a:pt x="11210" y="1507"/>
                  </a:cubicBezTo>
                  <a:cubicBezTo>
                    <a:pt x="11861" y="648"/>
                    <a:pt x="12642" y="-67"/>
                    <a:pt x="13553" y="5"/>
                  </a:cubicBezTo>
                  <a:cubicBezTo>
                    <a:pt x="14463" y="76"/>
                    <a:pt x="15504" y="934"/>
                    <a:pt x="16415" y="3152"/>
                  </a:cubicBezTo>
                  <a:cubicBezTo>
                    <a:pt x="17326" y="5369"/>
                    <a:pt x="18107" y="8945"/>
                    <a:pt x="18757" y="11591"/>
                  </a:cubicBezTo>
                  <a:cubicBezTo>
                    <a:pt x="19408" y="14238"/>
                    <a:pt x="19929" y="15954"/>
                    <a:pt x="20449" y="17170"/>
                  </a:cubicBezTo>
                  <a:cubicBezTo>
                    <a:pt x="20970" y="18386"/>
                    <a:pt x="21490" y="19101"/>
                    <a:pt x="21360" y="19745"/>
                  </a:cubicBezTo>
                  <a:cubicBezTo>
                    <a:pt x="21230" y="20389"/>
                    <a:pt x="20449" y="20961"/>
                    <a:pt x="19668" y="2153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96" name="Line"/>
            <p:cNvSpPr/>
            <p:nvPr/>
          </p:nvSpPr>
          <p:spPr>
            <a:xfrm>
              <a:off x="370304" y="167415"/>
              <a:ext cx="216284" cy="118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600" fill="norm" stroke="1" extrusionOk="0">
                  <a:moveTo>
                    <a:pt x="2761" y="21600"/>
                  </a:moveTo>
                  <a:cubicBezTo>
                    <a:pt x="2072" y="19482"/>
                    <a:pt x="1383" y="17365"/>
                    <a:pt x="808" y="15247"/>
                  </a:cubicBezTo>
                  <a:cubicBezTo>
                    <a:pt x="234" y="13129"/>
                    <a:pt x="-226" y="11012"/>
                    <a:pt x="119" y="9953"/>
                  </a:cubicBezTo>
                  <a:cubicBezTo>
                    <a:pt x="463" y="8894"/>
                    <a:pt x="1612" y="8894"/>
                    <a:pt x="5289" y="7412"/>
                  </a:cubicBezTo>
                  <a:cubicBezTo>
                    <a:pt x="8965" y="5929"/>
                    <a:pt x="15170" y="2965"/>
                    <a:pt x="21374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97" name="Line"/>
            <p:cNvSpPr/>
            <p:nvPr/>
          </p:nvSpPr>
          <p:spPr>
            <a:xfrm>
              <a:off x="685655" y="27902"/>
              <a:ext cx="40446" cy="327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fill="norm" stroke="1" extrusionOk="0">
                  <a:moveTo>
                    <a:pt x="20873" y="0"/>
                  </a:moveTo>
                  <a:cubicBezTo>
                    <a:pt x="13673" y="3983"/>
                    <a:pt x="6473" y="7966"/>
                    <a:pt x="2873" y="11336"/>
                  </a:cubicBezTo>
                  <a:cubicBezTo>
                    <a:pt x="-727" y="14706"/>
                    <a:pt x="-727" y="17464"/>
                    <a:pt x="1673" y="19072"/>
                  </a:cubicBezTo>
                  <a:cubicBezTo>
                    <a:pt x="4073" y="20681"/>
                    <a:pt x="8873" y="21140"/>
                    <a:pt x="13673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98" name="Line"/>
            <p:cNvSpPr/>
            <p:nvPr/>
          </p:nvSpPr>
          <p:spPr>
            <a:xfrm>
              <a:off x="642392" y="-5635"/>
              <a:ext cx="256804" cy="38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395" fill="norm" stroke="1" extrusionOk="0">
                  <a:moveTo>
                    <a:pt x="0" y="7386"/>
                  </a:moveTo>
                  <a:cubicBezTo>
                    <a:pt x="778" y="5946"/>
                    <a:pt x="1557" y="4506"/>
                    <a:pt x="4184" y="3262"/>
                  </a:cubicBezTo>
                  <a:cubicBezTo>
                    <a:pt x="6811" y="2019"/>
                    <a:pt x="11286" y="971"/>
                    <a:pt x="14011" y="448"/>
                  </a:cubicBezTo>
                  <a:cubicBezTo>
                    <a:pt x="16735" y="-76"/>
                    <a:pt x="17708" y="-76"/>
                    <a:pt x="18584" y="120"/>
                  </a:cubicBezTo>
                  <a:cubicBezTo>
                    <a:pt x="19459" y="317"/>
                    <a:pt x="20238" y="709"/>
                    <a:pt x="20335" y="1495"/>
                  </a:cubicBezTo>
                  <a:cubicBezTo>
                    <a:pt x="20432" y="2280"/>
                    <a:pt x="19849" y="3459"/>
                    <a:pt x="17805" y="4899"/>
                  </a:cubicBezTo>
                  <a:cubicBezTo>
                    <a:pt x="15762" y="6339"/>
                    <a:pt x="12259" y="8040"/>
                    <a:pt x="10119" y="9088"/>
                  </a:cubicBezTo>
                  <a:cubicBezTo>
                    <a:pt x="7978" y="10135"/>
                    <a:pt x="7200" y="10528"/>
                    <a:pt x="7395" y="10724"/>
                  </a:cubicBezTo>
                  <a:cubicBezTo>
                    <a:pt x="7589" y="10920"/>
                    <a:pt x="8757" y="10920"/>
                    <a:pt x="10800" y="10855"/>
                  </a:cubicBezTo>
                  <a:cubicBezTo>
                    <a:pt x="12843" y="10789"/>
                    <a:pt x="15762" y="10659"/>
                    <a:pt x="17708" y="10724"/>
                  </a:cubicBezTo>
                  <a:cubicBezTo>
                    <a:pt x="19654" y="10789"/>
                    <a:pt x="20627" y="11051"/>
                    <a:pt x="21114" y="11575"/>
                  </a:cubicBezTo>
                  <a:cubicBezTo>
                    <a:pt x="21600" y="12099"/>
                    <a:pt x="21600" y="12884"/>
                    <a:pt x="21211" y="13866"/>
                  </a:cubicBezTo>
                  <a:cubicBezTo>
                    <a:pt x="20822" y="14848"/>
                    <a:pt x="20043" y="16026"/>
                    <a:pt x="17611" y="17335"/>
                  </a:cubicBezTo>
                  <a:cubicBezTo>
                    <a:pt x="15178" y="18644"/>
                    <a:pt x="11092" y="20084"/>
                    <a:pt x="8270" y="20804"/>
                  </a:cubicBezTo>
                  <a:cubicBezTo>
                    <a:pt x="5449" y="21524"/>
                    <a:pt x="3892" y="21524"/>
                    <a:pt x="3308" y="21131"/>
                  </a:cubicBezTo>
                  <a:cubicBezTo>
                    <a:pt x="2724" y="20739"/>
                    <a:pt x="3114" y="19953"/>
                    <a:pt x="4476" y="19037"/>
                  </a:cubicBezTo>
                  <a:cubicBezTo>
                    <a:pt x="5838" y="18120"/>
                    <a:pt x="8173" y="17073"/>
                    <a:pt x="10508" y="1602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99" name="Line"/>
            <p:cNvSpPr/>
            <p:nvPr/>
          </p:nvSpPr>
          <p:spPr>
            <a:xfrm>
              <a:off x="988754" y="-9301"/>
              <a:ext cx="211689" cy="32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532" fill="norm" stroke="1" extrusionOk="0">
                  <a:moveTo>
                    <a:pt x="5175" y="1521"/>
                  </a:moveTo>
                  <a:cubicBezTo>
                    <a:pt x="4705" y="761"/>
                    <a:pt x="4236" y="0"/>
                    <a:pt x="4001" y="0"/>
                  </a:cubicBezTo>
                  <a:cubicBezTo>
                    <a:pt x="3766" y="0"/>
                    <a:pt x="3766" y="761"/>
                    <a:pt x="3179" y="3270"/>
                  </a:cubicBezTo>
                  <a:cubicBezTo>
                    <a:pt x="2592" y="5780"/>
                    <a:pt x="1418" y="10039"/>
                    <a:pt x="714" y="13234"/>
                  </a:cubicBezTo>
                  <a:cubicBezTo>
                    <a:pt x="10" y="16428"/>
                    <a:pt x="-225" y="18558"/>
                    <a:pt x="245" y="19851"/>
                  </a:cubicBezTo>
                  <a:cubicBezTo>
                    <a:pt x="714" y="21144"/>
                    <a:pt x="1888" y="21600"/>
                    <a:pt x="4705" y="21524"/>
                  </a:cubicBezTo>
                  <a:cubicBezTo>
                    <a:pt x="7523" y="21448"/>
                    <a:pt x="11984" y="20839"/>
                    <a:pt x="15036" y="20231"/>
                  </a:cubicBezTo>
                  <a:cubicBezTo>
                    <a:pt x="18088" y="19623"/>
                    <a:pt x="19732" y="19014"/>
                    <a:pt x="21375" y="1840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0" name="Line"/>
            <p:cNvSpPr/>
            <p:nvPr/>
          </p:nvSpPr>
          <p:spPr>
            <a:xfrm>
              <a:off x="1211244" y="-34849"/>
              <a:ext cx="212419" cy="34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455" fill="norm" stroke="1" extrusionOk="0">
                  <a:moveTo>
                    <a:pt x="21448" y="1715"/>
                  </a:moveTo>
                  <a:cubicBezTo>
                    <a:pt x="20744" y="999"/>
                    <a:pt x="20039" y="284"/>
                    <a:pt x="17457" y="70"/>
                  </a:cubicBezTo>
                  <a:cubicBezTo>
                    <a:pt x="14874" y="-145"/>
                    <a:pt x="10413" y="141"/>
                    <a:pt x="7244" y="856"/>
                  </a:cubicBezTo>
                  <a:cubicBezTo>
                    <a:pt x="4074" y="1572"/>
                    <a:pt x="2196" y="2716"/>
                    <a:pt x="1139" y="5076"/>
                  </a:cubicBezTo>
                  <a:cubicBezTo>
                    <a:pt x="83" y="7436"/>
                    <a:pt x="-152" y="11013"/>
                    <a:pt x="83" y="13516"/>
                  </a:cubicBezTo>
                  <a:cubicBezTo>
                    <a:pt x="318" y="16019"/>
                    <a:pt x="1022" y="17450"/>
                    <a:pt x="1491" y="18523"/>
                  </a:cubicBezTo>
                  <a:cubicBezTo>
                    <a:pt x="1961" y="19595"/>
                    <a:pt x="2196" y="20311"/>
                    <a:pt x="2196" y="20740"/>
                  </a:cubicBezTo>
                  <a:cubicBezTo>
                    <a:pt x="2196" y="21169"/>
                    <a:pt x="1961" y="21312"/>
                    <a:pt x="1726" y="2145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1" name="Line"/>
            <p:cNvSpPr/>
            <p:nvPr/>
          </p:nvSpPr>
          <p:spPr>
            <a:xfrm>
              <a:off x="1207418" y="153463"/>
              <a:ext cx="195318" cy="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829" y="15055"/>
                    <a:pt x="5657" y="8509"/>
                    <a:pt x="9257" y="4909"/>
                  </a:cubicBezTo>
                  <a:cubicBezTo>
                    <a:pt x="12857" y="1309"/>
                    <a:pt x="17229" y="655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2" name="Line"/>
            <p:cNvSpPr/>
            <p:nvPr/>
          </p:nvSpPr>
          <p:spPr>
            <a:xfrm>
              <a:off x="1207418" y="292976"/>
              <a:ext cx="230197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800" y="18000"/>
                    <a:pt x="9600" y="14400"/>
                    <a:pt x="13200" y="10800"/>
                  </a:cubicBezTo>
                  <a:cubicBezTo>
                    <a:pt x="16800" y="7200"/>
                    <a:pt x="19200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3" name="Line"/>
            <p:cNvSpPr/>
            <p:nvPr/>
          </p:nvSpPr>
          <p:spPr>
            <a:xfrm>
              <a:off x="1884053" y="-13952"/>
              <a:ext cx="41855" cy="34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000" y="3312"/>
                    <a:pt x="14400" y="6624"/>
                    <a:pt x="10800" y="10224"/>
                  </a:cubicBezTo>
                  <a:cubicBezTo>
                    <a:pt x="7200" y="13824"/>
                    <a:pt x="3600" y="1771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4" name="Line"/>
            <p:cNvSpPr/>
            <p:nvPr/>
          </p:nvSpPr>
          <p:spPr>
            <a:xfrm>
              <a:off x="1884053" y="-28191"/>
              <a:ext cx="272051" cy="363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9" fill="norm" stroke="1" extrusionOk="0">
                  <a:moveTo>
                    <a:pt x="0" y="4969"/>
                  </a:moveTo>
                  <a:cubicBezTo>
                    <a:pt x="738" y="6208"/>
                    <a:pt x="1477" y="7446"/>
                    <a:pt x="2585" y="8684"/>
                  </a:cubicBezTo>
                  <a:cubicBezTo>
                    <a:pt x="3692" y="9922"/>
                    <a:pt x="5169" y="11161"/>
                    <a:pt x="7015" y="11848"/>
                  </a:cubicBezTo>
                  <a:cubicBezTo>
                    <a:pt x="8862" y="12536"/>
                    <a:pt x="11077" y="12674"/>
                    <a:pt x="12831" y="12261"/>
                  </a:cubicBezTo>
                  <a:cubicBezTo>
                    <a:pt x="14585" y="11848"/>
                    <a:pt x="15877" y="10885"/>
                    <a:pt x="16985" y="8959"/>
                  </a:cubicBezTo>
                  <a:cubicBezTo>
                    <a:pt x="18092" y="7033"/>
                    <a:pt x="19015" y="4144"/>
                    <a:pt x="19662" y="2355"/>
                  </a:cubicBezTo>
                  <a:cubicBezTo>
                    <a:pt x="20308" y="567"/>
                    <a:pt x="20677" y="-121"/>
                    <a:pt x="20862" y="17"/>
                  </a:cubicBezTo>
                  <a:cubicBezTo>
                    <a:pt x="21046" y="154"/>
                    <a:pt x="21046" y="1117"/>
                    <a:pt x="20862" y="3525"/>
                  </a:cubicBezTo>
                  <a:cubicBezTo>
                    <a:pt x="20677" y="5933"/>
                    <a:pt x="20308" y="9785"/>
                    <a:pt x="19938" y="12605"/>
                  </a:cubicBezTo>
                  <a:cubicBezTo>
                    <a:pt x="19569" y="15425"/>
                    <a:pt x="19200" y="17214"/>
                    <a:pt x="19015" y="18521"/>
                  </a:cubicBezTo>
                  <a:cubicBezTo>
                    <a:pt x="18831" y="19828"/>
                    <a:pt x="18831" y="20654"/>
                    <a:pt x="19292" y="21066"/>
                  </a:cubicBezTo>
                  <a:cubicBezTo>
                    <a:pt x="19754" y="21479"/>
                    <a:pt x="20677" y="21479"/>
                    <a:pt x="21600" y="2147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5" name="Line"/>
            <p:cNvSpPr/>
            <p:nvPr/>
          </p:nvSpPr>
          <p:spPr>
            <a:xfrm>
              <a:off x="2267713" y="-58487"/>
              <a:ext cx="202294" cy="35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fill="norm" stroke="1" extrusionOk="0">
                  <a:moveTo>
                    <a:pt x="9683" y="3087"/>
                  </a:moveTo>
                  <a:cubicBezTo>
                    <a:pt x="8441" y="3087"/>
                    <a:pt x="7200" y="3087"/>
                    <a:pt x="6331" y="3436"/>
                  </a:cubicBezTo>
                  <a:cubicBezTo>
                    <a:pt x="5462" y="3784"/>
                    <a:pt x="4966" y="4481"/>
                    <a:pt x="3972" y="6710"/>
                  </a:cubicBezTo>
                  <a:cubicBezTo>
                    <a:pt x="2979" y="8940"/>
                    <a:pt x="1490" y="12703"/>
                    <a:pt x="745" y="15211"/>
                  </a:cubicBezTo>
                  <a:cubicBezTo>
                    <a:pt x="0" y="17719"/>
                    <a:pt x="0" y="18974"/>
                    <a:pt x="0" y="19183"/>
                  </a:cubicBezTo>
                  <a:cubicBezTo>
                    <a:pt x="0" y="19392"/>
                    <a:pt x="0" y="18556"/>
                    <a:pt x="1241" y="15908"/>
                  </a:cubicBezTo>
                  <a:cubicBezTo>
                    <a:pt x="2483" y="13260"/>
                    <a:pt x="4966" y="8801"/>
                    <a:pt x="6579" y="6014"/>
                  </a:cubicBezTo>
                  <a:cubicBezTo>
                    <a:pt x="8193" y="3227"/>
                    <a:pt x="8938" y="2112"/>
                    <a:pt x="9683" y="1276"/>
                  </a:cubicBezTo>
                  <a:cubicBezTo>
                    <a:pt x="10428" y="439"/>
                    <a:pt x="11172" y="-118"/>
                    <a:pt x="11545" y="21"/>
                  </a:cubicBezTo>
                  <a:cubicBezTo>
                    <a:pt x="11917" y="161"/>
                    <a:pt x="11917" y="997"/>
                    <a:pt x="12290" y="3017"/>
                  </a:cubicBezTo>
                  <a:cubicBezTo>
                    <a:pt x="12662" y="5038"/>
                    <a:pt x="13407" y="8243"/>
                    <a:pt x="15021" y="11518"/>
                  </a:cubicBezTo>
                  <a:cubicBezTo>
                    <a:pt x="16634" y="14793"/>
                    <a:pt x="19117" y="18137"/>
                    <a:pt x="21600" y="2148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6" name="Line"/>
            <p:cNvSpPr/>
            <p:nvPr/>
          </p:nvSpPr>
          <p:spPr>
            <a:xfrm>
              <a:off x="2216217" y="118585"/>
              <a:ext cx="309595" cy="1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600" fill="norm" stroke="1" extrusionOk="0">
                  <a:moveTo>
                    <a:pt x="2119" y="21600"/>
                  </a:moveTo>
                  <a:cubicBezTo>
                    <a:pt x="1152" y="19800"/>
                    <a:pt x="184" y="18000"/>
                    <a:pt x="23" y="16425"/>
                  </a:cubicBezTo>
                  <a:cubicBezTo>
                    <a:pt x="-138" y="14850"/>
                    <a:pt x="507" y="13500"/>
                    <a:pt x="2522" y="11925"/>
                  </a:cubicBezTo>
                  <a:cubicBezTo>
                    <a:pt x="4537" y="10350"/>
                    <a:pt x="7922" y="8550"/>
                    <a:pt x="11307" y="6525"/>
                  </a:cubicBezTo>
                  <a:cubicBezTo>
                    <a:pt x="14692" y="4500"/>
                    <a:pt x="18077" y="2250"/>
                    <a:pt x="21462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7" name="Line"/>
            <p:cNvSpPr/>
            <p:nvPr/>
          </p:nvSpPr>
          <p:spPr>
            <a:xfrm>
              <a:off x="2650754" y="-27903"/>
              <a:ext cx="21547" cy="34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fill="norm" stroke="1" extrusionOk="0">
                  <a:moveTo>
                    <a:pt x="20015" y="0"/>
                  </a:moveTo>
                  <a:cubicBezTo>
                    <a:pt x="11375" y="4608"/>
                    <a:pt x="2735" y="9216"/>
                    <a:pt x="575" y="12816"/>
                  </a:cubicBezTo>
                  <a:cubicBezTo>
                    <a:pt x="-1585" y="16416"/>
                    <a:pt x="2735" y="19008"/>
                    <a:pt x="7055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8" name="Line"/>
            <p:cNvSpPr/>
            <p:nvPr/>
          </p:nvSpPr>
          <p:spPr>
            <a:xfrm>
              <a:off x="2592678" y="-34879"/>
              <a:ext cx="288891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28" y="21600"/>
                  </a:moveTo>
                  <a:cubicBezTo>
                    <a:pt x="213" y="17100"/>
                    <a:pt x="-301" y="12600"/>
                    <a:pt x="213" y="10800"/>
                  </a:cubicBezTo>
                  <a:cubicBezTo>
                    <a:pt x="728" y="9000"/>
                    <a:pt x="2270" y="9900"/>
                    <a:pt x="5785" y="8550"/>
                  </a:cubicBezTo>
                  <a:cubicBezTo>
                    <a:pt x="9299" y="7200"/>
                    <a:pt x="14785" y="3600"/>
                    <a:pt x="17699" y="1800"/>
                  </a:cubicBezTo>
                  <a:cubicBezTo>
                    <a:pt x="20613" y="0"/>
                    <a:pt x="20956" y="0"/>
                    <a:pt x="21299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09" name="Line"/>
            <p:cNvSpPr/>
            <p:nvPr/>
          </p:nvSpPr>
          <p:spPr>
            <a:xfrm>
              <a:off x="2877265" y="-27958"/>
              <a:ext cx="290305" cy="35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162" fill="norm" stroke="1" extrusionOk="0">
                  <a:moveTo>
                    <a:pt x="11540" y="421"/>
                  </a:moveTo>
                  <a:cubicBezTo>
                    <a:pt x="10689" y="143"/>
                    <a:pt x="9839" y="-136"/>
                    <a:pt x="8648" y="73"/>
                  </a:cubicBezTo>
                  <a:cubicBezTo>
                    <a:pt x="7458" y="282"/>
                    <a:pt x="5927" y="979"/>
                    <a:pt x="4226" y="3487"/>
                  </a:cubicBezTo>
                  <a:cubicBezTo>
                    <a:pt x="2525" y="5996"/>
                    <a:pt x="654" y="10316"/>
                    <a:pt x="144" y="13521"/>
                  </a:cubicBezTo>
                  <a:cubicBezTo>
                    <a:pt x="-366" y="16726"/>
                    <a:pt x="484" y="18816"/>
                    <a:pt x="2525" y="20001"/>
                  </a:cubicBezTo>
                  <a:cubicBezTo>
                    <a:pt x="4566" y="21185"/>
                    <a:pt x="7798" y="21464"/>
                    <a:pt x="11114" y="20837"/>
                  </a:cubicBezTo>
                  <a:cubicBezTo>
                    <a:pt x="14431" y="20210"/>
                    <a:pt x="17832" y="18677"/>
                    <a:pt x="21234" y="1714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10" name="Line"/>
            <p:cNvSpPr/>
            <p:nvPr/>
          </p:nvSpPr>
          <p:spPr>
            <a:xfrm>
              <a:off x="3160593" y="13951"/>
              <a:ext cx="62782" cy="279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4860"/>
                    <a:pt x="0" y="9720"/>
                    <a:pt x="1600" y="13050"/>
                  </a:cubicBezTo>
                  <a:cubicBezTo>
                    <a:pt x="3200" y="16380"/>
                    <a:pt x="6400" y="18180"/>
                    <a:pt x="10000" y="19350"/>
                  </a:cubicBezTo>
                  <a:cubicBezTo>
                    <a:pt x="13600" y="20520"/>
                    <a:pt x="17600" y="2106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11" name="Line"/>
            <p:cNvSpPr/>
            <p:nvPr/>
          </p:nvSpPr>
          <p:spPr>
            <a:xfrm>
              <a:off x="3314057" y="-27903"/>
              <a:ext cx="13953" cy="362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1523"/>
                    <a:pt x="0" y="3046"/>
                    <a:pt x="0" y="5885"/>
                  </a:cubicBezTo>
                  <a:cubicBezTo>
                    <a:pt x="0" y="8723"/>
                    <a:pt x="10800" y="12877"/>
                    <a:pt x="12600" y="15715"/>
                  </a:cubicBezTo>
                  <a:cubicBezTo>
                    <a:pt x="14400" y="18554"/>
                    <a:pt x="7200" y="20077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12" name="Line"/>
            <p:cNvSpPr/>
            <p:nvPr/>
          </p:nvSpPr>
          <p:spPr>
            <a:xfrm>
              <a:off x="3132691" y="111610"/>
              <a:ext cx="237172" cy="62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506" y="16000"/>
                    <a:pt x="11012" y="10400"/>
                    <a:pt x="14612" y="6800"/>
                  </a:cubicBezTo>
                  <a:cubicBezTo>
                    <a:pt x="18212" y="3200"/>
                    <a:pt x="19906" y="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13" name="Line"/>
            <p:cNvSpPr/>
            <p:nvPr/>
          </p:nvSpPr>
          <p:spPr>
            <a:xfrm>
              <a:off x="3454368" y="6975"/>
              <a:ext cx="27105" cy="306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600" fill="norm" stroke="1" extrusionOk="0">
                  <a:moveTo>
                    <a:pt x="10182" y="0"/>
                  </a:moveTo>
                  <a:cubicBezTo>
                    <a:pt x="6582" y="4745"/>
                    <a:pt x="2982" y="9491"/>
                    <a:pt x="1182" y="12845"/>
                  </a:cubicBezTo>
                  <a:cubicBezTo>
                    <a:pt x="-618" y="16200"/>
                    <a:pt x="-618" y="18164"/>
                    <a:pt x="2982" y="19391"/>
                  </a:cubicBezTo>
                  <a:cubicBezTo>
                    <a:pt x="6582" y="20618"/>
                    <a:pt x="13782" y="21109"/>
                    <a:pt x="20982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14" name="Line"/>
            <p:cNvSpPr/>
            <p:nvPr/>
          </p:nvSpPr>
          <p:spPr>
            <a:xfrm>
              <a:off x="3589794" y="20926"/>
              <a:ext cx="17240" cy="25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20018" y="0"/>
                  </a:moveTo>
                  <a:cubicBezTo>
                    <a:pt x="11918" y="4865"/>
                    <a:pt x="3818" y="9730"/>
                    <a:pt x="1118" y="13330"/>
                  </a:cubicBezTo>
                  <a:cubicBezTo>
                    <a:pt x="-1582" y="16930"/>
                    <a:pt x="1118" y="19265"/>
                    <a:pt x="3818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15" name="Line"/>
            <p:cNvSpPr/>
            <p:nvPr/>
          </p:nvSpPr>
          <p:spPr>
            <a:xfrm>
              <a:off x="3593083" y="-44541"/>
              <a:ext cx="223220" cy="29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fill="norm" stroke="1" extrusionOk="0">
                  <a:moveTo>
                    <a:pt x="0" y="4751"/>
                  </a:moveTo>
                  <a:cubicBezTo>
                    <a:pt x="1350" y="6607"/>
                    <a:pt x="2700" y="8463"/>
                    <a:pt x="4500" y="11079"/>
                  </a:cubicBezTo>
                  <a:cubicBezTo>
                    <a:pt x="6300" y="13695"/>
                    <a:pt x="8550" y="17070"/>
                    <a:pt x="10125" y="19010"/>
                  </a:cubicBezTo>
                  <a:cubicBezTo>
                    <a:pt x="11700" y="20951"/>
                    <a:pt x="12600" y="21457"/>
                    <a:pt x="13162" y="21288"/>
                  </a:cubicBezTo>
                  <a:cubicBezTo>
                    <a:pt x="13725" y="21119"/>
                    <a:pt x="13950" y="20276"/>
                    <a:pt x="15075" y="16985"/>
                  </a:cubicBezTo>
                  <a:cubicBezTo>
                    <a:pt x="16200" y="13695"/>
                    <a:pt x="18225" y="7957"/>
                    <a:pt x="19463" y="4582"/>
                  </a:cubicBezTo>
                  <a:cubicBezTo>
                    <a:pt x="20700" y="1207"/>
                    <a:pt x="21150" y="195"/>
                    <a:pt x="21375" y="26"/>
                  </a:cubicBezTo>
                  <a:cubicBezTo>
                    <a:pt x="21600" y="-143"/>
                    <a:pt x="21600" y="532"/>
                    <a:pt x="21600" y="120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16" name="Line"/>
            <p:cNvSpPr/>
            <p:nvPr/>
          </p:nvSpPr>
          <p:spPr>
            <a:xfrm>
              <a:off x="3891813" y="-95138"/>
              <a:ext cx="273327" cy="450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1370" fill="norm" stroke="1" extrusionOk="0">
                  <a:moveTo>
                    <a:pt x="9198" y="6823"/>
                  </a:moveTo>
                  <a:cubicBezTo>
                    <a:pt x="8662" y="6382"/>
                    <a:pt x="8127" y="5941"/>
                    <a:pt x="8216" y="5556"/>
                  </a:cubicBezTo>
                  <a:cubicBezTo>
                    <a:pt x="8305" y="5170"/>
                    <a:pt x="9019" y="4839"/>
                    <a:pt x="10090" y="4454"/>
                  </a:cubicBezTo>
                  <a:cubicBezTo>
                    <a:pt x="11161" y="4068"/>
                    <a:pt x="12589" y="3627"/>
                    <a:pt x="13571" y="3186"/>
                  </a:cubicBezTo>
                  <a:cubicBezTo>
                    <a:pt x="14553" y="2746"/>
                    <a:pt x="15089" y="2305"/>
                    <a:pt x="15356" y="1809"/>
                  </a:cubicBezTo>
                  <a:cubicBezTo>
                    <a:pt x="15624" y="1313"/>
                    <a:pt x="15624" y="762"/>
                    <a:pt x="14732" y="376"/>
                  </a:cubicBezTo>
                  <a:cubicBezTo>
                    <a:pt x="13839" y="-10"/>
                    <a:pt x="12054" y="-230"/>
                    <a:pt x="9555" y="376"/>
                  </a:cubicBezTo>
                  <a:cubicBezTo>
                    <a:pt x="7056" y="982"/>
                    <a:pt x="3842" y="2415"/>
                    <a:pt x="1968" y="4729"/>
                  </a:cubicBezTo>
                  <a:cubicBezTo>
                    <a:pt x="94" y="7043"/>
                    <a:pt x="-442" y="10239"/>
                    <a:pt x="361" y="12554"/>
                  </a:cubicBezTo>
                  <a:cubicBezTo>
                    <a:pt x="1165" y="14868"/>
                    <a:pt x="3307" y="16301"/>
                    <a:pt x="5270" y="16907"/>
                  </a:cubicBezTo>
                  <a:cubicBezTo>
                    <a:pt x="7234" y="17513"/>
                    <a:pt x="9019" y="17292"/>
                    <a:pt x="10269" y="17017"/>
                  </a:cubicBezTo>
                  <a:cubicBezTo>
                    <a:pt x="11518" y="16741"/>
                    <a:pt x="12232" y="16411"/>
                    <a:pt x="12589" y="15970"/>
                  </a:cubicBezTo>
                  <a:cubicBezTo>
                    <a:pt x="12946" y="15529"/>
                    <a:pt x="12946" y="14978"/>
                    <a:pt x="12589" y="14482"/>
                  </a:cubicBezTo>
                  <a:cubicBezTo>
                    <a:pt x="12232" y="13986"/>
                    <a:pt x="11518" y="13546"/>
                    <a:pt x="10358" y="13160"/>
                  </a:cubicBezTo>
                  <a:cubicBezTo>
                    <a:pt x="9198" y="12774"/>
                    <a:pt x="7591" y="12443"/>
                    <a:pt x="7413" y="12223"/>
                  </a:cubicBezTo>
                  <a:cubicBezTo>
                    <a:pt x="7234" y="12003"/>
                    <a:pt x="8484" y="11892"/>
                    <a:pt x="10626" y="11507"/>
                  </a:cubicBezTo>
                  <a:cubicBezTo>
                    <a:pt x="12768" y="11121"/>
                    <a:pt x="15803" y="10460"/>
                    <a:pt x="17766" y="9964"/>
                  </a:cubicBezTo>
                  <a:cubicBezTo>
                    <a:pt x="19730" y="9468"/>
                    <a:pt x="20622" y="9137"/>
                    <a:pt x="20890" y="9413"/>
                  </a:cubicBezTo>
                  <a:cubicBezTo>
                    <a:pt x="21158" y="9688"/>
                    <a:pt x="20801" y="10570"/>
                    <a:pt x="20444" y="12388"/>
                  </a:cubicBezTo>
                  <a:cubicBezTo>
                    <a:pt x="20087" y="14207"/>
                    <a:pt x="19730" y="16962"/>
                    <a:pt x="19641" y="18615"/>
                  </a:cubicBezTo>
                  <a:cubicBezTo>
                    <a:pt x="19551" y="20268"/>
                    <a:pt x="19730" y="20819"/>
                    <a:pt x="19908" y="2137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17" name="Line"/>
            <p:cNvSpPr/>
            <p:nvPr/>
          </p:nvSpPr>
          <p:spPr>
            <a:xfrm>
              <a:off x="4409230" y="272049"/>
              <a:ext cx="20929" cy="13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3018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86746" y="479657"/>
              <a:ext cx="45166" cy="45165"/>
            </a:xfrm>
            <a:prstGeom prst="rect">
              <a:avLst/>
            </a:prstGeom>
            <a:effectLst/>
          </p:spPr>
        </p:pic>
        <p:pic>
          <p:nvPicPr>
            <p:cNvPr id="3020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95447" y="390716"/>
              <a:ext cx="94580" cy="64933"/>
            </a:xfrm>
            <a:prstGeom prst="rect">
              <a:avLst/>
            </a:prstGeom>
            <a:effectLst/>
          </p:spPr>
        </p:pic>
      </p:grpSp>
      <p:grpSp>
        <p:nvGrpSpPr>
          <p:cNvPr id="3073" name="Drawing"/>
          <p:cNvGrpSpPr/>
          <p:nvPr/>
        </p:nvGrpSpPr>
        <p:grpSpPr>
          <a:xfrm>
            <a:off x="936449" y="4157708"/>
            <a:ext cx="10274400" cy="865818"/>
            <a:chOff x="-81357" y="-209033"/>
            <a:chExt cx="10274399" cy="865816"/>
          </a:xfrm>
        </p:grpSpPr>
        <p:pic>
          <p:nvPicPr>
            <p:cNvPr id="3023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1358" y="-12704"/>
              <a:ext cx="338840" cy="505032"/>
            </a:xfrm>
            <a:prstGeom prst="rect">
              <a:avLst/>
            </a:prstGeom>
            <a:effectLst/>
          </p:spPr>
        </p:pic>
        <p:pic>
          <p:nvPicPr>
            <p:cNvPr id="3025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5174" y="17670"/>
              <a:ext cx="262264" cy="452081"/>
            </a:xfrm>
            <a:prstGeom prst="rect">
              <a:avLst/>
            </a:prstGeom>
            <a:effectLst/>
          </p:spPr>
        </p:pic>
        <p:pic>
          <p:nvPicPr>
            <p:cNvPr id="3027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38993" y="-62390"/>
              <a:ext cx="302102" cy="500775"/>
            </a:xfrm>
            <a:prstGeom prst="rect">
              <a:avLst/>
            </a:prstGeom>
            <a:effectLst/>
          </p:spPr>
        </p:pic>
        <p:pic>
          <p:nvPicPr>
            <p:cNvPr id="3029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403374" y="-12701"/>
              <a:ext cx="249234" cy="457890"/>
            </a:xfrm>
            <a:prstGeom prst="rect">
              <a:avLst/>
            </a:prstGeom>
            <a:effectLst/>
          </p:spPr>
        </p:pic>
        <p:pic>
          <p:nvPicPr>
            <p:cNvPr id="3031" name="Line" descr="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46224" y="175638"/>
              <a:ext cx="248241" cy="157944"/>
            </a:xfrm>
            <a:prstGeom prst="rect">
              <a:avLst/>
            </a:prstGeom>
            <a:effectLst/>
          </p:spPr>
        </p:pic>
        <p:pic>
          <p:nvPicPr>
            <p:cNvPr id="3033" name="Line" descr="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676565" y="-47517"/>
              <a:ext cx="122531" cy="471779"/>
            </a:xfrm>
            <a:prstGeom prst="rect">
              <a:avLst/>
            </a:prstGeom>
            <a:effectLst/>
          </p:spPr>
        </p:pic>
        <p:pic>
          <p:nvPicPr>
            <p:cNvPr id="3035" name="Line" descr="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781982" y="104643"/>
              <a:ext cx="232372" cy="529446"/>
            </a:xfrm>
            <a:prstGeom prst="rect">
              <a:avLst/>
            </a:prstGeom>
            <a:effectLst/>
          </p:spPr>
        </p:pic>
        <p:pic>
          <p:nvPicPr>
            <p:cNvPr id="3037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130703" y="294227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3039" name="Line" descr="Li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151684" y="6732"/>
              <a:ext cx="1333028" cy="650051"/>
            </a:xfrm>
            <a:prstGeom prst="rect">
              <a:avLst/>
            </a:prstGeom>
            <a:effectLst/>
          </p:spPr>
        </p:pic>
        <p:pic>
          <p:nvPicPr>
            <p:cNvPr id="3041" name="Line" descr="Lin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435874" y="91595"/>
              <a:ext cx="341817" cy="238762"/>
            </a:xfrm>
            <a:prstGeom prst="rect">
              <a:avLst/>
            </a:prstGeom>
            <a:effectLst/>
          </p:spPr>
        </p:pic>
        <p:pic>
          <p:nvPicPr>
            <p:cNvPr id="3043" name="Line" descr="Lin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749109" y="-159192"/>
              <a:ext cx="468068" cy="506647"/>
            </a:xfrm>
            <a:prstGeom prst="rect">
              <a:avLst/>
            </a:prstGeom>
            <a:effectLst/>
          </p:spPr>
        </p:pic>
        <p:pic>
          <p:nvPicPr>
            <p:cNvPr id="3045" name="Line" descr="Lin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620828" y="-26837"/>
              <a:ext cx="421935" cy="70729"/>
            </a:xfrm>
            <a:prstGeom prst="rect">
              <a:avLst/>
            </a:prstGeom>
            <a:effectLst/>
          </p:spPr>
        </p:pic>
        <p:pic>
          <p:nvPicPr>
            <p:cNvPr id="3047" name="Line" descr="Line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5891639" y="-22557"/>
              <a:ext cx="311696" cy="351279"/>
            </a:xfrm>
            <a:prstGeom prst="rect">
              <a:avLst/>
            </a:prstGeom>
            <a:effectLst/>
          </p:spPr>
        </p:pic>
        <p:pic>
          <p:nvPicPr>
            <p:cNvPr id="3049" name="Line" descr="Line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239345" y="-112685"/>
              <a:ext cx="79959" cy="460217"/>
            </a:xfrm>
            <a:prstGeom prst="rect">
              <a:avLst/>
            </a:prstGeom>
            <a:effectLst/>
          </p:spPr>
        </p:pic>
        <p:pic>
          <p:nvPicPr>
            <p:cNvPr id="3051" name="Line" descr="Lin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6175315" y="57056"/>
              <a:ext cx="304426" cy="74230"/>
            </a:xfrm>
            <a:prstGeom prst="rect">
              <a:avLst/>
            </a:prstGeom>
            <a:effectLst/>
          </p:spPr>
        </p:pic>
        <p:pic>
          <p:nvPicPr>
            <p:cNvPr id="3053" name="Line" descr="Lin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6401798" y="-138184"/>
              <a:ext cx="585890" cy="460382"/>
            </a:xfrm>
            <a:prstGeom prst="rect">
              <a:avLst/>
            </a:prstGeom>
            <a:effectLst/>
          </p:spPr>
        </p:pic>
        <p:pic>
          <p:nvPicPr>
            <p:cNvPr id="3055" name="Line" descr="Lin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7006414" y="-173140"/>
              <a:ext cx="408065" cy="422078"/>
            </a:xfrm>
            <a:prstGeom prst="rect">
              <a:avLst/>
            </a:prstGeom>
            <a:effectLst/>
          </p:spPr>
        </p:pic>
        <p:pic>
          <p:nvPicPr>
            <p:cNvPr id="3057" name="Line" descr="Lin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7842978" y="-22658"/>
              <a:ext cx="342601" cy="370191"/>
            </a:xfrm>
            <a:prstGeom prst="rect">
              <a:avLst/>
            </a:prstGeom>
            <a:effectLst/>
          </p:spPr>
        </p:pic>
        <p:pic>
          <p:nvPicPr>
            <p:cNvPr id="3059" name="Line" descr="Lin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8200325" y="-183871"/>
              <a:ext cx="476740" cy="473952"/>
            </a:xfrm>
            <a:prstGeom prst="rect">
              <a:avLst/>
            </a:prstGeom>
            <a:effectLst/>
          </p:spPr>
        </p:pic>
        <p:pic>
          <p:nvPicPr>
            <p:cNvPr id="3061" name="Line" descr="Lin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8519125" y="-82458"/>
              <a:ext cx="227696" cy="46330"/>
            </a:xfrm>
            <a:prstGeom prst="rect">
              <a:avLst/>
            </a:prstGeom>
            <a:effectLst/>
          </p:spPr>
        </p:pic>
        <p:pic>
          <p:nvPicPr>
            <p:cNvPr id="3063" name="Line" descr="Lin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8745603" y="-6636"/>
              <a:ext cx="343024" cy="308097"/>
            </a:xfrm>
            <a:prstGeom prst="rect">
              <a:avLst/>
            </a:prstGeom>
            <a:effectLst/>
          </p:spPr>
        </p:pic>
        <p:pic>
          <p:nvPicPr>
            <p:cNvPr id="3065" name="Line" descr="Lin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9056990" y="-175465"/>
              <a:ext cx="443199" cy="467191"/>
            </a:xfrm>
            <a:prstGeom prst="rect">
              <a:avLst/>
            </a:prstGeom>
            <a:effectLst/>
          </p:spPr>
        </p:pic>
        <p:pic>
          <p:nvPicPr>
            <p:cNvPr id="3067" name="Line" descr="Line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9426617" y="-209034"/>
              <a:ext cx="107373" cy="151979"/>
            </a:xfrm>
            <a:prstGeom prst="rect">
              <a:avLst/>
            </a:prstGeom>
            <a:effectLst/>
          </p:spPr>
        </p:pic>
        <p:pic>
          <p:nvPicPr>
            <p:cNvPr id="3069" name="Line" descr="Line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9492770" y="-37218"/>
              <a:ext cx="473754" cy="515880"/>
            </a:xfrm>
            <a:prstGeom prst="rect">
              <a:avLst/>
            </a:prstGeom>
            <a:effectLst/>
          </p:spPr>
        </p:pic>
        <p:pic>
          <p:nvPicPr>
            <p:cNvPr id="3071" name="Line" descr="Line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10067715" y="149411"/>
              <a:ext cx="125327" cy="86510"/>
            </a:xfrm>
            <a:prstGeom prst="rect">
              <a:avLst/>
            </a:prstGeom>
            <a:effectLst/>
          </p:spPr>
        </p:pic>
      </p:grpSp>
      <p:grpSp>
        <p:nvGrpSpPr>
          <p:cNvPr id="3174" name="Drawing"/>
          <p:cNvGrpSpPr/>
          <p:nvPr/>
        </p:nvGrpSpPr>
        <p:grpSpPr>
          <a:xfrm>
            <a:off x="758319" y="5129251"/>
            <a:ext cx="11436447" cy="1119033"/>
            <a:chOff x="337714" y="958850"/>
            <a:chExt cx="11436446" cy="1119032"/>
          </a:xfrm>
        </p:grpSpPr>
        <p:pic>
          <p:nvPicPr>
            <p:cNvPr id="3074" name="Line" descr="Line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337714" y="1190202"/>
              <a:ext cx="405364" cy="684722"/>
            </a:xfrm>
            <a:prstGeom prst="rect">
              <a:avLst/>
            </a:prstGeom>
            <a:effectLst/>
          </p:spPr>
        </p:pic>
        <p:pic>
          <p:nvPicPr>
            <p:cNvPr id="3076" name="Line" descr="Line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1212939" y="1250908"/>
              <a:ext cx="171743" cy="452504"/>
            </a:xfrm>
            <a:prstGeom prst="rect">
              <a:avLst/>
            </a:prstGeom>
            <a:effectLst/>
          </p:spPr>
        </p:pic>
        <p:pic>
          <p:nvPicPr>
            <p:cNvPr id="3078" name="Line" descr="Line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1150682" y="1264860"/>
              <a:ext cx="262055" cy="453052"/>
            </a:xfrm>
            <a:prstGeom prst="rect">
              <a:avLst/>
            </a:prstGeom>
            <a:effectLst/>
          </p:spPr>
        </p:pic>
        <p:pic>
          <p:nvPicPr>
            <p:cNvPr id="3080" name="Line" descr="Line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1556633" y="1299386"/>
              <a:ext cx="302543" cy="344635"/>
            </a:xfrm>
            <a:prstGeom prst="rect">
              <a:avLst/>
            </a:prstGeom>
            <a:effectLst/>
          </p:spPr>
        </p:pic>
        <p:pic>
          <p:nvPicPr>
            <p:cNvPr id="3082" name="Line" descr="Line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1631477" y="1432275"/>
              <a:ext cx="206774" cy="88188"/>
            </a:xfrm>
            <a:prstGeom prst="rect">
              <a:avLst/>
            </a:prstGeom>
            <a:effectLst/>
          </p:spPr>
        </p:pic>
        <p:pic>
          <p:nvPicPr>
            <p:cNvPr id="3084" name="Line" descr="Line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2155747" y="1320742"/>
              <a:ext cx="258246" cy="224730"/>
            </a:xfrm>
            <a:prstGeom prst="rect">
              <a:avLst/>
            </a:prstGeom>
            <a:effectLst/>
          </p:spPr>
        </p:pic>
        <p:pic>
          <p:nvPicPr>
            <p:cNvPr id="3086" name="Line" descr="Line"/>
            <p:cNvPicPr>
              <a:picLocks noChangeAspect="0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2261612" y="1223009"/>
              <a:ext cx="50981" cy="436965"/>
            </a:xfrm>
            <a:prstGeom prst="rect">
              <a:avLst/>
            </a:prstGeom>
            <a:effectLst/>
          </p:spPr>
        </p:pic>
        <p:pic>
          <p:nvPicPr>
            <p:cNvPr id="3088" name="Line" descr="Line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2090545" y="1220303"/>
              <a:ext cx="305756" cy="111815"/>
            </a:xfrm>
            <a:prstGeom prst="rect">
              <a:avLst/>
            </a:prstGeom>
            <a:effectLst/>
          </p:spPr>
        </p:pic>
        <p:pic>
          <p:nvPicPr>
            <p:cNvPr id="3090" name="Line" descr="Line"/>
            <p:cNvPicPr>
              <a:picLocks noChangeAspect="0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2077918" y="1627594"/>
              <a:ext cx="374187" cy="102137"/>
            </a:xfrm>
            <a:prstGeom prst="rect">
              <a:avLst/>
            </a:prstGeom>
            <a:effectLst/>
          </p:spPr>
        </p:pic>
        <p:pic>
          <p:nvPicPr>
            <p:cNvPr id="3092" name="Line" descr="Line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2862579" y="1283001"/>
              <a:ext cx="461480" cy="307218"/>
            </a:xfrm>
            <a:prstGeom prst="rect">
              <a:avLst/>
            </a:prstGeom>
            <a:effectLst/>
          </p:spPr>
        </p:pic>
        <p:pic>
          <p:nvPicPr>
            <p:cNvPr id="3094" name="Line" descr="Line"/>
            <p:cNvPicPr>
              <a:picLocks noChangeAspect="0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3779971" y="1209055"/>
              <a:ext cx="185846" cy="227700"/>
            </a:xfrm>
            <a:prstGeom prst="rect">
              <a:avLst/>
            </a:prstGeom>
            <a:effectLst/>
          </p:spPr>
        </p:pic>
        <p:pic>
          <p:nvPicPr>
            <p:cNvPr id="3096" name="Line" descr="Line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3894129" y="1216030"/>
              <a:ext cx="148420" cy="374189"/>
            </a:xfrm>
            <a:prstGeom prst="rect">
              <a:avLst/>
            </a:prstGeom>
            <a:effectLst/>
          </p:spPr>
        </p:pic>
        <p:pic>
          <p:nvPicPr>
            <p:cNvPr id="3098" name="Line" descr="Line"/>
            <p:cNvPicPr>
              <a:picLocks noChangeAspect="0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4209665" y="1264863"/>
              <a:ext cx="258394" cy="302720"/>
            </a:xfrm>
            <a:prstGeom prst="rect">
              <a:avLst/>
            </a:prstGeom>
            <a:effectLst/>
          </p:spPr>
        </p:pic>
        <p:pic>
          <p:nvPicPr>
            <p:cNvPr id="3100" name="Line" descr="Line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4226411" y="1369495"/>
              <a:ext cx="178870" cy="60284"/>
            </a:xfrm>
            <a:prstGeom prst="rect">
              <a:avLst/>
            </a:prstGeom>
            <a:effectLst/>
          </p:spPr>
        </p:pic>
        <p:pic>
          <p:nvPicPr>
            <p:cNvPr id="3102" name="Line" descr="Line"/>
            <p:cNvPicPr>
              <a:picLocks noChangeAspect="0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4780376" y="1191343"/>
              <a:ext cx="414760" cy="300537"/>
            </a:xfrm>
            <a:prstGeom prst="rect">
              <a:avLst/>
            </a:prstGeom>
            <a:effectLst/>
          </p:spPr>
        </p:pic>
        <p:pic>
          <p:nvPicPr>
            <p:cNvPr id="3104" name="Line" descr="Line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5022216" y="1171855"/>
              <a:ext cx="87601" cy="443785"/>
            </a:xfrm>
            <a:prstGeom prst="rect">
              <a:avLst/>
            </a:prstGeom>
            <a:effectLst/>
          </p:spPr>
        </p:pic>
        <p:pic>
          <p:nvPicPr>
            <p:cNvPr id="3106" name="Line" descr="Line"/>
            <p:cNvPicPr>
              <a:picLocks noChangeAspect="0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5813003" y="1209057"/>
              <a:ext cx="210624" cy="290479"/>
            </a:xfrm>
            <a:prstGeom prst="rect">
              <a:avLst/>
            </a:prstGeom>
            <a:effectLst/>
          </p:spPr>
        </p:pic>
        <p:pic>
          <p:nvPicPr>
            <p:cNvPr id="3108" name="Line" descr="Line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6034357" y="1197143"/>
              <a:ext cx="158311" cy="271300"/>
            </a:xfrm>
            <a:prstGeom prst="rect">
              <a:avLst/>
            </a:prstGeom>
            <a:effectLst/>
          </p:spPr>
        </p:pic>
        <p:pic>
          <p:nvPicPr>
            <p:cNvPr id="3110" name="Line" descr="Line"/>
            <p:cNvPicPr>
              <a:picLocks noChangeAspect="0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6217599" y="1069545"/>
              <a:ext cx="57150" cy="429991"/>
            </a:xfrm>
            <a:prstGeom prst="rect">
              <a:avLst/>
            </a:prstGeom>
            <a:effectLst/>
          </p:spPr>
        </p:pic>
        <p:pic>
          <p:nvPicPr>
            <p:cNvPr id="3112" name="Line" descr="Line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6116808" y="1202082"/>
              <a:ext cx="262574" cy="39353"/>
            </a:xfrm>
            <a:prstGeom prst="rect">
              <a:avLst/>
            </a:prstGeom>
            <a:effectLst/>
          </p:spPr>
        </p:pic>
        <p:pic>
          <p:nvPicPr>
            <p:cNvPr id="3114" name="Line" descr="Line"/>
            <p:cNvPicPr>
              <a:picLocks noChangeAspect="0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6776120" y="1251941"/>
              <a:ext cx="349653" cy="293271"/>
            </a:xfrm>
            <a:prstGeom prst="rect">
              <a:avLst/>
            </a:prstGeom>
            <a:effectLst/>
          </p:spPr>
        </p:pic>
        <p:pic>
          <p:nvPicPr>
            <p:cNvPr id="3116" name="Line" descr="Line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7097186" y="1278866"/>
              <a:ext cx="272735" cy="227200"/>
            </a:xfrm>
            <a:prstGeom prst="rect">
              <a:avLst/>
            </a:prstGeom>
            <a:effectLst/>
          </p:spPr>
        </p:pic>
        <p:pic>
          <p:nvPicPr>
            <p:cNvPr id="3118" name="Line" descr="Line"/>
            <p:cNvPicPr>
              <a:picLocks noChangeAspect="0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7355634" y="1041640"/>
              <a:ext cx="132872" cy="482112"/>
            </a:xfrm>
            <a:prstGeom prst="rect">
              <a:avLst/>
            </a:prstGeom>
            <a:effectLst/>
          </p:spPr>
        </p:pic>
        <p:pic>
          <p:nvPicPr>
            <p:cNvPr id="3120" name="Line" descr="Line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7302665" y="1195107"/>
              <a:ext cx="185841" cy="32377"/>
            </a:xfrm>
            <a:prstGeom prst="rect">
              <a:avLst/>
            </a:prstGeom>
            <a:effectLst/>
          </p:spPr>
        </p:pic>
        <p:pic>
          <p:nvPicPr>
            <p:cNvPr id="3122" name="Line" descr="Line"/>
            <p:cNvPicPr>
              <a:picLocks noChangeAspect="0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7484407" y="1234424"/>
              <a:ext cx="213371" cy="260909"/>
            </a:xfrm>
            <a:prstGeom prst="rect">
              <a:avLst/>
            </a:prstGeom>
            <a:effectLst/>
          </p:spPr>
        </p:pic>
        <p:pic>
          <p:nvPicPr>
            <p:cNvPr id="3124" name="Line" descr="Line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7684978" y="1062567"/>
              <a:ext cx="396459" cy="384303"/>
            </a:xfrm>
            <a:prstGeom prst="rect">
              <a:avLst/>
            </a:prstGeom>
            <a:effectLst/>
          </p:spPr>
        </p:pic>
        <p:pic>
          <p:nvPicPr>
            <p:cNvPr id="3126" name="Line" descr="Line"/>
            <p:cNvPicPr>
              <a:picLocks noChangeAspect="0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8022937" y="991316"/>
              <a:ext cx="274741" cy="436550"/>
            </a:xfrm>
            <a:prstGeom prst="rect">
              <a:avLst/>
            </a:prstGeom>
            <a:effectLst/>
          </p:spPr>
        </p:pic>
        <p:pic>
          <p:nvPicPr>
            <p:cNvPr id="3128" name="Line" descr="Line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8704767" y="958850"/>
              <a:ext cx="611353" cy="463623"/>
            </a:xfrm>
            <a:prstGeom prst="rect">
              <a:avLst/>
            </a:prstGeom>
            <a:effectLst/>
          </p:spPr>
        </p:pic>
        <p:pic>
          <p:nvPicPr>
            <p:cNvPr id="3130" name="Line" descr="Line"/>
            <p:cNvPicPr>
              <a:picLocks noChangeAspect="0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9109349" y="1048615"/>
              <a:ext cx="248628" cy="64301"/>
            </a:xfrm>
            <a:prstGeom prst="rect">
              <a:avLst/>
            </a:prstGeom>
            <a:effectLst/>
          </p:spPr>
        </p:pic>
        <p:pic>
          <p:nvPicPr>
            <p:cNvPr id="3132" name="Line" descr="Line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9542868" y="1041639"/>
              <a:ext cx="331305" cy="60286"/>
            </a:xfrm>
            <a:prstGeom prst="rect">
              <a:avLst/>
            </a:prstGeom>
            <a:effectLst/>
          </p:spPr>
        </p:pic>
        <p:pic>
          <p:nvPicPr>
            <p:cNvPr id="3134" name="Line" descr="Line"/>
            <p:cNvPicPr>
              <a:picLocks noChangeAspect="0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9557868" y="1055594"/>
              <a:ext cx="274448" cy="297451"/>
            </a:xfrm>
            <a:prstGeom prst="rect">
              <a:avLst/>
            </a:prstGeom>
            <a:effectLst/>
          </p:spPr>
        </p:pic>
        <p:pic>
          <p:nvPicPr>
            <p:cNvPr id="3136" name="Line" descr="Line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9835486" y="994316"/>
              <a:ext cx="254931" cy="400771"/>
            </a:xfrm>
            <a:prstGeom prst="rect">
              <a:avLst/>
            </a:prstGeom>
            <a:effectLst/>
          </p:spPr>
        </p:pic>
        <p:pic>
          <p:nvPicPr>
            <p:cNvPr id="3138" name="Line" descr="Line"/>
            <p:cNvPicPr>
              <a:picLocks noChangeAspect="0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9995257" y="1132326"/>
              <a:ext cx="227695" cy="206768"/>
            </a:xfrm>
            <a:prstGeom prst="rect">
              <a:avLst/>
            </a:prstGeom>
            <a:effectLst/>
          </p:spPr>
        </p:pic>
        <p:pic>
          <p:nvPicPr>
            <p:cNvPr id="3140" name="Line" descr="Line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10051061" y="1078846"/>
              <a:ext cx="171891" cy="302102"/>
            </a:xfrm>
            <a:prstGeom prst="rect">
              <a:avLst/>
            </a:prstGeom>
            <a:effectLst/>
          </p:spPr>
        </p:pic>
        <p:pic>
          <p:nvPicPr>
            <p:cNvPr id="3142" name="Line" descr="Line"/>
            <p:cNvPicPr>
              <a:picLocks noChangeAspect="0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10295206" y="1015130"/>
              <a:ext cx="146232" cy="386745"/>
            </a:xfrm>
            <a:prstGeom prst="rect">
              <a:avLst/>
            </a:prstGeom>
            <a:effectLst/>
          </p:spPr>
        </p:pic>
        <p:pic>
          <p:nvPicPr>
            <p:cNvPr id="3144" name="Line" descr="Line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10581209" y="1101057"/>
              <a:ext cx="227697" cy="42721"/>
            </a:xfrm>
            <a:prstGeom prst="rect">
              <a:avLst/>
            </a:prstGeom>
            <a:effectLst/>
          </p:spPr>
        </p:pic>
        <p:pic>
          <p:nvPicPr>
            <p:cNvPr id="3146" name="Line" descr="Line"/>
            <p:cNvPicPr>
              <a:picLocks noChangeAspect="0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10606787" y="1229982"/>
              <a:ext cx="223046" cy="56081"/>
            </a:xfrm>
            <a:prstGeom prst="rect">
              <a:avLst/>
            </a:prstGeom>
            <a:effectLst/>
          </p:spPr>
        </p:pic>
        <p:pic>
          <p:nvPicPr>
            <p:cNvPr id="3148" name="Line" descr="Line"/>
            <p:cNvPicPr>
              <a:picLocks noChangeAspect="0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11037398" y="993519"/>
              <a:ext cx="345467" cy="287136"/>
            </a:xfrm>
            <a:prstGeom prst="rect">
              <a:avLst/>
            </a:prstGeom>
            <a:effectLst/>
          </p:spPr>
        </p:pic>
        <p:pic>
          <p:nvPicPr>
            <p:cNvPr id="3150" name="Line" descr="Line"/>
            <p:cNvPicPr>
              <a:picLocks noChangeAspect="0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8316013" y="1744749"/>
              <a:ext cx="449032" cy="326785"/>
            </a:xfrm>
            <a:prstGeom prst="rect">
              <a:avLst/>
            </a:prstGeom>
            <a:effectLst/>
          </p:spPr>
        </p:pic>
        <p:pic>
          <p:nvPicPr>
            <p:cNvPr id="3152" name="Line" descr="Line"/>
            <p:cNvPicPr>
              <a:picLocks noChangeAspect="0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9419112" y="1736603"/>
              <a:ext cx="341633" cy="74468"/>
            </a:xfrm>
            <a:prstGeom prst="rect">
              <a:avLst/>
            </a:prstGeom>
            <a:effectLst/>
          </p:spPr>
        </p:pic>
        <p:pic>
          <p:nvPicPr>
            <p:cNvPr id="3154" name="Line" descr="Line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9523289" y="1775782"/>
              <a:ext cx="257220" cy="279044"/>
            </a:xfrm>
            <a:prstGeom prst="rect">
              <a:avLst/>
            </a:prstGeom>
            <a:effectLst/>
          </p:spPr>
        </p:pic>
        <p:pic>
          <p:nvPicPr>
            <p:cNvPr id="3156" name="Line" descr="Line"/>
            <p:cNvPicPr>
              <a:picLocks noChangeAspect="0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9834159" y="1676961"/>
              <a:ext cx="134111" cy="64936"/>
            </a:xfrm>
            <a:prstGeom prst="rect">
              <a:avLst/>
            </a:prstGeom>
            <a:effectLst/>
          </p:spPr>
        </p:pic>
        <p:pic>
          <p:nvPicPr>
            <p:cNvPr id="3158" name="Line" descr="Line"/>
            <p:cNvPicPr>
              <a:picLocks noChangeAspect="0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10041685" y="1568261"/>
              <a:ext cx="35284" cy="213161"/>
            </a:xfrm>
            <a:prstGeom prst="rect">
              <a:avLst/>
            </a:prstGeom>
            <a:effectLst/>
          </p:spPr>
        </p:pic>
        <p:pic>
          <p:nvPicPr>
            <p:cNvPr id="3160" name="Line" descr="Line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10164072" y="1627553"/>
              <a:ext cx="199477" cy="450331"/>
            </a:xfrm>
            <a:prstGeom prst="rect">
              <a:avLst/>
            </a:prstGeom>
            <a:effectLst/>
          </p:spPr>
        </p:pic>
        <p:pic>
          <p:nvPicPr>
            <p:cNvPr id="3162" name="Line" descr="Line"/>
            <p:cNvPicPr>
              <a:picLocks noChangeAspect="0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10377674" y="1746136"/>
              <a:ext cx="213164" cy="134108"/>
            </a:xfrm>
            <a:prstGeom prst="rect">
              <a:avLst/>
            </a:prstGeom>
            <a:effectLst/>
          </p:spPr>
        </p:pic>
        <p:pic>
          <p:nvPicPr>
            <p:cNvPr id="3164" name="Line" descr="Line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10476496" y="1696726"/>
              <a:ext cx="173636" cy="351511"/>
            </a:xfrm>
            <a:prstGeom prst="rect">
              <a:avLst/>
            </a:prstGeom>
            <a:effectLst/>
          </p:spPr>
        </p:pic>
        <p:pic>
          <p:nvPicPr>
            <p:cNvPr id="3166" name="Line" descr="Line"/>
            <p:cNvPicPr>
              <a:picLocks noChangeAspect="0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10674138" y="1647316"/>
              <a:ext cx="139412" cy="400921"/>
            </a:xfrm>
            <a:prstGeom prst="rect">
              <a:avLst/>
            </a:prstGeom>
            <a:effectLst/>
          </p:spPr>
        </p:pic>
        <p:pic>
          <p:nvPicPr>
            <p:cNvPr id="3168" name="Line" descr="Line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11029891" y="1756020"/>
              <a:ext cx="193399" cy="45167"/>
            </a:xfrm>
            <a:prstGeom prst="rect">
              <a:avLst/>
            </a:prstGeom>
            <a:effectLst/>
          </p:spPr>
        </p:pic>
        <p:pic>
          <p:nvPicPr>
            <p:cNvPr id="3170" name="Line" descr="Line"/>
            <p:cNvPicPr>
              <a:picLocks noChangeAspect="0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11010127" y="1914133"/>
              <a:ext cx="232927" cy="31990"/>
            </a:xfrm>
            <a:prstGeom prst="rect">
              <a:avLst/>
            </a:prstGeom>
            <a:effectLst/>
          </p:spPr>
        </p:pic>
        <p:pic>
          <p:nvPicPr>
            <p:cNvPr id="3172" name="Line" descr="Line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11352314" y="1726374"/>
              <a:ext cx="421847" cy="186687"/>
            </a:xfrm>
            <a:prstGeom prst="rect">
              <a:avLst/>
            </a:prstGeom>
            <a:effectLst/>
          </p:spPr>
        </p:pic>
      </p:grpSp>
      <p:grpSp>
        <p:nvGrpSpPr>
          <p:cNvPr id="3307" name="Drawing"/>
          <p:cNvGrpSpPr/>
          <p:nvPr/>
        </p:nvGrpSpPr>
        <p:grpSpPr>
          <a:xfrm>
            <a:off x="407862" y="6800941"/>
            <a:ext cx="11684297" cy="1671677"/>
            <a:chOff x="-12742" y="2630541"/>
            <a:chExt cx="11684296" cy="1671675"/>
          </a:xfrm>
        </p:grpSpPr>
        <p:pic>
          <p:nvPicPr>
            <p:cNvPr id="3175" name="Line" descr="Line"/>
            <p:cNvPicPr>
              <a:picLocks noChangeAspect="0"/>
            </p:cNvPicPr>
            <p:nvPr/>
          </p:nvPicPr>
          <p:blipFill>
            <a:blip r:embed="rId80">
              <a:extLst/>
            </a:blip>
            <a:stretch>
              <a:fillRect/>
            </a:stretch>
          </p:blipFill>
          <p:spPr>
            <a:xfrm>
              <a:off x="-12743" y="2807738"/>
              <a:ext cx="339832" cy="434940"/>
            </a:xfrm>
            <a:prstGeom prst="rect">
              <a:avLst/>
            </a:prstGeom>
            <a:effectLst/>
          </p:spPr>
        </p:pic>
        <p:pic>
          <p:nvPicPr>
            <p:cNvPr id="3177" name="Line" descr="Line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382840" y="2851924"/>
              <a:ext cx="123065" cy="370590"/>
            </a:xfrm>
            <a:prstGeom prst="rect">
              <a:avLst/>
            </a:prstGeom>
            <a:effectLst/>
          </p:spPr>
        </p:pic>
        <p:pic>
          <p:nvPicPr>
            <p:cNvPr id="3179" name="Line" descr="Line"/>
            <p:cNvPicPr>
              <a:picLocks noChangeAspect="0"/>
            </p:cNvPicPr>
            <p:nvPr/>
          </p:nvPicPr>
          <p:blipFill>
            <a:blip r:embed="rId82">
              <a:extLst/>
            </a:blip>
            <a:stretch>
              <a:fillRect/>
            </a:stretch>
          </p:blipFill>
          <p:spPr>
            <a:xfrm>
              <a:off x="324713" y="2932037"/>
              <a:ext cx="306752" cy="74233"/>
            </a:xfrm>
            <a:prstGeom prst="rect">
              <a:avLst/>
            </a:prstGeom>
            <a:effectLst/>
          </p:spPr>
        </p:pic>
        <p:pic>
          <p:nvPicPr>
            <p:cNvPr id="3181" name="Line" descr="Line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568500" y="2765443"/>
              <a:ext cx="577096" cy="414151"/>
            </a:xfrm>
            <a:prstGeom prst="rect">
              <a:avLst/>
            </a:prstGeom>
            <a:effectLst/>
          </p:spPr>
        </p:pic>
        <p:pic>
          <p:nvPicPr>
            <p:cNvPr id="3183" name="Line" descr="Line"/>
            <p:cNvPicPr>
              <a:picLocks noChangeAspect="0"/>
            </p:cNvPicPr>
            <p:nvPr/>
          </p:nvPicPr>
          <p:blipFill>
            <a:blip r:embed="rId84">
              <a:extLst/>
            </a:blip>
            <a:stretch>
              <a:fillRect/>
            </a:stretch>
          </p:blipFill>
          <p:spPr>
            <a:xfrm>
              <a:off x="1144736" y="2750897"/>
              <a:ext cx="393563" cy="418466"/>
            </a:xfrm>
            <a:prstGeom prst="rect">
              <a:avLst/>
            </a:prstGeom>
            <a:effectLst/>
          </p:spPr>
        </p:pic>
        <p:pic>
          <p:nvPicPr>
            <p:cNvPr id="3185" name="Line" descr="Line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1785730" y="2766108"/>
              <a:ext cx="66470" cy="358748"/>
            </a:xfrm>
            <a:prstGeom prst="rect">
              <a:avLst/>
            </a:prstGeom>
            <a:effectLst/>
          </p:spPr>
        </p:pic>
        <p:pic>
          <p:nvPicPr>
            <p:cNvPr id="3187" name="Line" descr="Line"/>
            <p:cNvPicPr>
              <a:picLocks noChangeAspect="0"/>
            </p:cNvPicPr>
            <p:nvPr/>
          </p:nvPicPr>
          <p:blipFill>
            <a:blip r:embed="rId86">
              <a:extLst/>
            </a:blip>
            <a:stretch>
              <a:fillRect/>
            </a:stretch>
          </p:blipFill>
          <p:spPr>
            <a:xfrm>
              <a:off x="1780291" y="2772218"/>
              <a:ext cx="350935" cy="387516"/>
            </a:xfrm>
            <a:prstGeom prst="rect">
              <a:avLst/>
            </a:prstGeom>
            <a:effectLst/>
          </p:spPr>
        </p:pic>
        <p:pic>
          <p:nvPicPr>
            <p:cNvPr id="3189" name="Line" descr="Line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2102072" y="2755983"/>
              <a:ext cx="454669" cy="438050"/>
            </a:xfrm>
            <a:prstGeom prst="rect">
              <a:avLst/>
            </a:prstGeom>
            <a:effectLst/>
          </p:spPr>
        </p:pic>
        <p:pic>
          <p:nvPicPr>
            <p:cNvPr id="3191" name="Line" descr="Line"/>
            <p:cNvPicPr>
              <a:picLocks noChangeAspect="0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2328070" y="2897159"/>
              <a:ext cx="284473" cy="88185"/>
            </a:xfrm>
            <a:prstGeom prst="rect">
              <a:avLst/>
            </a:prstGeom>
            <a:effectLst/>
          </p:spPr>
        </p:pic>
        <p:pic>
          <p:nvPicPr>
            <p:cNvPr id="3193" name="Line" descr="Line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2632283" y="2862065"/>
              <a:ext cx="329044" cy="276188"/>
            </a:xfrm>
            <a:prstGeom prst="rect">
              <a:avLst/>
            </a:prstGeom>
            <a:effectLst/>
          </p:spPr>
        </p:pic>
        <p:pic>
          <p:nvPicPr>
            <p:cNvPr id="3195" name="Line" descr="Line"/>
            <p:cNvPicPr>
              <a:picLocks noChangeAspect="0"/>
            </p:cNvPicPr>
            <p:nvPr/>
          </p:nvPicPr>
          <p:blipFill>
            <a:blip r:embed="rId90">
              <a:extLst/>
            </a:blip>
            <a:stretch>
              <a:fillRect/>
            </a:stretch>
          </p:blipFill>
          <p:spPr>
            <a:xfrm>
              <a:off x="2914996" y="2673939"/>
              <a:ext cx="485795" cy="497158"/>
            </a:xfrm>
            <a:prstGeom prst="rect">
              <a:avLst/>
            </a:prstGeom>
            <a:effectLst/>
          </p:spPr>
        </p:pic>
        <p:pic>
          <p:nvPicPr>
            <p:cNvPr id="3197" name="Line" descr="Line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3263777" y="2708817"/>
              <a:ext cx="74230" cy="81207"/>
            </a:xfrm>
            <a:prstGeom prst="rect">
              <a:avLst/>
            </a:prstGeom>
            <a:effectLst/>
          </p:spPr>
        </p:pic>
        <p:pic>
          <p:nvPicPr>
            <p:cNvPr id="3199" name="Line" descr="Line"/>
            <p:cNvPicPr>
              <a:picLocks noChangeAspect="0"/>
            </p:cNvPicPr>
            <p:nvPr/>
          </p:nvPicPr>
          <p:blipFill>
            <a:blip r:embed="rId92">
              <a:extLst/>
            </a:blip>
            <a:stretch>
              <a:fillRect/>
            </a:stretch>
          </p:blipFill>
          <p:spPr>
            <a:xfrm>
              <a:off x="3368411" y="2924990"/>
              <a:ext cx="262573" cy="234743"/>
            </a:xfrm>
            <a:prstGeom prst="rect">
              <a:avLst/>
            </a:prstGeom>
            <a:effectLst/>
          </p:spPr>
        </p:pic>
        <p:pic>
          <p:nvPicPr>
            <p:cNvPr id="3201" name="Line" descr="Line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3535826" y="2905231"/>
              <a:ext cx="367209" cy="596306"/>
            </a:xfrm>
            <a:prstGeom prst="rect">
              <a:avLst/>
            </a:prstGeom>
            <a:effectLst/>
          </p:spPr>
        </p:pic>
        <p:pic>
          <p:nvPicPr>
            <p:cNvPr id="3203" name="Line" descr="Line"/>
            <p:cNvPicPr>
              <a:picLocks noChangeAspect="0"/>
            </p:cNvPicPr>
            <p:nvPr/>
          </p:nvPicPr>
          <p:blipFill>
            <a:blip r:embed="rId94">
              <a:extLst/>
            </a:blip>
            <a:stretch>
              <a:fillRect/>
            </a:stretch>
          </p:blipFill>
          <p:spPr>
            <a:xfrm>
              <a:off x="4454890" y="2886404"/>
              <a:ext cx="403805" cy="57084"/>
            </a:xfrm>
            <a:prstGeom prst="rect">
              <a:avLst/>
            </a:prstGeom>
            <a:effectLst/>
          </p:spPr>
        </p:pic>
        <p:pic>
          <p:nvPicPr>
            <p:cNvPr id="3205" name="Line" descr="Line"/>
            <p:cNvPicPr>
              <a:picLocks noChangeAspect="0"/>
            </p:cNvPicPr>
            <p:nvPr/>
          </p:nvPicPr>
          <p:blipFill>
            <a:blip r:embed="rId95">
              <a:extLst/>
            </a:blip>
            <a:stretch>
              <a:fillRect/>
            </a:stretch>
          </p:blipFill>
          <p:spPr>
            <a:xfrm>
              <a:off x="4477536" y="2991020"/>
              <a:ext cx="398768" cy="36175"/>
            </a:xfrm>
            <a:prstGeom prst="rect">
              <a:avLst/>
            </a:prstGeom>
            <a:effectLst/>
          </p:spPr>
        </p:pic>
        <p:pic>
          <p:nvPicPr>
            <p:cNvPr id="3207" name="Line" descr="Line"/>
            <p:cNvPicPr>
              <a:picLocks noChangeAspect="0"/>
            </p:cNvPicPr>
            <p:nvPr/>
          </p:nvPicPr>
          <p:blipFill>
            <a:blip r:embed="rId96">
              <a:extLst/>
            </a:blip>
            <a:stretch>
              <a:fillRect/>
            </a:stretch>
          </p:blipFill>
          <p:spPr>
            <a:xfrm>
              <a:off x="96843" y="3378477"/>
              <a:ext cx="3436483" cy="57955"/>
            </a:xfrm>
            <a:prstGeom prst="rect">
              <a:avLst/>
            </a:prstGeom>
            <a:effectLst/>
          </p:spPr>
        </p:pic>
        <p:pic>
          <p:nvPicPr>
            <p:cNvPr id="3209" name="Line" descr="Line"/>
            <p:cNvPicPr>
              <a:picLocks noChangeAspect="0"/>
            </p:cNvPicPr>
            <p:nvPr/>
          </p:nvPicPr>
          <p:blipFill>
            <a:blip r:embed="rId97">
              <a:extLst/>
            </a:blip>
            <a:stretch>
              <a:fillRect/>
            </a:stretch>
          </p:blipFill>
          <p:spPr>
            <a:xfrm>
              <a:off x="4465910" y="3123512"/>
              <a:ext cx="462540" cy="43196"/>
            </a:xfrm>
            <a:prstGeom prst="rect">
              <a:avLst/>
            </a:prstGeom>
            <a:effectLst/>
          </p:spPr>
        </p:pic>
        <p:pic>
          <p:nvPicPr>
            <p:cNvPr id="3211" name="Line" descr="Line"/>
            <p:cNvPicPr>
              <a:picLocks noChangeAspect="0"/>
            </p:cNvPicPr>
            <p:nvPr/>
          </p:nvPicPr>
          <p:blipFill>
            <a:blip r:embed="rId98">
              <a:extLst/>
            </a:blip>
            <a:stretch>
              <a:fillRect/>
            </a:stretch>
          </p:blipFill>
          <p:spPr>
            <a:xfrm>
              <a:off x="5642466" y="2776249"/>
              <a:ext cx="73939" cy="397434"/>
            </a:xfrm>
            <a:prstGeom prst="rect">
              <a:avLst/>
            </a:prstGeom>
            <a:effectLst/>
          </p:spPr>
        </p:pic>
        <p:pic>
          <p:nvPicPr>
            <p:cNvPr id="3213" name="Line" descr="Line"/>
            <p:cNvPicPr>
              <a:picLocks noChangeAspect="0"/>
            </p:cNvPicPr>
            <p:nvPr/>
          </p:nvPicPr>
          <p:blipFill>
            <a:blip r:embed="rId99">
              <a:extLst/>
            </a:blip>
            <a:stretch>
              <a:fillRect/>
            </a:stretch>
          </p:blipFill>
          <p:spPr>
            <a:xfrm>
              <a:off x="5656416" y="2737576"/>
              <a:ext cx="367211" cy="416860"/>
            </a:xfrm>
            <a:prstGeom prst="rect">
              <a:avLst/>
            </a:prstGeom>
            <a:effectLst/>
          </p:spPr>
        </p:pic>
        <p:pic>
          <p:nvPicPr>
            <p:cNvPr id="3215" name="Line" descr="Line"/>
            <p:cNvPicPr>
              <a:picLocks noChangeAspect="0"/>
            </p:cNvPicPr>
            <p:nvPr/>
          </p:nvPicPr>
          <p:blipFill>
            <a:blip r:embed="rId100">
              <a:extLst/>
            </a:blip>
            <a:stretch>
              <a:fillRect/>
            </a:stretch>
          </p:blipFill>
          <p:spPr>
            <a:xfrm>
              <a:off x="6019148" y="2965791"/>
              <a:ext cx="252994" cy="278075"/>
            </a:xfrm>
            <a:prstGeom prst="rect">
              <a:avLst/>
            </a:prstGeom>
            <a:effectLst/>
          </p:spPr>
        </p:pic>
        <p:pic>
          <p:nvPicPr>
            <p:cNvPr id="3217" name="Line" descr="Line"/>
            <p:cNvPicPr>
              <a:picLocks noChangeAspect="0"/>
            </p:cNvPicPr>
            <p:nvPr/>
          </p:nvPicPr>
          <p:blipFill>
            <a:blip r:embed="rId101">
              <a:extLst/>
            </a:blip>
            <a:stretch>
              <a:fillRect/>
            </a:stretch>
          </p:blipFill>
          <p:spPr>
            <a:xfrm>
              <a:off x="6932954" y="2701839"/>
              <a:ext cx="346282" cy="325356"/>
            </a:xfrm>
            <a:prstGeom prst="rect">
              <a:avLst/>
            </a:prstGeom>
            <a:effectLst/>
          </p:spPr>
        </p:pic>
        <p:pic>
          <p:nvPicPr>
            <p:cNvPr id="3219" name="Line" descr="Line"/>
            <p:cNvPicPr>
              <a:picLocks noChangeAspect="0"/>
            </p:cNvPicPr>
            <p:nvPr/>
          </p:nvPicPr>
          <p:blipFill>
            <a:blip r:embed="rId102">
              <a:extLst/>
            </a:blip>
            <a:stretch>
              <a:fillRect/>
            </a:stretch>
          </p:blipFill>
          <p:spPr>
            <a:xfrm>
              <a:off x="6993874" y="2671614"/>
              <a:ext cx="211576" cy="420458"/>
            </a:xfrm>
            <a:prstGeom prst="rect">
              <a:avLst/>
            </a:prstGeom>
            <a:effectLst/>
          </p:spPr>
        </p:pic>
        <p:pic>
          <p:nvPicPr>
            <p:cNvPr id="3221" name="Line" descr="Line"/>
            <p:cNvPicPr>
              <a:picLocks noChangeAspect="0"/>
            </p:cNvPicPr>
            <p:nvPr/>
          </p:nvPicPr>
          <p:blipFill>
            <a:blip r:embed="rId103">
              <a:extLst/>
            </a:blip>
            <a:stretch>
              <a:fillRect/>
            </a:stretch>
          </p:blipFill>
          <p:spPr>
            <a:xfrm>
              <a:off x="7194590" y="3008769"/>
              <a:ext cx="196257" cy="199795"/>
            </a:xfrm>
            <a:prstGeom prst="rect">
              <a:avLst/>
            </a:prstGeom>
            <a:effectLst/>
          </p:spPr>
        </p:pic>
        <p:pic>
          <p:nvPicPr>
            <p:cNvPr id="3223" name="Line" descr="Line"/>
            <p:cNvPicPr>
              <a:picLocks noChangeAspect="0"/>
            </p:cNvPicPr>
            <p:nvPr/>
          </p:nvPicPr>
          <p:blipFill>
            <a:blip r:embed="rId104">
              <a:extLst/>
            </a:blip>
            <a:stretch>
              <a:fillRect/>
            </a:stretch>
          </p:blipFill>
          <p:spPr>
            <a:xfrm>
              <a:off x="7679346" y="2630541"/>
              <a:ext cx="240618" cy="410608"/>
            </a:xfrm>
            <a:prstGeom prst="rect">
              <a:avLst/>
            </a:prstGeom>
            <a:effectLst/>
          </p:spPr>
        </p:pic>
        <p:pic>
          <p:nvPicPr>
            <p:cNvPr id="3225" name="Line" descr="Line"/>
            <p:cNvPicPr>
              <a:picLocks noChangeAspect="0"/>
            </p:cNvPicPr>
            <p:nvPr/>
          </p:nvPicPr>
          <p:blipFill>
            <a:blip r:embed="rId105">
              <a:extLst/>
            </a:blip>
            <a:stretch>
              <a:fillRect/>
            </a:stretch>
          </p:blipFill>
          <p:spPr>
            <a:xfrm>
              <a:off x="8404811" y="2677806"/>
              <a:ext cx="253535" cy="412173"/>
            </a:xfrm>
            <a:prstGeom prst="rect">
              <a:avLst/>
            </a:prstGeom>
            <a:effectLst/>
          </p:spPr>
        </p:pic>
        <p:pic>
          <p:nvPicPr>
            <p:cNvPr id="3227" name="Line" descr="Line"/>
            <p:cNvPicPr>
              <a:picLocks noChangeAspect="0"/>
            </p:cNvPicPr>
            <p:nvPr/>
          </p:nvPicPr>
          <p:blipFill>
            <a:blip r:embed="rId106">
              <a:extLst/>
            </a:blip>
            <a:stretch>
              <a:fillRect/>
            </a:stretch>
          </p:blipFill>
          <p:spPr>
            <a:xfrm>
              <a:off x="8423265" y="2688965"/>
              <a:ext cx="205975" cy="355267"/>
            </a:xfrm>
            <a:prstGeom prst="rect">
              <a:avLst/>
            </a:prstGeom>
            <a:effectLst/>
          </p:spPr>
        </p:pic>
        <p:pic>
          <p:nvPicPr>
            <p:cNvPr id="3229" name="Line" descr="Line"/>
            <p:cNvPicPr>
              <a:picLocks noChangeAspect="0"/>
            </p:cNvPicPr>
            <p:nvPr/>
          </p:nvPicPr>
          <p:blipFill>
            <a:blip r:embed="rId107">
              <a:extLst/>
            </a:blip>
            <a:stretch>
              <a:fillRect/>
            </a:stretch>
          </p:blipFill>
          <p:spPr>
            <a:xfrm>
              <a:off x="8425739" y="2848330"/>
              <a:ext cx="318380" cy="67257"/>
            </a:xfrm>
            <a:prstGeom prst="rect">
              <a:avLst/>
            </a:prstGeom>
            <a:effectLst/>
          </p:spPr>
        </p:pic>
        <p:pic>
          <p:nvPicPr>
            <p:cNvPr id="3231" name="Line" descr="Line"/>
            <p:cNvPicPr>
              <a:picLocks noChangeAspect="0"/>
            </p:cNvPicPr>
            <p:nvPr/>
          </p:nvPicPr>
          <p:blipFill>
            <a:blip r:embed="rId108">
              <a:extLst/>
            </a:blip>
            <a:stretch>
              <a:fillRect/>
            </a:stretch>
          </p:blipFill>
          <p:spPr>
            <a:xfrm>
              <a:off x="1617928" y="3738885"/>
              <a:ext cx="87786" cy="529979"/>
            </a:xfrm>
            <a:prstGeom prst="rect">
              <a:avLst/>
            </a:prstGeom>
            <a:effectLst/>
          </p:spPr>
        </p:pic>
        <p:pic>
          <p:nvPicPr>
            <p:cNvPr id="3233" name="Line" descr="Line"/>
            <p:cNvPicPr>
              <a:picLocks noChangeAspect="0"/>
            </p:cNvPicPr>
            <p:nvPr/>
          </p:nvPicPr>
          <p:blipFill>
            <a:blip r:embed="rId109">
              <a:extLst/>
            </a:blip>
            <a:stretch>
              <a:fillRect/>
            </a:stretch>
          </p:blipFill>
          <p:spPr>
            <a:xfrm>
              <a:off x="1759367" y="3873745"/>
              <a:ext cx="218396" cy="316590"/>
            </a:xfrm>
            <a:prstGeom prst="rect">
              <a:avLst/>
            </a:prstGeom>
            <a:effectLst/>
          </p:spPr>
        </p:pic>
        <p:pic>
          <p:nvPicPr>
            <p:cNvPr id="3235" name="Line" descr="Line"/>
            <p:cNvPicPr>
              <a:picLocks noChangeAspect="0"/>
            </p:cNvPicPr>
            <p:nvPr/>
          </p:nvPicPr>
          <p:blipFill>
            <a:blip r:embed="rId110">
              <a:extLst/>
            </a:blip>
            <a:stretch>
              <a:fillRect/>
            </a:stretch>
          </p:blipFill>
          <p:spPr>
            <a:xfrm>
              <a:off x="1757039" y="3866768"/>
              <a:ext cx="255603" cy="306923"/>
            </a:xfrm>
            <a:prstGeom prst="rect">
              <a:avLst/>
            </a:prstGeom>
            <a:effectLst/>
          </p:spPr>
        </p:pic>
        <p:pic>
          <p:nvPicPr>
            <p:cNvPr id="3237" name="Line" descr="Line"/>
            <p:cNvPicPr>
              <a:picLocks noChangeAspect="0"/>
            </p:cNvPicPr>
            <p:nvPr/>
          </p:nvPicPr>
          <p:blipFill>
            <a:blip r:embed="rId111">
              <a:extLst/>
            </a:blip>
            <a:stretch>
              <a:fillRect/>
            </a:stretch>
          </p:blipFill>
          <p:spPr>
            <a:xfrm>
              <a:off x="2083583" y="3971406"/>
              <a:ext cx="270861" cy="88184"/>
            </a:xfrm>
            <a:prstGeom prst="rect">
              <a:avLst/>
            </a:prstGeom>
            <a:effectLst/>
          </p:spPr>
        </p:pic>
        <p:pic>
          <p:nvPicPr>
            <p:cNvPr id="3239" name="Line" descr="Line"/>
            <p:cNvPicPr>
              <a:picLocks noChangeAspect="0"/>
            </p:cNvPicPr>
            <p:nvPr/>
          </p:nvPicPr>
          <p:blipFill>
            <a:blip r:embed="rId112">
              <a:extLst/>
            </a:blip>
            <a:stretch>
              <a:fillRect/>
            </a:stretch>
          </p:blipFill>
          <p:spPr>
            <a:xfrm>
              <a:off x="2524359" y="3783063"/>
              <a:ext cx="206769" cy="236996"/>
            </a:xfrm>
            <a:prstGeom prst="rect">
              <a:avLst/>
            </a:prstGeom>
            <a:effectLst/>
          </p:spPr>
        </p:pic>
        <p:pic>
          <p:nvPicPr>
            <p:cNvPr id="3241" name="Line" descr="Line"/>
            <p:cNvPicPr>
              <a:picLocks noChangeAspect="0"/>
            </p:cNvPicPr>
            <p:nvPr/>
          </p:nvPicPr>
          <p:blipFill>
            <a:blip r:embed="rId113">
              <a:extLst/>
            </a:blip>
            <a:stretch>
              <a:fillRect/>
            </a:stretch>
          </p:blipFill>
          <p:spPr>
            <a:xfrm>
              <a:off x="2591500" y="3817941"/>
              <a:ext cx="174507" cy="327890"/>
            </a:xfrm>
            <a:prstGeom prst="rect">
              <a:avLst/>
            </a:prstGeom>
            <a:effectLst/>
          </p:spPr>
        </p:pic>
        <p:pic>
          <p:nvPicPr>
            <p:cNvPr id="3243" name="Line" descr="Line"/>
            <p:cNvPicPr>
              <a:picLocks noChangeAspect="0"/>
            </p:cNvPicPr>
            <p:nvPr/>
          </p:nvPicPr>
          <p:blipFill>
            <a:blip r:embed="rId114">
              <a:extLst/>
            </a:blip>
            <a:stretch>
              <a:fillRect/>
            </a:stretch>
          </p:blipFill>
          <p:spPr>
            <a:xfrm>
              <a:off x="2943811" y="3695150"/>
              <a:ext cx="59368" cy="573352"/>
            </a:xfrm>
            <a:prstGeom prst="rect">
              <a:avLst/>
            </a:prstGeom>
            <a:effectLst/>
          </p:spPr>
        </p:pic>
        <p:pic>
          <p:nvPicPr>
            <p:cNvPr id="3245" name="Line" descr="Line"/>
            <p:cNvPicPr>
              <a:picLocks noChangeAspect="0"/>
            </p:cNvPicPr>
            <p:nvPr/>
          </p:nvPicPr>
          <p:blipFill>
            <a:blip r:embed="rId115">
              <a:extLst/>
            </a:blip>
            <a:stretch>
              <a:fillRect/>
            </a:stretch>
          </p:blipFill>
          <p:spPr>
            <a:xfrm>
              <a:off x="3351740" y="3763190"/>
              <a:ext cx="314124" cy="359181"/>
            </a:xfrm>
            <a:prstGeom prst="rect">
              <a:avLst/>
            </a:prstGeom>
            <a:effectLst/>
          </p:spPr>
        </p:pic>
        <p:pic>
          <p:nvPicPr>
            <p:cNvPr id="3247" name="Line" descr="Line"/>
            <p:cNvPicPr>
              <a:picLocks noChangeAspect="0"/>
            </p:cNvPicPr>
            <p:nvPr/>
          </p:nvPicPr>
          <p:blipFill>
            <a:blip r:embed="rId116">
              <a:extLst/>
            </a:blip>
            <a:stretch>
              <a:fillRect/>
            </a:stretch>
          </p:blipFill>
          <p:spPr>
            <a:xfrm>
              <a:off x="4226414" y="3834630"/>
              <a:ext cx="611357" cy="274372"/>
            </a:xfrm>
            <a:prstGeom prst="rect">
              <a:avLst/>
            </a:prstGeom>
            <a:effectLst/>
          </p:spPr>
        </p:pic>
        <p:pic>
          <p:nvPicPr>
            <p:cNvPr id="3249" name="Line" descr="Line"/>
            <p:cNvPicPr>
              <a:picLocks noChangeAspect="0"/>
            </p:cNvPicPr>
            <p:nvPr/>
          </p:nvPicPr>
          <p:blipFill>
            <a:blip r:embed="rId117">
              <a:extLst/>
            </a:blip>
            <a:stretch>
              <a:fillRect/>
            </a:stretch>
          </p:blipFill>
          <p:spPr>
            <a:xfrm>
              <a:off x="4707728" y="3613787"/>
              <a:ext cx="95161" cy="121151"/>
            </a:xfrm>
            <a:prstGeom prst="rect">
              <a:avLst/>
            </a:prstGeom>
            <a:effectLst/>
          </p:spPr>
        </p:pic>
        <p:pic>
          <p:nvPicPr>
            <p:cNvPr id="3251" name="Line" descr="Line"/>
            <p:cNvPicPr>
              <a:picLocks noChangeAspect="0"/>
            </p:cNvPicPr>
            <p:nvPr/>
          </p:nvPicPr>
          <p:blipFill>
            <a:blip r:embed="rId118">
              <a:extLst/>
            </a:blip>
            <a:stretch>
              <a:fillRect/>
            </a:stretch>
          </p:blipFill>
          <p:spPr>
            <a:xfrm>
              <a:off x="4865165" y="3798856"/>
              <a:ext cx="167921" cy="309562"/>
            </a:xfrm>
            <a:prstGeom prst="rect">
              <a:avLst/>
            </a:prstGeom>
            <a:effectLst/>
          </p:spPr>
        </p:pic>
        <p:pic>
          <p:nvPicPr>
            <p:cNvPr id="3253" name="Line" descr="Line"/>
            <p:cNvPicPr>
              <a:picLocks noChangeAspect="0"/>
            </p:cNvPicPr>
            <p:nvPr/>
          </p:nvPicPr>
          <p:blipFill>
            <a:blip r:embed="rId119">
              <a:extLst/>
            </a:blip>
            <a:stretch>
              <a:fillRect/>
            </a:stretch>
          </p:blipFill>
          <p:spPr>
            <a:xfrm>
              <a:off x="5246750" y="3623656"/>
              <a:ext cx="396700" cy="678561"/>
            </a:xfrm>
            <a:prstGeom prst="rect">
              <a:avLst/>
            </a:prstGeom>
            <a:effectLst/>
          </p:spPr>
        </p:pic>
        <p:pic>
          <p:nvPicPr>
            <p:cNvPr id="3255" name="Line" descr="Line"/>
            <p:cNvPicPr>
              <a:picLocks noChangeAspect="0"/>
            </p:cNvPicPr>
            <p:nvPr/>
          </p:nvPicPr>
          <p:blipFill>
            <a:blip r:embed="rId120">
              <a:extLst/>
            </a:blip>
            <a:stretch>
              <a:fillRect/>
            </a:stretch>
          </p:blipFill>
          <p:spPr>
            <a:xfrm>
              <a:off x="5796964" y="3691132"/>
              <a:ext cx="129004" cy="541211"/>
            </a:xfrm>
            <a:prstGeom prst="rect">
              <a:avLst/>
            </a:prstGeom>
            <a:effectLst/>
          </p:spPr>
        </p:pic>
        <p:pic>
          <p:nvPicPr>
            <p:cNvPr id="3257" name="Line" descr="Line"/>
            <p:cNvPicPr>
              <a:picLocks noChangeAspect="0"/>
            </p:cNvPicPr>
            <p:nvPr/>
          </p:nvPicPr>
          <p:blipFill>
            <a:blip r:embed="rId121">
              <a:extLst/>
            </a:blip>
            <a:stretch>
              <a:fillRect/>
            </a:stretch>
          </p:blipFill>
          <p:spPr>
            <a:xfrm>
              <a:off x="5991244" y="3727257"/>
              <a:ext cx="255602" cy="409066"/>
            </a:xfrm>
            <a:prstGeom prst="rect">
              <a:avLst/>
            </a:prstGeom>
            <a:effectLst/>
          </p:spPr>
        </p:pic>
        <p:pic>
          <p:nvPicPr>
            <p:cNvPr id="3259" name="Line" descr="Line"/>
            <p:cNvPicPr>
              <a:picLocks noChangeAspect="0"/>
            </p:cNvPicPr>
            <p:nvPr/>
          </p:nvPicPr>
          <p:blipFill>
            <a:blip r:embed="rId122">
              <a:extLst/>
            </a:blip>
            <a:stretch>
              <a:fillRect/>
            </a:stretch>
          </p:blipFill>
          <p:spPr>
            <a:xfrm>
              <a:off x="5977294" y="3776087"/>
              <a:ext cx="297453" cy="346282"/>
            </a:xfrm>
            <a:prstGeom prst="rect">
              <a:avLst/>
            </a:prstGeom>
            <a:effectLst/>
          </p:spPr>
        </p:pic>
        <p:pic>
          <p:nvPicPr>
            <p:cNvPr id="3261" name="Line" descr="Line"/>
            <p:cNvPicPr>
              <a:picLocks noChangeAspect="0"/>
            </p:cNvPicPr>
            <p:nvPr/>
          </p:nvPicPr>
          <p:blipFill>
            <a:blip r:embed="rId123">
              <a:extLst/>
            </a:blip>
            <a:stretch>
              <a:fillRect/>
            </a:stretch>
          </p:blipFill>
          <p:spPr>
            <a:xfrm>
              <a:off x="6353976" y="3852821"/>
              <a:ext cx="234673" cy="74234"/>
            </a:xfrm>
            <a:prstGeom prst="rect">
              <a:avLst/>
            </a:prstGeom>
            <a:effectLst/>
          </p:spPr>
        </p:pic>
        <p:pic>
          <p:nvPicPr>
            <p:cNvPr id="3263" name="Line" descr="Line"/>
            <p:cNvPicPr>
              <a:picLocks noChangeAspect="0"/>
            </p:cNvPicPr>
            <p:nvPr/>
          </p:nvPicPr>
          <p:blipFill>
            <a:blip r:embed="rId124">
              <a:extLst/>
            </a:blip>
            <a:stretch>
              <a:fillRect/>
            </a:stretch>
          </p:blipFill>
          <p:spPr>
            <a:xfrm>
              <a:off x="6782640" y="3684696"/>
              <a:ext cx="322209" cy="81916"/>
            </a:xfrm>
            <a:prstGeom prst="rect">
              <a:avLst/>
            </a:prstGeom>
            <a:effectLst/>
          </p:spPr>
        </p:pic>
        <p:pic>
          <p:nvPicPr>
            <p:cNvPr id="3265" name="Line" descr="Line"/>
            <p:cNvPicPr>
              <a:picLocks noChangeAspect="0"/>
            </p:cNvPicPr>
            <p:nvPr/>
          </p:nvPicPr>
          <p:blipFill>
            <a:blip r:embed="rId125">
              <a:extLst/>
            </a:blip>
            <a:stretch>
              <a:fillRect/>
            </a:stretch>
          </p:blipFill>
          <p:spPr>
            <a:xfrm>
              <a:off x="6810650" y="3720284"/>
              <a:ext cx="301174" cy="373926"/>
            </a:xfrm>
            <a:prstGeom prst="rect">
              <a:avLst/>
            </a:prstGeom>
            <a:effectLst/>
          </p:spPr>
        </p:pic>
        <p:pic>
          <p:nvPicPr>
            <p:cNvPr id="3267" name="Line" descr="Line"/>
            <p:cNvPicPr>
              <a:picLocks noChangeAspect="0"/>
            </p:cNvPicPr>
            <p:nvPr/>
          </p:nvPicPr>
          <p:blipFill>
            <a:blip r:embed="rId126">
              <a:extLst/>
            </a:blip>
            <a:stretch>
              <a:fillRect/>
            </a:stretch>
          </p:blipFill>
          <p:spPr>
            <a:xfrm>
              <a:off x="7110585" y="3608112"/>
              <a:ext cx="231435" cy="485798"/>
            </a:xfrm>
            <a:prstGeom prst="rect">
              <a:avLst/>
            </a:prstGeom>
            <a:effectLst/>
          </p:spPr>
        </p:pic>
        <p:pic>
          <p:nvPicPr>
            <p:cNvPr id="3269" name="Line" descr="Line"/>
            <p:cNvPicPr>
              <a:picLocks noChangeAspect="0"/>
            </p:cNvPicPr>
            <p:nvPr/>
          </p:nvPicPr>
          <p:blipFill>
            <a:blip r:embed="rId127">
              <a:extLst/>
            </a:blip>
            <a:stretch>
              <a:fillRect/>
            </a:stretch>
          </p:blipFill>
          <p:spPr>
            <a:xfrm>
              <a:off x="7281738" y="3780125"/>
              <a:ext cx="276528" cy="230637"/>
            </a:xfrm>
            <a:prstGeom prst="rect">
              <a:avLst/>
            </a:prstGeom>
            <a:effectLst/>
          </p:spPr>
        </p:pic>
        <p:pic>
          <p:nvPicPr>
            <p:cNvPr id="3271" name="Line" descr="Line"/>
            <p:cNvPicPr>
              <a:picLocks noChangeAspect="0"/>
            </p:cNvPicPr>
            <p:nvPr/>
          </p:nvPicPr>
          <p:blipFill>
            <a:blip r:embed="rId128">
              <a:extLst/>
            </a:blip>
            <a:stretch>
              <a:fillRect/>
            </a:stretch>
          </p:blipFill>
          <p:spPr>
            <a:xfrm>
              <a:off x="7297127" y="3735247"/>
              <a:ext cx="226257" cy="366198"/>
            </a:xfrm>
            <a:prstGeom prst="rect">
              <a:avLst/>
            </a:prstGeom>
            <a:effectLst/>
          </p:spPr>
        </p:pic>
        <p:pic>
          <p:nvPicPr>
            <p:cNvPr id="3273" name="Line" descr="Line"/>
            <p:cNvPicPr>
              <a:picLocks noChangeAspect="0"/>
            </p:cNvPicPr>
            <p:nvPr/>
          </p:nvPicPr>
          <p:blipFill>
            <a:blip r:embed="rId129">
              <a:extLst/>
            </a:blip>
            <a:stretch>
              <a:fillRect/>
            </a:stretch>
          </p:blipFill>
          <p:spPr>
            <a:xfrm>
              <a:off x="7587162" y="3716484"/>
              <a:ext cx="184064" cy="418825"/>
            </a:xfrm>
            <a:prstGeom prst="rect">
              <a:avLst/>
            </a:prstGeom>
            <a:effectLst/>
          </p:spPr>
        </p:pic>
        <p:pic>
          <p:nvPicPr>
            <p:cNvPr id="3275" name="Line" descr="Line"/>
            <p:cNvPicPr>
              <a:picLocks noChangeAspect="0"/>
            </p:cNvPicPr>
            <p:nvPr/>
          </p:nvPicPr>
          <p:blipFill>
            <a:blip r:embed="rId130">
              <a:extLst/>
            </a:blip>
            <a:stretch>
              <a:fillRect/>
            </a:stretch>
          </p:blipFill>
          <p:spPr>
            <a:xfrm>
              <a:off x="7909543" y="3594721"/>
              <a:ext cx="130039" cy="509045"/>
            </a:xfrm>
            <a:prstGeom prst="rect">
              <a:avLst/>
            </a:prstGeom>
            <a:effectLst/>
          </p:spPr>
        </p:pic>
        <p:pic>
          <p:nvPicPr>
            <p:cNvPr id="3277" name="Line" descr="Line"/>
            <p:cNvPicPr>
              <a:picLocks noChangeAspect="0"/>
            </p:cNvPicPr>
            <p:nvPr/>
          </p:nvPicPr>
          <p:blipFill>
            <a:blip r:embed="rId131">
              <a:extLst/>
            </a:blip>
            <a:stretch>
              <a:fillRect/>
            </a:stretch>
          </p:blipFill>
          <p:spPr>
            <a:xfrm>
              <a:off x="8164281" y="3978380"/>
              <a:ext cx="154325" cy="248623"/>
            </a:xfrm>
            <a:prstGeom prst="rect">
              <a:avLst/>
            </a:prstGeom>
            <a:effectLst/>
          </p:spPr>
        </p:pic>
        <p:pic>
          <p:nvPicPr>
            <p:cNvPr id="3279" name="Line" descr="Line"/>
            <p:cNvPicPr>
              <a:picLocks noChangeAspect="0"/>
            </p:cNvPicPr>
            <p:nvPr/>
          </p:nvPicPr>
          <p:blipFill>
            <a:blip r:embed="rId132">
              <a:extLst/>
            </a:blip>
            <a:stretch>
              <a:fillRect/>
            </a:stretch>
          </p:blipFill>
          <p:spPr>
            <a:xfrm>
              <a:off x="8707969" y="3534267"/>
              <a:ext cx="71030" cy="560201"/>
            </a:xfrm>
            <a:prstGeom prst="rect">
              <a:avLst/>
            </a:prstGeom>
            <a:effectLst/>
          </p:spPr>
        </p:pic>
        <p:pic>
          <p:nvPicPr>
            <p:cNvPr id="3281" name="Line" descr="Line"/>
            <p:cNvPicPr>
              <a:picLocks noChangeAspect="0"/>
            </p:cNvPicPr>
            <p:nvPr/>
          </p:nvPicPr>
          <p:blipFill>
            <a:blip r:embed="rId133">
              <a:extLst/>
            </a:blip>
            <a:stretch>
              <a:fillRect/>
            </a:stretch>
          </p:blipFill>
          <p:spPr>
            <a:xfrm>
              <a:off x="8872179" y="3685403"/>
              <a:ext cx="290479" cy="171894"/>
            </a:xfrm>
            <a:prstGeom prst="rect">
              <a:avLst/>
            </a:prstGeom>
            <a:effectLst/>
          </p:spPr>
        </p:pic>
        <p:pic>
          <p:nvPicPr>
            <p:cNvPr id="3283" name="Line" descr="Line"/>
            <p:cNvPicPr>
              <a:picLocks noChangeAspect="0"/>
            </p:cNvPicPr>
            <p:nvPr/>
          </p:nvPicPr>
          <p:blipFill>
            <a:blip r:embed="rId134">
              <a:extLst/>
            </a:blip>
            <a:stretch>
              <a:fillRect/>
            </a:stretch>
          </p:blipFill>
          <p:spPr>
            <a:xfrm>
              <a:off x="8990549" y="3622621"/>
              <a:ext cx="172110" cy="425989"/>
            </a:xfrm>
            <a:prstGeom prst="rect">
              <a:avLst/>
            </a:prstGeom>
            <a:effectLst/>
          </p:spPr>
        </p:pic>
        <p:pic>
          <p:nvPicPr>
            <p:cNvPr id="3285" name="Line" descr="Line"/>
            <p:cNvPicPr>
              <a:picLocks noChangeAspect="0"/>
            </p:cNvPicPr>
            <p:nvPr/>
          </p:nvPicPr>
          <p:blipFill>
            <a:blip r:embed="rId135">
              <a:extLst/>
            </a:blip>
            <a:stretch>
              <a:fillRect/>
            </a:stretch>
          </p:blipFill>
          <p:spPr>
            <a:xfrm>
              <a:off x="9290716" y="3755516"/>
              <a:ext cx="231532" cy="87831"/>
            </a:xfrm>
            <a:prstGeom prst="rect">
              <a:avLst/>
            </a:prstGeom>
            <a:effectLst/>
          </p:spPr>
        </p:pic>
        <p:pic>
          <p:nvPicPr>
            <p:cNvPr id="3287" name="Line" descr="Line"/>
            <p:cNvPicPr>
              <a:picLocks noChangeAspect="0"/>
            </p:cNvPicPr>
            <p:nvPr/>
          </p:nvPicPr>
          <p:blipFill>
            <a:blip r:embed="rId136">
              <a:extLst/>
            </a:blip>
            <a:stretch>
              <a:fillRect/>
            </a:stretch>
          </p:blipFill>
          <p:spPr>
            <a:xfrm>
              <a:off x="9785985" y="3574198"/>
              <a:ext cx="283502" cy="73831"/>
            </a:xfrm>
            <a:prstGeom prst="rect">
              <a:avLst/>
            </a:prstGeom>
            <a:effectLst/>
          </p:spPr>
        </p:pic>
        <p:pic>
          <p:nvPicPr>
            <p:cNvPr id="3289" name="Line" descr="Line"/>
            <p:cNvPicPr>
              <a:picLocks noChangeAspect="0"/>
            </p:cNvPicPr>
            <p:nvPr/>
          </p:nvPicPr>
          <p:blipFill>
            <a:blip r:embed="rId137">
              <a:extLst/>
            </a:blip>
            <a:stretch>
              <a:fillRect/>
            </a:stretch>
          </p:blipFill>
          <p:spPr>
            <a:xfrm>
              <a:off x="9843099" y="3608671"/>
              <a:ext cx="317072" cy="371569"/>
            </a:xfrm>
            <a:prstGeom prst="rect">
              <a:avLst/>
            </a:prstGeom>
            <a:effectLst/>
          </p:spPr>
        </p:pic>
        <p:pic>
          <p:nvPicPr>
            <p:cNvPr id="3291" name="Line" descr="Line"/>
            <p:cNvPicPr>
              <a:picLocks noChangeAspect="0"/>
            </p:cNvPicPr>
            <p:nvPr/>
          </p:nvPicPr>
          <p:blipFill>
            <a:blip r:embed="rId138">
              <a:extLst/>
            </a:blip>
            <a:stretch>
              <a:fillRect/>
            </a:stretch>
          </p:blipFill>
          <p:spPr>
            <a:xfrm>
              <a:off x="10136868" y="3420330"/>
              <a:ext cx="211646" cy="95161"/>
            </a:xfrm>
            <a:prstGeom prst="rect">
              <a:avLst/>
            </a:prstGeom>
            <a:effectLst/>
          </p:spPr>
        </p:pic>
        <p:pic>
          <p:nvPicPr>
            <p:cNvPr id="3293" name="Line" descr="Line"/>
            <p:cNvPicPr>
              <a:picLocks noChangeAspect="0"/>
            </p:cNvPicPr>
            <p:nvPr/>
          </p:nvPicPr>
          <p:blipFill>
            <a:blip r:embed="rId139">
              <a:extLst/>
            </a:blip>
            <a:stretch>
              <a:fillRect/>
            </a:stretch>
          </p:blipFill>
          <p:spPr>
            <a:xfrm>
              <a:off x="10364965" y="3336624"/>
              <a:ext cx="32377" cy="255596"/>
            </a:xfrm>
            <a:prstGeom prst="rect">
              <a:avLst/>
            </a:prstGeom>
            <a:effectLst/>
          </p:spPr>
        </p:pic>
        <p:pic>
          <p:nvPicPr>
            <p:cNvPr id="3295" name="Line" descr="Line"/>
            <p:cNvPicPr>
              <a:picLocks noChangeAspect="0"/>
            </p:cNvPicPr>
            <p:nvPr/>
          </p:nvPicPr>
          <p:blipFill>
            <a:blip r:embed="rId140">
              <a:extLst/>
            </a:blip>
            <a:stretch>
              <a:fillRect/>
            </a:stretch>
          </p:blipFill>
          <p:spPr>
            <a:xfrm>
              <a:off x="10454346" y="3473811"/>
              <a:ext cx="222021" cy="460216"/>
            </a:xfrm>
            <a:prstGeom prst="rect">
              <a:avLst/>
            </a:prstGeom>
            <a:effectLst/>
          </p:spPr>
        </p:pic>
        <p:pic>
          <p:nvPicPr>
            <p:cNvPr id="3297" name="Line" descr="Line"/>
            <p:cNvPicPr>
              <a:picLocks noChangeAspect="0"/>
            </p:cNvPicPr>
            <p:nvPr/>
          </p:nvPicPr>
          <p:blipFill>
            <a:blip r:embed="rId141">
              <a:extLst/>
            </a:blip>
            <a:stretch>
              <a:fillRect/>
            </a:stretch>
          </p:blipFill>
          <p:spPr>
            <a:xfrm>
              <a:off x="10657942" y="3601698"/>
              <a:ext cx="171892" cy="213746"/>
            </a:xfrm>
            <a:prstGeom prst="rect">
              <a:avLst/>
            </a:prstGeom>
            <a:effectLst/>
          </p:spPr>
        </p:pic>
        <p:pic>
          <p:nvPicPr>
            <p:cNvPr id="3299" name="Line" descr="Line"/>
            <p:cNvPicPr>
              <a:picLocks noChangeAspect="0"/>
            </p:cNvPicPr>
            <p:nvPr/>
          </p:nvPicPr>
          <p:blipFill>
            <a:blip r:embed="rId142">
              <a:extLst/>
            </a:blip>
            <a:stretch>
              <a:fillRect/>
            </a:stretch>
          </p:blipFill>
          <p:spPr>
            <a:xfrm>
              <a:off x="10734670" y="3572359"/>
              <a:ext cx="150966" cy="354696"/>
            </a:xfrm>
            <a:prstGeom prst="rect">
              <a:avLst/>
            </a:prstGeom>
            <a:effectLst/>
          </p:spPr>
        </p:pic>
        <p:pic>
          <p:nvPicPr>
            <p:cNvPr id="3301" name="Line" descr="Line"/>
            <p:cNvPicPr>
              <a:picLocks noChangeAspect="0"/>
            </p:cNvPicPr>
            <p:nvPr/>
          </p:nvPicPr>
          <p:blipFill>
            <a:blip r:embed="rId143">
              <a:extLst/>
            </a:blip>
            <a:stretch>
              <a:fillRect/>
            </a:stretch>
          </p:blipFill>
          <p:spPr>
            <a:xfrm>
              <a:off x="10881160" y="3511963"/>
              <a:ext cx="173132" cy="422065"/>
            </a:xfrm>
            <a:prstGeom prst="rect">
              <a:avLst/>
            </a:prstGeom>
            <a:effectLst/>
          </p:spPr>
        </p:pic>
        <p:pic>
          <p:nvPicPr>
            <p:cNvPr id="3303" name="Line" descr="Line"/>
            <p:cNvPicPr>
              <a:picLocks noChangeAspect="0"/>
            </p:cNvPicPr>
            <p:nvPr/>
          </p:nvPicPr>
          <p:blipFill>
            <a:blip r:embed="rId144">
              <a:extLst/>
            </a:blip>
            <a:stretch>
              <a:fillRect/>
            </a:stretch>
          </p:blipFill>
          <p:spPr>
            <a:xfrm>
              <a:off x="11202040" y="3413356"/>
              <a:ext cx="53308" cy="562527"/>
            </a:xfrm>
            <a:prstGeom prst="rect">
              <a:avLst/>
            </a:prstGeom>
            <a:effectLst/>
          </p:spPr>
        </p:pic>
        <p:pic>
          <p:nvPicPr>
            <p:cNvPr id="3305" name="Line" descr="Line"/>
            <p:cNvPicPr>
              <a:picLocks noChangeAspect="0"/>
            </p:cNvPicPr>
            <p:nvPr/>
          </p:nvPicPr>
          <p:blipFill>
            <a:blip r:embed="rId145">
              <a:extLst/>
            </a:blip>
            <a:stretch>
              <a:fillRect/>
            </a:stretch>
          </p:blipFill>
          <p:spPr>
            <a:xfrm>
              <a:off x="11351866" y="3311047"/>
              <a:ext cx="319689" cy="845095"/>
            </a:xfrm>
            <a:prstGeom prst="rect">
              <a:avLst/>
            </a:prstGeom>
            <a:effectLst/>
          </p:spPr>
        </p:pic>
      </p:grpSp>
      <p:grpSp>
        <p:nvGrpSpPr>
          <p:cNvPr id="3382" name="Drawing"/>
          <p:cNvGrpSpPr/>
          <p:nvPr/>
        </p:nvGrpSpPr>
        <p:grpSpPr>
          <a:xfrm>
            <a:off x="705789" y="8725434"/>
            <a:ext cx="11214306" cy="683436"/>
            <a:chOff x="-12700" y="4555033"/>
            <a:chExt cx="11214304" cy="683434"/>
          </a:xfrm>
        </p:grpSpPr>
        <p:pic>
          <p:nvPicPr>
            <p:cNvPr id="3308" name="Line" descr="Line"/>
            <p:cNvPicPr>
              <a:picLocks noChangeAspect="0"/>
            </p:cNvPicPr>
            <p:nvPr/>
          </p:nvPicPr>
          <p:blipFill>
            <a:blip r:embed="rId146">
              <a:extLst/>
            </a:blip>
            <a:stretch>
              <a:fillRect/>
            </a:stretch>
          </p:blipFill>
          <p:spPr>
            <a:xfrm>
              <a:off x="-12701" y="4822433"/>
              <a:ext cx="290476" cy="248621"/>
            </a:xfrm>
            <a:prstGeom prst="rect">
              <a:avLst/>
            </a:prstGeom>
            <a:effectLst/>
          </p:spPr>
        </p:pic>
        <p:pic>
          <p:nvPicPr>
            <p:cNvPr id="3310" name="Line" descr="Line"/>
            <p:cNvPicPr>
              <a:picLocks noChangeAspect="0"/>
            </p:cNvPicPr>
            <p:nvPr/>
          </p:nvPicPr>
          <p:blipFill>
            <a:blip r:embed="rId147">
              <a:extLst/>
            </a:blip>
            <a:stretch>
              <a:fillRect/>
            </a:stretch>
          </p:blipFill>
          <p:spPr>
            <a:xfrm>
              <a:off x="98910" y="4829408"/>
              <a:ext cx="199791" cy="318380"/>
            </a:xfrm>
            <a:prstGeom prst="rect">
              <a:avLst/>
            </a:prstGeom>
            <a:effectLst/>
          </p:spPr>
        </p:pic>
        <p:pic>
          <p:nvPicPr>
            <p:cNvPr id="3312" name="Line" descr="Line"/>
            <p:cNvPicPr>
              <a:picLocks noChangeAspect="0"/>
            </p:cNvPicPr>
            <p:nvPr/>
          </p:nvPicPr>
          <p:blipFill>
            <a:blip r:embed="rId148">
              <a:extLst/>
            </a:blip>
            <a:stretch>
              <a:fillRect/>
            </a:stretch>
          </p:blipFill>
          <p:spPr>
            <a:xfrm>
              <a:off x="526928" y="4789427"/>
              <a:ext cx="357729" cy="374773"/>
            </a:xfrm>
            <a:prstGeom prst="rect">
              <a:avLst/>
            </a:prstGeom>
            <a:effectLst/>
          </p:spPr>
        </p:pic>
        <p:pic>
          <p:nvPicPr>
            <p:cNvPr id="3314" name="Line" descr="Line"/>
            <p:cNvPicPr>
              <a:picLocks noChangeAspect="0"/>
            </p:cNvPicPr>
            <p:nvPr/>
          </p:nvPicPr>
          <p:blipFill>
            <a:blip r:embed="rId149">
              <a:extLst/>
            </a:blip>
            <a:stretch>
              <a:fillRect/>
            </a:stretch>
          </p:blipFill>
          <p:spPr>
            <a:xfrm>
              <a:off x="1187107" y="4766627"/>
              <a:ext cx="213744" cy="206768"/>
            </a:xfrm>
            <a:prstGeom prst="rect">
              <a:avLst/>
            </a:prstGeom>
            <a:effectLst/>
          </p:spPr>
        </p:pic>
        <p:pic>
          <p:nvPicPr>
            <p:cNvPr id="3316" name="Line" descr="Line"/>
            <p:cNvPicPr>
              <a:picLocks noChangeAspect="0"/>
            </p:cNvPicPr>
            <p:nvPr/>
          </p:nvPicPr>
          <p:blipFill>
            <a:blip r:embed="rId150">
              <a:extLst/>
            </a:blip>
            <a:stretch>
              <a:fillRect/>
            </a:stretch>
          </p:blipFill>
          <p:spPr>
            <a:xfrm>
              <a:off x="1277787" y="4747948"/>
              <a:ext cx="167487" cy="399840"/>
            </a:xfrm>
            <a:prstGeom prst="rect">
              <a:avLst/>
            </a:prstGeom>
            <a:effectLst/>
          </p:spPr>
        </p:pic>
        <p:pic>
          <p:nvPicPr>
            <p:cNvPr id="3318" name="Line" descr="Line"/>
            <p:cNvPicPr>
              <a:picLocks noChangeAspect="0"/>
            </p:cNvPicPr>
            <p:nvPr/>
          </p:nvPicPr>
          <p:blipFill>
            <a:blip r:embed="rId151">
              <a:extLst/>
            </a:blip>
            <a:stretch>
              <a:fillRect/>
            </a:stretch>
          </p:blipFill>
          <p:spPr>
            <a:xfrm>
              <a:off x="2001872" y="4745700"/>
              <a:ext cx="40737" cy="450915"/>
            </a:xfrm>
            <a:prstGeom prst="rect">
              <a:avLst/>
            </a:prstGeom>
            <a:effectLst/>
          </p:spPr>
        </p:pic>
        <p:pic>
          <p:nvPicPr>
            <p:cNvPr id="3320" name="Line" descr="Line"/>
            <p:cNvPicPr>
              <a:picLocks noChangeAspect="0"/>
            </p:cNvPicPr>
            <p:nvPr/>
          </p:nvPicPr>
          <p:blipFill>
            <a:blip r:embed="rId152">
              <a:extLst/>
            </a:blip>
            <a:stretch>
              <a:fillRect/>
            </a:stretch>
          </p:blipFill>
          <p:spPr>
            <a:xfrm>
              <a:off x="1996280" y="4899172"/>
              <a:ext cx="180108" cy="206763"/>
            </a:xfrm>
            <a:prstGeom prst="rect">
              <a:avLst/>
            </a:prstGeom>
            <a:effectLst/>
          </p:spPr>
        </p:pic>
        <p:pic>
          <p:nvPicPr>
            <p:cNvPr id="3322" name="Line" descr="Line"/>
            <p:cNvPicPr>
              <a:picLocks noChangeAspect="0"/>
            </p:cNvPicPr>
            <p:nvPr/>
          </p:nvPicPr>
          <p:blipFill>
            <a:blip r:embed="rId153">
              <a:extLst/>
            </a:blip>
            <a:stretch>
              <a:fillRect/>
            </a:stretch>
          </p:blipFill>
          <p:spPr>
            <a:xfrm>
              <a:off x="2177643" y="4872960"/>
              <a:ext cx="178871" cy="214370"/>
            </a:xfrm>
            <a:prstGeom prst="rect">
              <a:avLst/>
            </a:prstGeom>
            <a:effectLst/>
          </p:spPr>
        </p:pic>
        <p:pic>
          <p:nvPicPr>
            <p:cNvPr id="3324" name="Line" descr="Line"/>
            <p:cNvPicPr>
              <a:picLocks noChangeAspect="0"/>
            </p:cNvPicPr>
            <p:nvPr/>
          </p:nvPicPr>
          <p:blipFill>
            <a:blip r:embed="rId154">
              <a:extLst/>
            </a:blip>
            <a:stretch>
              <a:fillRect/>
            </a:stretch>
          </p:blipFill>
          <p:spPr>
            <a:xfrm>
              <a:off x="2369276" y="4754886"/>
              <a:ext cx="782459" cy="469631"/>
            </a:xfrm>
            <a:prstGeom prst="rect">
              <a:avLst/>
            </a:prstGeom>
            <a:effectLst/>
          </p:spPr>
        </p:pic>
        <p:pic>
          <p:nvPicPr>
            <p:cNvPr id="3326" name="Line" descr="Line"/>
            <p:cNvPicPr>
              <a:picLocks noChangeAspect="0"/>
            </p:cNvPicPr>
            <p:nvPr/>
          </p:nvPicPr>
          <p:blipFill>
            <a:blip r:embed="rId155">
              <a:extLst/>
            </a:blip>
            <a:stretch>
              <a:fillRect/>
            </a:stretch>
          </p:blipFill>
          <p:spPr>
            <a:xfrm>
              <a:off x="3363500" y="4820912"/>
              <a:ext cx="367213" cy="242153"/>
            </a:xfrm>
            <a:prstGeom prst="rect">
              <a:avLst/>
            </a:prstGeom>
            <a:effectLst/>
          </p:spPr>
        </p:pic>
        <p:pic>
          <p:nvPicPr>
            <p:cNvPr id="3328" name="Line" descr="Line"/>
            <p:cNvPicPr>
              <a:picLocks noChangeAspect="0"/>
            </p:cNvPicPr>
            <p:nvPr/>
          </p:nvPicPr>
          <p:blipFill>
            <a:blip r:embed="rId156">
              <a:extLst/>
            </a:blip>
            <a:stretch>
              <a:fillRect/>
            </a:stretch>
          </p:blipFill>
          <p:spPr>
            <a:xfrm>
              <a:off x="3611041" y="4853846"/>
              <a:ext cx="370792" cy="217612"/>
            </a:xfrm>
            <a:prstGeom prst="rect">
              <a:avLst/>
            </a:prstGeom>
            <a:effectLst/>
          </p:spPr>
        </p:pic>
        <p:pic>
          <p:nvPicPr>
            <p:cNvPr id="3330" name="Line" descr="Line"/>
            <p:cNvPicPr>
              <a:picLocks noChangeAspect="0"/>
            </p:cNvPicPr>
            <p:nvPr/>
          </p:nvPicPr>
          <p:blipFill>
            <a:blip r:embed="rId157">
              <a:extLst/>
            </a:blip>
            <a:stretch>
              <a:fillRect/>
            </a:stretch>
          </p:blipFill>
          <p:spPr>
            <a:xfrm>
              <a:off x="3913498" y="4794530"/>
              <a:ext cx="249701" cy="225849"/>
            </a:xfrm>
            <a:prstGeom prst="rect">
              <a:avLst/>
            </a:prstGeom>
            <a:effectLst/>
          </p:spPr>
        </p:pic>
        <p:pic>
          <p:nvPicPr>
            <p:cNvPr id="3332" name="Line" descr="Line"/>
            <p:cNvPicPr>
              <a:picLocks noChangeAspect="0"/>
            </p:cNvPicPr>
            <p:nvPr/>
          </p:nvPicPr>
          <p:blipFill>
            <a:blip r:embed="rId158">
              <a:extLst/>
            </a:blip>
            <a:stretch>
              <a:fillRect/>
            </a:stretch>
          </p:blipFill>
          <p:spPr>
            <a:xfrm>
              <a:off x="4128271" y="4696868"/>
              <a:ext cx="251172" cy="374187"/>
            </a:xfrm>
            <a:prstGeom prst="rect">
              <a:avLst/>
            </a:prstGeom>
            <a:effectLst/>
          </p:spPr>
        </p:pic>
        <p:pic>
          <p:nvPicPr>
            <p:cNvPr id="3334" name="Line" descr="Line"/>
            <p:cNvPicPr>
              <a:picLocks noChangeAspect="0"/>
            </p:cNvPicPr>
            <p:nvPr/>
          </p:nvPicPr>
          <p:blipFill>
            <a:blip r:embed="rId159">
              <a:extLst/>
            </a:blip>
            <a:stretch>
              <a:fillRect/>
            </a:stretch>
          </p:blipFill>
          <p:spPr>
            <a:xfrm>
              <a:off x="4912091" y="4696871"/>
              <a:ext cx="60280" cy="367208"/>
            </a:xfrm>
            <a:prstGeom prst="rect">
              <a:avLst/>
            </a:prstGeom>
            <a:effectLst/>
          </p:spPr>
        </p:pic>
        <p:pic>
          <p:nvPicPr>
            <p:cNvPr id="3336" name="Line" descr="Line"/>
            <p:cNvPicPr>
              <a:picLocks noChangeAspect="0"/>
            </p:cNvPicPr>
            <p:nvPr/>
          </p:nvPicPr>
          <p:blipFill>
            <a:blip r:embed="rId160">
              <a:extLst/>
            </a:blip>
            <a:stretch>
              <a:fillRect/>
            </a:stretch>
          </p:blipFill>
          <p:spPr>
            <a:xfrm>
              <a:off x="4786528" y="4803717"/>
              <a:ext cx="423598" cy="215303"/>
            </a:xfrm>
            <a:prstGeom prst="rect">
              <a:avLst/>
            </a:prstGeom>
            <a:effectLst/>
          </p:spPr>
        </p:pic>
        <p:pic>
          <p:nvPicPr>
            <p:cNvPr id="3338" name="Line" descr="Line"/>
            <p:cNvPicPr>
              <a:picLocks noChangeAspect="0"/>
            </p:cNvPicPr>
            <p:nvPr/>
          </p:nvPicPr>
          <p:blipFill>
            <a:blip r:embed="rId161">
              <a:extLst/>
            </a:blip>
            <a:stretch>
              <a:fillRect/>
            </a:stretch>
          </p:blipFill>
          <p:spPr>
            <a:xfrm>
              <a:off x="5644532" y="4731860"/>
              <a:ext cx="67256" cy="360123"/>
            </a:xfrm>
            <a:prstGeom prst="rect">
              <a:avLst/>
            </a:prstGeom>
            <a:effectLst/>
          </p:spPr>
        </p:pic>
        <p:pic>
          <p:nvPicPr>
            <p:cNvPr id="3340" name="Line" descr="Line"/>
            <p:cNvPicPr>
              <a:picLocks noChangeAspect="0"/>
            </p:cNvPicPr>
            <p:nvPr/>
          </p:nvPicPr>
          <p:blipFill>
            <a:blip r:embed="rId162">
              <a:extLst/>
            </a:blip>
            <a:stretch>
              <a:fillRect/>
            </a:stretch>
          </p:blipFill>
          <p:spPr>
            <a:xfrm>
              <a:off x="5511993" y="4687007"/>
              <a:ext cx="848528" cy="387223"/>
            </a:xfrm>
            <a:prstGeom prst="rect">
              <a:avLst/>
            </a:prstGeom>
            <a:effectLst/>
          </p:spPr>
        </p:pic>
        <p:pic>
          <p:nvPicPr>
            <p:cNvPr id="3342" name="Line" descr="Line"/>
            <p:cNvPicPr>
              <a:picLocks noChangeAspect="0"/>
            </p:cNvPicPr>
            <p:nvPr/>
          </p:nvPicPr>
          <p:blipFill>
            <a:blip r:embed="rId163">
              <a:extLst/>
            </a:blip>
            <a:stretch>
              <a:fillRect/>
            </a:stretch>
          </p:blipFill>
          <p:spPr>
            <a:xfrm>
              <a:off x="6216534" y="4654418"/>
              <a:ext cx="76923" cy="130635"/>
            </a:xfrm>
            <a:prstGeom prst="rect">
              <a:avLst/>
            </a:prstGeom>
            <a:effectLst/>
          </p:spPr>
        </p:pic>
        <p:pic>
          <p:nvPicPr>
            <p:cNvPr id="3344" name="Line" descr="Line"/>
            <p:cNvPicPr>
              <a:picLocks noChangeAspect="0"/>
            </p:cNvPicPr>
            <p:nvPr/>
          </p:nvPicPr>
          <p:blipFill>
            <a:blip r:embed="rId164">
              <a:extLst/>
            </a:blip>
            <a:stretch>
              <a:fillRect/>
            </a:stretch>
          </p:blipFill>
          <p:spPr>
            <a:xfrm>
              <a:off x="6342095" y="4818158"/>
              <a:ext cx="269552" cy="221648"/>
            </a:xfrm>
            <a:prstGeom prst="rect">
              <a:avLst/>
            </a:prstGeom>
            <a:effectLst/>
          </p:spPr>
        </p:pic>
        <p:pic>
          <p:nvPicPr>
            <p:cNvPr id="3346" name="Line" descr="Line"/>
            <p:cNvPicPr>
              <a:picLocks noChangeAspect="0"/>
            </p:cNvPicPr>
            <p:nvPr/>
          </p:nvPicPr>
          <p:blipFill>
            <a:blip r:embed="rId165">
              <a:extLst/>
            </a:blip>
            <a:stretch>
              <a:fillRect/>
            </a:stretch>
          </p:blipFill>
          <p:spPr>
            <a:xfrm>
              <a:off x="6957554" y="4757983"/>
              <a:ext cx="295847" cy="285168"/>
            </a:xfrm>
            <a:prstGeom prst="rect">
              <a:avLst/>
            </a:prstGeom>
            <a:effectLst/>
          </p:spPr>
        </p:pic>
        <p:pic>
          <p:nvPicPr>
            <p:cNvPr id="3348" name="Line" descr="Line"/>
            <p:cNvPicPr>
              <a:picLocks noChangeAspect="0"/>
            </p:cNvPicPr>
            <p:nvPr/>
          </p:nvPicPr>
          <p:blipFill>
            <a:blip r:embed="rId166">
              <a:extLst/>
            </a:blip>
            <a:stretch>
              <a:fillRect/>
            </a:stretch>
          </p:blipFill>
          <p:spPr>
            <a:xfrm>
              <a:off x="7203032" y="4716955"/>
              <a:ext cx="664223" cy="326196"/>
            </a:xfrm>
            <a:prstGeom prst="rect">
              <a:avLst/>
            </a:prstGeom>
            <a:effectLst/>
          </p:spPr>
        </p:pic>
        <p:pic>
          <p:nvPicPr>
            <p:cNvPr id="3350" name="Line" descr="Line"/>
            <p:cNvPicPr>
              <a:picLocks noChangeAspect="0"/>
            </p:cNvPicPr>
            <p:nvPr/>
          </p:nvPicPr>
          <p:blipFill>
            <a:blip r:embed="rId167">
              <a:extLst/>
            </a:blip>
            <a:stretch>
              <a:fillRect/>
            </a:stretch>
          </p:blipFill>
          <p:spPr>
            <a:xfrm>
              <a:off x="7730245" y="4810203"/>
              <a:ext cx="53304" cy="51582"/>
            </a:xfrm>
            <a:prstGeom prst="rect">
              <a:avLst/>
            </a:prstGeom>
            <a:effectLst/>
          </p:spPr>
        </p:pic>
        <p:pic>
          <p:nvPicPr>
            <p:cNvPr id="3352" name="Line" descr="Li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689642" y="4878238"/>
              <a:ext cx="50801" cy="25401"/>
            </a:xfrm>
            <a:prstGeom prst="rect">
              <a:avLst/>
            </a:prstGeom>
            <a:effectLst/>
          </p:spPr>
        </p:pic>
        <p:pic>
          <p:nvPicPr>
            <p:cNvPr id="3354" name="Line" descr="Line"/>
            <p:cNvPicPr>
              <a:picLocks noChangeAspect="0"/>
            </p:cNvPicPr>
            <p:nvPr/>
          </p:nvPicPr>
          <p:blipFill>
            <a:blip r:embed="rId168">
              <a:extLst/>
            </a:blip>
            <a:stretch>
              <a:fillRect/>
            </a:stretch>
          </p:blipFill>
          <p:spPr>
            <a:xfrm>
              <a:off x="7639561" y="4759054"/>
              <a:ext cx="841551" cy="289979"/>
            </a:xfrm>
            <a:prstGeom prst="rect">
              <a:avLst/>
            </a:prstGeom>
            <a:effectLst/>
          </p:spPr>
        </p:pic>
        <p:pic>
          <p:nvPicPr>
            <p:cNvPr id="3356" name="Line" descr="Line"/>
            <p:cNvPicPr>
              <a:picLocks noChangeAspect="0"/>
            </p:cNvPicPr>
            <p:nvPr/>
          </p:nvPicPr>
          <p:blipFill>
            <a:blip r:embed="rId169">
              <a:extLst/>
            </a:blip>
            <a:stretch>
              <a:fillRect/>
            </a:stretch>
          </p:blipFill>
          <p:spPr>
            <a:xfrm>
              <a:off x="8506864" y="4648050"/>
              <a:ext cx="85859" cy="374458"/>
            </a:xfrm>
            <a:prstGeom prst="rect">
              <a:avLst/>
            </a:prstGeom>
            <a:effectLst/>
          </p:spPr>
        </p:pic>
        <p:pic>
          <p:nvPicPr>
            <p:cNvPr id="3358" name="Line" descr="Line"/>
            <p:cNvPicPr>
              <a:picLocks noChangeAspect="0"/>
            </p:cNvPicPr>
            <p:nvPr/>
          </p:nvPicPr>
          <p:blipFill>
            <a:blip r:embed="rId170">
              <a:extLst/>
            </a:blip>
            <a:stretch>
              <a:fillRect/>
            </a:stretch>
          </p:blipFill>
          <p:spPr>
            <a:xfrm>
              <a:off x="8395850" y="4762822"/>
              <a:ext cx="315459" cy="78038"/>
            </a:xfrm>
            <a:prstGeom prst="rect">
              <a:avLst/>
            </a:prstGeom>
            <a:effectLst/>
          </p:spPr>
        </p:pic>
        <p:pic>
          <p:nvPicPr>
            <p:cNvPr id="3360" name="Line" descr="Line"/>
            <p:cNvPicPr>
              <a:picLocks noChangeAspect="0"/>
            </p:cNvPicPr>
            <p:nvPr/>
          </p:nvPicPr>
          <p:blipFill>
            <a:blip r:embed="rId171">
              <a:extLst/>
            </a:blip>
            <a:stretch>
              <a:fillRect/>
            </a:stretch>
          </p:blipFill>
          <p:spPr>
            <a:xfrm>
              <a:off x="9081935" y="4585261"/>
              <a:ext cx="326189" cy="562060"/>
            </a:xfrm>
            <a:prstGeom prst="rect">
              <a:avLst/>
            </a:prstGeom>
            <a:effectLst/>
          </p:spPr>
        </p:pic>
        <p:pic>
          <p:nvPicPr>
            <p:cNvPr id="3362" name="Line" descr="Line"/>
            <p:cNvPicPr>
              <a:picLocks noChangeAspect="0"/>
            </p:cNvPicPr>
            <p:nvPr/>
          </p:nvPicPr>
          <p:blipFill>
            <a:blip r:embed="rId172">
              <a:extLst/>
            </a:blip>
            <a:stretch>
              <a:fillRect/>
            </a:stretch>
          </p:blipFill>
          <p:spPr>
            <a:xfrm>
              <a:off x="9347346" y="4740176"/>
              <a:ext cx="626551" cy="290812"/>
            </a:xfrm>
            <a:prstGeom prst="rect">
              <a:avLst/>
            </a:prstGeom>
            <a:effectLst/>
          </p:spPr>
        </p:pic>
        <p:pic>
          <p:nvPicPr>
            <p:cNvPr id="3364" name="Line" descr="Line"/>
            <p:cNvPicPr>
              <a:picLocks noChangeAspect="0"/>
            </p:cNvPicPr>
            <p:nvPr/>
          </p:nvPicPr>
          <p:blipFill>
            <a:blip r:embed="rId173">
              <a:extLst/>
            </a:blip>
            <a:stretch>
              <a:fillRect/>
            </a:stretch>
          </p:blipFill>
          <p:spPr>
            <a:xfrm>
              <a:off x="9917344" y="4585505"/>
              <a:ext cx="105383" cy="450670"/>
            </a:xfrm>
            <a:prstGeom prst="rect">
              <a:avLst/>
            </a:prstGeom>
            <a:effectLst/>
          </p:spPr>
        </p:pic>
        <p:pic>
          <p:nvPicPr>
            <p:cNvPr id="3366" name="Line" descr="Line"/>
            <p:cNvPicPr>
              <a:picLocks noChangeAspect="0"/>
            </p:cNvPicPr>
            <p:nvPr/>
          </p:nvPicPr>
          <p:blipFill>
            <a:blip r:embed="rId174">
              <a:extLst/>
            </a:blip>
            <a:stretch>
              <a:fillRect/>
            </a:stretch>
          </p:blipFill>
          <p:spPr>
            <a:xfrm>
              <a:off x="9802006" y="4731747"/>
              <a:ext cx="325355" cy="95162"/>
            </a:xfrm>
            <a:prstGeom prst="rect">
              <a:avLst/>
            </a:prstGeom>
            <a:effectLst/>
          </p:spPr>
        </p:pic>
        <p:pic>
          <p:nvPicPr>
            <p:cNvPr id="3368" name="Line" descr="Line"/>
            <p:cNvPicPr>
              <a:picLocks noChangeAspect="0"/>
            </p:cNvPicPr>
            <p:nvPr/>
          </p:nvPicPr>
          <p:blipFill>
            <a:blip r:embed="rId175">
              <a:extLst/>
            </a:blip>
            <a:stretch>
              <a:fillRect/>
            </a:stretch>
          </p:blipFill>
          <p:spPr>
            <a:xfrm>
              <a:off x="10116613" y="4712680"/>
              <a:ext cx="959404" cy="343387"/>
            </a:xfrm>
            <a:prstGeom prst="rect">
              <a:avLst/>
            </a:prstGeom>
            <a:effectLst/>
          </p:spPr>
        </p:pic>
        <p:pic>
          <p:nvPicPr>
            <p:cNvPr id="3370" name="Line" descr="Line"/>
            <p:cNvPicPr>
              <a:picLocks noChangeAspect="0"/>
            </p:cNvPicPr>
            <p:nvPr/>
          </p:nvPicPr>
          <p:blipFill>
            <a:blip r:embed="rId176">
              <a:extLst/>
            </a:blip>
            <a:stretch>
              <a:fillRect/>
            </a:stretch>
          </p:blipFill>
          <p:spPr>
            <a:xfrm>
              <a:off x="11176204" y="4934042"/>
              <a:ext cx="25401" cy="53304"/>
            </a:xfrm>
            <a:prstGeom prst="rect">
              <a:avLst/>
            </a:prstGeom>
            <a:effectLst/>
          </p:spPr>
        </p:pic>
        <p:pic>
          <p:nvPicPr>
            <p:cNvPr id="3372" name="Line" descr="Line"/>
            <p:cNvPicPr>
              <a:picLocks noChangeAspect="0"/>
            </p:cNvPicPr>
            <p:nvPr/>
          </p:nvPicPr>
          <p:blipFill>
            <a:blip r:embed="rId177">
              <a:extLst/>
            </a:blip>
            <a:stretch>
              <a:fillRect/>
            </a:stretch>
          </p:blipFill>
          <p:spPr>
            <a:xfrm>
              <a:off x="1631063" y="4695491"/>
              <a:ext cx="230179" cy="208148"/>
            </a:xfrm>
            <a:prstGeom prst="rect">
              <a:avLst/>
            </a:prstGeom>
            <a:effectLst/>
          </p:spPr>
        </p:pic>
        <p:pic>
          <p:nvPicPr>
            <p:cNvPr id="3374" name="Line" descr="Line"/>
            <p:cNvPicPr>
              <a:picLocks noChangeAspect="0"/>
            </p:cNvPicPr>
            <p:nvPr/>
          </p:nvPicPr>
          <p:blipFill>
            <a:blip r:embed="rId178">
              <a:extLst/>
            </a:blip>
            <a:stretch>
              <a:fillRect/>
            </a:stretch>
          </p:blipFill>
          <p:spPr>
            <a:xfrm>
              <a:off x="1761497" y="4643099"/>
              <a:ext cx="218331" cy="211712"/>
            </a:xfrm>
            <a:prstGeom prst="rect">
              <a:avLst/>
            </a:prstGeom>
            <a:effectLst/>
          </p:spPr>
        </p:pic>
        <p:pic>
          <p:nvPicPr>
            <p:cNvPr id="3376" name="Line" descr="Line"/>
            <p:cNvPicPr>
              <a:picLocks noChangeAspect="0"/>
            </p:cNvPicPr>
            <p:nvPr/>
          </p:nvPicPr>
          <p:blipFill>
            <a:blip r:embed="rId179">
              <a:extLst/>
            </a:blip>
            <a:stretch>
              <a:fillRect/>
            </a:stretch>
          </p:blipFill>
          <p:spPr>
            <a:xfrm>
              <a:off x="3105402" y="4585259"/>
              <a:ext cx="60284" cy="220723"/>
            </a:xfrm>
            <a:prstGeom prst="rect">
              <a:avLst/>
            </a:prstGeom>
            <a:effectLst/>
          </p:spPr>
        </p:pic>
        <p:pic>
          <p:nvPicPr>
            <p:cNvPr id="3378" name="Line" descr="Line"/>
            <p:cNvPicPr>
              <a:picLocks noChangeAspect="0"/>
            </p:cNvPicPr>
            <p:nvPr/>
          </p:nvPicPr>
          <p:blipFill>
            <a:blip r:embed="rId180">
              <a:extLst/>
            </a:blip>
            <a:stretch>
              <a:fillRect/>
            </a:stretch>
          </p:blipFill>
          <p:spPr>
            <a:xfrm>
              <a:off x="3168182" y="4555033"/>
              <a:ext cx="94526" cy="292804"/>
            </a:xfrm>
            <a:prstGeom prst="rect">
              <a:avLst/>
            </a:prstGeom>
            <a:effectLst/>
          </p:spPr>
        </p:pic>
        <p:pic>
          <p:nvPicPr>
            <p:cNvPr id="3380" name="Line" descr="Line"/>
            <p:cNvPicPr>
              <a:picLocks noChangeAspect="0"/>
            </p:cNvPicPr>
            <p:nvPr/>
          </p:nvPicPr>
          <p:blipFill>
            <a:blip r:embed="rId181">
              <a:extLst/>
            </a:blip>
            <a:stretch>
              <a:fillRect/>
            </a:stretch>
          </p:blipFill>
          <p:spPr>
            <a:xfrm>
              <a:off x="1982329" y="5164236"/>
              <a:ext cx="1031220" cy="742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2" grpId="6"/>
      <p:bldP build="whole" bldLvl="1" animBg="1" rev="0" advAuto="0" spid="3022" grpId="1"/>
      <p:bldP build="whole" bldLvl="1" animBg="1" rev="0" advAuto="0" spid="3174" grpId="4"/>
      <p:bldP build="whole" bldLvl="1" animBg="1" rev="0" advAuto="0" spid="3307" grpId="5"/>
      <p:bldP build="whole" bldLvl="1" animBg="1" rev="0" advAuto="0" spid="3073" grpId="3"/>
      <p:bldP build="whole" bldLvl="1" animBg="1" rev="0" advAuto="0" spid="2991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