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355600" y="0"/>
            <a:ext cx="14782326" cy="10375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574800" y="114300"/>
            <a:ext cx="9855200" cy="650260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3759200" y="825500"/>
            <a:ext cx="11548692" cy="762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5283200" y="2819400"/>
            <a:ext cx="8565280" cy="5651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391400" y="762000"/>
            <a:ext cx="4660900" cy="307533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>
            <a:off x="6901631" y="3197028"/>
            <a:ext cx="5380144" cy="8115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291141" y="-26019"/>
            <a:ext cx="12309676" cy="92337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png"/><Relationship Id="rId3" Type="http://schemas.openxmlformats.org/officeDocument/2006/relationships/image" Target="../media/image47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47.png"/><Relationship Id="rId7" Type="http://schemas.openxmlformats.org/officeDocument/2006/relationships/image" Target="../media/image5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image" Target="../media/image92.png"/><Relationship Id="rId16" Type="http://schemas.openxmlformats.org/officeDocument/2006/relationships/image" Target="../media/image93.png"/><Relationship Id="rId17" Type="http://schemas.openxmlformats.org/officeDocument/2006/relationships/image" Target="../media/image94.png"/><Relationship Id="rId18" Type="http://schemas.openxmlformats.org/officeDocument/2006/relationships/image" Target="../media/image95.png"/><Relationship Id="rId19" Type="http://schemas.openxmlformats.org/officeDocument/2006/relationships/image" Target="../media/image96.png"/><Relationship Id="rId20" Type="http://schemas.openxmlformats.org/officeDocument/2006/relationships/image" Target="../media/image97.png"/><Relationship Id="rId21" Type="http://schemas.openxmlformats.org/officeDocument/2006/relationships/image" Target="../media/image98.png"/><Relationship Id="rId22" Type="http://schemas.openxmlformats.org/officeDocument/2006/relationships/image" Target="../media/image99.png"/><Relationship Id="rId23" Type="http://schemas.openxmlformats.org/officeDocument/2006/relationships/image" Target="../media/image100.png"/><Relationship Id="rId24" Type="http://schemas.openxmlformats.org/officeDocument/2006/relationships/image" Target="../media/image101.png"/><Relationship Id="rId25" Type="http://schemas.openxmlformats.org/officeDocument/2006/relationships/image" Target="../media/image102.png"/><Relationship Id="rId26" Type="http://schemas.openxmlformats.org/officeDocument/2006/relationships/image" Target="../media/image103.png"/><Relationship Id="rId27" Type="http://schemas.openxmlformats.org/officeDocument/2006/relationships/image" Target="../media/image104.png"/><Relationship Id="rId28" Type="http://schemas.openxmlformats.org/officeDocument/2006/relationships/image" Target="../media/image105.png"/><Relationship Id="rId29" Type="http://schemas.openxmlformats.org/officeDocument/2006/relationships/image" Target="../media/image106.png"/><Relationship Id="rId30" Type="http://schemas.openxmlformats.org/officeDocument/2006/relationships/image" Target="../media/image107.png"/><Relationship Id="rId31" Type="http://schemas.openxmlformats.org/officeDocument/2006/relationships/image" Target="../media/image108.png"/><Relationship Id="rId32" Type="http://schemas.openxmlformats.org/officeDocument/2006/relationships/image" Target="../media/image109.png"/><Relationship Id="rId33" Type="http://schemas.openxmlformats.org/officeDocument/2006/relationships/image" Target="../media/image110.png"/><Relationship Id="rId34" Type="http://schemas.openxmlformats.org/officeDocument/2006/relationships/image" Target="../media/image111.png"/><Relationship Id="rId35" Type="http://schemas.openxmlformats.org/officeDocument/2006/relationships/image" Target="../media/image112.png"/><Relationship Id="rId36" Type="http://schemas.openxmlformats.org/officeDocument/2006/relationships/image" Target="../media/image113.png"/><Relationship Id="rId37" Type="http://schemas.openxmlformats.org/officeDocument/2006/relationships/image" Target="../media/image114.png"/><Relationship Id="rId38" Type="http://schemas.openxmlformats.org/officeDocument/2006/relationships/image" Target="../media/image115.png"/><Relationship Id="rId39" Type="http://schemas.openxmlformats.org/officeDocument/2006/relationships/image" Target="../media/image116.png"/><Relationship Id="rId40" Type="http://schemas.openxmlformats.org/officeDocument/2006/relationships/image" Target="../media/image117.png"/><Relationship Id="rId41" Type="http://schemas.openxmlformats.org/officeDocument/2006/relationships/image" Target="../media/image118.png"/><Relationship Id="rId42" Type="http://schemas.openxmlformats.org/officeDocument/2006/relationships/image" Target="../media/image119.png"/><Relationship Id="rId43" Type="http://schemas.openxmlformats.org/officeDocument/2006/relationships/image" Target="../media/image120.png"/><Relationship Id="rId44" Type="http://schemas.openxmlformats.org/officeDocument/2006/relationships/image" Target="../media/image121.png"/><Relationship Id="rId45" Type="http://schemas.openxmlformats.org/officeDocument/2006/relationships/image" Target="../media/image122.png"/><Relationship Id="rId46" Type="http://schemas.openxmlformats.org/officeDocument/2006/relationships/image" Target="../media/image123.png"/><Relationship Id="rId47" Type="http://schemas.openxmlformats.org/officeDocument/2006/relationships/image" Target="../media/image124.png"/><Relationship Id="rId48" Type="http://schemas.openxmlformats.org/officeDocument/2006/relationships/image" Target="../media/image125.png"/><Relationship Id="rId49" Type="http://schemas.openxmlformats.org/officeDocument/2006/relationships/image" Target="../media/image126.png"/><Relationship Id="rId50" Type="http://schemas.openxmlformats.org/officeDocument/2006/relationships/image" Target="../media/image127.png"/><Relationship Id="rId51" Type="http://schemas.openxmlformats.org/officeDocument/2006/relationships/image" Target="../media/image128.png"/><Relationship Id="rId52" Type="http://schemas.openxmlformats.org/officeDocument/2006/relationships/image" Target="../media/image129.png"/><Relationship Id="rId53" Type="http://schemas.openxmlformats.org/officeDocument/2006/relationships/image" Target="../media/image130.png"/><Relationship Id="rId54" Type="http://schemas.openxmlformats.org/officeDocument/2006/relationships/image" Target="../media/image131.png"/><Relationship Id="rId55" Type="http://schemas.openxmlformats.org/officeDocument/2006/relationships/image" Target="../media/image132.png"/><Relationship Id="rId56" Type="http://schemas.openxmlformats.org/officeDocument/2006/relationships/image" Target="../media/image133.png"/><Relationship Id="rId57" Type="http://schemas.openxmlformats.org/officeDocument/2006/relationships/image" Target="../media/image134.png"/><Relationship Id="rId58" Type="http://schemas.openxmlformats.org/officeDocument/2006/relationships/image" Target="../media/image135.png"/><Relationship Id="rId59" Type="http://schemas.openxmlformats.org/officeDocument/2006/relationships/image" Target="../media/image136.png"/><Relationship Id="rId60" Type="http://schemas.openxmlformats.org/officeDocument/2006/relationships/image" Target="../media/image137.png"/><Relationship Id="rId61" Type="http://schemas.openxmlformats.org/officeDocument/2006/relationships/image" Target="../media/image138.png"/><Relationship Id="rId62" Type="http://schemas.openxmlformats.org/officeDocument/2006/relationships/image" Target="../media/image139.png"/><Relationship Id="rId63" Type="http://schemas.openxmlformats.org/officeDocument/2006/relationships/image" Target="../media/image140.png"/><Relationship Id="rId64" Type="http://schemas.openxmlformats.org/officeDocument/2006/relationships/image" Target="../media/image141.png"/><Relationship Id="rId65" Type="http://schemas.openxmlformats.org/officeDocument/2006/relationships/image" Target="../media/image142.png"/><Relationship Id="rId66" Type="http://schemas.openxmlformats.org/officeDocument/2006/relationships/image" Target="../media/image143.png"/><Relationship Id="rId67" Type="http://schemas.openxmlformats.org/officeDocument/2006/relationships/image" Target="../media/image144.png"/><Relationship Id="rId68" Type="http://schemas.openxmlformats.org/officeDocument/2006/relationships/image" Target="../media/image145.png"/><Relationship Id="rId69" Type="http://schemas.openxmlformats.org/officeDocument/2006/relationships/image" Target="../media/image146.png"/><Relationship Id="rId70" Type="http://schemas.openxmlformats.org/officeDocument/2006/relationships/image" Target="../media/image147.png"/><Relationship Id="rId71" Type="http://schemas.openxmlformats.org/officeDocument/2006/relationships/image" Target="../media/image148.png"/><Relationship Id="rId72" Type="http://schemas.openxmlformats.org/officeDocument/2006/relationships/image" Target="../media/image149.png"/><Relationship Id="rId73" Type="http://schemas.openxmlformats.org/officeDocument/2006/relationships/image" Target="../media/image150.png"/><Relationship Id="rId74" Type="http://schemas.openxmlformats.org/officeDocument/2006/relationships/image" Target="../media/image151.png"/><Relationship Id="rId75" Type="http://schemas.openxmlformats.org/officeDocument/2006/relationships/image" Target="../media/image152.png"/><Relationship Id="rId76" Type="http://schemas.openxmlformats.org/officeDocument/2006/relationships/image" Target="../media/image153.png"/><Relationship Id="rId77" Type="http://schemas.openxmlformats.org/officeDocument/2006/relationships/image" Target="../media/image154.png"/><Relationship Id="rId78" Type="http://schemas.openxmlformats.org/officeDocument/2006/relationships/image" Target="../media/image155.png"/><Relationship Id="rId79" Type="http://schemas.openxmlformats.org/officeDocument/2006/relationships/image" Target="../media/image156.png"/><Relationship Id="rId80" Type="http://schemas.openxmlformats.org/officeDocument/2006/relationships/image" Target="../media/image157.png"/><Relationship Id="rId81" Type="http://schemas.openxmlformats.org/officeDocument/2006/relationships/image" Target="../media/image158.png"/><Relationship Id="rId82" Type="http://schemas.openxmlformats.org/officeDocument/2006/relationships/image" Target="../media/image159.png"/><Relationship Id="rId83" Type="http://schemas.openxmlformats.org/officeDocument/2006/relationships/image" Target="../media/image160.png"/><Relationship Id="rId84" Type="http://schemas.openxmlformats.org/officeDocument/2006/relationships/image" Target="../media/image161.png"/><Relationship Id="rId85" Type="http://schemas.openxmlformats.org/officeDocument/2006/relationships/image" Target="../media/image162.png"/><Relationship Id="rId86" Type="http://schemas.openxmlformats.org/officeDocument/2006/relationships/image" Target="../media/image163.png"/><Relationship Id="rId87" Type="http://schemas.openxmlformats.org/officeDocument/2006/relationships/image" Target="../media/image164.png"/><Relationship Id="rId88" Type="http://schemas.openxmlformats.org/officeDocument/2006/relationships/image" Target="../media/image165.png"/><Relationship Id="rId89" Type="http://schemas.openxmlformats.org/officeDocument/2006/relationships/image" Target="../media/image166.png"/><Relationship Id="rId90" Type="http://schemas.openxmlformats.org/officeDocument/2006/relationships/image" Target="../media/image167.png"/><Relationship Id="rId91" Type="http://schemas.openxmlformats.org/officeDocument/2006/relationships/image" Target="../media/image168.png"/><Relationship Id="rId92" Type="http://schemas.openxmlformats.org/officeDocument/2006/relationships/image" Target="../media/image169.png"/><Relationship Id="rId93" Type="http://schemas.openxmlformats.org/officeDocument/2006/relationships/image" Target="../media/image170.png"/><Relationship Id="rId94" Type="http://schemas.openxmlformats.org/officeDocument/2006/relationships/image" Target="../media/image171.png"/><Relationship Id="rId95" Type="http://schemas.openxmlformats.org/officeDocument/2006/relationships/image" Target="../media/image172.png"/><Relationship Id="rId96" Type="http://schemas.openxmlformats.org/officeDocument/2006/relationships/image" Target="../media/image173.png"/><Relationship Id="rId97" Type="http://schemas.openxmlformats.org/officeDocument/2006/relationships/image" Target="../media/image174.png"/><Relationship Id="rId98" Type="http://schemas.openxmlformats.org/officeDocument/2006/relationships/image" Target="../media/image175.png"/><Relationship Id="rId99" Type="http://schemas.openxmlformats.org/officeDocument/2006/relationships/image" Target="../media/image176.png"/><Relationship Id="rId100" Type="http://schemas.openxmlformats.org/officeDocument/2006/relationships/image" Target="../media/image177.png"/><Relationship Id="rId101" Type="http://schemas.openxmlformats.org/officeDocument/2006/relationships/image" Target="../media/image178.png"/><Relationship Id="rId102" Type="http://schemas.openxmlformats.org/officeDocument/2006/relationships/image" Target="../media/image179.png"/><Relationship Id="rId103" Type="http://schemas.openxmlformats.org/officeDocument/2006/relationships/image" Target="../media/image180.png"/><Relationship Id="rId104" Type="http://schemas.openxmlformats.org/officeDocument/2006/relationships/image" Target="../media/image181.png"/><Relationship Id="rId105" Type="http://schemas.openxmlformats.org/officeDocument/2006/relationships/image" Target="../media/image182.png"/><Relationship Id="rId106" Type="http://schemas.openxmlformats.org/officeDocument/2006/relationships/image" Target="../media/image183.png"/><Relationship Id="rId107" Type="http://schemas.openxmlformats.org/officeDocument/2006/relationships/image" Target="../media/image184.png"/><Relationship Id="rId108" Type="http://schemas.openxmlformats.org/officeDocument/2006/relationships/image" Target="../media/image185.png"/><Relationship Id="rId109" Type="http://schemas.openxmlformats.org/officeDocument/2006/relationships/image" Target="../media/image186.png"/><Relationship Id="rId110" Type="http://schemas.openxmlformats.org/officeDocument/2006/relationships/image" Target="../media/image187.png"/><Relationship Id="rId111" Type="http://schemas.openxmlformats.org/officeDocument/2006/relationships/image" Target="../media/image188.png"/><Relationship Id="rId112" Type="http://schemas.openxmlformats.org/officeDocument/2006/relationships/image" Target="../media/image189.png"/><Relationship Id="rId113" Type="http://schemas.openxmlformats.org/officeDocument/2006/relationships/image" Target="../media/image190.png"/><Relationship Id="rId114" Type="http://schemas.openxmlformats.org/officeDocument/2006/relationships/image" Target="../media/image19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_tiling.png" descr="title_tili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2076" y="-1717675"/>
            <a:ext cx="13188951" cy="13188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542" y="14440"/>
                </a:moveTo>
                <a:cubicBezTo>
                  <a:pt x="2554" y="14438"/>
                  <a:pt x="2567" y="14443"/>
                  <a:pt x="2574" y="14454"/>
                </a:cubicBezTo>
                <a:cubicBezTo>
                  <a:pt x="2583" y="14469"/>
                  <a:pt x="2578" y="14489"/>
                  <a:pt x="2564" y="14498"/>
                </a:cubicBezTo>
                <a:cubicBezTo>
                  <a:pt x="2549" y="14508"/>
                  <a:pt x="2529" y="14503"/>
                  <a:pt x="2520" y="14488"/>
                </a:cubicBezTo>
                <a:cubicBezTo>
                  <a:pt x="2511" y="14473"/>
                  <a:pt x="2516" y="14453"/>
                  <a:pt x="2530" y="14444"/>
                </a:cubicBezTo>
                <a:cubicBezTo>
                  <a:pt x="2534" y="14441"/>
                  <a:pt x="2538" y="14440"/>
                  <a:pt x="2542" y="14440"/>
                </a:cubicBezTo>
                <a:close/>
                <a:moveTo>
                  <a:pt x="3709" y="16005"/>
                </a:moveTo>
                <a:cubicBezTo>
                  <a:pt x="3721" y="16003"/>
                  <a:pt x="3734" y="16009"/>
                  <a:pt x="3741" y="16020"/>
                </a:cubicBezTo>
                <a:cubicBezTo>
                  <a:pt x="3750" y="16035"/>
                  <a:pt x="3746" y="16054"/>
                  <a:pt x="3731" y="16064"/>
                </a:cubicBezTo>
                <a:cubicBezTo>
                  <a:pt x="3716" y="16073"/>
                  <a:pt x="3696" y="16068"/>
                  <a:pt x="3687" y="16053"/>
                </a:cubicBezTo>
                <a:cubicBezTo>
                  <a:pt x="3677" y="16038"/>
                  <a:pt x="3682" y="16019"/>
                  <a:pt x="3697" y="16010"/>
                </a:cubicBezTo>
                <a:cubicBezTo>
                  <a:pt x="3701" y="16007"/>
                  <a:pt x="3705" y="16006"/>
                  <a:pt x="3709" y="16005"/>
                </a:cubicBezTo>
                <a:close/>
              </a:path>
            </a:pathLst>
          </a:cu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20" name="takashi.jpg" descr="takashi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39150" y="6026346"/>
            <a:ext cx="2537933" cy="354829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arXiv : 1802.06105"/>
          <p:cNvSpPr txBox="1"/>
          <p:nvPr/>
        </p:nvSpPr>
        <p:spPr>
          <a:xfrm>
            <a:off x="4968875" y="7267847"/>
            <a:ext cx="306705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>
                <a:solidFill>
                  <a:schemeClr val="accent1">
                    <a:hueOff val="416844"/>
                    <a:satOff val="2230"/>
                    <a:lumOff val="-27516"/>
                  </a:schemeClr>
                </a:solidFill>
              </a:defRPr>
            </a:lvl1pPr>
          </a:lstStyle>
          <a:p>
            <a:pPr/>
            <a:r>
              <a:t>arXiv : 1802.06105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6413090" y="9296399"/>
            <a:ext cx="171898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parsity…"/>
          <p:cNvSpPr txBox="1"/>
          <p:nvPr/>
        </p:nvSpPr>
        <p:spPr>
          <a:xfrm>
            <a:off x="470715" y="3268381"/>
            <a:ext cx="6616790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5168" indent="-445168" algn="l">
              <a:buSzPct val="125000"/>
              <a:buChar char="•"/>
              <a:defRPr u="sng"/>
            </a:pPr>
            <a:r>
              <a:t>Sparsity</a:t>
            </a:r>
          </a:p>
          <a:p>
            <a:pPr marL="445168" indent="-445168" algn="l">
              <a:buSzPct val="125000"/>
              <a:buChar char="•"/>
              <a:defRPr u="sng"/>
            </a:pPr>
            <a:r>
              <a:t>Small-worldness</a:t>
            </a:r>
          </a:p>
          <a:p>
            <a:pPr marL="445168" indent="-445168" algn="l">
              <a:buSzPct val="125000"/>
              <a:buChar char="•"/>
              <a:defRPr u="sng"/>
            </a:pPr>
            <a:r>
              <a:t>Clustering </a:t>
            </a:r>
          </a:p>
          <a:p>
            <a:pPr marL="445168" indent="-445168" algn="l">
              <a:buSzPct val="125000"/>
              <a:buChar char="•"/>
            </a:pPr>
            <a:r>
              <a:rPr u="sng"/>
              <a:t>Power-law degree distribution</a:t>
            </a:r>
            <a:r>
              <a:t> </a:t>
            </a:r>
          </a:p>
        </p:txBody>
      </p:sp>
      <p:sp>
        <p:nvSpPr>
          <p:cNvPr id="212" name="Features of Hyperbolic random geometric graphs"/>
          <p:cNvSpPr txBox="1"/>
          <p:nvPr>
            <p:ph type="title" idx="4294967295"/>
          </p:nvPr>
        </p:nvSpPr>
        <p:spPr>
          <a:xfrm>
            <a:off x="1629994" y="95008"/>
            <a:ext cx="9514190" cy="1031323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 defTabSz="473201">
              <a:defRPr sz="3402">
                <a:solidFill>
                  <a:srgbClr val="FFFFFF"/>
                </a:solidFill>
                <a:effectLst>
                  <a:outerShdw sx="100000" sy="100000" kx="0" ky="0" algn="b" rotWithShape="0" blurRad="61722" dist="10287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Features of Hyperbolic random geometric graphs</a:t>
            </a:r>
          </a:p>
        </p:txBody>
      </p:sp>
      <p:sp>
        <p:nvSpPr>
          <p:cNvPr id="213" name="Introduced by Krioukov et al. (2010) - KPKVB Model in d = 2."/>
          <p:cNvSpPr txBox="1"/>
          <p:nvPr/>
        </p:nvSpPr>
        <p:spPr>
          <a:xfrm>
            <a:off x="-192379" y="1272680"/>
            <a:ext cx="12549336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Introduced by </a:t>
            </a:r>
            <a:r>
              <a:rPr>
                <a:solidFill>
                  <a:srgbClr val="343FFF"/>
                </a:solidFill>
              </a:rPr>
              <a:t>Krioukov et al.</a:t>
            </a:r>
            <a:r>
              <a:t> (2010) - KPKVB Model in d = 2. </a:t>
            </a:r>
          </a:p>
        </p:txBody>
      </p:sp>
      <p:grpSp>
        <p:nvGrpSpPr>
          <p:cNvPr id="216" name="Some literature…"/>
          <p:cNvGrpSpPr/>
          <p:nvPr/>
        </p:nvGrpSpPr>
        <p:grpSpPr>
          <a:xfrm>
            <a:off x="8678779" y="2104830"/>
            <a:ext cx="3301108" cy="7023101"/>
            <a:chOff x="0" y="0"/>
            <a:chExt cx="3301107" cy="7023100"/>
          </a:xfrm>
        </p:grpSpPr>
        <p:sp>
          <p:nvSpPr>
            <p:cNvPr id="215" name="Some literature…"/>
            <p:cNvSpPr txBox="1"/>
            <p:nvPr/>
          </p:nvSpPr>
          <p:spPr>
            <a:xfrm>
              <a:off x="25400" y="25400"/>
              <a:ext cx="3250308" cy="697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u="sng"/>
              </a:pPr>
              <a:r>
                <a:t>Some literature</a:t>
              </a:r>
              <a:endParaRPr sz="2600" u="none"/>
            </a:p>
            <a:p>
              <a:pPr algn="l">
                <a:defRPr u="sng">
                  <a:solidFill>
                    <a:srgbClr val="343FFF"/>
                  </a:solidFill>
                </a:defRPr>
              </a:pPr>
              <a:r>
                <a:rPr sz="3400" u="none"/>
                <a:t>N. Fountalakis</a:t>
              </a:r>
              <a:endParaRPr sz="3000" u="none"/>
            </a:p>
            <a:p>
              <a:pPr algn="l">
                <a:defRPr u="sng">
                  <a:solidFill>
                    <a:srgbClr val="343FFF"/>
                  </a:solidFill>
                </a:defRPr>
              </a:pPr>
              <a:r>
                <a:rPr sz="3000" u="none"/>
                <a:t>E. Candellero</a:t>
              </a:r>
              <a:endParaRPr sz="3000" u="none"/>
            </a:p>
            <a:p>
              <a:pPr algn="l">
                <a:defRPr sz="3000">
                  <a:solidFill>
                    <a:srgbClr val="343FFF"/>
                  </a:solidFill>
                </a:defRPr>
              </a:pPr>
              <a:r>
                <a:t>T. Muller</a:t>
              </a:r>
            </a:p>
            <a:p>
              <a:pPr algn="l">
                <a:defRPr sz="2800" u="sng">
                  <a:solidFill>
                    <a:srgbClr val="343FFF"/>
                  </a:solidFill>
                </a:defRPr>
              </a:pPr>
              <a:r>
                <a:rPr sz="3000" u="none"/>
                <a:t>M. </a:t>
              </a:r>
              <a:r>
                <a:rPr u="none"/>
                <a:t>Bode</a:t>
              </a:r>
            </a:p>
            <a:p>
              <a:pPr algn="l">
                <a:defRPr sz="2800">
                  <a:solidFill>
                    <a:srgbClr val="343FFF"/>
                  </a:solidFill>
                </a:defRPr>
              </a:pPr>
              <a:r>
                <a:t>M. Kiwi</a:t>
              </a:r>
            </a:p>
            <a:p>
              <a:pPr algn="l">
                <a:defRPr sz="2800">
                  <a:solidFill>
                    <a:srgbClr val="343FFF"/>
                  </a:solidFill>
                </a:defRPr>
              </a:pPr>
              <a:r>
                <a:t>D. Mietsche et al..</a:t>
              </a:r>
            </a:p>
            <a:p>
              <a:pPr algn="l">
                <a:defRPr sz="2900"/>
              </a:pPr>
            </a:p>
            <a:p>
              <a:pPr marL="321510" indent="-321510" algn="l">
                <a:buSzPct val="125000"/>
                <a:buChar char="-"/>
                <a:defRPr sz="2600"/>
              </a:pPr>
              <a:r>
                <a:t> Connectivity, </a:t>
              </a:r>
            </a:p>
            <a:p>
              <a:pPr marL="321510" indent="-321510" algn="l">
                <a:buSzPct val="125000"/>
                <a:buChar char="-"/>
                <a:defRPr sz="2600"/>
              </a:pPr>
              <a:r>
                <a:t> Percolation, </a:t>
              </a:r>
            </a:p>
            <a:p>
              <a:pPr marL="321510" indent="-321510" algn="l">
                <a:buSzPct val="125000"/>
                <a:buChar char="-"/>
                <a:defRPr sz="2600"/>
              </a:pPr>
              <a:r>
                <a:t>Typical distances</a:t>
              </a:r>
            </a:p>
            <a:p>
              <a:pPr marL="321510" indent="-321510" algn="l">
                <a:buSzPct val="125000"/>
                <a:buChar char="-"/>
                <a:defRPr sz="2600"/>
              </a:pPr>
              <a:r>
                <a:t> Diameter.</a:t>
              </a:r>
            </a:p>
          </p:txBody>
        </p:sp>
        <p:pic>
          <p:nvPicPr>
            <p:cNvPr id="214" name="Some literature… Some literature&#10;N. Fountalakis&#10;E. Candellero&#10;T. Muller&#10;M. Bode&#10;M. Kiwi&#10;D. Mietsche et al..&#10;&#10; Connectivity, &#10; Percolation, &#10;Typical distances&#10; Diameter." descr="Some literature… Some literatureN. FountalakisE. CandelleroT. MullerM. BodeM. KiwiD. Mietsche et al.. Connectivity,  Percolation, Typical distances Diameter.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301108" cy="7023100"/>
            </a:xfrm>
            <a:prstGeom prst="rect">
              <a:avLst/>
            </a:prstGeom>
            <a:effectLst/>
          </p:spPr>
        </p:pic>
      </p:grpSp>
      <p:pic>
        <p:nvPicPr>
          <p:cNvPr id="2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259" y="6252447"/>
            <a:ext cx="6388014" cy="29768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Observations :"/>
          <p:cNvSpPr txBox="1"/>
          <p:nvPr/>
        </p:nvSpPr>
        <p:spPr>
          <a:xfrm>
            <a:off x="210089" y="2270531"/>
            <a:ext cx="2627822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Observations :</a:t>
            </a:r>
          </a:p>
        </p:txBody>
      </p:sp>
      <p:sp>
        <p:nvSpPr>
          <p:cNvPr id="219" name="Phase transition at…"/>
          <p:cNvSpPr txBox="1"/>
          <p:nvPr/>
        </p:nvSpPr>
        <p:spPr>
          <a:xfrm>
            <a:off x="440266" y="6092000"/>
            <a:ext cx="4724276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</a:p>
          <a:p>
            <a:pPr marL="445168" indent="-445168" algn="l">
              <a:buSzPct val="125000"/>
              <a:buChar char="•"/>
              <a:defRPr u="sng"/>
            </a:pPr>
            <a:r>
              <a:t>Phase transition at</a:t>
            </a:r>
          </a:p>
          <a:p>
            <a:pPr algn="l">
              <a:defRPr u="sng"/>
            </a:pPr>
          </a:p>
          <a:p>
            <a:pPr marL="445168" indent="-445168" algn="l">
              <a:buSzPct val="125000"/>
              <a:buChar char="•"/>
              <a:defRPr u="sng"/>
            </a:pPr>
            <a:r>
              <a:t> Tree-like </a:t>
            </a:r>
            <a:r>
              <a:rPr u="none"/>
              <a:t> structures</a:t>
            </a: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7289" y="7002167"/>
            <a:ext cx="17145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?"/>
          <p:cNvSpPr txBox="1"/>
          <p:nvPr/>
        </p:nvSpPr>
        <p:spPr>
          <a:xfrm>
            <a:off x="5138738" y="7709133"/>
            <a:ext cx="701875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2929"/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222" name="Slide Number"/>
          <p:cNvSpPr txBox="1"/>
          <p:nvPr>
            <p:ph type="sldNum" sz="quarter" idx="2"/>
          </p:nvPr>
        </p:nvSpPr>
        <p:spPr>
          <a:xfrm>
            <a:off x="6381557" y="9296399"/>
            <a:ext cx="234964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4"/>
      <p:bldP build="whole" bldLvl="1" animBg="1" rev="0" advAuto="0" spid="212" grpId="1"/>
      <p:bldP build="whole" bldLvl="1" animBg="1" rev="0" advAuto="0" spid="211" grpId="5"/>
      <p:bldP build="whole" bldLvl="1" animBg="1" rev="0" advAuto="0" spid="216" grpId="3"/>
      <p:bldP build="whole" bldLvl="1" animBg="1" rev="0" advAuto="0" spid="219" grpId="7"/>
      <p:bldP build="whole" bldLvl="1" animBg="1" rev="0" advAuto="0" spid="217" grpId="6"/>
      <p:bldP build="whole" bldLvl="1" animBg="1" rev="0" advAuto="0" spid="213" grpId="2"/>
      <p:bldP build="whole" bldLvl="1" animBg="1" rev="0" advAuto="0" spid="221" grpId="9"/>
      <p:bldP build="whole" bldLvl="1" animBg="1" rev="0" advAuto="0" spid="220" grpId="8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What do we do ?"/>
          <p:cNvSpPr txBox="1"/>
          <p:nvPr>
            <p:ph type="title" idx="4294967295"/>
          </p:nvPr>
        </p:nvSpPr>
        <p:spPr>
          <a:xfrm>
            <a:off x="2129201" y="76200"/>
            <a:ext cx="8572037" cy="957065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What do we do ?</a:t>
            </a:r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976" y="1218715"/>
            <a:ext cx="113157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ub-tree counts"/>
          <p:cNvSpPr txBox="1"/>
          <p:nvPr/>
        </p:nvSpPr>
        <p:spPr>
          <a:xfrm>
            <a:off x="4717436" y="1856356"/>
            <a:ext cx="2902782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Sub-tree counts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8731" y="3931051"/>
            <a:ext cx="8661401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Only special case here :"/>
          <p:cNvSpPr txBox="1"/>
          <p:nvPr/>
        </p:nvSpPr>
        <p:spPr>
          <a:xfrm>
            <a:off x="165048" y="5130006"/>
            <a:ext cx="502339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/>
              <a:t>Only special case here :</a:t>
            </a:r>
            <a:r>
              <a:t> </a:t>
            </a:r>
          </a:p>
        </p:txBody>
      </p:sp>
      <p:sp>
        <p:nvSpPr>
          <p:cNvPr id="229" name="Candellero-Fountoulakis (2016) :"/>
          <p:cNvSpPr txBox="1"/>
          <p:nvPr/>
        </p:nvSpPr>
        <p:spPr>
          <a:xfrm>
            <a:off x="-130329" y="6224286"/>
            <a:ext cx="600454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u="sng">
                <a:solidFill>
                  <a:srgbClr val="343FFF"/>
                </a:solidFill>
              </a:defRPr>
            </a:lvl1pPr>
          </a:lstStyle>
          <a:p>
            <a:pPr/>
            <a:r>
              <a:t>Candellero-Fountoulakis (2016) :</a:t>
            </a:r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77130" y="6320327"/>
            <a:ext cx="1924184" cy="46832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More precise asymptotic for the case k = 2 (edges), 3 (degree 2 vertices)…"/>
          <p:cNvSpPr txBox="1"/>
          <p:nvPr/>
        </p:nvSpPr>
        <p:spPr>
          <a:xfrm>
            <a:off x="425983" y="7899641"/>
            <a:ext cx="1148568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More precise asymptotic for the case k = 2 (edges), 3 (degree 2 vertices)</a:t>
            </a:r>
          </a:p>
          <a:p>
            <a:pPr>
              <a:defRPr sz="2800"/>
            </a:pPr>
            <a:r>
              <a:t> and Binomial model in d =2.</a:t>
            </a: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50571" y="5349004"/>
            <a:ext cx="7371160" cy="374805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(For special case and d = 2.)"/>
          <p:cNvSpPr txBox="1"/>
          <p:nvPr/>
        </p:nvSpPr>
        <p:spPr>
          <a:xfrm>
            <a:off x="4158055" y="7020293"/>
            <a:ext cx="451433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(For special case and d = 2.)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4747" y="2928906"/>
            <a:ext cx="12655306" cy="524456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8"/>
      <p:bldP build="whole" bldLvl="1" animBg="1" rev="0" advAuto="0" spid="233" grpId="10"/>
      <p:bldP build="whole" bldLvl="1" animBg="1" rev="0" advAuto="0" spid="227" grpId="5"/>
      <p:bldP build="whole" bldLvl="1" animBg="1" rev="0" advAuto="0" spid="232" grpId="7"/>
      <p:bldP build="whole" bldLvl="1" animBg="1" rev="0" advAuto="0" spid="230" grpId="9"/>
      <p:bldP build="whole" bldLvl="1" animBg="1" rev="0" advAuto="0" spid="226" grpId="3"/>
      <p:bldP build="whole" bldLvl="1" animBg="1" rev="0" advAuto="0" spid="224" grpId="1"/>
      <p:bldP build="whole" bldLvl="1" animBg="1" rev="0" advAuto="0" spid="231" grpId="11"/>
      <p:bldP build="whole" bldLvl="1" animBg="1" rev="0" advAuto="0" spid="225" grpId="2"/>
      <p:bldP build="whole" bldLvl="1" animBg="1" rev="0" advAuto="0" spid="228" grpId="6"/>
      <p:bldP build="whole" bldLvl="1" animBg="1" rev="0" advAuto="0" spid="234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Expectation Asymptotics"/>
          <p:cNvSpPr txBox="1"/>
          <p:nvPr>
            <p:ph type="title" idx="4294967295"/>
          </p:nvPr>
        </p:nvSpPr>
        <p:spPr>
          <a:xfrm>
            <a:off x="1778000" y="93133"/>
            <a:ext cx="8972683" cy="883445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 defTabSz="560831">
              <a:defRPr sz="4032">
                <a:solidFill>
                  <a:srgbClr val="FFFFFF"/>
                </a:solidFill>
                <a:effectLst>
                  <a:outerShdw sx="100000" sy="100000" kx="0" ky="0" algn="b" rotWithShape="0" blurRad="73152" dist="12192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Expectation Asymptotics</a:t>
            </a:r>
          </a:p>
        </p:txBody>
      </p:sp>
      <p:sp>
        <p:nvSpPr>
          <p:cNvPr id="238" name="Theorem 1 :"/>
          <p:cNvSpPr txBox="1"/>
          <p:nvPr/>
        </p:nvSpPr>
        <p:spPr>
          <a:xfrm>
            <a:off x="199670" y="3823651"/>
            <a:ext cx="3125442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Theorem 1 :</a:t>
            </a:r>
          </a:p>
        </p:txBody>
      </p:sp>
      <p:pic>
        <p:nvPicPr>
          <p:cNvPr id="2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819" y="6656995"/>
            <a:ext cx="11145045" cy="65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More hyperbolic, boundary effects dominate !"/>
          <p:cNvSpPr txBox="1"/>
          <p:nvPr/>
        </p:nvSpPr>
        <p:spPr>
          <a:xfrm>
            <a:off x="1238338" y="8362658"/>
            <a:ext cx="10052006" cy="7239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More hyperbolic, boundary effects dominate !</a:t>
            </a:r>
          </a:p>
        </p:txBody>
      </p:sp>
      <p:pic>
        <p:nvPicPr>
          <p:cNvPr id="2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9713" y="3964677"/>
            <a:ext cx="4102961" cy="403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4433" y="5119601"/>
            <a:ext cx="10166484" cy="604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3674" y="3931601"/>
            <a:ext cx="30480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83473" y="4869967"/>
            <a:ext cx="2110582" cy="103330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Oval"/>
          <p:cNvSpPr/>
          <p:nvPr/>
        </p:nvSpPr>
        <p:spPr>
          <a:xfrm>
            <a:off x="262912" y="6347295"/>
            <a:ext cx="2384162" cy="1270001"/>
          </a:xfrm>
          <a:prstGeom prst="ellipse">
            <a:avLst/>
          </a:prstGeom>
          <a:ln w="63500">
            <a:solidFill>
              <a:srgbClr val="DA0787"/>
            </a:solidFill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6" name="Only special case here :"/>
          <p:cNvSpPr txBox="1"/>
          <p:nvPr/>
        </p:nvSpPr>
        <p:spPr>
          <a:xfrm>
            <a:off x="-34497" y="2400702"/>
            <a:ext cx="502339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/>
              <a:t>Only special case here :</a:t>
            </a:r>
            <a:r>
              <a:t> </a:t>
            </a:r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20545" y="2619699"/>
            <a:ext cx="7371160" cy="374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4747" y="1469016"/>
            <a:ext cx="12655306" cy="524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Line Line" descr="Line Line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77385" y="3480477"/>
            <a:ext cx="13159570" cy="76201"/>
          </a:xfrm>
          <a:prstGeom prst="rect">
            <a:avLst/>
          </a:prstGeom>
        </p:spPr>
      </p:pic>
      <p:pic>
        <p:nvPicPr>
          <p:cNvPr id="251" name="Line Line" descr="Line Line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6200000">
            <a:off x="10770805" y="5576650"/>
            <a:ext cx="4308036" cy="76201"/>
          </a:xfrm>
          <a:prstGeom prst="rect">
            <a:avLst/>
          </a:prstGeom>
        </p:spPr>
      </p:pic>
      <p:pic>
        <p:nvPicPr>
          <p:cNvPr id="253" name="Line Line" descr="Line Line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77385" y="7778736"/>
            <a:ext cx="13159570" cy="76201"/>
          </a:xfrm>
          <a:prstGeom prst="rect">
            <a:avLst/>
          </a:prstGeom>
        </p:spPr>
      </p:pic>
      <p:pic>
        <p:nvPicPr>
          <p:cNvPr id="255" name="Line Line" descr="Line Line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6200000">
            <a:off x="-2107513" y="5595508"/>
            <a:ext cx="4308035" cy="76201"/>
          </a:xfrm>
          <a:prstGeom prst="rect">
            <a:avLst/>
          </a:prstGeom>
        </p:spPr>
      </p:pic>
      <p:sp>
        <p:nvSpPr>
          <p:cNvPr id="257" name="Slide Number"/>
          <p:cNvSpPr txBox="1"/>
          <p:nvPr>
            <p:ph type="sldNum" sz="quarter" idx="2"/>
          </p:nvPr>
        </p:nvSpPr>
        <p:spPr>
          <a:xfrm>
            <a:off x="6384292" y="9296399"/>
            <a:ext cx="229494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15"/>
      <p:bldP build="whole" bldLvl="1" animBg="1" rev="0" advAuto="0" spid="237" grpId="1"/>
      <p:bldP build="whole" bldLvl="1" animBg="1" rev="0" advAuto="0" spid="244" grpId="13"/>
      <p:bldP build="whole" bldLvl="1" animBg="1" rev="0" advAuto="0" spid="240" grpId="16"/>
      <p:bldP build="whole" bldLvl="1" animBg="1" rev="0" advAuto="0" spid="253" grpId="9"/>
      <p:bldP build="whole" bldLvl="1" animBg="1" rev="0" advAuto="0" spid="246" grpId="3"/>
      <p:bldP build="whole" bldLvl="1" animBg="1" rev="0" advAuto="0" spid="249" grpId="6"/>
      <p:bldP build="whole" bldLvl="1" animBg="1" rev="0" advAuto="0" spid="238" grpId="5"/>
      <p:bldP build="whole" bldLvl="1" animBg="1" rev="0" advAuto="0" spid="243" grpId="10"/>
      <p:bldP build="whole" bldLvl="1" animBg="1" rev="0" advAuto="0" spid="241" grpId="11"/>
      <p:bldP build="whole" bldLvl="1" animBg="1" rev="0" advAuto="0" spid="255" grpId="8"/>
      <p:bldP build="whole" bldLvl="1" animBg="1" rev="0" advAuto="0" spid="248" grpId="2"/>
      <p:bldP build="whole" bldLvl="1" animBg="1" rev="0" advAuto="0" spid="242" grpId="12"/>
      <p:bldP build="whole" bldLvl="1" animBg="1" rev="0" advAuto="0" spid="247" grpId="4"/>
      <p:bldP build="whole" bldLvl="1" animBg="1" rev="0" advAuto="0" spid="239" grpId="14"/>
      <p:bldP build="whole" bldLvl="1" animBg="1" rev="0" advAuto="0" spid="251" grpId="7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Variance asymptotics"/>
          <p:cNvSpPr txBox="1"/>
          <p:nvPr>
            <p:ph type="title" idx="4294967295"/>
          </p:nvPr>
        </p:nvSpPr>
        <p:spPr>
          <a:xfrm>
            <a:off x="1981200" y="59266"/>
            <a:ext cx="9461236" cy="991329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Variance asymptotics</a:t>
            </a:r>
          </a:p>
        </p:txBody>
      </p:sp>
      <p:sp>
        <p:nvSpPr>
          <p:cNvPr id="260" name="Theorem 2 :"/>
          <p:cNvSpPr txBox="1"/>
          <p:nvPr/>
        </p:nvSpPr>
        <p:spPr>
          <a:xfrm>
            <a:off x="309750" y="1289958"/>
            <a:ext cx="3125441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Theorem 2 :</a:t>
            </a:r>
          </a:p>
        </p:txBody>
      </p:sp>
      <p:sp>
        <p:nvSpPr>
          <p:cNvPr id="261" name="Oval"/>
          <p:cNvSpPr/>
          <p:nvPr/>
        </p:nvSpPr>
        <p:spPr>
          <a:xfrm>
            <a:off x="708817" y="3000055"/>
            <a:ext cx="1944955" cy="1270001"/>
          </a:xfrm>
          <a:prstGeom prst="ellipse">
            <a:avLst/>
          </a:prstGeom>
          <a:ln w="63500">
            <a:solidFill>
              <a:srgbClr val="DA0787"/>
            </a:solidFill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5094" y="3396208"/>
            <a:ext cx="7785101" cy="477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7385" y="4321342"/>
            <a:ext cx="13159570" cy="76201"/>
          </a:xfrm>
          <a:prstGeom prst="rect">
            <a:avLst/>
          </a:prstGeom>
        </p:spPr>
      </p:pic>
      <p:pic>
        <p:nvPicPr>
          <p:cNvPr id="265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7385" y="1132176"/>
            <a:ext cx="13159570" cy="76201"/>
          </a:xfrm>
          <a:prstGeom prst="rect">
            <a:avLst/>
          </a:prstGeom>
        </p:spPr>
      </p:pic>
      <p:pic>
        <p:nvPicPr>
          <p:cNvPr id="267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-1618132" y="2712186"/>
            <a:ext cx="3294514" cy="76201"/>
          </a:xfrm>
          <a:prstGeom prst="rect">
            <a:avLst/>
          </a:prstGeom>
        </p:spPr>
      </p:pic>
      <p:pic>
        <p:nvPicPr>
          <p:cNvPr id="269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11328418" y="2712186"/>
            <a:ext cx="3294514" cy="76201"/>
          </a:xfrm>
          <a:prstGeom prst="rect">
            <a:avLst/>
          </a:prstGeom>
        </p:spPr>
      </p:pic>
      <p:pic>
        <p:nvPicPr>
          <p:cNvPr id="27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4256" y="2115451"/>
            <a:ext cx="11075124" cy="766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77716" y="1426964"/>
            <a:ext cx="4775201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Arrow"/>
          <p:cNvSpPr/>
          <p:nvPr/>
        </p:nvSpPr>
        <p:spPr>
          <a:xfrm>
            <a:off x="3109378" y="8721199"/>
            <a:ext cx="2515680" cy="580246"/>
          </a:xfrm>
          <a:prstGeom prst="rightArrow">
            <a:avLst>
              <a:gd name="adj1" fmla="val 32000"/>
              <a:gd name="adj2" fmla="val 140079"/>
            </a:avLst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4" name="Power-law behaviour."/>
          <p:cNvSpPr txBox="1"/>
          <p:nvPr/>
        </p:nvSpPr>
        <p:spPr>
          <a:xfrm>
            <a:off x="5886318" y="8604922"/>
            <a:ext cx="443001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Power-law behaviour.</a:t>
            </a:r>
          </a:p>
        </p:txBody>
      </p:sp>
      <p:pic>
        <p:nvPicPr>
          <p:cNvPr id="27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3958" y="5206363"/>
            <a:ext cx="11988327" cy="2589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10"/>
      <p:bldP build="whole" bldLvl="1" animBg="1" rev="0" advAuto="0" spid="265" grpId="3"/>
      <p:bldP build="whole" bldLvl="1" animBg="1" rev="0" advAuto="0" spid="271" grpId="8"/>
      <p:bldP build="whole" bldLvl="1" animBg="1" rev="0" advAuto="0" spid="260" grpId="2"/>
      <p:bldP build="whole" bldLvl="1" animBg="1" rev="0" advAuto="0" spid="263" grpId="6"/>
      <p:bldP build="whole" bldLvl="1" animBg="1" rev="0" advAuto="0" spid="267" grpId="4"/>
      <p:bldP build="whole" bldLvl="1" animBg="1" rev="0" advAuto="0" spid="273" grpId="12"/>
      <p:bldP build="whole" bldLvl="1" animBg="1" rev="0" advAuto="0" spid="274" grpId="13"/>
      <p:bldP build="whole" bldLvl="1" animBg="1" rev="0" advAuto="0" spid="275" grpId="11"/>
      <p:bldP build="whole" bldLvl="1" animBg="1" rev="0" advAuto="0" spid="262" grpId="9"/>
      <p:bldP build="whole" bldLvl="1" animBg="1" rev="0" advAuto="0" spid="269" grpId="5"/>
      <p:bldP build="whole" bldLvl="1" animBg="1" rev="0" advAuto="0" spid="272" grpId="7"/>
      <p:bldP build="whole" bldLvl="1" animBg="1" rev="0" advAuto="0" spid="25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Number"/>
          <p:cNvSpPr txBox="1"/>
          <p:nvPr>
            <p:ph type="sldNum" sz="quarter" idx="2"/>
          </p:nvPr>
        </p:nvSpPr>
        <p:spPr>
          <a:xfrm>
            <a:off x="6358675" y="9296399"/>
            <a:ext cx="280728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8" name="Central Limit Theorem"/>
          <p:cNvSpPr txBox="1"/>
          <p:nvPr>
            <p:ph type="title" idx="4294967295"/>
          </p:nvPr>
        </p:nvSpPr>
        <p:spPr>
          <a:xfrm>
            <a:off x="1981200" y="59266"/>
            <a:ext cx="9461236" cy="991329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Central Limit Theorem</a:t>
            </a:r>
          </a:p>
        </p:txBody>
      </p:sp>
      <p:sp>
        <p:nvSpPr>
          <p:cNvPr id="279" name="Theorem 3 :"/>
          <p:cNvSpPr txBox="1"/>
          <p:nvPr/>
        </p:nvSpPr>
        <p:spPr>
          <a:xfrm>
            <a:off x="135507" y="3663525"/>
            <a:ext cx="2430447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Theorem 3 :</a:t>
            </a: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080" y="6272974"/>
            <a:ext cx="6235291" cy="950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9267" y="3771475"/>
            <a:ext cx="77851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5150" y="4834899"/>
            <a:ext cx="68072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75507" y="4534653"/>
            <a:ext cx="4347534" cy="360474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via Malliavin-Stein bound of…"/>
          <p:cNvSpPr txBox="1"/>
          <p:nvPr/>
        </p:nvSpPr>
        <p:spPr>
          <a:xfrm>
            <a:off x="8183149" y="5188403"/>
            <a:ext cx="4332251" cy="1117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via Malliavin-Stein bound of</a:t>
            </a:r>
          </a:p>
          <a:p>
            <a:pPr>
              <a:defRPr sz="26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Last-Peccati-Schulte (2016).</a:t>
            </a:r>
          </a:p>
        </p:txBody>
      </p:sp>
      <p:pic>
        <p:nvPicPr>
          <p:cNvPr id="285" name="Line Line" descr="Line 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77385" y="3378208"/>
            <a:ext cx="13159570" cy="76201"/>
          </a:xfrm>
          <a:prstGeom prst="rect">
            <a:avLst/>
          </a:prstGeom>
        </p:spPr>
      </p:pic>
      <p:pic>
        <p:nvPicPr>
          <p:cNvPr id="287" name="Line Line" descr="Line 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77385" y="7274211"/>
            <a:ext cx="13159570" cy="76201"/>
          </a:xfrm>
          <a:prstGeom prst="rect">
            <a:avLst/>
          </a:prstGeom>
        </p:spPr>
      </p:pic>
      <p:pic>
        <p:nvPicPr>
          <p:cNvPr id="289" name="Line Line" descr="Line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-1903817" y="5273049"/>
            <a:ext cx="3865884" cy="76201"/>
          </a:xfrm>
          <a:prstGeom prst="rect">
            <a:avLst/>
          </a:prstGeom>
        </p:spPr>
      </p:pic>
      <p:pic>
        <p:nvPicPr>
          <p:cNvPr id="291" name="Line Line" descr="Line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11042733" y="5273049"/>
            <a:ext cx="3865884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4"/>
      <p:bldP build="whole" bldLvl="1" animBg="1" rev="0" advAuto="0" spid="283" grpId="9"/>
      <p:bldP build="whole" bldLvl="1" animBg="1" rev="0" advAuto="0" spid="282" grpId="8"/>
      <p:bldP build="whole" bldLvl="1" animBg="1" rev="0" advAuto="0" spid="281" grpId="7"/>
      <p:bldP build="whole" bldLvl="1" animBg="1" rev="0" advAuto="0" spid="291" grpId="5"/>
      <p:bldP build="whole" bldLvl="1" animBg="1" rev="0" advAuto="0" spid="285" grpId="3"/>
      <p:bldP build="whole" bldLvl="1" animBg="1" rev="0" advAuto="0" spid="278" grpId="1"/>
      <p:bldP build="whole" bldLvl="1" animBg="1" rev="0" advAuto="0" spid="284" grpId="10"/>
      <p:bldP build="whole" bldLvl="1" animBg="1" rev="0" advAuto="0" spid="280" grpId="11"/>
      <p:bldP build="whole" bldLvl="1" animBg="1" rev="0" advAuto="0" spid="279" grpId="2"/>
      <p:bldP build="whole" bldLvl="1" animBg="1" rev="0" advAuto="0" spid="287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Earlier Works :"/>
          <p:cNvSpPr txBox="1"/>
          <p:nvPr/>
        </p:nvSpPr>
        <p:spPr>
          <a:xfrm>
            <a:off x="206442" y="1221347"/>
            <a:ext cx="2579825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Earlier Works :</a:t>
            </a:r>
          </a:p>
        </p:txBody>
      </p:sp>
      <p:sp>
        <p:nvSpPr>
          <p:cNvPr id="295" name="Some remarks"/>
          <p:cNvSpPr txBox="1"/>
          <p:nvPr>
            <p:ph type="title" idx="4294967295"/>
          </p:nvPr>
        </p:nvSpPr>
        <p:spPr>
          <a:xfrm>
            <a:off x="1478555" y="9332"/>
            <a:ext cx="9537163" cy="920411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Some remarks</a:t>
            </a:r>
          </a:p>
        </p:txBody>
      </p:sp>
      <p:pic>
        <p:nvPicPr>
          <p:cNvPr id="2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3257" y="1321854"/>
            <a:ext cx="7818702" cy="484786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Mostly expectation and first-order results.…"/>
          <p:cNvSpPr txBox="1"/>
          <p:nvPr/>
        </p:nvSpPr>
        <p:spPr>
          <a:xfrm>
            <a:off x="248700" y="2114131"/>
            <a:ext cx="11996873" cy="214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1510" indent="-321510" algn="l">
              <a:lnSpc>
                <a:spcPct val="150000"/>
              </a:lnSpc>
              <a:buSzPct val="125000"/>
              <a:buChar char="•"/>
              <a:defRPr sz="3000"/>
            </a:pPr>
            <a:r>
              <a:t>Mostly expectation and first-order results.      </a:t>
            </a:r>
          </a:p>
          <a:p>
            <a:pPr marL="321510" indent="-321510" algn="l">
              <a:buSzPct val="125000"/>
              <a:buChar char="•"/>
              <a:defRPr sz="3000"/>
            </a:pPr>
            <a:r>
              <a:t>Many consider the Binomial model - a type of random connection model.</a:t>
            </a:r>
          </a:p>
        </p:txBody>
      </p:sp>
      <p:sp>
        <p:nvSpPr>
          <p:cNvPr id="298" name="d &gt; 1. More general Rn   for expectation and…"/>
          <p:cNvSpPr txBox="1"/>
          <p:nvPr/>
        </p:nvSpPr>
        <p:spPr>
          <a:xfrm>
            <a:off x="2714758" y="4710450"/>
            <a:ext cx="881189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d &gt; 1. More general R</a:t>
            </a:r>
            <a:r>
              <a:rPr baseline="-5999"/>
              <a:t>n  </a:t>
            </a:r>
            <a:r>
              <a:t> for expectation and </a:t>
            </a:r>
          </a:p>
          <a:p>
            <a:pPr algn="l"/>
            <a:r>
              <a:t>variance asymptotics. </a:t>
            </a:r>
          </a:p>
          <a:p>
            <a:pPr algn="l"/>
            <a:r>
              <a:t>For CLT,  we need  </a:t>
            </a:r>
          </a:p>
        </p:txBody>
      </p:sp>
      <p:sp>
        <p:nvSpPr>
          <p:cNvPr id="299" name="Our set-up :"/>
          <p:cNvSpPr txBox="1"/>
          <p:nvPr/>
        </p:nvSpPr>
        <p:spPr>
          <a:xfrm>
            <a:off x="215829" y="4693070"/>
            <a:ext cx="2242916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Our set-up :</a:t>
            </a:r>
          </a:p>
        </p:txBody>
      </p:sp>
      <p:sp>
        <p:nvSpPr>
          <p:cNvPr id="300" name="Our results suggest higher-dimensional analogues of other results."/>
          <p:cNvSpPr txBox="1"/>
          <p:nvPr/>
        </p:nvSpPr>
        <p:spPr>
          <a:xfrm>
            <a:off x="575920" y="7817201"/>
            <a:ext cx="10612488" cy="6477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Our results suggest higher-dimensional analogues of other results.</a:t>
            </a:r>
          </a:p>
        </p:txBody>
      </p:sp>
      <p:pic>
        <p:nvPicPr>
          <p:cNvPr id="30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8645" y="6216623"/>
            <a:ext cx="3505201" cy="52070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lide Number"/>
          <p:cNvSpPr txBox="1"/>
          <p:nvPr>
            <p:ph type="sldNum" sz="quarter" idx="2"/>
          </p:nvPr>
        </p:nvSpPr>
        <p:spPr>
          <a:xfrm>
            <a:off x="6367493" y="9296399"/>
            <a:ext cx="263092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4"/>
      <p:bldP build="whole" bldLvl="1" animBg="1" rev="0" advAuto="0" spid="298" grpId="6"/>
      <p:bldP build="whole" bldLvl="1" animBg="1" rev="0" advAuto="0" spid="299" grpId="5"/>
      <p:bldP build="whole" bldLvl="1" animBg="1" rev="0" advAuto="0" spid="300" grpId="8"/>
      <p:bldP build="whole" bldLvl="1" animBg="1" rev="0" advAuto="0" spid="294" grpId="2"/>
      <p:bldP build="whole" bldLvl="1" animBg="1" rev="0" advAuto="0" spid="301" grpId="7"/>
      <p:bldP build="whole" bldLvl="1" animBg="1" rev="0" advAuto="0" spid="296" grpId="3"/>
      <p:bldP build="whole" bldLvl="1" animBg="1" rev="0" advAuto="0" spid="29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ummary of the subject"/>
          <p:cNvSpPr txBox="1"/>
          <p:nvPr>
            <p:ph type="title" idx="4294967295"/>
          </p:nvPr>
        </p:nvSpPr>
        <p:spPr>
          <a:xfrm>
            <a:off x="2136707" y="29921"/>
            <a:ext cx="8731386" cy="726180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 defTabSz="443991">
              <a:defRPr sz="3192">
                <a:solidFill>
                  <a:srgbClr val="FFFFFF"/>
                </a:solidFill>
                <a:effectLst>
                  <a:outerShdw sx="100000" sy="100000" kx="0" ky="0" algn="b" rotWithShape="0" blurRad="57912" dist="9652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Summary of the subject</a:t>
            </a:r>
          </a:p>
        </p:txBody>
      </p:sp>
      <p:graphicFrame>
        <p:nvGraphicFramePr>
          <p:cNvPr id="305" name="Table"/>
          <p:cNvGraphicFramePr/>
          <p:nvPr/>
        </p:nvGraphicFramePr>
        <p:xfrm>
          <a:off x="713851" y="2054761"/>
          <a:ext cx="12080797" cy="7335377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1826688"/>
                <a:gridCol w="2032854"/>
                <a:gridCol w="2088648"/>
                <a:gridCol w="2719794"/>
                <a:gridCol w="3400109"/>
              </a:tblGrid>
              <a:tr h="1804842">
                <a:tc>
                  <a:txBody>
                    <a:bodyPr/>
                    <a:lstStyle/>
                    <a:p>
                      <a:pPr>
                        <a:defRPr sz="30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343FFF"/>
                          </a:solidFill>
                        </a:rPr>
                        <a:t>Bode
Fountoulakis
Muller
2016.</a:t>
                      </a:r>
                    </a:p>
                  </a:txBody>
                  <a:tcPr marL="0" marR="0" marT="0" marB="0" anchor="ctr" anchorCtr="0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343FFF"/>
                          </a:solidFill>
                        </a:rPr>
                        <a:t>Bode
Fountoulakis
Muller
2015.</a:t>
                      </a:r>
                    </a:p>
                  </a:txBody>
                  <a:tcPr marL="0" marR="0" marT="0" marB="0" anchor="ctr" anchorCtr="0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343FFF"/>
                          </a:solidFill>
                        </a:rPr>
                        <a:t>Friedrich
Krohmer
2015</a:t>
                      </a:r>
                    </a:p>
                  </a:txBody>
                  <a:tcPr marL="0" marR="0" marT="0" marB="0" anchor="ctr" anchorCtr="0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343FFF"/>
                          </a:solidFill>
                        </a:rPr>
                        <a:t>Owada
D. Y. 
2018</a:t>
                      </a:r>
                    </a:p>
                  </a:txBody>
                  <a:tcPr marL="0" marR="0" marT="0" marB="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375677">
                <a:tc>
                  <a:txBody>
                    <a:bodyPr/>
                    <a:lstStyle/>
                    <a:p>
                      <a:pPr>
                        <a:defRPr sz="3000"/>
                      </a:pPr>
                    </a:p>
                  </a:txBody>
                  <a:tcPr marL="0" marR="0" marT="0" marB="0" anchor="ctr" anchorCtr="0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3E231A"/>
                      </a:solidFill>
                      <a:miter lim="400000"/>
                    </a:lnB>
                    <a:solidFill>
                      <a:schemeClr val="accent3">
                        <a:hueOff val="-107717"/>
                        <a:satOff val="-10036"/>
                        <a:lumOff val="-51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Connect-ivity</a:t>
                      </a:r>
                    </a:p>
                  </a:txBody>
                  <a:tcPr marL="0" marR="0" marT="0" marB="0" anchor="ctr" anchorCtr="0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3E231A"/>
                      </a:solidFill>
                      <a:miter lim="400000"/>
                    </a:lnB>
                    <a:solidFill>
                      <a:schemeClr val="accent3">
                        <a:hueOff val="-107717"/>
                        <a:satOff val="-10036"/>
                        <a:lumOff val="-51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Percolation</a:t>
                      </a:r>
                    </a:p>
                  </a:txBody>
                  <a:tcPr marL="0" marR="0" marT="0" marB="0" anchor="ctr" anchorCtr="0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3E231A"/>
                      </a:solidFill>
                      <a:miter lim="400000"/>
                    </a:lnB>
                    <a:solidFill>
                      <a:schemeClr val="accent3">
                        <a:hueOff val="-107717"/>
                        <a:satOff val="-10036"/>
                        <a:lumOff val="-51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k-Clique counts</a:t>
                      </a:r>
                    </a:p>
                  </a:txBody>
                  <a:tcPr marL="0" marR="0" marT="0" marB="0" anchor="ctr" anchorCtr="0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3E231A"/>
                      </a:solidFill>
                      <a:miter lim="400000"/>
                    </a:lnB>
                    <a:solidFill>
                      <a:schemeClr val="accent3">
                        <a:hueOff val="-107717"/>
                        <a:satOff val="-10036"/>
                        <a:lumOff val="-51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sub-tree counts
</a:t>
                      </a:r>
                    </a:p>
                  </a:txBody>
                  <a:tcPr marL="0" marR="0" marT="0" marB="0" anchor="ctr" anchorCtr="0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3E231A"/>
                      </a:solidFill>
                      <a:miter lim="400000"/>
                    </a:lnB>
                    <a:solidFill>
                      <a:schemeClr val="accent3">
                        <a:hueOff val="-107717"/>
                        <a:satOff val="-10036"/>
                        <a:lumOff val="-5123"/>
                      </a:schemeClr>
                    </a:solidFill>
                  </a:tcPr>
                </a:tc>
              </a:tr>
              <a:tr h="1260099">
                <a:tc>
                  <a:txBody>
                    <a:bodyPr/>
                    <a:lstStyle/>
                    <a:p>
                      <a:pPr>
                        <a:defRPr sz="3000"/>
                      </a:pPr>
                    </a:p>
                  </a:txBody>
                  <a:tcPr marL="0" marR="0" marT="0" marB="0" anchor="ctr" anchorCtr="0" horzOverflow="overflow">
                    <a:lnT w="25400">
                      <a:solidFill>
                        <a:srgbClr val="3E231A"/>
                      </a:solidFill>
                      <a:miter lim="400000"/>
                    </a:lnT>
                    <a:blipFill rotWithShape="1">
                      <a:blip r:embed="rId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3E231A"/>
                          </a:solidFill>
                        </a:rPr>
                        <a:t>YES</a:t>
                      </a:r>
                    </a:p>
                  </a:txBody>
                  <a:tcPr marL="0" marR="0" marT="0" marB="0" anchor="ctr" anchorCtr="0" horzOverflow="overflow">
                    <a:lnT w="25400">
                      <a:solidFill>
                        <a:srgbClr val="3E231A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3E231A"/>
                          </a:solidFill>
                        </a:rPr>
                        <a:t>YES</a:t>
                      </a:r>
                    </a:p>
                  </a:txBody>
                  <a:tcPr marL="0" marR="0" marT="0" marB="0" anchor="ctr" anchorCtr="0" horzOverflow="overflow">
                    <a:lnT w="25400">
                      <a:solidFill>
                        <a:srgbClr val="3E231A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chemeClr val="accent5"/>
                          </a:solidFill>
                        </a:rPr>
                        <a:t>???</a:t>
                      </a:r>
                    </a:p>
                  </a:txBody>
                  <a:tcPr marL="50800" marR="50800" marT="50800" marB="50800" anchor="ctr" anchorCtr="0" horzOverflow="overflow">
                    <a:lnT w="25400">
                      <a:solidFill>
                        <a:srgbClr val="3E231A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sz="3000"/>
                      </a:pPr>
                    </a:p>
                  </a:txBody>
                  <a:tcPr marL="0" marR="0" marT="0" marB="0" anchor="ctr" anchorCtr="0" horzOverflow="overflow">
                    <a:lnT w="25400">
                      <a:solidFill>
                        <a:srgbClr val="3E231A"/>
                      </a:solidFill>
                      <a:miter lim="400000"/>
                    </a:lnT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1214273">
                <a:tc>
                  <a:txBody>
                    <a:bodyPr/>
                    <a:lstStyle/>
                    <a:p>
                      <a:pPr>
                        <a:defRPr sz="3000"/>
                      </a:pPr>
                    </a:p>
                  </a:txBody>
                  <a:tcPr marL="0" marR="0" marT="0" marB="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3E231A"/>
                          </a:solidFill>
                        </a:rPr>
                        <a:t>NO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3E231A"/>
                          </a:solidFill>
                        </a:rPr>
                        <a:t>YES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3000"/>
                      </a:pPr>
                    </a:p>
                  </a:txBody>
                  <a:tcPr marL="0" marR="0" marT="0" marB="0" anchor="ctr" anchorCtr="0" horzOverflow="overflow"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3000"/>
                      </a:pPr>
                    </a:p>
                  </a:txBody>
                  <a:tcPr marL="0" marR="0" marT="0" marB="0" anchor="ctr" anchorCtr="0" horzOverflow="overflow"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791382">
                <a:tc>
                  <a:txBody>
                    <a:bodyPr/>
                    <a:lstStyle/>
                    <a:p>
                      <a:pPr>
                        <a:defRPr sz="3000"/>
                      </a:pPr>
                    </a:p>
                  </a:txBody>
                  <a:tcPr marL="0" marR="0" marT="0" marB="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3E231A"/>
                          </a:solidFill>
                        </a:rPr>
                        <a:t>NO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3E231A"/>
                          </a:solidFill>
                        </a:rPr>
                        <a:t>NO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3000"/>
                      </a:pPr>
                    </a:p>
                  </a:txBody>
                  <a:tcPr marL="0" marR="0" marT="0" marB="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3000"/>
                      </a:pPr>
                    </a:p>
                  </a:txBody>
                  <a:tcPr marL="0" marR="0" marT="0" marB="0" anchor="ctr" anchorCtr="0" horzOverflow="overflow"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876401">
                <a:tc>
                  <a:txBody>
                    <a:bodyPr/>
                    <a:lstStyle/>
                    <a:p>
                      <a:pPr>
                        <a:defRPr sz="3000"/>
                      </a:pPr>
                    </a:p>
                  </a:txBody>
                  <a:tcPr marL="0" marR="0" marT="0" marB="0" anchor="ctr" anchorCtr="0" horzOverflow="overflow"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3E231A"/>
                          </a:solidFill>
                        </a:rPr>
                        <a:t>NO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3E231A"/>
                          </a:solidFill>
                        </a:rPr>
                        <a:t>NO
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3000"/>
                      </a:pPr>
                    </a:p>
                  </a:txBody>
                  <a:tcPr marL="0" marR="0" marT="0" marB="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3000"/>
                      </a:pPr>
                    </a:p>
                  </a:txBody>
                  <a:tcPr marL="0" marR="0" marT="0" marB="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306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92541" y="1192706"/>
            <a:ext cx="78613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896132" y="1032054"/>
            <a:ext cx="3285261" cy="579753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lide Number"/>
          <p:cNvSpPr txBox="1"/>
          <p:nvPr>
            <p:ph type="sldNum" sz="quarter" idx="2"/>
          </p:nvPr>
        </p:nvSpPr>
        <p:spPr>
          <a:xfrm>
            <a:off x="6337858" y="9296399"/>
            <a:ext cx="322362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3"/>
      <p:bldP build="whole" bldLvl="1" animBg="1" rev="0" advAuto="0" spid="305" grpId="4"/>
      <p:bldP build="whole" bldLvl="1" animBg="1" rev="0" advAuto="0" spid="307" grpId="2"/>
      <p:bldP build="whole" bldLvl="1" animBg="1" rev="0" advAuto="0" spid="30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lide Number"/>
          <p:cNvSpPr txBox="1"/>
          <p:nvPr>
            <p:ph type="sldNum" sz="quarter" idx="2"/>
          </p:nvPr>
        </p:nvSpPr>
        <p:spPr>
          <a:xfrm>
            <a:off x="6357056" y="9296399"/>
            <a:ext cx="283965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1" name="Special Case"/>
          <p:cNvSpPr txBox="1"/>
          <p:nvPr>
            <p:ph type="title" idx="4294967295"/>
          </p:nvPr>
        </p:nvSpPr>
        <p:spPr>
          <a:xfrm>
            <a:off x="1824417" y="-8047"/>
            <a:ext cx="9355966" cy="1067187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Special Case</a:t>
            </a:r>
          </a:p>
        </p:txBody>
      </p:sp>
      <p:pic>
        <p:nvPicPr>
          <p:cNvPr id="312" name="$$T_d_1_=_ldots_.pdf" descr="$$T_d_1_=_ldots_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202" y="1497528"/>
            <a:ext cx="7873818" cy="47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Line"/>
          <p:cNvSpPr/>
          <p:nvPr/>
        </p:nvSpPr>
        <p:spPr>
          <a:xfrm flipH="1">
            <a:off x="9984912" y="1232701"/>
            <a:ext cx="722720" cy="422115"/>
          </a:xfrm>
          <a:prstGeom prst="line">
            <a:avLst/>
          </a:prstGeom>
          <a:ln w="38100">
            <a:solidFill>
              <a:srgbClr val="3E23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14" name="Line"/>
          <p:cNvSpPr/>
          <p:nvPr/>
        </p:nvSpPr>
        <p:spPr>
          <a:xfrm flipH="1">
            <a:off x="9957043" y="1536393"/>
            <a:ext cx="778458" cy="140803"/>
          </a:xfrm>
          <a:prstGeom prst="line">
            <a:avLst/>
          </a:prstGeom>
          <a:ln w="38100">
            <a:solidFill>
              <a:srgbClr val="3E23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15" name="Line"/>
          <p:cNvSpPr/>
          <p:nvPr/>
        </p:nvSpPr>
        <p:spPr>
          <a:xfrm flipH="1" flipV="1">
            <a:off x="9964065" y="1676588"/>
            <a:ext cx="764414" cy="764414"/>
          </a:xfrm>
          <a:prstGeom prst="line">
            <a:avLst/>
          </a:prstGeom>
          <a:ln w="38100">
            <a:solidFill>
              <a:srgbClr val="3E23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16" name="."/>
          <p:cNvSpPr txBox="1"/>
          <p:nvPr/>
        </p:nvSpPr>
        <p:spPr>
          <a:xfrm>
            <a:off x="10307651" y="1200394"/>
            <a:ext cx="83600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.</a:t>
            </a:r>
          </a:p>
        </p:txBody>
      </p:sp>
      <p:sp>
        <p:nvSpPr>
          <p:cNvPr id="317" name="."/>
          <p:cNvSpPr txBox="1"/>
          <p:nvPr/>
        </p:nvSpPr>
        <p:spPr>
          <a:xfrm>
            <a:off x="10604768" y="1524446"/>
            <a:ext cx="24177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.</a:t>
            </a:r>
          </a:p>
        </p:txBody>
      </p:sp>
      <p:sp>
        <p:nvSpPr>
          <p:cNvPr id="318" name="."/>
          <p:cNvSpPr txBox="1"/>
          <p:nvPr/>
        </p:nvSpPr>
        <p:spPr>
          <a:xfrm>
            <a:off x="10604768" y="1652394"/>
            <a:ext cx="24177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.</a:t>
            </a:r>
          </a:p>
        </p:txBody>
      </p:sp>
      <p:pic>
        <p:nvPicPr>
          <p:cNvPr id="319" name="$$_mathbb_E_(S_n.pdf" descr="$$_mathbb_E_(S_n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037" y="2812882"/>
            <a:ext cx="8432801" cy="525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f_$$_,_,_1_&lt;_al.pdf" descr="If_$$_,_,_1_&lt;_al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1708" y="4179908"/>
            <a:ext cx="8763964" cy="612237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No giant component and…"/>
          <p:cNvSpPr txBox="1"/>
          <p:nvPr/>
        </p:nvSpPr>
        <p:spPr>
          <a:xfrm>
            <a:off x="2181578" y="5199677"/>
            <a:ext cx="7875985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 giant component and </a:t>
            </a:r>
          </a:p>
          <a:p>
            <a:pPr/>
            <a:r>
              <a:t>cliques of any finite order grow linearly</a:t>
            </a:r>
          </a:p>
          <a:p>
            <a:pPr/>
            <a:r>
              <a:t>but tree counts grow super-linearly.</a:t>
            </a:r>
          </a:p>
        </p:txBody>
      </p:sp>
      <p:sp>
        <p:nvSpPr>
          <p:cNvPr id="322" name="LOTS OF HUBS WITH VERY FEW CLIQUES"/>
          <p:cNvSpPr txBox="1"/>
          <p:nvPr/>
        </p:nvSpPr>
        <p:spPr>
          <a:xfrm>
            <a:off x="1690168" y="7842410"/>
            <a:ext cx="8858805" cy="1397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LOTS OF HUBS WITH VERY FEW CLIQUES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0" grpId="2"/>
      <p:bldP build="whole" bldLvl="1" animBg="1" rev="0" advAuto="0" spid="314" grpId="5"/>
      <p:bldP build="whole" bldLvl="1" animBg="1" rev="0" advAuto="0" spid="319" grpId="10"/>
      <p:bldP build="whole" bldLvl="1" animBg="1" rev="0" advAuto="0" spid="318" grpId="8"/>
      <p:bldP build="whole" bldLvl="1" animBg="1" rev="0" advAuto="0" spid="317" grpId="7"/>
      <p:bldP build="whole" bldLvl="1" animBg="1" rev="0" advAuto="0" spid="312" grpId="3"/>
      <p:bldP build="whole" bldLvl="1" animBg="1" rev="0" advAuto="0" spid="311" grpId="1"/>
      <p:bldP build="whole" bldLvl="1" animBg="1" rev="0" advAuto="0" spid="320" grpId="11"/>
      <p:bldP build="whole" bldLvl="1" animBg="1" rev="0" advAuto="0" spid="321" grpId="12"/>
      <p:bldP build="whole" bldLvl="1" animBg="1" rev="0" advAuto="0" spid="315" grpId="9"/>
      <p:bldP build="whole" bldLvl="1" animBg="1" rev="0" advAuto="0" spid="313" grpId="4"/>
      <p:bldP build="whole" bldLvl="1" animBg="1" rev="0" advAuto="0" spid="316" grpId="6"/>
      <p:bldP build="whole" bldLvl="1" animBg="1" rev="0" advAuto="0" spid="322" grpId="1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lide Number"/>
          <p:cNvSpPr txBox="1"/>
          <p:nvPr>
            <p:ph type="sldNum" sz="quarter" idx="2"/>
          </p:nvPr>
        </p:nvSpPr>
        <p:spPr>
          <a:xfrm>
            <a:off x="6367493" y="9296399"/>
            <a:ext cx="263092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70" name="Drawing"/>
          <p:cNvGrpSpPr/>
          <p:nvPr/>
        </p:nvGrpSpPr>
        <p:grpSpPr>
          <a:xfrm>
            <a:off x="606410" y="5535429"/>
            <a:ext cx="12111811" cy="2169543"/>
            <a:chOff x="0" y="0"/>
            <a:chExt cx="12111809" cy="2169541"/>
          </a:xfrm>
        </p:grpSpPr>
        <p:sp>
          <p:nvSpPr>
            <p:cNvPr id="325" name="Line"/>
            <p:cNvSpPr/>
            <p:nvPr/>
          </p:nvSpPr>
          <p:spPr>
            <a:xfrm>
              <a:off x="31265" y="372285"/>
              <a:ext cx="24423" cy="377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513" fill="norm" stroke="1" extrusionOk="0">
                  <a:moveTo>
                    <a:pt x="20018" y="1791"/>
                  </a:moveTo>
                  <a:cubicBezTo>
                    <a:pt x="17318" y="852"/>
                    <a:pt x="14618" y="-87"/>
                    <a:pt x="11918" y="7"/>
                  </a:cubicBezTo>
                  <a:cubicBezTo>
                    <a:pt x="9218" y="101"/>
                    <a:pt x="6518" y="1228"/>
                    <a:pt x="3818" y="4045"/>
                  </a:cubicBezTo>
                  <a:cubicBezTo>
                    <a:pt x="1118" y="6863"/>
                    <a:pt x="-1582" y="11370"/>
                    <a:pt x="1118" y="14563"/>
                  </a:cubicBezTo>
                  <a:cubicBezTo>
                    <a:pt x="3818" y="17756"/>
                    <a:pt x="11918" y="19635"/>
                    <a:pt x="20018" y="21513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-1" y="285839"/>
              <a:ext cx="281509" cy="502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520" fill="norm" stroke="1" extrusionOk="0">
                  <a:moveTo>
                    <a:pt x="1941" y="3781"/>
                  </a:moveTo>
                  <a:cubicBezTo>
                    <a:pt x="1941" y="3075"/>
                    <a:pt x="1941" y="2369"/>
                    <a:pt x="3413" y="1734"/>
                  </a:cubicBezTo>
                  <a:cubicBezTo>
                    <a:pt x="4886" y="1098"/>
                    <a:pt x="7831" y="534"/>
                    <a:pt x="10286" y="251"/>
                  </a:cubicBezTo>
                  <a:cubicBezTo>
                    <a:pt x="12741" y="-31"/>
                    <a:pt x="14704" y="-31"/>
                    <a:pt x="16300" y="40"/>
                  </a:cubicBezTo>
                  <a:cubicBezTo>
                    <a:pt x="17895" y="110"/>
                    <a:pt x="19122" y="251"/>
                    <a:pt x="19736" y="1028"/>
                  </a:cubicBezTo>
                  <a:cubicBezTo>
                    <a:pt x="20350" y="1804"/>
                    <a:pt x="20350" y="3216"/>
                    <a:pt x="19368" y="4628"/>
                  </a:cubicBezTo>
                  <a:cubicBezTo>
                    <a:pt x="18386" y="6040"/>
                    <a:pt x="16422" y="7451"/>
                    <a:pt x="14336" y="8581"/>
                  </a:cubicBezTo>
                  <a:cubicBezTo>
                    <a:pt x="12250" y="9710"/>
                    <a:pt x="10041" y="10557"/>
                    <a:pt x="9672" y="10840"/>
                  </a:cubicBezTo>
                  <a:cubicBezTo>
                    <a:pt x="9304" y="11122"/>
                    <a:pt x="10777" y="10840"/>
                    <a:pt x="12127" y="10628"/>
                  </a:cubicBezTo>
                  <a:cubicBezTo>
                    <a:pt x="13477" y="10416"/>
                    <a:pt x="14704" y="10275"/>
                    <a:pt x="15931" y="10345"/>
                  </a:cubicBezTo>
                  <a:cubicBezTo>
                    <a:pt x="17159" y="10416"/>
                    <a:pt x="18386" y="10698"/>
                    <a:pt x="19368" y="11545"/>
                  </a:cubicBezTo>
                  <a:cubicBezTo>
                    <a:pt x="20350" y="12393"/>
                    <a:pt x="21086" y="13804"/>
                    <a:pt x="20963" y="15287"/>
                  </a:cubicBezTo>
                  <a:cubicBezTo>
                    <a:pt x="20841" y="16769"/>
                    <a:pt x="19859" y="18322"/>
                    <a:pt x="17159" y="19381"/>
                  </a:cubicBezTo>
                  <a:cubicBezTo>
                    <a:pt x="14459" y="20440"/>
                    <a:pt x="10041" y="21004"/>
                    <a:pt x="7218" y="21287"/>
                  </a:cubicBezTo>
                  <a:cubicBezTo>
                    <a:pt x="4395" y="21569"/>
                    <a:pt x="3168" y="21569"/>
                    <a:pt x="1941" y="21428"/>
                  </a:cubicBezTo>
                  <a:cubicBezTo>
                    <a:pt x="713" y="21287"/>
                    <a:pt x="-514" y="21004"/>
                    <a:pt x="222" y="19734"/>
                  </a:cubicBezTo>
                  <a:cubicBezTo>
                    <a:pt x="959" y="18463"/>
                    <a:pt x="3659" y="16204"/>
                    <a:pt x="6359" y="1394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338515" y="238643"/>
              <a:ext cx="527503" cy="517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49" fill="norm" stroke="1" extrusionOk="0">
                  <a:moveTo>
                    <a:pt x="1361" y="11697"/>
                  </a:moveTo>
                  <a:cubicBezTo>
                    <a:pt x="824" y="12104"/>
                    <a:pt x="287" y="12512"/>
                    <a:pt x="86" y="13531"/>
                  </a:cubicBezTo>
                  <a:cubicBezTo>
                    <a:pt x="-115" y="14550"/>
                    <a:pt x="19" y="16180"/>
                    <a:pt x="690" y="17403"/>
                  </a:cubicBezTo>
                  <a:cubicBezTo>
                    <a:pt x="1361" y="18625"/>
                    <a:pt x="2568" y="19440"/>
                    <a:pt x="3507" y="19780"/>
                  </a:cubicBezTo>
                  <a:cubicBezTo>
                    <a:pt x="4446" y="20120"/>
                    <a:pt x="5117" y="19984"/>
                    <a:pt x="5855" y="18761"/>
                  </a:cubicBezTo>
                  <a:cubicBezTo>
                    <a:pt x="6593" y="17538"/>
                    <a:pt x="7398" y="15229"/>
                    <a:pt x="7801" y="13735"/>
                  </a:cubicBezTo>
                  <a:cubicBezTo>
                    <a:pt x="8203" y="12240"/>
                    <a:pt x="8203" y="11561"/>
                    <a:pt x="8203" y="11561"/>
                  </a:cubicBezTo>
                  <a:cubicBezTo>
                    <a:pt x="8203" y="11561"/>
                    <a:pt x="8203" y="12240"/>
                    <a:pt x="8136" y="13259"/>
                  </a:cubicBezTo>
                  <a:cubicBezTo>
                    <a:pt x="8069" y="14278"/>
                    <a:pt x="7935" y="15636"/>
                    <a:pt x="7935" y="16655"/>
                  </a:cubicBezTo>
                  <a:cubicBezTo>
                    <a:pt x="7935" y="17674"/>
                    <a:pt x="8069" y="18353"/>
                    <a:pt x="8538" y="19101"/>
                  </a:cubicBezTo>
                  <a:cubicBezTo>
                    <a:pt x="9008" y="19848"/>
                    <a:pt x="9813" y="20663"/>
                    <a:pt x="10618" y="21070"/>
                  </a:cubicBezTo>
                  <a:cubicBezTo>
                    <a:pt x="11423" y="21478"/>
                    <a:pt x="12228" y="21478"/>
                    <a:pt x="13234" y="20799"/>
                  </a:cubicBezTo>
                  <a:cubicBezTo>
                    <a:pt x="14240" y="20120"/>
                    <a:pt x="15448" y="18761"/>
                    <a:pt x="16186" y="16520"/>
                  </a:cubicBezTo>
                  <a:cubicBezTo>
                    <a:pt x="16924" y="14278"/>
                    <a:pt x="17192" y="11153"/>
                    <a:pt x="17259" y="8640"/>
                  </a:cubicBezTo>
                  <a:cubicBezTo>
                    <a:pt x="17326" y="6127"/>
                    <a:pt x="17192" y="4225"/>
                    <a:pt x="16924" y="2731"/>
                  </a:cubicBezTo>
                  <a:cubicBezTo>
                    <a:pt x="16655" y="1236"/>
                    <a:pt x="16253" y="150"/>
                    <a:pt x="15984" y="14"/>
                  </a:cubicBezTo>
                  <a:cubicBezTo>
                    <a:pt x="15716" y="-122"/>
                    <a:pt x="15582" y="693"/>
                    <a:pt x="15649" y="3070"/>
                  </a:cubicBezTo>
                  <a:cubicBezTo>
                    <a:pt x="15716" y="5448"/>
                    <a:pt x="15984" y="9387"/>
                    <a:pt x="16186" y="12376"/>
                  </a:cubicBezTo>
                  <a:cubicBezTo>
                    <a:pt x="16387" y="15365"/>
                    <a:pt x="16521" y="17403"/>
                    <a:pt x="16789" y="18693"/>
                  </a:cubicBezTo>
                  <a:cubicBezTo>
                    <a:pt x="17058" y="19984"/>
                    <a:pt x="17460" y="20527"/>
                    <a:pt x="17997" y="20663"/>
                  </a:cubicBezTo>
                  <a:cubicBezTo>
                    <a:pt x="18533" y="20799"/>
                    <a:pt x="19204" y="20527"/>
                    <a:pt x="19808" y="20052"/>
                  </a:cubicBezTo>
                  <a:cubicBezTo>
                    <a:pt x="20412" y="19576"/>
                    <a:pt x="20948" y="18897"/>
                    <a:pt x="21485" y="1821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618965" y="380011"/>
              <a:ext cx="291296" cy="53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570" fill="norm" stroke="1" extrusionOk="0">
                  <a:moveTo>
                    <a:pt x="0" y="20570"/>
                  </a:moveTo>
                  <a:cubicBezTo>
                    <a:pt x="5520" y="14217"/>
                    <a:pt x="11040" y="7864"/>
                    <a:pt x="14760" y="4052"/>
                  </a:cubicBezTo>
                  <a:cubicBezTo>
                    <a:pt x="18480" y="241"/>
                    <a:pt x="20400" y="-1030"/>
                    <a:pt x="21000" y="876"/>
                  </a:cubicBezTo>
                  <a:cubicBezTo>
                    <a:pt x="21600" y="2782"/>
                    <a:pt x="20880" y="7864"/>
                    <a:pt x="20160" y="1294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1577526" y="395377"/>
              <a:ext cx="303075" cy="30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037" fill="norm" stroke="1" extrusionOk="0">
                  <a:moveTo>
                    <a:pt x="0" y="2620"/>
                  </a:moveTo>
                  <a:cubicBezTo>
                    <a:pt x="465" y="6258"/>
                    <a:pt x="929" y="9896"/>
                    <a:pt x="1858" y="12397"/>
                  </a:cubicBezTo>
                  <a:cubicBezTo>
                    <a:pt x="2787" y="14898"/>
                    <a:pt x="4181" y="16262"/>
                    <a:pt x="4761" y="16376"/>
                  </a:cubicBezTo>
                  <a:cubicBezTo>
                    <a:pt x="5342" y="16490"/>
                    <a:pt x="5110" y="15353"/>
                    <a:pt x="5342" y="13534"/>
                  </a:cubicBezTo>
                  <a:cubicBezTo>
                    <a:pt x="5574" y="11715"/>
                    <a:pt x="6271" y="9214"/>
                    <a:pt x="7781" y="6599"/>
                  </a:cubicBezTo>
                  <a:cubicBezTo>
                    <a:pt x="9290" y="3984"/>
                    <a:pt x="11613" y="1256"/>
                    <a:pt x="14052" y="346"/>
                  </a:cubicBezTo>
                  <a:cubicBezTo>
                    <a:pt x="16490" y="-563"/>
                    <a:pt x="19045" y="346"/>
                    <a:pt x="20323" y="2734"/>
                  </a:cubicBezTo>
                  <a:cubicBezTo>
                    <a:pt x="21600" y="5121"/>
                    <a:pt x="21600" y="8986"/>
                    <a:pt x="20903" y="12283"/>
                  </a:cubicBezTo>
                  <a:cubicBezTo>
                    <a:pt x="20206" y="15580"/>
                    <a:pt x="18813" y="18309"/>
                    <a:pt x="17419" y="2103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1893752" y="373833"/>
              <a:ext cx="286992" cy="24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0748" fill="norm" stroke="1" extrusionOk="0">
                  <a:moveTo>
                    <a:pt x="7364" y="2576"/>
                  </a:moveTo>
                  <a:cubicBezTo>
                    <a:pt x="6136" y="7408"/>
                    <a:pt x="4909" y="12239"/>
                    <a:pt x="4786" y="15366"/>
                  </a:cubicBezTo>
                  <a:cubicBezTo>
                    <a:pt x="4664" y="18492"/>
                    <a:pt x="5645" y="19913"/>
                    <a:pt x="8223" y="20482"/>
                  </a:cubicBezTo>
                  <a:cubicBezTo>
                    <a:pt x="10800" y="21050"/>
                    <a:pt x="14973" y="20766"/>
                    <a:pt x="17673" y="19061"/>
                  </a:cubicBezTo>
                  <a:cubicBezTo>
                    <a:pt x="20373" y="17355"/>
                    <a:pt x="21600" y="14229"/>
                    <a:pt x="21355" y="10676"/>
                  </a:cubicBezTo>
                  <a:cubicBezTo>
                    <a:pt x="21109" y="7124"/>
                    <a:pt x="19391" y="3145"/>
                    <a:pt x="16323" y="1297"/>
                  </a:cubicBezTo>
                  <a:cubicBezTo>
                    <a:pt x="13255" y="-550"/>
                    <a:pt x="8836" y="-266"/>
                    <a:pt x="5891" y="1155"/>
                  </a:cubicBezTo>
                  <a:cubicBezTo>
                    <a:pt x="2945" y="2576"/>
                    <a:pt x="1473" y="5134"/>
                    <a:pt x="0" y="769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2617128" y="383514"/>
              <a:ext cx="472355" cy="58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76" fill="norm" stroke="1" extrusionOk="0">
                  <a:moveTo>
                    <a:pt x="9360" y="3635"/>
                  </a:moveTo>
                  <a:cubicBezTo>
                    <a:pt x="9660" y="3031"/>
                    <a:pt x="9960" y="2428"/>
                    <a:pt x="9810" y="1825"/>
                  </a:cubicBezTo>
                  <a:cubicBezTo>
                    <a:pt x="9660" y="1221"/>
                    <a:pt x="9060" y="618"/>
                    <a:pt x="7560" y="799"/>
                  </a:cubicBezTo>
                  <a:cubicBezTo>
                    <a:pt x="6060" y="980"/>
                    <a:pt x="3660" y="1945"/>
                    <a:pt x="2235" y="2730"/>
                  </a:cubicBezTo>
                  <a:cubicBezTo>
                    <a:pt x="810" y="3514"/>
                    <a:pt x="360" y="4117"/>
                    <a:pt x="135" y="4721"/>
                  </a:cubicBezTo>
                  <a:cubicBezTo>
                    <a:pt x="-90" y="5324"/>
                    <a:pt x="-90" y="5928"/>
                    <a:pt x="585" y="6471"/>
                  </a:cubicBezTo>
                  <a:cubicBezTo>
                    <a:pt x="1260" y="7014"/>
                    <a:pt x="2610" y="7496"/>
                    <a:pt x="3960" y="7496"/>
                  </a:cubicBezTo>
                  <a:cubicBezTo>
                    <a:pt x="5310" y="7496"/>
                    <a:pt x="6660" y="7014"/>
                    <a:pt x="7635" y="5867"/>
                  </a:cubicBezTo>
                  <a:cubicBezTo>
                    <a:pt x="8610" y="4721"/>
                    <a:pt x="9210" y="2911"/>
                    <a:pt x="9585" y="1704"/>
                  </a:cubicBezTo>
                  <a:cubicBezTo>
                    <a:pt x="9960" y="497"/>
                    <a:pt x="10110" y="-106"/>
                    <a:pt x="10185" y="15"/>
                  </a:cubicBezTo>
                  <a:cubicBezTo>
                    <a:pt x="10260" y="135"/>
                    <a:pt x="10260" y="980"/>
                    <a:pt x="10260" y="3393"/>
                  </a:cubicBezTo>
                  <a:cubicBezTo>
                    <a:pt x="10260" y="5807"/>
                    <a:pt x="10260" y="9789"/>
                    <a:pt x="9660" y="12806"/>
                  </a:cubicBezTo>
                  <a:cubicBezTo>
                    <a:pt x="9060" y="15822"/>
                    <a:pt x="7860" y="17874"/>
                    <a:pt x="6960" y="19081"/>
                  </a:cubicBezTo>
                  <a:cubicBezTo>
                    <a:pt x="6060" y="20287"/>
                    <a:pt x="5460" y="20649"/>
                    <a:pt x="4785" y="20951"/>
                  </a:cubicBezTo>
                  <a:cubicBezTo>
                    <a:pt x="4110" y="21253"/>
                    <a:pt x="3360" y="21494"/>
                    <a:pt x="2910" y="21313"/>
                  </a:cubicBezTo>
                  <a:cubicBezTo>
                    <a:pt x="2460" y="21132"/>
                    <a:pt x="2310" y="20529"/>
                    <a:pt x="2685" y="18839"/>
                  </a:cubicBezTo>
                  <a:cubicBezTo>
                    <a:pt x="3060" y="17150"/>
                    <a:pt x="3960" y="14374"/>
                    <a:pt x="5985" y="11358"/>
                  </a:cubicBezTo>
                  <a:cubicBezTo>
                    <a:pt x="8010" y="8341"/>
                    <a:pt x="11160" y="5083"/>
                    <a:pt x="13035" y="3212"/>
                  </a:cubicBezTo>
                  <a:cubicBezTo>
                    <a:pt x="14910" y="1342"/>
                    <a:pt x="15510" y="859"/>
                    <a:pt x="15660" y="980"/>
                  </a:cubicBezTo>
                  <a:cubicBezTo>
                    <a:pt x="15810" y="1101"/>
                    <a:pt x="15510" y="1825"/>
                    <a:pt x="15285" y="3212"/>
                  </a:cubicBezTo>
                  <a:cubicBezTo>
                    <a:pt x="15060" y="4600"/>
                    <a:pt x="14910" y="6652"/>
                    <a:pt x="14985" y="7979"/>
                  </a:cubicBezTo>
                  <a:cubicBezTo>
                    <a:pt x="15060" y="9306"/>
                    <a:pt x="15360" y="9910"/>
                    <a:pt x="16260" y="10211"/>
                  </a:cubicBezTo>
                  <a:cubicBezTo>
                    <a:pt x="17160" y="10513"/>
                    <a:pt x="18660" y="10513"/>
                    <a:pt x="19635" y="10272"/>
                  </a:cubicBezTo>
                  <a:cubicBezTo>
                    <a:pt x="20610" y="10030"/>
                    <a:pt x="21060" y="9548"/>
                    <a:pt x="21510" y="906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2970897" y="123337"/>
              <a:ext cx="113260" cy="12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0707" fill="norm" stroke="1" extrusionOk="0">
                  <a:moveTo>
                    <a:pt x="12960" y="3746"/>
                  </a:moveTo>
                  <a:cubicBezTo>
                    <a:pt x="11109" y="5853"/>
                    <a:pt x="9257" y="7960"/>
                    <a:pt x="8023" y="10331"/>
                  </a:cubicBezTo>
                  <a:cubicBezTo>
                    <a:pt x="6789" y="12702"/>
                    <a:pt x="6171" y="15336"/>
                    <a:pt x="7097" y="17443"/>
                  </a:cubicBezTo>
                  <a:cubicBezTo>
                    <a:pt x="8023" y="19551"/>
                    <a:pt x="10491" y="21131"/>
                    <a:pt x="12960" y="20604"/>
                  </a:cubicBezTo>
                  <a:cubicBezTo>
                    <a:pt x="15429" y="20077"/>
                    <a:pt x="17897" y="17443"/>
                    <a:pt x="19440" y="14546"/>
                  </a:cubicBezTo>
                  <a:cubicBezTo>
                    <a:pt x="20983" y="11648"/>
                    <a:pt x="21600" y="8487"/>
                    <a:pt x="20983" y="5853"/>
                  </a:cubicBezTo>
                  <a:cubicBezTo>
                    <a:pt x="20366" y="3219"/>
                    <a:pt x="18514" y="1111"/>
                    <a:pt x="16046" y="321"/>
                  </a:cubicBezTo>
                  <a:cubicBezTo>
                    <a:pt x="13577" y="-469"/>
                    <a:pt x="10491" y="58"/>
                    <a:pt x="7714" y="3482"/>
                  </a:cubicBezTo>
                  <a:cubicBezTo>
                    <a:pt x="4937" y="6907"/>
                    <a:pt x="2469" y="13229"/>
                    <a:pt x="0" y="1955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3091382" y="70648"/>
              <a:ext cx="778784" cy="58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66" fill="norm" stroke="1" extrusionOk="0">
                  <a:moveTo>
                    <a:pt x="4322" y="15820"/>
                  </a:moveTo>
                  <a:cubicBezTo>
                    <a:pt x="4322" y="14614"/>
                    <a:pt x="4322" y="13407"/>
                    <a:pt x="4185" y="12562"/>
                  </a:cubicBezTo>
                  <a:cubicBezTo>
                    <a:pt x="4048" y="11718"/>
                    <a:pt x="3775" y="11235"/>
                    <a:pt x="3410" y="10994"/>
                  </a:cubicBezTo>
                  <a:cubicBezTo>
                    <a:pt x="3046" y="10752"/>
                    <a:pt x="2590" y="10752"/>
                    <a:pt x="1998" y="11959"/>
                  </a:cubicBezTo>
                  <a:cubicBezTo>
                    <a:pt x="1405" y="13166"/>
                    <a:pt x="676" y="15579"/>
                    <a:pt x="312" y="17088"/>
                  </a:cubicBezTo>
                  <a:cubicBezTo>
                    <a:pt x="-53" y="18596"/>
                    <a:pt x="-53" y="19199"/>
                    <a:pt x="84" y="19803"/>
                  </a:cubicBezTo>
                  <a:cubicBezTo>
                    <a:pt x="220" y="20406"/>
                    <a:pt x="494" y="21009"/>
                    <a:pt x="1086" y="21009"/>
                  </a:cubicBezTo>
                  <a:cubicBezTo>
                    <a:pt x="1679" y="21009"/>
                    <a:pt x="2590" y="20406"/>
                    <a:pt x="3319" y="19260"/>
                  </a:cubicBezTo>
                  <a:cubicBezTo>
                    <a:pt x="4048" y="18113"/>
                    <a:pt x="4595" y="16424"/>
                    <a:pt x="4869" y="15277"/>
                  </a:cubicBezTo>
                  <a:cubicBezTo>
                    <a:pt x="5142" y="14131"/>
                    <a:pt x="5142" y="13528"/>
                    <a:pt x="5005" y="13528"/>
                  </a:cubicBezTo>
                  <a:cubicBezTo>
                    <a:pt x="4869" y="13528"/>
                    <a:pt x="4595" y="14131"/>
                    <a:pt x="4413" y="15036"/>
                  </a:cubicBezTo>
                  <a:cubicBezTo>
                    <a:pt x="4231" y="15941"/>
                    <a:pt x="4139" y="17148"/>
                    <a:pt x="4276" y="18294"/>
                  </a:cubicBezTo>
                  <a:cubicBezTo>
                    <a:pt x="4413" y="19441"/>
                    <a:pt x="4777" y="20527"/>
                    <a:pt x="5233" y="21009"/>
                  </a:cubicBezTo>
                  <a:cubicBezTo>
                    <a:pt x="5689" y="21492"/>
                    <a:pt x="6236" y="21371"/>
                    <a:pt x="6828" y="19984"/>
                  </a:cubicBezTo>
                  <a:cubicBezTo>
                    <a:pt x="7420" y="18596"/>
                    <a:pt x="8058" y="15941"/>
                    <a:pt x="8377" y="14312"/>
                  </a:cubicBezTo>
                  <a:cubicBezTo>
                    <a:pt x="8696" y="12683"/>
                    <a:pt x="8696" y="12080"/>
                    <a:pt x="8651" y="12080"/>
                  </a:cubicBezTo>
                  <a:cubicBezTo>
                    <a:pt x="8605" y="12080"/>
                    <a:pt x="8514" y="12683"/>
                    <a:pt x="8469" y="13890"/>
                  </a:cubicBezTo>
                  <a:cubicBezTo>
                    <a:pt x="8423" y="15096"/>
                    <a:pt x="8423" y="16907"/>
                    <a:pt x="8423" y="18113"/>
                  </a:cubicBezTo>
                  <a:cubicBezTo>
                    <a:pt x="8423" y="19320"/>
                    <a:pt x="8423" y="19923"/>
                    <a:pt x="8514" y="19863"/>
                  </a:cubicBezTo>
                  <a:cubicBezTo>
                    <a:pt x="8605" y="19803"/>
                    <a:pt x="8788" y="19079"/>
                    <a:pt x="9243" y="17631"/>
                  </a:cubicBezTo>
                  <a:cubicBezTo>
                    <a:pt x="9699" y="16182"/>
                    <a:pt x="10428" y="14010"/>
                    <a:pt x="10929" y="12623"/>
                  </a:cubicBezTo>
                  <a:cubicBezTo>
                    <a:pt x="11431" y="11235"/>
                    <a:pt x="11704" y="10632"/>
                    <a:pt x="11977" y="10632"/>
                  </a:cubicBezTo>
                  <a:cubicBezTo>
                    <a:pt x="12251" y="10632"/>
                    <a:pt x="12524" y="11235"/>
                    <a:pt x="12706" y="12562"/>
                  </a:cubicBezTo>
                  <a:cubicBezTo>
                    <a:pt x="12889" y="13890"/>
                    <a:pt x="12980" y="15941"/>
                    <a:pt x="13071" y="17269"/>
                  </a:cubicBezTo>
                  <a:cubicBezTo>
                    <a:pt x="13162" y="18596"/>
                    <a:pt x="13253" y="19199"/>
                    <a:pt x="13436" y="19742"/>
                  </a:cubicBezTo>
                  <a:cubicBezTo>
                    <a:pt x="13618" y="20285"/>
                    <a:pt x="13891" y="20768"/>
                    <a:pt x="14256" y="20949"/>
                  </a:cubicBezTo>
                  <a:cubicBezTo>
                    <a:pt x="14620" y="21130"/>
                    <a:pt x="15076" y="21009"/>
                    <a:pt x="15760" y="20225"/>
                  </a:cubicBezTo>
                  <a:cubicBezTo>
                    <a:pt x="16443" y="19441"/>
                    <a:pt x="17355" y="17993"/>
                    <a:pt x="17901" y="15579"/>
                  </a:cubicBezTo>
                  <a:cubicBezTo>
                    <a:pt x="18448" y="13166"/>
                    <a:pt x="18631" y="9787"/>
                    <a:pt x="18722" y="7374"/>
                  </a:cubicBezTo>
                  <a:cubicBezTo>
                    <a:pt x="18813" y="4960"/>
                    <a:pt x="18813" y="3512"/>
                    <a:pt x="18904" y="2305"/>
                  </a:cubicBezTo>
                  <a:cubicBezTo>
                    <a:pt x="18995" y="1099"/>
                    <a:pt x="19177" y="133"/>
                    <a:pt x="19269" y="13"/>
                  </a:cubicBezTo>
                  <a:cubicBezTo>
                    <a:pt x="19360" y="-108"/>
                    <a:pt x="19360" y="616"/>
                    <a:pt x="19041" y="2728"/>
                  </a:cubicBezTo>
                  <a:cubicBezTo>
                    <a:pt x="18722" y="4839"/>
                    <a:pt x="18084" y="8339"/>
                    <a:pt x="17674" y="10933"/>
                  </a:cubicBezTo>
                  <a:cubicBezTo>
                    <a:pt x="17263" y="13528"/>
                    <a:pt x="17081" y="15217"/>
                    <a:pt x="16990" y="16484"/>
                  </a:cubicBezTo>
                  <a:cubicBezTo>
                    <a:pt x="16899" y="17751"/>
                    <a:pt x="16899" y="18596"/>
                    <a:pt x="17081" y="19199"/>
                  </a:cubicBezTo>
                  <a:cubicBezTo>
                    <a:pt x="17263" y="19803"/>
                    <a:pt x="17628" y="20165"/>
                    <a:pt x="18038" y="20285"/>
                  </a:cubicBezTo>
                  <a:cubicBezTo>
                    <a:pt x="18448" y="20406"/>
                    <a:pt x="18904" y="20285"/>
                    <a:pt x="19496" y="19742"/>
                  </a:cubicBezTo>
                  <a:cubicBezTo>
                    <a:pt x="20089" y="19199"/>
                    <a:pt x="20818" y="18234"/>
                    <a:pt x="21547" y="17269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3680645" y="255461"/>
              <a:ext cx="229049" cy="4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942" y="21600"/>
                  </a:moveTo>
                  <a:cubicBezTo>
                    <a:pt x="1399" y="18720"/>
                    <a:pt x="-144" y="15840"/>
                    <a:pt x="10" y="14400"/>
                  </a:cubicBezTo>
                  <a:cubicBezTo>
                    <a:pt x="165" y="12960"/>
                    <a:pt x="2016" y="12960"/>
                    <a:pt x="5873" y="10800"/>
                  </a:cubicBezTo>
                  <a:cubicBezTo>
                    <a:pt x="9730" y="8640"/>
                    <a:pt x="15593" y="4320"/>
                    <a:pt x="21456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4389972" y="196991"/>
              <a:ext cx="1231563" cy="6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59" fill="norm" stroke="1" extrusionOk="0">
                  <a:moveTo>
                    <a:pt x="1788" y="6079"/>
                  </a:moveTo>
                  <a:cubicBezTo>
                    <a:pt x="1902" y="5061"/>
                    <a:pt x="2017" y="4043"/>
                    <a:pt x="1931" y="3761"/>
                  </a:cubicBezTo>
                  <a:cubicBezTo>
                    <a:pt x="1845" y="3478"/>
                    <a:pt x="1559" y="3930"/>
                    <a:pt x="1157" y="5231"/>
                  </a:cubicBezTo>
                  <a:cubicBezTo>
                    <a:pt x="756" y="6531"/>
                    <a:pt x="241" y="8680"/>
                    <a:pt x="69" y="10320"/>
                  </a:cubicBezTo>
                  <a:cubicBezTo>
                    <a:pt x="-103" y="11960"/>
                    <a:pt x="69" y="13090"/>
                    <a:pt x="355" y="13825"/>
                  </a:cubicBezTo>
                  <a:cubicBezTo>
                    <a:pt x="642" y="14561"/>
                    <a:pt x="1043" y="14900"/>
                    <a:pt x="1501" y="14674"/>
                  </a:cubicBezTo>
                  <a:cubicBezTo>
                    <a:pt x="1960" y="14447"/>
                    <a:pt x="2475" y="13656"/>
                    <a:pt x="2848" y="12695"/>
                  </a:cubicBezTo>
                  <a:cubicBezTo>
                    <a:pt x="3220" y="11733"/>
                    <a:pt x="3449" y="10602"/>
                    <a:pt x="3592" y="9754"/>
                  </a:cubicBezTo>
                  <a:cubicBezTo>
                    <a:pt x="3736" y="8906"/>
                    <a:pt x="3793" y="8341"/>
                    <a:pt x="3793" y="8341"/>
                  </a:cubicBezTo>
                  <a:cubicBezTo>
                    <a:pt x="3793" y="8341"/>
                    <a:pt x="3736" y="8906"/>
                    <a:pt x="3650" y="9980"/>
                  </a:cubicBezTo>
                  <a:cubicBezTo>
                    <a:pt x="3564" y="11055"/>
                    <a:pt x="3449" y="12638"/>
                    <a:pt x="3535" y="13656"/>
                  </a:cubicBezTo>
                  <a:cubicBezTo>
                    <a:pt x="3621" y="14674"/>
                    <a:pt x="3908" y="15126"/>
                    <a:pt x="4452" y="15069"/>
                  </a:cubicBezTo>
                  <a:cubicBezTo>
                    <a:pt x="4996" y="15013"/>
                    <a:pt x="5798" y="14447"/>
                    <a:pt x="6257" y="13543"/>
                  </a:cubicBezTo>
                  <a:cubicBezTo>
                    <a:pt x="6715" y="12638"/>
                    <a:pt x="6830" y="11394"/>
                    <a:pt x="6543" y="10094"/>
                  </a:cubicBezTo>
                  <a:cubicBezTo>
                    <a:pt x="6257" y="8793"/>
                    <a:pt x="5569" y="7436"/>
                    <a:pt x="5082" y="6757"/>
                  </a:cubicBezTo>
                  <a:cubicBezTo>
                    <a:pt x="4595" y="6079"/>
                    <a:pt x="4309" y="6079"/>
                    <a:pt x="3965" y="6531"/>
                  </a:cubicBezTo>
                  <a:cubicBezTo>
                    <a:pt x="3621" y="6984"/>
                    <a:pt x="3220" y="7888"/>
                    <a:pt x="3020" y="8850"/>
                  </a:cubicBezTo>
                  <a:cubicBezTo>
                    <a:pt x="2819" y="9811"/>
                    <a:pt x="2819" y="10829"/>
                    <a:pt x="3363" y="11168"/>
                  </a:cubicBezTo>
                  <a:cubicBezTo>
                    <a:pt x="3908" y="11507"/>
                    <a:pt x="4996" y="11168"/>
                    <a:pt x="5741" y="10546"/>
                  </a:cubicBezTo>
                  <a:cubicBezTo>
                    <a:pt x="6486" y="9924"/>
                    <a:pt x="6887" y="9019"/>
                    <a:pt x="7231" y="8341"/>
                  </a:cubicBezTo>
                  <a:cubicBezTo>
                    <a:pt x="7574" y="7662"/>
                    <a:pt x="7861" y="7210"/>
                    <a:pt x="8004" y="7266"/>
                  </a:cubicBezTo>
                  <a:cubicBezTo>
                    <a:pt x="8147" y="7323"/>
                    <a:pt x="8147" y="7888"/>
                    <a:pt x="8090" y="9076"/>
                  </a:cubicBezTo>
                  <a:cubicBezTo>
                    <a:pt x="8033" y="10263"/>
                    <a:pt x="7918" y="12073"/>
                    <a:pt x="7861" y="13260"/>
                  </a:cubicBezTo>
                  <a:cubicBezTo>
                    <a:pt x="7804" y="14447"/>
                    <a:pt x="7804" y="15013"/>
                    <a:pt x="7918" y="15126"/>
                  </a:cubicBezTo>
                  <a:cubicBezTo>
                    <a:pt x="8033" y="15239"/>
                    <a:pt x="8262" y="14900"/>
                    <a:pt x="8577" y="13656"/>
                  </a:cubicBezTo>
                  <a:cubicBezTo>
                    <a:pt x="8892" y="12412"/>
                    <a:pt x="9293" y="10263"/>
                    <a:pt x="9580" y="8963"/>
                  </a:cubicBezTo>
                  <a:cubicBezTo>
                    <a:pt x="9866" y="7662"/>
                    <a:pt x="10038" y="7210"/>
                    <a:pt x="10267" y="6814"/>
                  </a:cubicBezTo>
                  <a:cubicBezTo>
                    <a:pt x="10496" y="6418"/>
                    <a:pt x="10783" y="6079"/>
                    <a:pt x="10955" y="6249"/>
                  </a:cubicBezTo>
                  <a:cubicBezTo>
                    <a:pt x="11127" y="6418"/>
                    <a:pt x="11184" y="7097"/>
                    <a:pt x="11213" y="8397"/>
                  </a:cubicBezTo>
                  <a:cubicBezTo>
                    <a:pt x="11241" y="9698"/>
                    <a:pt x="11241" y="11620"/>
                    <a:pt x="11213" y="12921"/>
                  </a:cubicBezTo>
                  <a:cubicBezTo>
                    <a:pt x="11184" y="14221"/>
                    <a:pt x="11127" y="14900"/>
                    <a:pt x="11127" y="14843"/>
                  </a:cubicBezTo>
                  <a:cubicBezTo>
                    <a:pt x="11127" y="14787"/>
                    <a:pt x="11184" y="13995"/>
                    <a:pt x="11356" y="13034"/>
                  </a:cubicBezTo>
                  <a:cubicBezTo>
                    <a:pt x="11528" y="12073"/>
                    <a:pt x="11814" y="10942"/>
                    <a:pt x="12015" y="10094"/>
                  </a:cubicBezTo>
                  <a:cubicBezTo>
                    <a:pt x="12215" y="9245"/>
                    <a:pt x="12330" y="8680"/>
                    <a:pt x="12588" y="8114"/>
                  </a:cubicBezTo>
                  <a:cubicBezTo>
                    <a:pt x="12846" y="7549"/>
                    <a:pt x="13247" y="6984"/>
                    <a:pt x="13476" y="6984"/>
                  </a:cubicBezTo>
                  <a:cubicBezTo>
                    <a:pt x="13705" y="6984"/>
                    <a:pt x="13762" y="7549"/>
                    <a:pt x="13791" y="8793"/>
                  </a:cubicBezTo>
                  <a:cubicBezTo>
                    <a:pt x="13820" y="10037"/>
                    <a:pt x="13820" y="11960"/>
                    <a:pt x="13848" y="13204"/>
                  </a:cubicBezTo>
                  <a:cubicBezTo>
                    <a:pt x="13877" y="14447"/>
                    <a:pt x="13934" y="15013"/>
                    <a:pt x="14106" y="15409"/>
                  </a:cubicBezTo>
                  <a:cubicBezTo>
                    <a:pt x="14278" y="15805"/>
                    <a:pt x="14564" y="16031"/>
                    <a:pt x="14851" y="16144"/>
                  </a:cubicBezTo>
                  <a:cubicBezTo>
                    <a:pt x="15137" y="16257"/>
                    <a:pt x="15424" y="16257"/>
                    <a:pt x="15825" y="15748"/>
                  </a:cubicBezTo>
                  <a:cubicBezTo>
                    <a:pt x="16226" y="15239"/>
                    <a:pt x="16742" y="14221"/>
                    <a:pt x="17085" y="11846"/>
                  </a:cubicBezTo>
                  <a:cubicBezTo>
                    <a:pt x="17429" y="9472"/>
                    <a:pt x="17601" y="5740"/>
                    <a:pt x="17687" y="3421"/>
                  </a:cubicBezTo>
                  <a:cubicBezTo>
                    <a:pt x="17773" y="1103"/>
                    <a:pt x="17773" y="198"/>
                    <a:pt x="17802" y="29"/>
                  </a:cubicBezTo>
                  <a:cubicBezTo>
                    <a:pt x="17830" y="-141"/>
                    <a:pt x="17887" y="424"/>
                    <a:pt x="17802" y="2460"/>
                  </a:cubicBezTo>
                  <a:cubicBezTo>
                    <a:pt x="17716" y="4496"/>
                    <a:pt x="17486" y="8001"/>
                    <a:pt x="17229" y="11111"/>
                  </a:cubicBezTo>
                  <a:cubicBezTo>
                    <a:pt x="16971" y="14221"/>
                    <a:pt x="16684" y="16935"/>
                    <a:pt x="16541" y="18688"/>
                  </a:cubicBezTo>
                  <a:cubicBezTo>
                    <a:pt x="16398" y="20441"/>
                    <a:pt x="16398" y="21233"/>
                    <a:pt x="16426" y="21346"/>
                  </a:cubicBezTo>
                  <a:cubicBezTo>
                    <a:pt x="16455" y="21459"/>
                    <a:pt x="16512" y="20894"/>
                    <a:pt x="16713" y="18971"/>
                  </a:cubicBezTo>
                  <a:cubicBezTo>
                    <a:pt x="16913" y="17049"/>
                    <a:pt x="17257" y="13769"/>
                    <a:pt x="17716" y="11394"/>
                  </a:cubicBezTo>
                  <a:cubicBezTo>
                    <a:pt x="18174" y="9019"/>
                    <a:pt x="18747" y="7549"/>
                    <a:pt x="19177" y="6701"/>
                  </a:cubicBezTo>
                  <a:cubicBezTo>
                    <a:pt x="19606" y="5853"/>
                    <a:pt x="19893" y="5627"/>
                    <a:pt x="20179" y="5570"/>
                  </a:cubicBezTo>
                  <a:cubicBezTo>
                    <a:pt x="20466" y="5513"/>
                    <a:pt x="20752" y="5627"/>
                    <a:pt x="20953" y="5966"/>
                  </a:cubicBezTo>
                  <a:cubicBezTo>
                    <a:pt x="21153" y="6305"/>
                    <a:pt x="21268" y="6871"/>
                    <a:pt x="21354" y="7775"/>
                  </a:cubicBezTo>
                  <a:cubicBezTo>
                    <a:pt x="21440" y="8680"/>
                    <a:pt x="21497" y="9924"/>
                    <a:pt x="21182" y="10942"/>
                  </a:cubicBezTo>
                  <a:cubicBezTo>
                    <a:pt x="20867" y="11960"/>
                    <a:pt x="20179" y="12751"/>
                    <a:pt x="19664" y="13204"/>
                  </a:cubicBezTo>
                  <a:cubicBezTo>
                    <a:pt x="19148" y="13656"/>
                    <a:pt x="18804" y="13769"/>
                    <a:pt x="18632" y="13712"/>
                  </a:cubicBezTo>
                  <a:cubicBezTo>
                    <a:pt x="18460" y="13656"/>
                    <a:pt x="18460" y="13430"/>
                    <a:pt x="18460" y="13204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5619291" y="386635"/>
              <a:ext cx="240354" cy="2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0469" fill="norm" stroke="1" extrusionOk="0">
                  <a:moveTo>
                    <a:pt x="6912" y="2208"/>
                  </a:moveTo>
                  <a:cubicBezTo>
                    <a:pt x="4608" y="5178"/>
                    <a:pt x="2304" y="8148"/>
                    <a:pt x="1872" y="11253"/>
                  </a:cubicBezTo>
                  <a:cubicBezTo>
                    <a:pt x="1440" y="14358"/>
                    <a:pt x="2880" y="17598"/>
                    <a:pt x="5184" y="19218"/>
                  </a:cubicBezTo>
                  <a:cubicBezTo>
                    <a:pt x="7488" y="20838"/>
                    <a:pt x="10656" y="20838"/>
                    <a:pt x="13680" y="19488"/>
                  </a:cubicBezTo>
                  <a:cubicBezTo>
                    <a:pt x="16704" y="18138"/>
                    <a:pt x="19584" y="15438"/>
                    <a:pt x="20592" y="12198"/>
                  </a:cubicBezTo>
                  <a:cubicBezTo>
                    <a:pt x="21600" y="8958"/>
                    <a:pt x="20736" y="5178"/>
                    <a:pt x="18720" y="2748"/>
                  </a:cubicBezTo>
                  <a:cubicBezTo>
                    <a:pt x="16704" y="318"/>
                    <a:pt x="13536" y="-762"/>
                    <a:pt x="10224" y="588"/>
                  </a:cubicBezTo>
                  <a:cubicBezTo>
                    <a:pt x="6912" y="1938"/>
                    <a:pt x="3456" y="5718"/>
                    <a:pt x="0" y="949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5965825" y="299793"/>
              <a:ext cx="758839" cy="32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290" fill="norm" stroke="1" extrusionOk="0">
                  <a:moveTo>
                    <a:pt x="823" y="9312"/>
                  </a:moveTo>
                  <a:cubicBezTo>
                    <a:pt x="542" y="11451"/>
                    <a:pt x="262" y="13589"/>
                    <a:pt x="121" y="15621"/>
                  </a:cubicBezTo>
                  <a:cubicBezTo>
                    <a:pt x="-19" y="17653"/>
                    <a:pt x="-19" y="19577"/>
                    <a:pt x="28" y="19791"/>
                  </a:cubicBezTo>
                  <a:cubicBezTo>
                    <a:pt x="75" y="20005"/>
                    <a:pt x="168" y="18508"/>
                    <a:pt x="589" y="15621"/>
                  </a:cubicBezTo>
                  <a:cubicBezTo>
                    <a:pt x="1010" y="12734"/>
                    <a:pt x="1758" y="8456"/>
                    <a:pt x="2319" y="5997"/>
                  </a:cubicBezTo>
                  <a:cubicBezTo>
                    <a:pt x="2880" y="3538"/>
                    <a:pt x="3254" y="2896"/>
                    <a:pt x="3675" y="2468"/>
                  </a:cubicBezTo>
                  <a:cubicBezTo>
                    <a:pt x="4095" y="2041"/>
                    <a:pt x="4563" y="1827"/>
                    <a:pt x="4890" y="2254"/>
                  </a:cubicBezTo>
                  <a:cubicBezTo>
                    <a:pt x="5217" y="2682"/>
                    <a:pt x="5404" y="3752"/>
                    <a:pt x="5451" y="6425"/>
                  </a:cubicBezTo>
                  <a:cubicBezTo>
                    <a:pt x="5498" y="9098"/>
                    <a:pt x="5404" y="13375"/>
                    <a:pt x="5358" y="16155"/>
                  </a:cubicBezTo>
                  <a:cubicBezTo>
                    <a:pt x="5311" y="18936"/>
                    <a:pt x="5311" y="20219"/>
                    <a:pt x="5591" y="20860"/>
                  </a:cubicBezTo>
                  <a:cubicBezTo>
                    <a:pt x="5872" y="21502"/>
                    <a:pt x="6433" y="21502"/>
                    <a:pt x="7275" y="20326"/>
                  </a:cubicBezTo>
                  <a:cubicBezTo>
                    <a:pt x="8116" y="19150"/>
                    <a:pt x="9238" y="16797"/>
                    <a:pt x="10080" y="14124"/>
                  </a:cubicBezTo>
                  <a:cubicBezTo>
                    <a:pt x="10921" y="11451"/>
                    <a:pt x="11482" y="8456"/>
                    <a:pt x="11810" y="6318"/>
                  </a:cubicBezTo>
                  <a:cubicBezTo>
                    <a:pt x="12137" y="4179"/>
                    <a:pt x="12230" y="2896"/>
                    <a:pt x="12043" y="2148"/>
                  </a:cubicBezTo>
                  <a:cubicBezTo>
                    <a:pt x="11856" y="1399"/>
                    <a:pt x="11389" y="1185"/>
                    <a:pt x="10968" y="1399"/>
                  </a:cubicBezTo>
                  <a:cubicBezTo>
                    <a:pt x="10547" y="1613"/>
                    <a:pt x="10173" y="2254"/>
                    <a:pt x="9706" y="4072"/>
                  </a:cubicBezTo>
                  <a:cubicBezTo>
                    <a:pt x="9238" y="5890"/>
                    <a:pt x="8677" y="8884"/>
                    <a:pt x="8397" y="10916"/>
                  </a:cubicBezTo>
                  <a:cubicBezTo>
                    <a:pt x="8116" y="12948"/>
                    <a:pt x="8116" y="14017"/>
                    <a:pt x="8303" y="14979"/>
                  </a:cubicBezTo>
                  <a:cubicBezTo>
                    <a:pt x="8490" y="15942"/>
                    <a:pt x="8864" y="16797"/>
                    <a:pt x="9612" y="17332"/>
                  </a:cubicBezTo>
                  <a:cubicBezTo>
                    <a:pt x="10360" y="17866"/>
                    <a:pt x="11482" y="18080"/>
                    <a:pt x="12511" y="17653"/>
                  </a:cubicBezTo>
                  <a:cubicBezTo>
                    <a:pt x="13539" y="17225"/>
                    <a:pt x="14475" y="16155"/>
                    <a:pt x="15129" y="14658"/>
                  </a:cubicBezTo>
                  <a:cubicBezTo>
                    <a:pt x="15784" y="13161"/>
                    <a:pt x="16158" y="11237"/>
                    <a:pt x="16391" y="9633"/>
                  </a:cubicBezTo>
                  <a:cubicBezTo>
                    <a:pt x="16625" y="8029"/>
                    <a:pt x="16719" y="6746"/>
                    <a:pt x="16765" y="5249"/>
                  </a:cubicBezTo>
                  <a:cubicBezTo>
                    <a:pt x="16812" y="3752"/>
                    <a:pt x="16812" y="2041"/>
                    <a:pt x="16812" y="1720"/>
                  </a:cubicBezTo>
                  <a:cubicBezTo>
                    <a:pt x="16812" y="1399"/>
                    <a:pt x="16812" y="2468"/>
                    <a:pt x="16719" y="4607"/>
                  </a:cubicBezTo>
                  <a:cubicBezTo>
                    <a:pt x="16625" y="6746"/>
                    <a:pt x="16438" y="9953"/>
                    <a:pt x="16298" y="12092"/>
                  </a:cubicBezTo>
                  <a:cubicBezTo>
                    <a:pt x="16158" y="14231"/>
                    <a:pt x="16064" y="15300"/>
                    <a:pt x="16251" y="14872"/>
                  </a:cubicBezTo>
                  <a:cubicBezTo>
                    <a:pt x="16438" y="14445"/>
                    <a:pt x="16906" y="12520"/>
                    <a:pt x="17513" y="10060"/>
                  </a:cubicBezTo>
                  <a:cubicBezTo>
                    <a:pt x="18121" y="7601"/>
                    <a:pt x="18869" y="4607"/>
                    <a:pt x="19430" y="2682"/>
                  </a:cubicBezTo>
                  <a:cubicBezTo>
                    <a:pt x="19991" y="757"/>
                    <a:pt x="20365" y="-98"/>
                    <a:pt x="20693" y="9"/>
                  </a:cubicBezTo>
                  <a:cubicBezTo>
                    <a:pt x="21020" y="116"/>
                    <a:pt x="21300" y="1185"/>
                    <a:pt x="21441" y="3431"/>
                  </a:cubicBezTo>
                  <a:cubicBezTo>
                    <a:pt x="21581" y="5676"/>
                    <a:pt x="21581" y="9098"/>
                    <a:pt x="21394" y="11878"/>
                  </a:cubicBezTo>
                  <a:cubicBezTo>
                    <a:pt x="21207" y="14658"/>
                    <a:pt x="20833" y="16797"/>
                    <a:pt x="20459" y="18936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6845491" y="38056"/>
              <a:ext cx="167172" cy="561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540" fill="norm" stroke="1" extrusionOk="0">
                  <a:moveTo>
                    <a:pt x="13870" y="0"/>
                  </a:moveTo>
                  <a:cubicBezTo>
                    <a:pt x="10059" y="3284"/>
                    <a:pt x="6247" y="6568"/>
                    <a:pt x="3918" y="9474"/>
                  </a:cubicBezTo>
                  <a:cubicBezTo>
                    <a:pt x="1588" y="12379"/>
                    <a:pt x="741" y="14905"/>
                    <a:pt x="318" y="16547"/>
                  </a:cubicBezTo>
                  <a:cubicBezTo>
                    <a:pt x="-106" y="18189"/>
                    <a:pt x="-106" y="18947"/>
                    <a:pt x="318" y="19642"/>
                  </a:cubicBezTo>
                  <a:cubicBezTo>
                    <a:pt x="741" y="20337"/>
                    <a:pt x="1588" y="20968"/>
                    <a:pt x="4129" y="21284"/>
                  </a:cubicBezTo>
                  <a:cubicBezTo>
                    <a:pt x="6670" y="21600"/>
                    <a:pt x="10906" y="21600"/>
                    <a:pt x="14082" y="21411"/>
                  </a:cubicBezTo>
                  <a:cubicBezTo>
                    <a:pt x="17259" y="21221"/>
                    <a:pt x="19376" y="20842"/>
                    <a:pt x="21494" y="20463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6795257" y="235697"/>
              <a:ext cx="29646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4800" y="21600"/>
                    <a:pt x="9600" y="21600"/>
                    <a:pt x="13200" y="0"/>
                  </a:cubicBezTo>
                  <a:cubicBezTo>
                    <a:pt x="16800" y="21600"/>
                    <a:pt x="192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7723959" y="139814"/>
              <a:ext cx="355967" cy="523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40" fill="norm" stroke="1" extrusionOk="0">
                  <a:moveTo>
                    <a:pt x="10027" y="13564"/>
                  </a:moveTo>
                  <a:cubicBezTo>
                    <a:pt x="10616" y="14101"/>
                    <a:pt x="11205" y="14638"/>
                    <a:pt x="11205" y="15644"/>
                  </a:cubicBezTo>
                  <a:cubicBezTo>
                    <a:pt x="11205" y="16650"/>
                    <a:pt x="10616" y="18126"/>
                    <a:pt x="9144" y="19199"/>
                  </a:cubicBezTo>
                  <a:cubicBezTo>
                    <a:pt x="7671" y="20273"/>
                    <a:pt x="5315" y="20943"/>
                    <a:pt x="3645" y="21212"/>
                  </a:cubicBezTo>
                  <a:cubicBezTo>
                    <a:pt x="1976" y="21480"/>
                    <a:pt x="995" y="21346"/>
                    <a:pt x="405" y="20608"/>
                  </a:cubicBezTo>
                  <a:cubicBezTo>
                    <a:pt x="-184" y="19870"/>
                    <a:pt x="-380" y="18528"/>
                    <a:pt x="1584" y="16382"/>
                  </a:cubicBezTo>
                  <a:cubicBezTo>
                    <a:pt x="3547" y="14235"/>
                    <a:pt x="7671" y="11284"/>
                    <a:pt x="10420" y="8735"/>
                  </a:cubicBezTo>
                  <a:cubicBezTo>
                    <a:pt x="13169" y="6186"/>
                    <a:pt x="14544" y="4039"/>
                    <a:pt x="15133" y="2630"/>
                  </a:cubicBezTo>
                  <a:cubicBezTo>
                    <a:pt x="15722" y="1222"/>
                    <a:pt x="15525" y="551"/>
                    <a:pt x="14936" y="215"/>
                  </a:cubicBezTo>
                  <a:cubicBezTo>
                    <a:pt x="14347" y="-120"/>
                    <a:pt x="13365" y="-120"/>
                    <a:pt x="12089" y="618"/>
                  </a:cubicBezTo>
                  <a:cubicBezTo>
                    <a:pt x="10813" y="1356"/>
                    <a:pt x="9242" y="2832"/>
                    <a:pt x="8064" y="5381"/>
                  </a:cubicBezTo>
                  <a:cubicBezTo>
                    <a:pt x="6885" y="7930"/>
                    <a:pt x="6100" y="11552"/>
                    <a:pt x="6296" y="13900"/>
                  </a:cubicBezTo>
                  <a:cubicBezTo>
                    <a:pt x="6493" y="16248"/>
                    <a:pt x="7671" y="17321"/>
                    <a:pt x="10322" y="17791"/>
                  </a:cubicBezTo>
                  <a:cubicBezTo>
                    <a:pt x="12973" y="18260"/>
                    <a:pt x="17096" y="18126"/>
                    <a:pt x="21220" y="1799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8695908" y="242906"/>
              <a:ext cx="382107" cy="26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1" fill="norm" stroke="1" extrusionOk="0">
                  <a:moveTo>
                    <a:pt x="12103" y="4065"/>
                  </a:moveTo>
                  <a:cubicBezTo>
                    <a:pt x="11917" y="2780"/>
                    <a:pt x="11731" y="1494"/>
                    <a:pt x="11172" y="723"/>
                  </a:cubicBezTo>
                  <a:cubicBezTo>
                    <a:pt x="10614" y="-49"/>
                    <a:pt x="9683" y="-306"/>
                    <a:pt x="8007" y="465"/>
                  </a:cubicBezTo>
                  <a:cubicBezTo>
                    <a:pt x="6331" y="1237"/>
                    <a:pt x="3910" y="3037"/>
                    <a:pt x="2328" y="5223"/>
                  </a:cubicBezTo>
                  <a:cubicBezTo>
                    <a:pt x="745" y="7408"/>
                    <a:pt x="0" y="9980"/>
                    <a:pt x="0" y="12551"/>
                  </a:cubicBezTo>
                  <a:cubicBezTo>
                    <a:pt x="0" y="15123"/>
                    <a:pt x="745" y="17694"/>
                    <a:pt x="3352" y="19237"/>
                  </a:cubicBezTo>
                  <a:cubicBezTo>
                    <a:pt x="5959" y="20780"/>
                    <a:pt x="10428" y="21294"/>
                    <a:pt x="13779" y="20265"/>
                  </a:cubicBezTo>
                  <a:cubicBezTo>
                    <a:pt x="17131" y="19237"/>
                    <a:pt x="19366" y="16665"/>
                    <a:pt x="21600" y="14094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9051662" y="18291"/>
              <a:ext cx="273405" cy="48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4424" y="0"/>
                  </a:moveTo>
                  <a:cubicBezTo>
                    <a:pt x="3123" y="4204"/>
                    <a:pt x="1822" y="8408"/>
                    <a:pt x="1041" y="11380"/>
                  </a:cubicBezTo>
                  <a:cubicBezTo>
                    <a:pt x="260" y="14352"/>
                    <a:pt x="0" y="16091"/>
                    <a:pt x="0" y="17323"/>
                  </a:cubicBezTo>
                  <a:cubicBezTo>
                    <a:pt x="0" y="18556"/>
                    <a:pt x="260" y="19281"/>
                    <a:pt x="781" y="19933"/>
                  </a:cubicBezTo>
                  <a:cubicBezTo>
                    <a:pt x="1301" y="20585"/>
                    <a:pt x="2082" y="21165"/>
                    <a:pt x="3253" y="21383"/>
                  </a:cubicBezTo>
                  <a:cubicBezTo>
                    <a:pt x="4424" y="21600"/>
                    <a:pt x="5986" y="21455"/>
                    <a:pt x="7547" y="20440"/>
                  </a:cubicBezTo>
                  <a:cubicBezTo>
                    <a:pt x="9108" y="19426"/>
                    <a:pt x="10670" y="17541"/>
                    <a:pt x="11581" y="16236"/>
                  </a:cubicBezTo>
                  <a:cubicBezTo>
                    <a:pt x="12492" y="14932"/>
                    <a:pt x="12752" y="14207"/>
                    <a:pt x="12882" y="13482"/>
                  </a:cubicBezTo>
                  <a:cubicBezTo>
                    <a:pt x="13012" y="12757"/>
                    <a:pt x="13012" y="12032"/>
                    <a:pt x="12882" y="12032"/>
                  </a:cubicBezTo>
                  <a:cubicBezTo>
                    <a:pt x="12752" y="12032"/>
                    <a:pt x="12492" y="12757"/>
                    <a:pt x="12231" y="13989"/>
                  </a:cubicBezTo>
                  <a:cubicBezTo>
                    <a:pt x="11971" y="15221"/>
                    <a:pt x="11711" y="16961"/>
                    <a:pt x="11711" y="18193"/>
                  </a:cubicBezTo>
                  <a:cubicBezTo>
                    <a:pt x="11711" y="19426"/>
                    <a:pt x="11971" y="20150"/>
                    <a:pt x="12882" y="20513"/>
                  </a:cubicBezTo>
                  <a:cubicBezTo>
                    <a:pt x="13793" y="20875"/>
                    <a:pt x="15354" y="20875"/>
                    <a:pt x="16916" y="20513"/>
                  </a:cubicBezTo>
                  <a:cubicBezTo>
                    <a:pt x="18477" y="20150"/>
                    <a:pt x="20039" y="19426"/>
                    <a:pt x="21600" y="1870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9196599" y="0"/>
              <a:ext cx="117351" cy="146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85" fill="norm" stroke="1" extrusionOk="0">
                  <a:moveTo>
                    <a:pt x="16200" y="11305"/>
                  </a:moveTo>
                  <a:cubicBezTo>
                    <a:pt x="13800" y="9865"/>
                    <a:pt x="11400" y="8425"/>
                    <a:pt x="9600" y="8905"/>
                  </a:cubicBezTo>
                  <a:cubicBezTo>
                    <a:pt x="7800" y="9385"/>
                    <a:pt x="6600" y="11785"/>
                    <a:pt x="6300" y="14185"/>
                  </a:cubicBezTo>
                  <a:cubicBezTo>
                    <a:pt x="6000" y="16585"/>
                    <a:pt x="6600" y="18985"/>
                    <a:pt x="8400" y="19465"/>
                  </a:cubicBezTo>
                  <a:cubicBezTo>
                    <a:pt x="10200" y="19945"/>
                    <a:pt x="13200" y="18505"/>
                    <a:pt x="15600" y="16825"/>
                  </a:cubicBezTo>
                  <a:cubicBezTo>
                    <a:pt x="18000" y="15145"/>
                    <a:pt x="19800" y="13225"/>
                    <a:pt x="20700" y="11065"/>
                  </a:cubicBezTo>
                  <a:cubicBezTo>
                    <a:pt x="21600" y="8905"/>
                    <a:pt x="21600" y="6505"/>
                    <a:pt x="20700" y="4345"/>
                  </a:cubicBezTo>
                  <a:cubicBezTo>
                    <a:pt x="19800" y="2185"/>
                    <a:pt x="18000" y="265"/>
                    <a:pt x="15900" y="25"/>
                  </a:cubicBezTo>
                  <a:cubicBezTo>
                    <a:pt x="13800" y="-215"/>
                    <a:pt x="11400" y="1225"/>
                    <a:pt x="8700" y="5065"/>
                  </a:cubicBezTo>
                  <a:cubicBezTo>
                    <a:pt x="6000" y="8905"/>
                    <a:pt x="3000" y="15145"/>
                    <a:pt x="0" y="2138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9298811" y="183266"/>
              <a:ext cx="1067790" cy="526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13" fill="norm" stroke="1" extrusionOk="0">
                  <a:moveTo>
                    <a:pt x="4106" y="6523"/>
                  </a:moveTo>
                  <a:cubicBezTo>
                    <a:pt x="3974" y="5189"/>
                    <a:pt x="3841" y="3856"/>
                    <a:pt x="3642" y="2989"/>
                  </a:cubicBezTo>
                  <a:cubicBezTo>
                    <a:pt x="3444" y="2123"/>
                    <a:pt x="3179" y="1723"/>
                    <a:pt x="2748" y="2056"/>
                  </a:cubicBezTo>
                  <a:cubicBezTo>
                    <a:pt x="2317" y="2389"/>
                    <a:pt x="1721" y="3456"/>
                    <a:pt x="1224" y="4789"/>
                  </a:cubicBezTo>
                  <a:cubicBezTo>
                    <a:pt x="727" y="6123"/>
                    <a:pt x="330" y="7723"/>
                    <a:pt x="131" y="8856"/>
                  </a:cubicBezTo>
                  <a:cubicBezTo>
                    <a:pt x="-68" y="9989"/>
                    <a:pt x="-68" y="10656"/>
                    <a:pt x="330" y="11123"/>
                  </a:cubicBezTo>
                  <a:cubicBezTo>
                    <a:pt x="727" y="11589"/>
                    <a:pt x="1522" y="11856"/>
                    <a:pt x="2251" y="11456"/>
                  </a:cubicBezTo>
                  <a:cubicBezTo>
                    <a:pt x="2980" y="11056"/>
                    <a:pt x="3642" y="9989"/>
                    <a:pt x="4007" y="9056"/>
                  </a:cubicBezTo>
                  <a:cubicBezTo>
                    <a:pt x="4371" y="8123"/>
                    <a:pt x="4438" y="7323"/>
                    <a:pt x="4371" y="7323"/>
                  </a:cubicBezTo>
                  <a:cubicBezTo>
                    <a:pt x="4305" y="7323"/>
                    <a:pt x="4106" y="8123"/>
                    <a:pt x="3841" y="9989"/>
                  </a:cubicBezTo>
                  <a:cubicBezTo>
                    <a:pt x="3576" y="11856"/>
                    <a:pt x="3245" y="14789"/>
                    <a:pt x="3046" y="16589"/>
                  </a:cubicBezTo>
                  <a:cubicBezTo>
                    <a:pt x="2847" y="18389"/>
                    <a:pt x="2781" y="19056"/>
                    <a:pt x="2781" y="19723"/>
                  </a:cubicBezTo>
                  <a:cubicBezTo>
                    <a:pt x="2781" y="20389"/>
                    <a:pt x="2847" y="21056"/>
                    <a:pt x="3046" y="21256"/>
                  </a:cubicBezTo>
                  <a:cubicBezTo>
                    <a:pt x="3245" y="21456"/>
                    <a:pt x="3576" y="21189"/>
                    <a:pt x="4106" y="19523"/>
                  </a:cubicBezTo>
                  <a:cubicBezTo>
                    <a:pt x="4636" y="17856"/>
                    <a:pt x="5365" y="14789"/>
                    <a:pt x="5862" y="12389"/>
                  </a:cubicBezTo>
                  <a:cubicBezTo>
                    <a:pt x="6359" y="9989"/>
                    <a:pt x="6624" y="8256"/>
                    <a:pt x="6790" y="7056"/>
                  </a:cubicBezTo>
                  <a:cubicBezTo>
                    <a:pt x="6955" y="5856"/>
                    <a:pt x="7022" y="5189"/>
                    <a:pt x="7055" y="5256"/>
                  </a:cubicBezTo>
                  <a:cubicBezTo>
                    <a:pt x="7088" y="5323"/>
                    <a:pt x="7088" y="6123"/>
                    <a:pt x="7055" y="6923"/>
                  </a:cubicBezTo>
                  <a:cubicBezTo>
                    <a:pt x="7022" y="7723"/>
                    <a:pt x="6955" y="8523"/>
                    <a:pt x="6922" y="9523"/>
                  </a:cubicBezTo>
                  <a:cubicBezTo>
                    <a:pt x="6889" y="10523"/>
                    <a:pt x="6889" y="11723"/>
                    <a:pt x="7055" y="12323"/>
                  </a:cubicBezTo>
                  <a:cubicBezTo>
                    <a:pt x="7220" y="12923"/>
                    <a:pt x="7552" y="12923"/>
                    <a:pt x="7949" y="12323"/>
                  </a:cubicBezTo>
                  <a:cubicBezTo>
                    <a:pt x="8347" y="11723"/>
                    <a:pt x="8811" y="10523"/>
                    <a:pt x="9208" y="9123"/>
                  </a:cubicBezTo>
                  <a:cubicBezTo>
                    <a:pt x="9606" y="7723"/>
                    <a:pt x="9937" y="6123"/>
                    <a:pt x="10136" y="4989"/>
                  </a:cubicBezTo>
                  <a:cubicBezTo>
                    <a:pt x="10334" y="3856"/>
                    <a:pt x="10401" y="3189"/>
                    <a:pt x="10401" y="3323"/>
                  </a:cubicBezTo>
                  <a:cubicBezTo>
                    <a:pt x="10401" y="3456"/>
                    <a:pt x="10334" y="4389"/>
                    <a:pt x="10268" y="5589"/>
                  </a:cubicBezTo>
                  <a:cubicBezTo>
                    <a:pt x="10202" y="6789"/>
                    <a:pt x="10136" y="8256"/>
                    <a:pt x="10136" y="9323"/>
                  </a:cubicBezTo>
                  <a:cubicBezTo>
                    <a:pt x="10136" y="10389"/>
                    <a:pt x="10202" y="11056"/>
                    <a:pt x="10401" y="11523"/>
                  </a:cubicBezTo>
                  <a:cubicBezTo>
                    <a:pt x="10599" y="11989"/>
                    <a:pt x="10931" y="12256"/>
                    <a:pt x="11560" y="11989"/>
                  </a:cubicBezTo>
                  <a:cubicBezTo>
                    <a:pt x="12190" y="11723"/>
                    <a:pt x="13117" y="10923"/>
                    <a:pt x="13846" y="9523"/>
                  </a:cubicBezTo>
                  <a:cubicBezTo>
                    <a:pt x="14575" y="8123"/>
                    <a:pt x="15105" y="6123"/>
                    <a:pt x="15370" y="4789"/>
                  </a:cubicBezTo>
                  <a:cubicBezTo>
                    <a:pt x="15635" y="3456"/>
                    <a:pt x="15635" y="2789"/>
                    <a:pt x="15536" y="2189"/>
                  </a:cubicBezTo>
                  <a:cubicBezTo>
                    <a:pt x="15436" y="1589"/>
                    <a:pt x="15238" y="1056"/>
                    <a:pt x="14972" y="789"/>
                  </a:cubicBezTo>
                  <a:cubicBezTo>
                    <a:pt x="14707" y="523"/>
                    <a:pt x="14376" y="523"/>
                    <a:pt x="13979" y="1256"/>
                  </a:cubicBezTo>
                  <a:cubicBezTo>
                    <a:pt x="13581" y="1989"/>
                    <a:pt x="13117" y="3456"/>
                    <a:pt x="12819" y="4856"/>
                  </a:cubicBezTo>
                  <a:cubicBezTo>
                    <a:pt x="12521" y="6256"/>
                    <a:pt x="12388" y="7589"/>
                    <a:pt x="12322" y="8589"/>
                  </a:cubicBezTo>
                  <a:cubicBezTo>
                    <a:pt x="12256" y="9589"/>
                    <a:pt x="12256" y="10256"/>
                    <a:pt x="12388" y="10789"/>
                  </a:cubicBezTo>
                  <a:cubicBezTo>
                    <a:pt x="12521" y="11323"/>
                    <a:pt x="12786" y="11723"/>
                    <a:pt x="13316" y="11856"/>
                  </a:cubicBezTo>
                  <a:cubicBezTo>
                    <a:pt x="13846" y="11989"/>
                    <a:pt x="14641" y="11856"/>
                    <a:pt x="15635" y="10789"/>
                  </a:cubicBezTo>
                  <a:cubicBezTo>
                    <a:pt x="16629" y="9723"/>
                    <a:pt x="17822" y="7723"/>
                    <a:pt x="18517" y="6123"/>
                  </a:cubicBezTo>
                  <a:cubicBezTo>
                    <a:pt x="19213" y="4523"/>
                    <a:pt x="19412" y="3323"/>
                    <a:pt x="19511" y="2323"/>
                  </a:cubicBezTo>
                  <a:cubicBezTo>
                    <a:pt x="19611" y="1323"/>
                    <a:pt x="19611" y="523"/>
                    <a:pt x="19445" y="189"/>
                  </a:cubicBezTo>
                  <a:cubicBezTo>
                    <a:pt x="19279" y="-144"/>
                    <a:pt x="18948" y="-11"/>
                    <a:pt x="18749" y="389"/>
                  </a:cubicBezTo>
                  <a:cubicBezTo>
                    <a:pt x="18550" y="789"/>
                    <a:pt x="18484" y="1456"/>
                    <a:pt x="18451" y="2123"/>
                  </a:cubicBezTo>
                  <a:cubicBezTo>
                    <a:pt x="18418" y="2789"/>
                    <a:pt x="18418" y="3456"/>
                    <a:pt x="18550" y="4123"/>
                  </a:cubicBezTo>
                  <a:cubicBezTo>
                    <a:pt x="18683" y="4789"/>
                    <a:pt x="18948" y="5456"/>
                    <a:pt x="19279" y="5856"/>
                  </a:cubicBezTo>
                  <a:cubicBezTo>
                    <a:pt x="19611" y="6256"/>
                    <a:pt x="20008" y="6389"/>
                    <a:pt x="20372" y="6589"/>
                  </a:cubicBezTo>
                  <a:cubicBezTo>
                    <a:pt x="20737" y="6789"/>
                    <a:pt x="21068" y="7056"/>
                    <a:pt x="21267" y="7523"/>
                  </a:cubicBezTo>
                  <a:cubicBezTo>
                    <a:pt x="21466" y="7989"/>
                    <a:pt x="21532" y="8656"/>
                    <a:pt x="21433" y="9256"/>
                  </a:cubicBezTo>
                  <a:cubicBezTo>
                    <a:pt x="21333" y="9856"/>
                    <a:pt x="21068" y="10389"/>
                    <a:pt x="19942" y="10989"/>
                  </a:cubicBezTo>
                  <a:cubicBezTo>
                    <a:pt x="18815" y="11589"/>
                    <a:pt x="16828" y="12256"/>
                    <a:pt x="14840" y="12923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119641" y="1251180"/>
              <a:ext cx="360976" cy="918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31" fill="norm" stroke="1" extrusionOk="0">
                  <a:moveTo>
                    <a:pt x="7314" y="4668"/>
                  </a:moveTo>
                  <a:cubicBezTo>
                    <a:pt x="6341" y="4591"/>
                    <a:pt x="5368" y="4514"/>
                    <a:pt x="4687" y="4668"/>
                  </a:cubicBezTo>
                  <a:cubicBezTo>
                    <a:pt x="4006" y="4822"/>
                    <a:pt x="3617" y="5206"/>
                    <a:pt x="2741" y="5975"/>
                  </a:cubicBezTo>
                  <a:cubicBezTo>
                    <a:pt x="1866" y="6743"/>
                    <a:pt x="503" y="7896"/>
                    <a:pt x="114" y="8627"/>
                  </a:cubicBezTo>
                  <a:cubicBezTo>
                    <a:pt x="-275" y="9357"/>
                    <a:pt x="309" y="9664"/>
                    <a:pt x="2255" y="9818"/>
                  </a:cubicBezTo>
                  <a:cubicBezTo>
                    <a:pt x="4201" y="9972"/>
                    <a:pt x="7509" y="9972"/>
                    <a:pt x="9941" y="9511"/>
                  </a:cubicBezTo>
                  <a:cubicBezTo>
                    <a:pt x="12374" y="9049"/>
                    <a:pt x="13930" y="8127"/>
                    <a:pt x="14417" y="7166"/>
                  </a:cubicBezTo>
                  <a:cubicBezTo>
                    <a:pt x="14903" y="6205"/>
                    <a:pt x="14320" y="5206"/>
                    <a:pt x="13055" y="4591"/>
                  </a:cubicBezTo>
                  <a:cubicBezTo>
                    <a:pt x="11790" y="3976"/>
                    <a:pt x="9844" y="3745"/>
                    <a:pt x="8384" y="3784"/>
                  </a:cubicBezTo>
                  <a:cubicBezTo>
                    <a:pt x="6925" y="3822"/>
                    <a:pt x="5952" y="4130"/>
                    <a:pt x="5368" y="4783"/>
                  </a:cubicBezTo>
                  <a:cubicBezTo>
                    <a:pt x="4784" y="5437"/>
                    <a:pt x="4590" y="6436"/>
                    <a:pt x="5368" y="7051"/>
                  </a:cubicBezTo>
                  <a:cubicBezTo>
                    <a:pt x="6147" y="7666"/>
                    <a:pt x="7898" y="7896"/>
                    <a:pt x="10622" y="7550"/>
                  </a:cubicBezTo>
                  <a:cubicBezTo>
                    <a:pt x="13347" y="7204"/>
                    <a:pt x="17044" y="6282"/>
                    <a:pt x="18990" y="5129"/>
                  </a:cubicBezTo>
                  <a:cubicBezTo>
                    <a:pt x="20936" y="3976"/>
                    <a:pt x="21130" y="2592"/>
                    <a:pt x="21130" y="1708"/>
                  </a:cubicBezTo>
                  <a:cubicBezTo>
                    <a:pt x="21130" y="824"/>
                    <a:pt x="20936" y="440"/>
                    <a:pt x="20352" y="209"/>
                  </a:cubicBezTo>
                  <a:cubicBezTo>
                    <a:pt x="19768" y="-21"/>
                    <a:pt x="18795" y="-98"/>
                    <a:pt x="18017" y="171"/>
                  </a:cubicBezTo>
                  <a:cubicBezTo>
                    <a:pt x="17239" y="440"/>
                    <a:pt x="16655" y="1055"/>
                    <a:pt x="15974" y="2746"/>
                  </a:cubicBezTo>
                  <a:cubicBezTo>
                    <a:pt x="15293" y="4437"/>
                    <a:pt x="14514" y="7204"/>
                    <a:pt x="14028" y="9933"/>
                  </a:cubicBezTo>
                  <a:cubicBezTo>
                    <a:pt x="13541" y="12662"/>
                    <a:pt x="13347" y="15353"/>
                    <a:pt x="13055" y="17082"/>
                  </a:cubicBezTo>
                  <a:cubicBezTo>
                    <a:pt x="12763" y="18812"/>
                    <a:pt x="12374" y="19580"/>
                    <a:pt x="11595" y="20157"/>
                  </a:cubicBezTo>
                  <a:cubicBezTo>
                    <a:pt x="10817" y="20733"/>
                    <a:pt x="9649" y="21118"/>
                    <a:pt x="8482" y="21310"/>
                  </a:cubicBezTo>
                  <a:cubicBezTo>
                    <a:pt x="7314" y="21502"/>
                    <a:pt x="6147" y="21502"/>
                    <a:pt x="5076" y="21041"/>
                  </a:cubicBezTo>
                  <a:cubicBezTo>
                    <a:pt x="4006" y="20580"/>
                    <a:pt x="3033" y="19657"/>
                    <a:pt x="2936" y="18197"/>
                  </a:cubicBezTo>
                  <a:cubicBezTo>
                    <a:pt x="2839" y="16736"/>
                    <a:pt x="3617" y="14738"/>
                    <a:pt x="6244" y="13123"/>
                  </a:cubicBezTo>
                  <a:cubicBezTo>
                    <a:pt x="8871" y="11509"/>
                    <a:pt x="13347" y="10279"/>
                    <a:pt x="16168" y="9664"/>
                  </a:cubicBezTo>
                  <a:cubicBezTo>
                    <a:pt x="18990" y="9049"/>
                    <a:pt x="20157" y="9049"/>
                    <a:pt x="21325" y="9049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974641" y="1399411"/>
              <a:ext cx="523829" cy="34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42" fill="norm" stroke="1" extrusionOk="0">
                  <a:moveTo>
                    <a:pt x="3243" y="8019"/>
                  </a:moveTo>
                  <a:cubicBezTo>
                    <a:pt x="2568" y="8019"/>
                    <a:pt x="1893" y="8019"/>
                    <a:pt x="1420" y="8523"/>
                  </a:cubicBezTo>
                  <a:cubicBezTo>
                    <a:pt x="948" y="9028"/>
                    <a:pt x="678" y="10037"/>
                    <a:pt x="408" y="12056"/>
                  </a:cubicBezTo>
                  <a:cubicBezTo>
                    <a:pt x="138" y="14075"/>
                    <a:pt x="-132" y="17103"/>
                    <a:pt x="70" y="18819"/>
                  </a:cubicBezTo>
                  <a:cubicBezTo>
                    <a:pt x="273" y="20535"/>
                    <a:pt x="948" y="20938"/>
                    <a:pt x="2365" y="20837"/>
                  </a:cubicBezTo>
                  <a:cubicBezTo>
                    <a:pt x="3783" y="20736"/>
                    <a:pt x="5943" y="20131"/>
                    <a:pt x="7698" y="17708"/>
                  </a:cubicBezTo>
                  <a:cubicBezTo>
                    <a:pt x="9453" y="15286"/>
                    <a:pt x="10803" y="11047"/>
                    <a:pt x="10668" y="8019"/>
                  </a:cubicBezTo>
                  <a:cubicBezTo>
                    <a:pt x="10533" y="4991"/>
                    <a:pt x="8913" y="3174"/>
                    <a:pt x="7496" y="2568"/>
                  </a:cubicBezTo>
                  <a:cubicBezTo>
                    <a:pt x="6078" y="1963"/>
                    <a:pt x="4863" y="2568"/>
                    <a:pt x="3986" y="4284"/>
                  </a:cubicBezTo>
                  <a:cubicBezTo>
                    <a:pt x="3108" y="6000"/>
                    <a:pt x="2568" y="8826"/>
                    <a:pt x="2500" y="10744"/>
                  </a:cubicBezTo>
                  <a:cubicBezTo>
                    <a:pt x="2433" y="12662"/>
                    <a:pt x="2838" y="13671"/>
                    <a:pt x="3850" y="14176"/>
                  </a:cubicBezTo>
                  <a:cubicBezTo>
                    <a:pt x="4863" y="14680"/>
                    <a:pt x="6483" y="14680"/>
                    <a:pt x="8238" y="12964"/>
                  </a:cubicBezTo>
                  <a:cubicBezTo>
                    <a:pt x="9993" y="11249"/>
                    <a:pt x="11883" y="7817"/>
                    <a:pt x="12828" y="5293"/>
                  </a:cubicBezTo>
                  <a:cubicBezTo>
                    <a:pt x="13773" y="2770"/>
                    <a:pt x="13773" y="1155"/>
                    <a:pt x="13435" y="449"/>
                  </a:cubicBezTo>
                  <a:cubicBezTo>
                    <a:pt x="13098" y="-258"/>
                    <a:pt x="12423" y="-56"/>
                    <a:pt x="11950" y="549"/>
                  </a:cubicBezTo>
                  <a:cubicBezTo>
                    <a:pt x="11478" y="1155"/>
                    <a:pt x="11208" y="2164"/>
                    <a:pt x="11073" y="3275"/>
                  </a:cubicBezTo>
                  <a:cubicBezTo>
                    <a:pt x="10938" y="4385"/>
                    <a:pt x="10938" y="5596"/>
                    <a:pt x="11276" y="6303"/>
                  </a:cubicBezTo>
                  <a:cubicBezTo>
                    <a:pt x="11613" y="7009"/>
                    <a:pt x="12288" y="7211"/>
                    <a:pt x="13368" y="6807"/>
                  </a:cubicBezTo>
                  <a:cubicBezTo>
                    <a:pt x="14448" y="6404"/>
                    <a:pt x="15933" y="5394"/>
                    <a:pt x="16878" y="4486"/>
                  </a:cubicBezTo>
                  <a:cubicBezTo>
                    <a:pt x="17823" y="3578"/>
                    <a:pt x="18228" y="2770"/>
                    <a:pt x="18633" y="1963"/>
                  </a:cubicBezTo>
                  <a:cubicBezTo>
                    <a:pt x="19038" y="1155"/>
                    <a:pt x="19443" y="348"/>
                    <a:pt x="19511" y="449"/>
                  </a:cubicBezTo>
                  <a:cubicBezTo>
                    <a:pt x="19578" y="549"/>
                    <a:pt x="19308" y="1559"/>
                    <a:pt x="19038" y="4385"/>
                  </a:cubicBezTo>
                  <a:cubicBezTo>
                    <a:pt x="18768" y="7211"/>
                    <a:pt x="18498" y="11854"/>
                    <a:pt x="18498" y="14680"/>
                  </a:cubicBezTo>
                  <a:cubicBezTo>
                    <a:pt x="18498" y="17506"/>
                    <a:pt x="18768" y="18516"/>
                    <a:pt x="19308" y="19323"/>
                  </a:cubicBezTo>
                  <a:cubicBezTo>
                    <a:pt x="19848" y="20131"/>
                    <a:pt x="20658" y="20736"/>
                    <a:pt x="21468" y="2134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1529583" y="1286490"/>
              <a:ext cx="828627" cy="46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86" fill="norm" stroke="1" extrusionOk="0">
                  <a:moveTo>
                    <a:pt x="5876" y="12255"/>
                  </a:moveTo>
                  <a:cubicBezTo>
                    <a:pt x="5533" y="11643"/>
                    <a:pt x="5191" y="11030"/>
                    <a:pt x="4333" y="11260"/>
                  </a:cubicBezTo>
                  <a:cubicBezTo>
                    <a:pt x="3476" y="11489"/>
                    <a:pt x="2105" y="12562"/>
                    <a:pt x="1248" y="13787"/>
                  </a:cubicBezTo>
                  <a:cubicBezTo>
                    <a:pt x="391" y="15013"/>
                    <a:pt x="48" y="16391"/>
                    <a:pt x="5" y="17387"/>
                  </a:cubicBezTo>
                  <a:cubicBezTo>
                    <a:pt x="-38" y="18383"/>
                    <a:pt x="219" y="18996"/>
                    <a:pt x="562" y="19302"/>
                  </a:cubicBezTo>
                  <a:cubicBezTo>
                    <a:pt x="905" y="19608"/>
                    <a:pt x="1333" y="19608"/>
                    <a:pt x="2148" y="18996"/>
                  </a:cubicBezTo>
                  <a:cubicBezTo>
                    <a:pt x="2962" y="18383"/>
                    <a:pt x="4162" y="17157"/>
                    <a:pt x="4848" y="14247"/>
                  </a:cubicBezTo>
                  <a:cubicBezTo>
                    <a:pt x="5533" y="11336"/>
                    <a:pt x="5705" y="6740"/>
                    <a:pt x="5791" y="3906"/>
                  </a:cubicBezTo>
                  <a:cubicBezTo>
                    <a:pt x="5876" y="1072"/>
                    <a:pt x="5876" y="0"/>
                    <a:pt x="5833" y="0"/>
                  </a:cubicBezTo>
                  <a:cubicBezTo>
                    <a:pt x="5791" y="0"/>
                    <a:pt x="5705" y="1072"/>
                    <a:pt x="5533" y="3523"/>
                  </a:cubicBezTo>
                  <a:cubicBezTo>
                    <a:pt x="5362" y="5974"/>
                    <a:pt x="5105" y="9804"/>
                    <a:pt x="5019" y="12715"/>
                  </a:cubicBezTo>
                  <a:cubicBezTo>
                    <a:pt x="4933" y="15626"/>
                    <a:pt x="5019" y="17617"/>
                    <a:pt x="5491" y="18843"/>
                  </a:cubicBezTo>
                  <a:cubicBezTo>
                    <a:pt x="5962" y="20068"/>
                    <a:pt x="6819" y="20528"/>
                    <a:pt x="7805" y="19838"/>
                  </a:cubicBezTo>
                  <a:cubicBezTo>
                    <a:pt x="8791" y="19149"/>
                    <a:pt x="9905" y="17311"/>
                    <a:pt x="10591" y="16009"/>
                  </a:cubicBezTo>
                  <a:cubicBezTo>
                    <a:pt x="11276" y="14706"/>
                    <a:pt x="11533" y="13940"/>
                    <a:pt x="11705" y="12868"/>
                  </a:cubicBezTo>
                  <a:cubicBezTo>
                    <a:pt x="11876" y="11796"/>
                    <a:pt x="11962" y="10417"/>
                    <a:pt x="11791" y="9651"/>
                  </a:cubicBezTo>
                  <a:cubicBezTo>
                    <a:pt x="11619" y="8885"/>
                    <a:pt x="11191" y="8732"/>
                    <a:pt x="10633" y="9268"/>
                  </a:cubicBezTo>
                  <a:cubicBezTo>
                    <a:pt x="10076" y="9804"/>
                    <a:pt x="9391" y="11030"/>
                    <a:pt x="8876" y="12409"/>
                  </a:cubicBezTo>
                  <a:cubicBezTo>
                    <a:pt x="8362" y="13787"/>
                    <a:pt x="8019" y="15319"/>
                    <a:pt x="7891" y="16468"/>
                  </a:cubicBezTo>
                  <a:cubicBezTo>
                    <a:pt x="7762" y="17617"/>
                    <a:pt x="7848" y="18383"/>
                    <a:pt x="8062" y="18996"/>
                  </a:cubicBezTo>
                  <a:cubicBezTo>
                    <a:pt x="8276" y="19609"/>
                    <a:pt x="8619" y="20068"/>
                    <a:pt x="9305" y="20298"/>
                  </a:cubicBezTo>
                  <a:cubicBezTo>
                    <a:pt x="9991" y="20528"/>
                    <a:pt x="11019" y="20528"/>
                    <a:pt x="12133" y="19762"/>
                  </a:cubicBezTo>
                  <a:cubicBezTo>
                    <a:pt x="13248" y="18996"/>
                    <a:pt x="14448" y="17464"/>
                    <a:pt x="15305" y="15089"/>
                  </a:cubicBezTo>
                  <a:cubicBezTo>
                    <a:pt x="16162" y="12715"/>
                    <a:pt x="16676" y="9498"/>
                    <a:pt x="16848" y="7430"/>
                  </a:cubicBezTo>
                  <a:cubicBezTo>
                    <a:pt x="17019" y="5362"/>
                    <a:pt x="16848" y="4443"/>
                    <a:pt x="16548" y="3906"/>
                  </a:cubicBezTo>
                  <a:cubicBezTo>
                    <a:pt x="16248" y="3370"/>
                    <a:pt x="15819" y="3217"/>
                    <a:pt x="15519" y="3600"/>
                  </a:cubicBezTo>
                  <a:cubicBezTo>
                    <a:pt x="15219" y="3983"/>
                    <a:pt x="15048" y="4902"/>
                    <a:pt x="14876" y="6281"/>
                  </a:cubicBezTo>
                  <a:cubicBezTo>
                    <a:pt x="14705" y="7660"/>
                    <a:pt x="14533" y="9498"/>
                    <a:pt x="14448" y="10800"/>
                  </a:cubicBezTo>
                  <a:cubicBezTo>
                    <a:pt x="14362" y="12102"/>
                    <a:pt x="14362" y="12868"/>
                    <a:pt x="14533" y="13481"/>
                  </a:cubicBezTo>
                  <a:cubicBezTo>
                    <a:pt x="14705" y="14094"/>
                    <a:pt x="15048" y="14553"/>
                    <a:pt x="15476" y="14783"/>
                  </a:cubicBezTo>
                  <a:cubicBezTo>
                    <a:pt x="15905" y="15013"/>
                    <a:pt x="16419" y="15013"/>
                    <a:pt x="17019" y="14323"/>
                  </a:cubicBezTo>
                  <a:cubicBezTo>
                    <a:pt x="17619" y="13634"/>
                    <a:pt x="18305" y="12255"/>
                    <a:pt x="18776" y="11106"/>
                  </a:cubicBezTo>
                  <a:cubicBezTo>
                    <a:pt x="19248" y="9957"/>
                    <a:pt x="19505" y="9038"/>
                    <a:pt x="19676" y="8043"/>
                  </a:cubicBezTo>
                  <a:cubicBezTo>
                    <a:pt x="19848" y="7047"/>
                    <a:pt x="19933" y="5974"/>
                    <a:pt x="19848" y="5821"/>
                  </a:cubicBezTo>
                  <a:cubicBezTo>
                    <a:pt x="19762" y="5668"/>
                    <a:pt x="19505" y="6434"/>
                    <a:pt x="19119" y="8272"/>
                  </a:cubicBezTo>
                  <a:cubicBezTo>
                    <a:pt x="18733" y="10111"/>
                    <a:pt x="18219" y="13021"/>
                    <a:pt x="17919" y="14860"/>
                  </a:cubicBezTo>
                  <a:cubicBezTo>
                    <a:pt x="17619" y="16698"/>
                    <a:pt x="17533" y="17464"/>
                    <a:pt x="17491" y="18306"/>
                  </a:cubicBezTo>
                  <a:cubicBezTo>
                    <a:pt x="17448" y="19149"/>
                    <a:pt x="17448" y="20068"/>
                    <a:pt x="17662" y="20681"/>
                  </a:cubicBezTo>
                  <a:cubicBezTo>
                    <a:pt x="17876" y="21294"/>
                    <a:pt x="18305" y="21600"/>
                    <a:pt x="18991" y="21447"/>
                  </a:cubicBezTo>
                  <a:cubicBezTo>
                    <a:pt x="19676" y="21294"/>
                    <a:pt x="20619" y="20681"/>
                    <a:pt x="21562" y="2006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2901722" y="1306254"/>
              <a:ext cx="494105" cy="43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28" y="21435"/>
                    <a:pt x="3456" y="21270"/>
                    <a:pt x="5256" y="20116"/>
                  </a:cubicBezTo>
                  <a:cubicBezTo>
                    <a:pt x="7056" y="18962"/>
                    <a:pt x="8928" y="16818"/>
                    <a:pt x="10152" y="14427"/>
                  </a:cubicBezTo>
                  <a:cubicBezTo>
                    <a:pt x="11376" y="12037"/>
                    <a:pt x="11952" y="9398"/>
                    <a:pt x="12168" y="7173"/>
                  </a:cubicBezTo>
                  <a:cubicBezTo>
                    <a:pt x="12384" y="4947"/>
                    <a:pt x="12240" y="3133"/>
                    <a:pt x="11880" y="1896"/>
                  </a:cubicBezTo>
                  <a:cubicBezTo>
                    <a:pt x="11520" y="660"/>
                    <a:pt x="10944" y="0"/>
                    <a:pt x="10368" y="0"/>
                  </a:cubicBezTo>
                  <a:cubicBezTo>
                    <a:pt x="9792" y="0"/>
                    <a:pt x="9216" y="660"/>
                    <a:pt x="8496" y="2886"/>
                  </a:cubicBezTo>
                  <a:cubicBezTo>
                    <a:pt x="7776" y="5111"/>
                    <a:pt x="6912" y="8904"/>
                    <a:pt x="6552" y="11954"/>
                  </a:cubicBezTo>
                  <a:cubicBezTo>
                    <a:pt x="6192" y="15005"/>
                    <a:pt x="6336" y="17313"/>
                    <a:pt x="7200" y="18962"/>
                  </a:cubicBezTo>
                  <a:cubicBezTo>
                    <a:pt x="8064" y="20611"/>
                    <a:pt x="9648" y="21600"/>
                    <a:pt x="12168" y="21353"/>
                  </a:cubicBezTo>
                  <a:cubicBezTo>
                    <a:pt x="14688" y="21105"/>
                    <a:pt x="18144" y="19621"/>
                    <a:pt x="21600" y="1813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3743394" y="1199973"/>
              <a:ext cx="225593" cy="63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67" fill="norm" stroke="1" extrusionOk="0">
                  <a:moveTo>
                    <a:pt x="21439" y="142"/>
                  </a:moveTo>
                  <a:cubicBezTo>
                    <a:pt x="19874" y="30"/>
                    <a:pt x="18309" y="-82"/>
                    <a:pt x="17056" y="86"/>
                  </a:cubicBezTo>
                  <a:cubicBezTo>
                    <a:pt x="15804" y="254"/>
                    <a:pt x="14865" y="701"/>
                    <a:pt x="12987" y="2716"/>
                  </a:cubicBezTo>
                  <a:cubicBezTo>
                    <a:pt x="11109" y="4730"/>
                    <a:pt x="8291" y="8312"/>
                    <a:pt x="5943" y="11222"/>
                  </a:cubicBezTo>
                  <a:cubicBezTo>
                    <a:pt x="3596" y="14131"/>
                    <a:pt x="1717" y="16370"/>
                    <a:pt x="778" y="17825"/>
                  </a:cubicBezTo>
                  <a:cubicBezTo>
                    <a:pt x="-161" y="19280"/>
                    <a:pt x="-161" y="19951"/>
                    <a:pt x="309" y="20511"/>
                  </a:cubicBezTo>
                  <a:cubicBezTo>
                    <a:pt x="778" y="21070"/>
                    <a:pt x="1717" y="21518"/>
                    <a:pt x="5317" y="21462"/>
                  </a:cubicBezTo>
                  <a:cubicBezTo>
                    <a:pt x="8917" y="21406"/>
                    <a:pt x="15178" y="20846"/>
                    <a:pt x="21439" y="2028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4097453" y="1285255"/>
              <a:ext cx="276699" cy="44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18685"/>
                  </a:moveTo>
                  <a:cubicBezTo>
                    <a:pt x="3857" y="16024"/>
                    <a:pt x="7714" y="13363"/>
                    <a:pt x="10157" y="10624"/>
                  </a:cubicBezTo>
                  <a:cubicBezTo>
                    <a:pt x="12600" y="7885"/>
                    <a:pt x="13629" y="5067"/>
                    <a:pt x="14143" y="3267"/>
                  </a:cubicBezTo>
                  <a:cubicBezTo>
                    <a:pt x="14657" y="1467"/>
                    <a:pt x="14657" y="685"/>
                    <a:pt x="14014" y="293"/>
                  </a:cubicBezTo>
                  <a:cubicBezTo>
                    <a:pt x="13371" y="-98"/>
                    <a:pt x="12086" y="-98"/>
                    <a:pt x="11186" y="293"/>
                  </a:cubicBezTo>
                  <a:cubicBezTo>
                    <a:pt x="10286" y="685"/>
                    <a:pt x="9771" y="1467"/>
                    <a:pt x="8871" y="4128"/>
                  </a:cubicBezTo>
                  <a:cubicBezTo>
                    <a:pt x="7971" y="6789"/>
                    <a:pt x="6686" y="11328"/>
                    <a:pt x="6043" y="14380"/>
                  </a:cubicBezTo>
                  <a:cubicBezTo>
                    <a:pt x="5400" y="17432"/>
                    <a:pt x="5400" y="18998"/>
                    <a:pt x="5914" y="20015"/>
                  </a:cubicBezTo>
                  <a:cubicBezTo>
                    <a:pt x="6429" y="21032"/>
                    <a:pt x="7457" y="21502"/>
                    <a:pt x="10157" y="21345"/>
                  </a:cubicBezTo>
                  <a:cubicBezTo>
                    <a:pt x="12857" y="21189"/>
                    <a:pt x="17229" y="20406"/>
                    <a:pt x="21600" y="19624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4502617" y="1382017"/>
              <a:ext cx="187671" cy="27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4469" y="0"/>
                  </a:moveTo>
                  <a:cubicBezTo>
                    <a:pt x="5586" y="1029"/>
                    <a:pt x="6703" y="2057"/>
                    <a:pt x="9310" y="3214"/>
                  </a:cubicBezTo>
                  <a:cubicBezTo>
                    <a:pt x="11917" y="4371"/>
                    <a:pt x="16014" y="5657"/>
                    <a:pt x="18434" y="6943"/>
                  </a:cubicBezTo>
                  <a:cubicBezTo>
                    <a:pt x="20855" y="8229"/>
                    <a:pt x="21600" y="9514"/>
                    <a:pt x="21041" y="10543"/>
                  </a:cubicBezTo>
                  <a:cubicBezTo>
                    <a:pt x="20483" y="11571"/>
                    <a:pt x="18621" y="12343"/>
                    <a:pt x="14897" y="14143"/>
                  </a:cubicBezTo>
                  <a:cubicBezTo>
                    <a:pt x="11172" y="15943"/>
                    <a:pt x="5586" y="187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4523932" y="1629068"/>
              <a:ext cx="205974" cy="157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084" fill="norm" stroke="1" extrusionOk="0">
                  <a:moveTo>
                    <a:pt x="21439" y="0"/>
                  </a:moveTo>
                  <a:cubicBezTo>
                    <a:pt x="15953" y="4849"/>
                    <a:pt x="10468" y="9698"/>
                    <a:pt x="6525" y="13445"/>
                  </a:cubicBezTo>
                  <a:cubicBezTo>
                    <a:pt x="2582" y="17192"/>
                    <a:pt x="182" y="19837"/>
                    <a:pt x="10" y="20718"/>
                  </a:cubicBezTo>
                  <a:cubicBezTo>
                    <a:pt x="-161" y="21600"/>
                    <a:pt x="1896" y="20718"/>
                    <a:pt x="3953" y="1983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4945405" y="1332183"/>
              <a:ext cx="21671" cy="37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436" fill="norm" stroke="1" extrusionOk="0">
                  <a:moveTo>
                    <a:pt x="1785" y="1714"/>
                  </a:moveTo>
                  <a:cubicBezTo>
                    <a:pt x="7956" y="775"/>
                    <a:pt x="14128" y="-164"/>
                    <a:pt x="15670" y="24"/>
                  </a:cubicBezTo>
                  <a:cubicBezTo>
                    <a:pt x="17213" y="212"/>
                    <a:pt x="14128" y="1526"/>
                    <a:pt x="9499" y="4438"/>
                  </a:cubicBezTo>
                  <a:cubicBezTo>
                    <a:pt x="4870" y="7349"/>
                    <a:pt x="-1301" y="11857"/>
                    <a:pt x="242" y="14956"/>
                  </a:cubicBezTo>
                  <a:cubicBezTo>
                    <a:pt x="1785" y="18055"/>
                    <a:pt x="11042" y="19746"/>
                    <a:pt x="20299" y="21436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5056013" y="1223904"/>
              <a:ext cx="199404" cy="54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2748" y="0"/>
                  </a:moveTo>
                  <a:cubicBezTo>
                    <a:pt x="14518" y="0"/>
                    <a:pt x="16289" y="0"/>
                    <a:pt x="18059" y="982"/>
                  </a:cubicBezTo>
                  <a:cubicBezTo>
                    <a:pt x="19830" y="1964"/>
                    <a:pt x="21600" y="3927"/>
                    <a:pt x="21423" y="6349"/>
                  </a:cubicBezTo>
                  <a:cubicBezTo>
                    <a:pt x="21246" y="8771"/>
                    <a:pt x="19121" y="11651"/>
                    <a:pt x="15226" y="14269"/>
                  </a:cubicBezTo>
                  <a:cubicBezTo>
                    <a:pt x="11331" y="16887"/>
                    <a:pt x="5666" y="1924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5845802" y="1218824"/>
              <a:ext cx="807470" cy="586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99" fill="norm" stroke="1" extrusionOk="0">
                  <a:moveTo>
                    <a:pt x="6842" y="4530"/>
                  </a:moveTo>
                  <a:cubicBezTo>
                    <a:pt x="6754" y="3927"/>
                    <a:pt x="6667" y="3324"/>
                    <a:pt x="6229" y="2720"/>
                  </a:cubicBezTo>
                  <a:cubicBezTo>
                    <a:pt x="5792" y="2117"/>
                    <a:pt x="5005" y="1514"/>
                    <a:pt x="3956" y="2419"/>
                  </a:cubicBezTo>
                  <a:cubicBezTo>
                    <a:pt x="2906" y="3324"/>
                    <a:pt x="1595" y="5737"/>
                    <a:pt x="851" y="7608"/>
                  </a:cubicBezTo>
                  <a:cubicBezTo>
                    <a:pt x="108" y="9478"/>
                    <a:pt x="-67" y="10805"/>
                    <a:pt x="20" y="11650"/>
                  </a:cubicBezTo>
                  <a:cubicBezTo>
                    <a:pt x="108" y="12495"/>
                    <a:pt x="458" y="12857"/>
                    <a:pt x="1463" y="12434"/>
                  </a:cubicBezTo>
                  <a:cubicBezTo>
                    <a:pt x="2469" y="12012"/>
                    <a:pt x="4131" y="10805"/>
                    <a:pt x="5049" y="9840"/>
                  </a:cubicBezTo>
                  <a:cubicBezTo>
                    <a:pt x="5967" y="8875"/>
                    <a:pt x="6142" y="8151"/>
                    <a:pt x="6229" y="7427"/>
                  </a:cubicBezTo>
                  <a:cubicBezTo>
                    <a:pt x="6317" y="6703"/>
                    <a:pt x="6317" y="5979"/>
                    <a:pt x="6273" y="5918"/>
                  </a:cubicBezTo>
                  <a:cubicBezTo>
                    <a:pt x="6229" y="5858"/>
                    <a:pt x="6142" y="6461"/>
                    <a:pt x="6054" y="8452"/>
                  </a:cubicBezTo>
                  <a:cubicBezTo>
                    <a:pt x="5967" y="10443"/>
                    <a:pt x="5880" y="13822"/>
                    <a:pt x="5573" y="16115"/>
                  </a:cubicBezTo>
                  <a:cubicBezTo>
                    <a:pt x="5267" y="18408"/>
                    <a:pt x="4743" y="19614"/>
                    <a:pt x="4218" y="20338"/>
                  </a:cubicBezTo>
                  <a:cubicBezTo>
                    <a:pt x="3693" y="21062"/>
                    <a:pt x="3169" y="21304"/>
                    <a:pt x="2688" y="21424"/>
                  </a:cubicBezTo>
                  <a:cubicBezTo>
                    <a:pt x="2207" y="21545"/>
                    <a:pt x="1769" y="21545"/>
                    <a:pt x="1551" y="21243"/>
                  </a:cubicBezTo>
                  <a:cubicBezTo>
                    <a:pt x="1332" y="20942"/>
                    <a:pt x="1332" y="20338"/>
                    <a:pt x="2163" y="18528"/>
                  </a:cubicBezTo>
                  <a:cubicBezTo>
                    <a:pt x="2994" y="16718"/>
                    <a:pt x="4655" y="13701"/>
                    <a:pt x="5923" y="10986"/>
                  </a:cubicBezTo>
                  <a:cubicBezTo>
                    <a:pt x="7191" y="8271"/>
                    <a:pt x="8066" y="5858"/>
                    <a:pt x="8503" y="4289"/>
                  </a:cubicBezTo>
                  <a:cubicBezTo>
                    <a:pt x="8940" y="2720"/>
                    <a:pt x="8940" y="1996"/>
                    <a:pt x="8940" y="1333"/>
                  </a:cubicBezTo>
                  <a:cubicBezTo>
                    <a:pt x="8940" y="669"/>
                    <a:pt x="8940" y="66"/>
                    <a:pt x="8765" y="5"/>
                  </a:cubicBezTo>
                  <a:cubicBezTo>
                    <a:pt x="8590" y="-55"/>
                    <a:pt x="8241" y="428"/>
                    <a:pt x="8022" y="1333"/>
                  </a:cubicBezTo>
                  <a:cubicBezTo>
                    <a:pt x="7803" y="2238"/>
                    <a:pt x="7716" y="3565"/>
                    <a:pt x="7760" y="4530"/>
                  </a:cubicBezTo>
                  <a:cubicBezTo>
                    <a:pt x="7803" y="5496"/>
                    <a:pt x="7978" y="6099"/>
                    <a:pt x="8284" y="6401"/>
                  </a:cubicBezTo>
                  <a:cubicBezTo>
                    <a:pt x="8590" y="6703"/>
                    <a:pt x="9028" y="6703"/>
                    <a:pt x="9640" y="6341"/>
                  </a:cubicBezTo>
                  <a:cubicBezTo>
                    <a:pt x="10252" y="5979"/>
                    <a:pt x="11039" y="5254"/>
                    <a:pt x="11564" y="4530"/>
                  </a:cubicBezTo>
                  <a:cubicBezTo>
                    <a:pt x="12088" y="3806"/>
                    <a:pt x="12351" y="3082"/>
                    <a:pt x="12395" y="3022"/>
                  </a:cubicBezTo>
                  <a:cubicBezTo>
                    <a:pt x="12438" y="2962"/>
                    <a:pt x="12263" y="3565"/>
                    <a:pt x="12088" y="4651"/>
                  </a:cubicBezTo>
                  <a:cubicBezTo>
                    <a:pt x="11914" y="5737"/>
                    <a:pt x="11739" y="7306"/>
                    <a:pt x="11651" y="8392"/>
                  </a:cubicBezTo>
                  <a:cubicBezTo>
                    <a:pt x="11564" y="9478"/>
                    <a:pt x="11564" y="10081"/>
                    <a:pt x="11739" y="10564"/>
                  </a:cubicBezTo>
                  <a:cubicBezTo>
                    <a:pt x="11914" y="11047"/>
                    <a:pt x="12263" y="11409"/>
                    <a:pt x="12657" y="11590"/>
                  </a:cubicBezTo>
                  <a:cubicBezTo>
                    <a:pt x="13050" y="11771"/>
                    <a:pt x="13488" y="11771"/>
                    <a:pt x="14012" y="11228"/>
                  </a:cubicBezTo>
                  <a:cubicBezTo>
                    <a:pt x="14537" y="10685"/>
                    <a:pt x="15149" y="9599"/>
                    <a:pt x="15586" y="8573"/>
                  </a:cubicBezTo>
                  <a:cubicBezTo>
                    <a:pt x="16024" y="7547"/>
                    <a:pt x="16286" y="6582"/>
                    <a:pt x="16461" y="5737"/>
                  </a:cubicBezTo>
                  <a:cubicBezTo>
                    <a:pt x="16636" y="4892"/>
                    <a:pt x="16723" y="4168"/>
                    <a:pt x="16680" y="4108"/>
                  </a:cubicBezTo>
                  <a:cubicBezTo>
                    <a:pt x="16636" y="4048"/>
                    <a:pt x="16461" y="4651"/>
                    <a:pt x="16330" y="5677"/>
                  </a:cubicBezTo>
                  <a:cubicBezTo>
                    <a:pt x="16199" y="6703"/>
                    <a:pt x="16111" y="8151"/>
                    <a:pt x="16067" y="9176"/>
                  </a:cubicBezTo>
                  <a:cubicBezTo>
                    <a:pt x="16024" y="10202"/>
                    <a:pt x="16024" y="10805"/>
                    <a:pt x="16242" y="11348"/>
                  </a:cubicBezTo>
                  <a:cubicBezTo>
                    <a:pt x="16461" y="11891"/>
                    <a:pt x="16898" y="12374"/>
                    <a:pt x="17598" y="12434"/>
                  </a:cubicBezTo>
                  <a:cubicBezTo>
                    <a:pt x="18297" y="12495"/>
                    <a:pt x="19259" y="12133"/>
                    <a:pt x="20003" y="10986"/>
                  </a:cubicBezTo>
                  <a:cubicBezTo>
                    <a:pt x="20746" y="9840"/>
                    <a:pt x="21271" y="7909"/>
                    <a:pt x="21402" y="6401"/>
                  </a:cubicBezTo>
                  <a:cubicBezTo>
                    <a:pt x="21533" y="4892"/>
                    <a:pt x="21271" y="3806"/>
                    <a:pt x="20965" y="3082"/>
                  </a:cubicBezTo>
                  <a:cubicBezTo>
                    <a:pt x="20659" y="2358"/>
                    <a:pt x="20309" y="1996"/>
                    <a:pt x="19915" y="1815"/>
                  </a:cubicBezTo>
                  <a:cubicBezTo>
                    <a:pt x="19522" y="1634"/>
                    <a:pt x="19084" y="1634"/>
                    <a:pt x="18560" y="2117"/>
                  </a:cubicBezTo>
                  <a:cubicBezTo>
                    <a:pt x="18035" y="2600"/>
                    <a:pt x="17423" y="3565"/>
                    <a:pt x="17161" y="4953"/>
                  </a:cubicBezTo>
                  <a:cubicBezTo>
                    <a:pt x="16898" y="6341"/>
                    <a:pt x="16986" y="8151"/>
                    <a:pt x="17073" y="996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6708887" y="1232910"/>
              <a:ext cx="414221" cy="307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207" fill="norm" stroke="1" extrusionOk="0">
                  <a:moveTo>
                    <a:pt x="2399" y="6881"/>
                  </a:moveTo>
                  <a:cubicBezTo>
                    <a:pt x="1555" y="9155"/>
                    <a:pt x="712" y="11429"/>
                    <a:pt x="290" y="13361"/>
                  </a:cubicBezTo>
                  <a:cubicBezTo>
                    <a:pt x="-132" y="15294"/>
                    <a:pt x="-132" y="16886"/>
                    <a:pt x="543" y="18136"/>
                  </a:cubicBezTo>
                  <a:cubicBezTo>
                    <a:pt x="1218" y="19387"/>
                    <a:pt x="2568" y="20296"/>
                    <a:pt x="3749" y="19614"/>
                  </a:cubicBezTo>
                  <a:cubicBezTo>
                    <a:pt x="4930" y="18932"/>
                    <a:pt x="5943" y="16658"/>
                    <a:pt x="6618" y="14839"/>
                  </a:cubicBezTo>
                  <a:cubicBezTo>
                    <a:pt x="7293" y="13020"/>
                    <a:pt x="7630" y="11656"/>
                    <a:pt x="8052" y="10406"/>
                  </a:cubicBezTo>
                  <a:cubicBezTo>
                    <a:pt x="8474" y="9155"/>
                    <a:pt x="8980" y="8018"/>
                    <a:pt x="9234" y="8018"/>
                  </a:cubicBezTo>
                  <a:cubicBezTo>
                    <a:pt x="9487" y="8018"/>
                    <a:pt x="9487" y="9155"/>
                    <a:pt x="9487" y="10860"/>
                  </a:cubicBezTo>
                  <a:cubicBezTo>
                    <a:pt x="9487" y="12566"/>
                    <a:pt x="9487" y="14839"/>
                    <a:pt x="9571" y="16545"/>
                  </a:cubicBezTo>
                  <a:cubicBezTo>
                    <a:pt x="9655" y="18250"/>
                    <a:pt x="9824" y="19387"/>
                    <a:pt x="10331" y="20182"/>
                  </a:cubicBezTo>
                  <a:cubicBezTo>
                    <a:pt x="10837" y="20978"/>
                    <a:pt x="11681" y="21433"/>
                    <a:pt x="13031" y="21092"/>
                  </a:cubicBezTo>
                  <a:cubicBezTo>
                    <a:pt x="14380" y="20751"/>
                    <a:pt x="16237" y="19614"/>
                    <a:pt x="17840" y="17454"/>
                  </a:cubicBezTo>
                  <a:cubicBezTo>
                    <a:pt x="19443" y="15294"/>
                    <a:pt x="20793" y="12111"/>
                    <a:pt x="21130" y="9382"/>
                  </a:cubicBezTo>
                  <a:cubicBezTo>
                    <a:pt x="21468" y="6654"/>
                    <a:pt x="20793" y="4380"/>
                    <a:pt x="20034" y="2789"/>
                  </a:cubicBezTo>
                  <a:cubicBezTo>
                    <a:pt x="19274" y="1197"/>
                    <a:pt x="18430" y="288"/>
                    <a:pt x="17587" y="60"/>
                  </a:cubicBezTo>
                  <a:cubicBezTo>
                    <a:pt x="16743" y="-167"/>
                    <a:pt x="15899" y="288"/>
                    <a:pt x="15055" y="74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7674761" y="1052338"/>
              <a:ext cx="671982" cy="52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19345"/>
                  </a:moveTo>
                  <a:cubicBezTo>
                    <a:pt x="106" y="20012"/>
                    <a:pt x="212" y="20678"/>
                    <a:pt x="688" y="21012"/>
                  </a:cubicBezTo>
                  <a:cubicBezTo>
                    <a:pt x="1165" y="21345"/>
                    <a:pt x="2012" y="21345"/>
                    <a:pt x="3229" y="20345"/>
                  </a:cubicBezTo>
                  <a:cubicBezTo>
                    <a:pt x="4447" y="19345"/>
                    <a:pt x="6035" y="17345"/>
                    <a:pt x="7200" y="14345"/>
                  </a:cubicBezTo>
                  <a:cubicBezTo>
                    <a:pt x="8365" y="11345"/>
                    <a:pt x="9106" y="7345"/>
                    <a:pt x="9529" y="5012"/>
                  </a:cubicBezTo>
                  <a:cubicBezTo>
                    <a:pt x="9953" y="2678"/>
                    <a:pt x="10059" y="2012"/>
                    <a:pt x="10112" y="1278"/>
                  </a:cubicBezTo>
                  <a:cubicBezTo>
                    <a:pt x="10165" y="545"/>
                    <a:pt x="10165" y="-255"/>
                    <a:pt x="10006" y="78"/>
                  </a:cubicBezTo>
                  <a:cubicBezTo>
                    <a:pt x="9847" y="412"/>
                    <a:pt x="9529" y="1878"/>
                    <a:pt x="9212" y="4478"/>
                  </a:cubicBezTo>
                  <a:cubicBezTo>
                    <a:pt x="8894" y="7078"/>
                    <a:pt x="8576" y="10812"/>
                    <a:pt x="8418" y="13078"/>
                  </a:cubicBezTo>
                  <a:cubicBezTo>
                    <a:pt x="8259" y="15345"/>
                    <a:pt x="8259" y="16145"/>
                    <a:pt x="8312" y="16878"/>
                  </a:cubicBezTo>
                  <a:cubicBezTo>
                    <a:pt x="8365" y="17612"/>
                    <a:pt x="8471" y="18278"/>
                    <a:pt x="8788" y="18745"/>
                  </a:cubicBezTo>
                  <a:cubicBezTo>
                    <a:pt x="9106" y="19212"/>
                    <a:pt x="9635" y="19478"/>
                    <a:pt x="10482" y="19345"/>
                  </a:cubicBezTo>
                  <a:cubicBezTo>
                    <a:pt x="11329" y="19212"/>
                    <a:pt x="12494" y="18678"/>
                    <a:pt x="13659" y="17412"/>
                  </a:cubicBezTo>
                  <a:cubicBezTo>
                    <a:pt x="14824" y="16145"/>
                    <a:pt x="15988" y="14145"/>
                    <a:pt x="16676" y="12812"/>
                  </a:cubicBezTo>
                  <a:cubicBezTo>
                    <a:pt x="17365" y="11478"/>
                    <a:pt x="17576" y="10812"/>
                    <a:pt x="17682" y="10012"/>
                  </a:cubicBezTo>
                  <a:cubicBezTo>
                    <a:pt x="17788" y="9212"/>
                    <a:pt x="17788" y="8278"/>
                    <a:pt x="17629" y="8212"/>
                  </a:cubicBezTo>
                  <a:cubicBezTo>
                    <a:pt x="17471" y="8145"/>
                    <a:pt x="17153" y="8945"/>
                    <a:pt x="16941" y="10212"/>
                  </a:cubicBezTo>
                  <a:cubicBezTo>
                    <a:pt x="16729" y="11478"/>
                    <a:pt x="16624" y="13212"/>
                    <a:pt x="16729" y="14412"/>
                  </a:cubicBezTo>
                  <a:cubicBezTo>
                    <a:pt x="16835" y="15612"/>
                    <a:pt x="17153" y="16278"/>
                    <a:pt x="18000" y="16345"/>
                  </a:cubicBezTo>
                  <a:cubicBezTo>
                    <a:pt x="18847" y="16412"/>
                    <a:pt x="20224" y="15878"/>
                    <a:pt x="21600" y="1534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8287449" y="970107"/>
              <a:ext cx="106645" cy="19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257" fill="norm" stroke="1" extrusionOk="0">
                  <a:moveTo>
                    <a:pt x="5891" y="1817"/>
                  </a:moveTo>
                  <a:cubicBezTo>
                    <a:pt x="4582" y="3617"/>
                    <a:pt x="3273" y="5417"/>
                    <a:pt x="2618" y="7937"/>
                  </a:cubicBezTo>
                  <a:cubicBezTo>
                    <a:pt x="1964" y="10457"/>
                    <a:pt x="1964" y="13697"/>
                    <a:pt x="3600" y="14957"/>
                  </a:cubicBezTo>
                  <a:cubicBezTo>
                    <a:pt x="5236" y="16217"/>
                    <a:pt x="8509" y="15497"/>
                    <a:pt x="11782" y="13517"/>
                  </a:cubicBezTo>
                  <a:cubicBezTo>
                    <a:pt x="15055" y="11537"/>
                    <a:pt x="18327" y="8297"/>
                    <a:pt x="19964" y="5777"/>
                  </a:cubicBezTo>
                  <a:cubicBezTo>
                    <a:pt x="21600" y="3257"/>
                    <a:pt x="21600" y="1457"/>
                    <a:pt x="19964" y="557"/>
                  </a:cubicBezTo>
                  <a:cubicBezTo>
                    <a:pt x="18327" y="-343"/>
                    <a:pt x="15055" y="-343"/>
                    <a:pt x="11782" y="1997"/>
                  </a:cubicBezTo>
                  <a:cubicBezTo>
                    <a:pt x="8509" y="4337"/>
                    <a:pt x="5236" y="9017"/>
                    <a:pt x="3273" y="12617"/>
                  </a:cubicBezTo>
                  <a:cubicBezTo>
                    <a:pt x="1309" y="16217"/>
                    <a:pt x="655" y="18737"/>
                    <a:pt x="0" y="2125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8406034" y="1171410"/>
              <a:ext cx="612689" cy="33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2090" y="7598"/>
                  </a:moveTo>
                  <a:cubicBezTo>
                    <a:pt x="1394" y="9244"/>
                    <a:pt x="697" y="10890"/>
                    <a:pt x="348" y="12227"/>
                  </a:cubicBezTo>
                  <a:cubicBezTo>
                    <a:pt x="0" y="13564"/>
                    <a:pt x="0" y="14592"/>
                    <a:pt x="0" y="15724"/>
                  </a:cubicBezTo>
                  <a:cubicBezTo>
                    <a:pt x="0" y="16855"/>
                    <a:pt x="0" y="18090"/>
                    <a:pt x="58" y="18090"/>
                  </a:cubicBezTo>
                  <a:cubicBezTo>
                    <a:pt x="116" y="18090"/>
                    <a:pt x="232" y="16855"/>
                    <a:pt x="871" y="14695"/>
                  </a:cubicBezTo>
                  <a:cubicBezTo>
                    <a:pt x="1510" y="12535"/>
                    <a:pt x="2671" y="9450"/>
                    <a:pt x="3484" y="7495"/>
                  </a:cubicBezTo>
                  <a:cubicBezTo>
                    <a:pt x="4297" y="5541"/>
                    <a:pt x="4761" y="4718"/>
                    <a:pt x="5284" y="4101"/>
                  </a:cubicBezTo>
                  <a:cubicBezTo>
                    <a:pt x="5806" y="3484"/>
                    <a:pt x="6387" y="3072"/>
                    <a:pt x="6735" y="3381"/>
                  </a:cubicBezTo>
                  <a:cubicBezTo>
                    <a:pt x="7084" y="3690"/>
                    <a:pt x="7200" y="4718"/>
                    <a:pt x="7200" y="6878"/>
                  </a:cubicBezTo>
                  <a:cubicBezTo>
                    <a:pt x="7200" y="9038"/>
                    <a:pt x="7084" y="12330"/>
                    <a:pt x="7026" y="14798"/>
                  </a:cubicBezTo>
                  <a:cubicBezTo>
                    <a:pt x="6968" y="17267"/>
                    <a:pt x="6968" y="18912"/>
                    <a:pt x="7258" y="19941"/>
                  </a:cubicBezTo>
                  <a:cubicBezTo>
                    <a:pt x="7548" y="20970"/>
                    <a:pt x="8129" y="21381"/>
                    <a:pt x="9000" y="21072"/>
                  </a:cubicBezTo>
                  <a:cubicBezTo>
                    <a:pt x="9871" y="20764"/>
                    <a:pt x="11032" y="19735"/>
                    <a:pt x="12368" y="17061"/>
                  </a:cubicBezTo>
                  <a:cubicBezTo>
                    <a:pt x="13703" y="14387"/>
                    <a:pt x="15213" y="10067"/>
                    <a:pt x="16026" y="7392"/>
                  </a:cubicBezTo>
                  <a:cubicBezTo>
                    <a:pt x="16839" y="4718"/>
                    <a:pt x="16955" y="3690"/>
                    <a:pt x="16955" y="2661"/>
                  </a:cubicBezTo>
                  <a:cubicBezTo>
                    <a:pt x="16955" y="1632"/>
                    <a:pt x="16839" y="604"/>
                    <a:pt x="16490" y="192"/>
                  </a:cubicBezTo>
                  <a:cubicBezTo>
                    <a:pt x="16142" y="-219"/>
                    <a:pt x="15561" y="-13"/>
                    <a:pt x="14923" y="1221"/>
                  </a:cubicBezTo>
                  <a:cubicBezTo>
                    <a:pt x="14284" y="2455"/>
                    <a:pt x="13587" y="4718"/>
                    <a:pt x="13123" y="6981"/>
                  </a:cubicBezTo>
                  <a:cubicBezTo>
                    <a:pt x="12658" y="9244"/>
                    <a:pt x="12426" y="11507"/>
                    <a:pt x="12310" y="13152"/>
                  </a:cubicBezTo>
                  <a:cubicBezTo>
                    <a:pt x="12194" y="14798"/>
                    <a:pt x="12194" y="15827"/>
                    <a:pt x="13355" y="16444"/>
                  </a:cubicBezTo>
                  <a:cubicBezTo>
                    <a:pt x="14516" y="17061"/>
                    <a:pt x="16839" y="17267"/>
                    <a:pt x="18406" y="17061"/>
                  </a:cubicBezTo>
                  <a:cubicBezTo>
                    <a:pt x="19974" y="16855"/>
                    <a:pt x="20787" y="16238"/>
                    <a:pt x="21600" y="1562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8992747" y="894033"/>
              <a:ext cx="1004300" cy="545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31" fill="norm" stroke="1" extrusionOk="0">
                  <a:moveTo>
                    <a:pt x="4792" y="16833"/>
                  </a:moveTo>
                  <a:cubicBezTo>
                    <a:pt x="4792" y="16186"/>
                    <a:pt x="4792" y="15539"/>
                    <a:pt x="4333" y="14763"/>
                  </a:cubicBezTo>
                  <a:cubicBezTo>
                    <a:pt x="3874" y="13987"/>
                    <a:pt x="2956" y="13082"/>
                    <a:pt x="2145" y="13534"/>
                  </a:cubicBezTo>
                  <a:cubicBezTo>
                    <a:pt x="1333" y="13987"/>
                    <a:pt x="627" y="15798"/>
                    <a:pt x="274" y="17027"/>
                  </a:cubicBezTo>
                  <a:cubicBezTo>
                    <a:pt x="-79" y="18255"/>
                    <a:pt x="-79" y="18902"/>
                    <a:pt x="203" y="19549"/>
                  </a:cubicBezTo>
                  <a:cubicBezTo>
                    <a:pt x="486" y="20196"/>
                    <a:pt x="1050" y="20842"/>
                    <a:pt x="1615" y="20778"/>
                  </a:cubicBezTo>
                  <a:cubicBezTo>
                    <a:pt x="2180" y="20713"/>
                    <a:pt x="2745" y="19937"/>
                    <a:pt x="3168" y="18967"/>
                  </a:cubicBezTo>
                  <a:cubicBezTo>
                    <a:pt x="3592" y="17997"/>
                    <a:pt x="3874" y="16833"/>
                    <a:pt x="4050" y="15863"/>
                  </a:cubicBezTo>
                  <a:cubicBezTo>
                    <a:pt x="4227" y="14893"/>
                    <a:pt x="4297" y="14117"/>
                    <a:pt x="4262" y="14052"/>
                  </a:cubicBezTo>
                  <a:cubicBezTo>
                    <a:pt x="4227" y="13987"/>
                    <a:pt x="4086" y="14634"/>
                    <a:pt x="3945" y="15798"/>
                  </a:cubicBezTo>
                  <a:cubicBezTo>
                    <a:pt x="3803" y="16962"/>
                    <a:pt x="3662" y="18643"/>
                    <a:pt x="3803" y="19743"/>
                  </a:cubicBezTo>
                  <a:cubicBezTo>
                    <a:pt x="3945" y="20842"/>
                    <a:pt x="4368" y="21360"/>
                    <a:pt x="5074" y="21424"/>
                  </a:cubicBezTo>
                  <a:cubicBezTo>
                    <a:pt x="5780" y="21489"/>
                    <a:pt x="6768" y="21101"/>
                    <a:pt x="7580" y="19872"/>
                  </a:cubicBezTo>
                  <a:cubicBezTo>
                    <a:pt x="8392" y="18643"/>
                    <a:pt x="9027" y="16574"/>
                    <a:pt x="9345" y="15216"/>
                  </a:cubicBezTo>
                  <a:cubicBezTo>
                    <a:pt x="9662" y="13858"/>
                    <a:pt x="9662" y="13211"/>
                    <a:pt x="9662" y="12564"/>
                  </a:cubicBezTo>
                  <a:cubicBezTo>
                    <a:pt x="9662" y="11918"/>
                    <a:pt x="9662" y="11271"/>
                    <a:pt x="9486" y="10818"/>
                  </a:cubicBezTo>
                  <a:cubicBezTo>
                    <a:pt x="9309" y="10366"/>
                    <a:pt x="8956" y="10107"/>
                    <a:pt x="8639" y="10366"/>
                  </a:cubicBezTo>
                  <a:cubicBezTo>
                    <a:pt x="8321" y="10624"/>
                    <a:pt x="8039" y="11400"/>
                    <a:pt x="7827" y="12176"/>
                  </a:cubicBezTo>
                  <a:cubicBezTo>
                    <a:pt x="7615" y="12952"/>
                    <a:pt x="7474" y="13729"/>
                    <a:pt x="7439" y="14699"/>
                  </a:cubicBezTo>
                  <a:cubicBezTo>
                    <a:pt x="7403" y="15669"/>
                    <a:pt x="7474" y="16833"/>
                    <a:pt x="7686" y="17479"/>
                  </a:cubicBezTo>
                  <a:cubicBezTo>
                    <a:pt x="7897" y="18126"/>
                    <a:pt x="8250" y="18255"/>
                    <a:pt x="8992" y="17609"/>
                  </a:cubicBezTo>
                  <a:cubicBezTo>
                    <a:pt x="9733" y="16962"/>
                    <a:pt x="10862" y="15539"/>
                    <a:pt x="11533" y="14569"/>
                  </a:cubicBezTo>
                  <a:cubicBezTo>
                    <a:pt x="12203" y="13599"/>
                    <a:pt x="12415" y="13082"/>
                    <a:pt x="12627" y="12500"/>
                  </a:cubicBezTo>
                  <a:cubicBezTo>
                    <a:pt x="12839" y="11918"/>
                    <a:pt x="13050" y="11271"/>
                    <a:pt x="13156" y="11271"/>
                  </a:cubicBezTo>
                  <a:cubicBezTo>
                    <a:pt x="13262" y="11271"/>
                    <a:pt x="13262" y="11918"/>
                    <a:pt x="13227" y="13082"/>
                  </a:cubicBezTo>
                  <a:cubicBezTo>
                    <a:pt x="13192" y="14246"/>
                    <a:pt x="13121" y="15927"/>
                    <a:pt x="13192" y="17027"/>
                  </a:cubicBezTo>
                  <a:cubicBezTo>
                    <a:pt x="13262" y="18126"/>
                    <a:pt x="13474" y="18643"/>
                    <a:pt x="13756" y="18902"/>
                  </a:cubicBezTo>
                  <a:cubicBezTo>
                    <a:pt x="14039" y="19161"/>
                    <a:pt x="14392" y="19161"/>
                    <a:pt x="14921" y="18773"/>
                  </a:cubicBezTo>
                  <a:cubicBezTo>
                    <a:pt x="15450" y="18385"/>
                    <a:pt x="16156" y="17609"/>
                    <a:pt x="16756" y="15863"/>
                  </a:cubicBezTo>
                  <a:cubicBezTo>
                    <a:pt x="17356" y="14117"/>
                    <a:pt x="17850" y="11400"/>
                    <a:pt x="18203" y="8878"/>
                  </a:cubicBezTo>
                  <a:cubicBezTo>
                    <a:pt x="18556" y="6356"/>
                    <a:pt x="18768" y="4028"/>
                    <a:pt x="18874" y="2476"/>
                  </a:cubicBezTo>
                  <a:cubicBezTo>
                    <a:pt x="18980" y="924"/>
                    <a:pt x="18980" y="148"/>
                    <a:pt x="18874" y="18"/>
                  </a:cubicBezTo>
                  <a:cubicBezTo>
                    <a:pt x="18768" y="-111"/>
                    <a:pt x="18556" y="406"/>
                    <a:pt x="18203" y="2735"/>
                  </a:cubicBezTo>
                  <a:cubicBezTo>
                    <a:pt x="17850" y="5063"/>
                    <a:pt x="17356" y="9202"/>
                    <a:pt x="17074" y="11918"/>
                  </a:cubicBezTo>
                  <a:cubicBezTo>
                    <a:pt x="16792" y="14634"/>
                    <a:pt x="16721" y="15927"/>
                    <a:pt x="16897" y="16897"/>
                  </a:cubicBezTo>
                  <a:cubicBezTo>
                    <a:pt x="17074" y="17867"/>
                    <a:pt x="17497" y="18514"/>
                    <a:pt x="18309" y="18514"/>
                  </a:cubicBezTo>
                  <a:cubicBezTo>
                    <a:pt x="19121" y="18514"/>
                    <a:pt x="20321" y="17867"/>
                    <a:pt x="21521" y="1722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9910781" y="1154729"/>
              <a:ext cx="324312" cy="51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505" fill="norm" stroke="1" extrusionOk="0">
                  <a:moveTo>
                    <a:pt x="8897" y="0"/>
                  </a:moveTo>
                  <a:cubicBezTo>
                    <a:pt x="7817" y="1523"/>
                    <a:pt x="6737" y="3046"/>
                    <a:pt x="6197" y="4362"/>
                  </a:cubicBezTo>
                  <a:cubicBezTo>
                    <a:pt x="5657" y="5677"/>
                    <a:pt x="5657" y="6785"/>
                    <a:pt x="6629" y="7546"/>
                  </a:cubicBezTo>
                  <a:cubicBezTo>
                    <a:pt x="7601" y="8308"/>
                    <a:pt x="9545" y="8723"/>
                    <a:pt x="11813" y="8169"/>
                  </a:cubicBezTo>
                  <a:cubicBezTo>
                    <a:pt x="14081" y="7615"/>
                    <a:pt x="16673" y="6092"/>
                    <a:pt x="18185" y="4985"/>
                  </a:cubicBezTo>
                  <a:cubicBezTo>
                    <a:pt x="19697" y="3877"/>
                    <a:pt x="20129" y="3185"/>
                    <a:pt x="20561" y="2285"/>
                  </a:cubicBezTo>
                  <a:cubicBezTo>
                    <a:pt x="20993" y="1385"/>
                    <a:pt x="21425" y="277"/>
                    <a:pt x="21209" y="138"/>
                  </a:cubicBezTo>
                  <a:cubicBezTo>
                    <a:pt x="20993" y="0"/>
                    <a:pt x="20129" y="831"/>
                    <a:pt x="19157" y="2977"/>
                  </a:cubicBezTo>
                  <a:cubicBezTo>
                    <a:pt x="18185" y="5123"/>
                    <a:pt x="17105" y="8585"/>
                    <a:pt x="16133" y="11562"/>
                  </a:cubicBezTo>
                  <a:cubicBezTo>
                    <a:pt x="15161" y="14538"/>
                    <a:pt x="14297" y="17031"/>
                    <a:pt x="13433" y="18623"/>
                  </a:cubicBezTo>
                  <a:cubicBezTo>
                    <a:pt x="12569" y="20215"/>
                    <a:pt x="11705" y="20908"/>
                    <a:pt x="10733" y="21254"/>
                  </a:cubicBezTo>
                  <a:cubicBezTo>
                    <a:pt x="9761" y="21600"/>
                    <a:pt x="8681" y="21600"/>
                    <a:pt x="7061" y="21185"/>
                  </a:cubicBezTo>
                  <a:cubicBezTo>
                    <a:pt x="5441" y="20769"/>
                    <a:pt x="3281" y="19938"/>
                    <a:pt x="1877" y="19246"/>
                  </a:cubicBezTo>
                  <a:cubicBezTo>
                    <a:pt x="473" y="18554"/>
                    <a:pt x="-175" y="18000"/>
                    <a:pt x="41" y="17100"/>
                  </a:cubicBezTo>
                  <a:cubicBezTo>
                    <a:pt x="257" y="16200"/>
                    <a:pt x="1337" y="14954"/>
                    <a:pt x="2417" y="1370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10516335" y="660626"/>
              <a:ext cx="211985" cy="770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92" fill="norm" stroke="1" extrusionOk="0">
                  <a:moveTo>
                    <a:pt x="21385" y="0"/>
                  </a:moveTo>
                  <a:cubicBezTo>
                    <a:pt x="17065" y="2114"/>
                    <a:pt x="12745" y="4228"/>
                    <a:pt x="9256" y="6802"/>
                  </a:cubicBezTo>
                  <a:cubicBezTo>
                    <a:pt x="5767" y="9375"/>
                    <a:pt x="3108" y="12409"/>
                    <a:pt x="1613" y="14706"/>
                  </a:cubicBezTo>
                  <a:cubicBezTo>
                    <a:pt x="117" y="17004"/>
                    <a:pt x="-215" y="18567"/>
                    <a:pt x="117" y="19624"/>
                  </a:cubicBezTo>
                  <a:cubicBezTo>
                    <a:pt x="450" y="20681"/>
                    <a:pt x="1447" y="21232"/>
                    <a:pt x="4437" y="21416"/>
                  </a:cubicBezTo>
                  <a:cubicBezTo>
                    <a:pt x="7428" y="21600"/>
                    <a:pt x="12413" y="21416"/>
                    <a:pt x="17397" y="2123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10806627" y="780051"/>
              <a:ext cx="383484" cy="53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190" fill="norm" stroke="1" extrusionOk="0">
                  <a:moveTo>
                    <a:pt x="4435" y="4261"/>
                  </a:moveTo>
                  <a:cubicBezTo>
                    <a:pt x="3337" y="5302"/>
                    <a:pt x="2239" y="6343"/>
                    <a:pt x="1506" y="8295"/>
                  </a:cubicBezTo>
                  <a:cubicBezTo>
                    <a:pt x="774" y="10247"/>
                    <a:pt x="408" y="13109"/>
                    <a:pt x="1049" y="15387"/>
                  </a:cubicBezTo>
                  <a:cubicBezTo>
                    <a:pt x="1689" y="17664"/>
                    <a:pt x="3337" y="19355"/>
                    <a:pt x="5167" y="20266"/>
                  </a:cubicBezTo>
                  <a:cubicBezTo>
                    <a:pt x="6998" y="21177"/>
                    <a:pt x="9012" y="21307"/>
                    <a:pt x="10842" y="21112"/>
                  </a:cubicBezTo>
                  <a:cubicBezTo>
                    <a:pt x="12673" y="20917"/>
                    <a:pt x="14320" y="20396"/>
                    <a:pt x="15876" y="19615"/>
                  </a:cubicBezTo>
                  <a:cubicBezTo>
                    <a:pt x="17432" y="18835"/>
                    <a:pt x="18896" y="17794"/>
                    <a:pt x="19903" y="15647"/>
                  </a:cubicBezTo>
                  <a:cubicBezTo>
                    <a:pt x="20910" y="13500"/>
                    <a:pt x="21459" y="10247"/>
                    <a:pt x="21276" y="7579"/>
                  </a:cubicBezTo>
                  <a:cubicBezTo>
                    <a:pt x="21093" y="4912"/>
                    <a:pt x="20178" y="2830"/>
                    <a:pt x="18439" y="1529"/>
                  </a:cubicBezTo>
                  <a:cubicBezTo>
                    <a:pt x="16700" y="227"/>
                    <a:pt x="14137" y="-293"/>
                    <a:pt x="11025" y="162"/>
                  </a:cubicBezTo>
                  <a:cubicBezTo>
                    <a:pt x="7913" y="618"/>
                    <a:pt x="4252" y="2049"/>
                    <a:pt x="2239" y="3090"/>
                  </a:cubicBezTo>
                  <a:cubicBezTo>
                    <a:pt x="225" y="4131"/>
                    <a:pt x="-141" y="4782"/>
                    <a:pt x="42" y="5562"/>
                  </a:cubicBezTo>
                  <a:cubicBezTo>
                    <a:pt x="225" y="6343"/>
                    <a:pt x="957" y="7254"/>
                    <a:pt x="1689" y="816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10866668" y="976852"/>
              <a:ext cx="227289" cy="11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6" fill="norm" stroke="1" extrusionOk="0">
                  <a:moveTo>
                    <a:pt x="0" y="19265"/>
                  </a:moveTo>
                  <a:cubicBezTo>
                    <a:pt x="0" y="16346"/>
                    <a:pt x="0" y="13427"/>
                    <a:pt x="470" y="10800"/>
                  </a:cubicBezTo>
                  <a:cubicBezTo>
                    <a:pt x="939" y="8173"/>
                    <a:pt x="1878" y="5838"/>
                    <a:pt x="3130" y="5254"/>
                  </a:cubicBezTo>
                  <a:cubicBezTo>
                    <a:pt x="4383" y="4670"/>
                    <a:pt x="5948" y="5838"/>
                    <a:pt x="7357" y="7297"/>
                  </a:cubicBezTo>
                  <a:cubicBezTo>
                    <a:pt x="8765" y="8757"/>
                    <a:pt x="10017" y="10508"/>
                    <a:pt x="11113" y="13135"/>
                  </a:cubicBezTo>
                  <a:cubicBezTo>
                    <a:pt x="12209" y="15762"/>
                    <a:pt x="13148" y="19265"/>
                    <a:pt x="14400" y="20432"/>
                  </a:cubicBezTo>
                  <a:cubicBezTo>
                    <a:pt x="15652" y="21600"/>
                    <a:pt x="17217" y="20432"/>
                    <a:pt x="18470" y="16638"/>
                  </a:cubicBezTo>
                  <a:cubicBezTo>
                    <a:pt x="19722" y="12843"/>
                    <a:pt x="20661" y="642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11233771" y="798975"/>
              <a:ext cx="255469" cy="51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0677" y="0"/>
                  </a:moveTo>
                  <a:cubicBezTo>
                    <a:pt x="9292" y="138"/>
                    <a:pt x="7908" y="275"/>
                    <a:pt x="6523" y="1169"/>
                  </a:cubicBezTo>
                  <a:cubicBezTo>
                    <a:pt x="5139" y="2064"/>
                    <a:pt x="3754" y="3715"/>
                    <a:pt x="2508" y="5985"/>
                  </a:cubicBezTo>
                  <a:cubicBezTo>
                    <a:pt x="1262" y="8255"/>
                    <a:pt x="154" y="11144"/>
                    <a:pt x="15" y="13345"/>
                  </a:cubicBezTo>
                  <a:cubicBezTo>
                    <a:pt x="-123" y="15547"/>
                    <a:pt x="708" y="17060"/>
                    <a:pt x="1539" y="18229"/>
                  </a:cubicBezTo>
                  <a:cubicBezTo>
                    <a:pt x="2369" y="19399"/>
                    <a:pt x="3200" y="20224"/>
                    <a:pt x="4308" y="20775"/>
                  </a:cubicBezTo>
                  <a:cubicBezTo>
                    <a:pt x="5415" y="21325"/>
                    <a:pt x="6800" y="21600"/>
                    <a:pt x="8877" y="21600"/>
                  </a:cubicBezTo>
                  <a:cubicBezTo>
                    <a:pt x="10954" y="21600"/>
                    <a:pt x="13723" y="21325"/>
                    <a:pt x="15939" y="20775"/>
                  </a:cubicBezTo>
                  <a:cubicBezTo>
                    <a:pt x="18154" y="20224"/>
                    <a:pt x="19815" y="19399"/>
                    <a:pt x="21477" y="18573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11420629" y="978978"/>
              <a:ext cx="197077" cy="23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120" fill="norm" stroke="1" extrusionOk="0">
                  <a:moveTo>
                    <a:pt x="5338" y="3315"/>
                  </a:moveTo>
                  <a:cubicBezTo>
                    <a:pt x="4258" y="1855"/>
                    <a:pt x="3178" y="396"/>
                    <a:pt x="2278" y="688"/>
                  </a:cubicBezTo>
                  <a:cubicBezTo>
                    <a:pt x="1378" y="979"/>
                    <a:pt x="658" y="3023"/>
                    <a:pt x="298" y="6233"/>
                  </a:cubicBezTo>
                  <a:cubicBezTo>
                    <a:pt x="-62" y="9444"/>
                    <a:pt x="-62" y="13823"/>
                    <a:pt x="118" y="16742"/>
                  </a:cubicBezTo>
                  <a:cubicBezTo>
                    <a:pt x="298" y="19661"/>
                    <a:pt x="658" y="21120"/>
                    <a:pt x="1018" y="21120"/>
                  </a:cubicBezTo>
                  <a:cubicBezTo>
                    <a:pt x="1378" y="21120"/>
                    <a:pt x="1738" y="19661"/>
                    <a:pt x="2818" y="16596"/>
                  </a:cubicBezTo>
                  <a:cubicBezTo>
                    <a:pt x="3898" y="13531"/>
                    <a:pt x="5698" y="8861"/>
                    <a:pt x="7318" y="5942"/>
                  </a:cubicBezTo>
                  <a:cubicBezTo>
                    <a:pt x="8938" y="3023"/>
                    <a:pt x="10378" y="1855"/>
                    <a:pt x="11998" y="979"/>
                  </a:cubicBezTo>
                  <a:cubicBezTo>
                    <a:pt x="13618" y="104"/>
                    <a:pt x="15418" y="-480"/>
                    <a:pt x="16858" y="542"/>
                  </a:cubicBezTo>
                  <a:cubicBezTo>
                    <a:pt x="18298" y="1563"/>
                    <a:pt x="19378" y="4190"/>
                    <a:pt x="19738" y="6963"/>
                  </a:cubicBezTo>
                  <a:cubicBezTo>
                    <a:pt x="20098" y="9736"/>
                    <a:pt x="19738" y="12655"/>
                    <a:pt x="19918" y="14844"/>
                  </a:cubicBezTo>
                  <a:cubicBezTo>
                    <a:pt x="20098" y="17034"/>
                    <a:pt x="20818" y="18493"/>
                    <a:pt x="21538" y="1995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11645591" y="872604"/>
              <a:ext cx="115825" cy="45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264" fill="norm" stroke="1" extrusionOk="0">
                  <a:moveTo>
                    <a:pt x="7521" y="717"/>
                  </a:moveTo>
                  <a:cubicBezTo>
                    <a:pt x="9921" y="254"/>
                    <a:pt x="12321" y="-209"/>
                    <a:pt x="14421" y="100"/>
                  </a:cubicBezTo>
                  <a:cubicBezTo>
                    <a:pt x="16521" y="408"/>
                    <a:pt x="18321" y="1488"/>
                    <a:pt x="19521" y="3880"/>
                  </a:cubicBezTo>
                  <a:cubicBezTo>
                    <a:pt x="20721" y="6271"/>
                    <a:pt x="21321" y="9974"/>
                    <a:pt x="21021" y="12597"/>
                  </a:cubicBezTo>
                  <a:cubicBezTo>
                    <a:pt x="20721" y="15220"/>
                    <a:pt x="19521" y="16762"/>
                    <a:pt x="17121" y="17997"/>
                  </a:cubicBezTo>
                  <a:cubicBezTo>
                    <a:pt x="14721" y="19231"/>
                    <a:pt x="11121" y="20157"/>
                    <a:pt x="7521" y="20697"/>
                  </a:cubicBezTo>
                  <a:cubicBezTo>
                    <a:pt x="3921" y="21237"/>
                    <a:pt x="321" y="21391"/>
                    <a:pt x="21" y="21160"/>
                  </a:cubicBezTo>
                  <a:cubicBezTo>
                    <a:pt x="-279" y="20928"/>
                    <a:pt x="2721" y="20311"/>
                    <a:pt x="5721" y="19694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11879863" y="680390"/>
              <a:ext cx="161377" cy="802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468" fill="norm" stroke="1" extrusionOk="0">
                  <a:moveTo>
                    <a:pt x="9493" y="0"/>
                  </a:moveTo>
                  <a:cubicBezTo>
                    <a:pt x="12881" y="705"/>
                    <a:pt x="16270" y="1411"/>
                    <a:pt x="18387" y="2998"/>
                  </a:cubicBezTo>
                  <a:cubicBezTo>
                    <a:pt x="20505" y="4584"/>
                    <a:pt x="21352" y="7053"/>
                    <a:pt x="20293" y="9610"/>
                  </a:cubicBezTo>
                  <a:cubicBezTo>
                    <a:pt x="19234" y="12167"/>
                    <a:pt x="16270" y="14811"/>
                    <a:pt x="13093" y="16707"/>
                  </a:cubicBezTo>
                  <a:cubicBezTo>
                    <a:pt x="9917" y="18602"/>
                    <a:pt x="6529" y="19749"/>
                    <a:pt x="4199" y="20498"/>
                  </a:cubicBezTo>
                  <a:cubicBezTo>
                    <a:pt x="1870" y="21247"/>
                    <a:pt x="599" y="21600"/>
                    <a:pt x="176" y="21424"/>
                  </a:cubicBezTo>
                  <a:cubicBezTo>
                    <a:pt x="-248" y="21247"/>
                    <a:pt x="176" y="20542"/>
                    <a:pt x="599" y="1983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12101927" y="1362253"/>
              <a:ext cx="9883" cy="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</p:grpSp>
      <p:grpSp>
        <p:nvGrpSpPr>
          <p:cNvPr id="432" name="Drawing"/>
          <p:cNvGrpSpPr/>
          <p:nvPr/>
        </p:nvGrpSpPr>
        <p:grpSpPr>
          <a:xfrm>
            <a:off x="741155" y="616905"/>
            <a:ext cx="11137090" cy="2337834"/>
            <a:chOff x="0" y="0"/>
            <a:chExt cx="11137089" cy="2337832"/>
          </a:xfrm>
        </p:grpSpPr>
        <p:sp>
          <p:nvSpPr>
            <p:cNvPr id="371" name="Line"/>
            <p:cNvSpPr/>
            <p:nvPr/>
          </p:nvSpPr>
          <p:spPr>
            <a:xfrm>
              <a:off x="0" y="15547"/>
              <a:ext cx="29647" cy="484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143"/>
                    <a:pt x="9600" y="10286"/>
                    <a:pt x="13200" y="13886"/>
                  </a:cubicBezTo>
                  <a:cubicBezTo>
                    <a:pt x="16800" y="17486"/>
                    <a:pt x="19200" y="195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25940" y="35311"/>
              <a:ext cx="290287" cy="11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73" y="21600"/>
                  </a:moveTo>
                  <a:cubicBezTo>
                    <a:pt x="273" y="18600"/>
                    <a:pt x="273" y="15600"/>
                    <a:pt x="152" y="12600"/>
                  </a:cubicBezTo>
                  <a:cubicBezTo>
                    <a:pt x="31" y="9600"/>
                    <a:pt x="-212" y="6600"/>
                    <a:pt x="395" y="5400"/>
                  </a:cubicBezTo>
                  <a:cubicBezTo>
                    <a:pt x="1001" y="4200"/>
                    <a:pt x="2458" y="4800"/>
                    <a:pt x="6098" y="4200"/>
                  </a:cubicBezTo>
                  <a:cubicBezTo>
                    <a:pt x="9739" y="3600"/>
                    <a:pt x="15563" y="1800"/>
                    <a:pt x="21388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98820" y="242834"/>
              <a:ext cx="167996" cy="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29646" y="391065"/>
              <a:ext cx="207524" cy="3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2" fill="norm" stroke="1" extrusionOk="0">
                  <a:moveTo>
                    <a:pt x="0" y="0"/>
                  </a:moveTo>
                  <a:cubicBezTo>
                    <a:pt x="1029" y="7855"/>
                    <a:pt x="2057" y="15709"/>
                    <a:pt x="4800" y="18655"/>
                  </a:cubicBezTo>
                  <a:cubicBezTo>
                    <a:pt x="7543" y="21600"/>
                    <a:pt x="12000" y="19636"/>
                    <a:pt x="15086" y="16691"/>
                  </a:cubicBezTo>
                  <a:cubicBezTo>
                    <a:pt x="18171" y="13745"/>
                    <a:pt x="19886" y="9818"/>
                    <a:pt x="21600" y="589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365636" y="203306"/>
              <a:ext cx="158114" cy="2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057"/>
                    <a:pt x="14400" y="4114"/>
                    <a:pt x="10800" y="7714"/>
                  </a:cubicBezTo>
                  <a:cubicBezTo>
                    <a:pt x="7200" y="11314"/>
                    <a:pt x="3600" y="164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341705" y="208111"/>
              <a:ext cx="221573" cy="21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48" fill="norm" stroke="1" extrusionOk="0">
                  <a:moveTo>
                    <a:pt x="402" y="3503"/>
                  </a:moveTo>
                  <a:cubicBezTo>
                    <a:pt x="85" y="1842"/>
                    <a:pt x="-233" y="180"/>
                    <a:pt x="243" y="14"/>
                  </a:cubicBezTo>
                  <a:cubicBezTo>
                    <a:pt x="720" y="-152"/>
                    <a:pt x="1991" y="1177"/>
                    <a:pt x="4373" y="4833"/>
                  </a:cubicBezTo>
                  <a:cubicBezTo>
                    <a:pt x="6755" y="8488"/>
                    <a:pt x="10249" y="14470"/>
                    <a:pt x="13267" y="17626"/>
                  </a:cubicBezTo>
                  <a:cubicBezTo>
                    <a:pt x="16285" y="20783"/>
                    <a:pt x="18826" y="21116"/>
                    <a:pt x="21367" y="2144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652878" y="110767"/>
              <a:ext cx="216744" cy="33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12" fill="norm" stroke="1" extrusionOk="0">
                  <a:moveTo>
                    <a:pt x="2879" y="10197"/>
                  </a:moveTo>
                  <a:cubicBezTo>
                    <a:pt x="1898" y="12274"/>
                    <a:pt x="916" y="14350"/>
                    <a:pt x="425" y="16116"/>
                  </a:cubicBezTo>
                  <a:cubicBezTo>
                    <a:pt x="-66" y="17881"/>
                    <a:pt x="-66" y="19335"/>
                    <a:pt x="98" y="19127"/>
                  </a:cubicBezTo>
                  <a:cubicBezTo>
                    <a:pt x="261" y="18920"/>
                    <a:pt x="589" y="17050"/>
                    <a:pt x="1243" y="14247"/>
                  </a:cubicBezTo>
                  <a:cubicBezTo>
                    <a:pt x="1898" y="11443"/>
                    <a:pt x="2879" y="7704"/>
                    <a:pt x="3861" y="4900"/>
                  </a:cubicBezTo>
                  <a:cubicBezTo>
                    <a:pt x="4843" y="2097"/>
                    <a:pt x="5825" y="227"/>
                    <a:pt x="6643" y="20"/>
                  </a:cubicBezTo>
                  <a:cubicBezTo>
                    <a:pt x="7461" y="-188"/>
                    <a:pt x="8116" y="1266"/>
                    <a:pt x="10570" y="5108"/>
                  </a:cubicBezTo>
                  <a:cubicBezTo>
                    <a:pt x="13025" y="8950"/>
                    <a:pt x="17279" y="15181"/>
                    <a:pt x="21534" y="2141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699867" y="262598"/>
              <a:ext cx="159873" cy="4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5526" y="21600"/>
                  </a:moveTo>
                  <a:cubicBezTo>
                    <a:pt x="2881" y="17280"/>
                    <a:pt x="236" y="12960"/>
                    <a:pt x="15" y="11520"/>
                  </a:cubicBezTo>
                  <a:cubicBezTo>
                    <a:pt x="-205" y="10080"/>
                    <a:pt x="1999" y="11520"/>
                    <a:pt x="5966" y="10080"/>
                  </a:cubicBezTo>
                  <a:cubicBezTo>
                    <a:pt x="9934" y="8640"/>
                    <a:pt x="15664" y="4320"/>
                    <a:pt x="21395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919032" y="144827"/>
              <a:ext cx="326109" cy="30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0" y="7447"/>
                  </a:moveTo>
                  <a:cubicBezTo>
                    <a:pt x="436" y="6310"/>
                    <a:pt x="873" y="5173"/>
                    <a:pt x="1091" y="5173"/>
                  </a:cubicBezTo>
                  <a:cubicBezTo>
                    <a:pt x="1309" y="5173"/>
                    <a:pt x="1309" y="6310"/>
                    <a:pt x="1636" y="8811"/>
                  </a:cubicBezTo>
                  <a:cubicBezTo>
                    <a:pt x="1964" y="11312"/>
                    <a:pt x="2618" y="15177"/>
                    <a:pt x="3273" y="17678"/>
                  </a:cubicBezTo>
                  <a:cubicBezTo>
                    <a:pt x="3927" y="20179"/>
                    <a:pt x="4582" y="21316"/>
                    <a:pt x="4800" y="21316"/>
                  </a:cubicBezTo>
                  <a:cubicBezTo>
                    <a:pt x="5018" y="21316"/>
                    <a:pt x="4800" y="20179"/>
                    <a:pt x="4473" y="16996"/>
                  </a:cubicBezTo>
                  <a:cubicBezTo>
                    <a:pt x="4145" y="13813"/>
                    <a:pt x="3709" y="8583"/>
                    <a:pt x="3600" y="5400"/>
                  </a:cubicBezTo>
                  <a:cubicBezTo>
                    <a:pt x="3491" y="2217"/>
                    <a:pt x="3709" y="1080"/>
                    <a:pt x="4145" y="1308"/>
                  </a:cubicBezTo>
                  <a:cubicBezTo>
                    <a:pt x="4582" y="1535"/>
                    <a:pt x="5236" y="3127"/>
                    <a:pt x="6218" y="4832"/>
                  </a:cubicBezTo>
                  <a:cubicBezTo>
                    <a:pt x="7200" y="6537"/>
                    <a:pt x="8509" y="8356"/>
                    <a:pt x="9709" y="9379"/>
                  </a:cubicBezTo>
                  <a:cubicBezTo>
                    <a:pt x="10909" y="10402"/>
                    <a:pt x="12000" y="10630"/>
                    <a:pt x="12982" y="10289"/>
                  </a:cubicBezTo>
                  <a:cubicBezTo>
                    <a:pt x="13964" y="9948"/>
                    <a:pt x="14836" y="9038"/>
                    <a:pt x="15382" y="7901"/>
                  </a:cubicBezTo>
                  <a:cubicBezTo>
                    <a:pt x="15927" y="6764"/>
                    <a:pt x="16145" y="5400"/>
                    <a:pt x="16255" y="3809"/>
                  </a:cubicBezTo>
                  <a:cubicBezTo>
                    <a:pt x="16364" y="2217"/>
                    <a:pt x="16364" y="398"/>
                    <a:pt x="16364" y="57"/>
                  </a:cubicBezTo>
                  <a:cubicBezTo>
                    <a:pt x="16364" y="-284"/>
                    <a:pt x="16364" y="853"/>
                    <a:pt x="17236" y="4491"/>
                  </a:cubicBezTo>
                  <a:cubicBezTo>
                    <a:pt x="18109" y="8129"/>
                    <a:pt x="19855" y="14268"/>
                    <a:pt x="21600" y="2040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1314314" y="57745"/>
              <a:ext cx="219535" cy="3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452" fill="norm" stroke="1" extrusionOk="0">
                  <a:moveTo>
                    <a:pt x="0" y="10835"/>
                  </a:moveTo>
                  <a:cubicBezTo>
                    <a:pt x="626" y="9920"/>
                    <a:pt x="1252" y="9005"/>
                    <a:pt x="1878" y="7540"/>
                  </a:cubicBezTo>
                  <a:cubicBezTo>
                    <a:pt x="2504" y="6076"/>
                    <a:pt x="3130" y="4062"/>
                    <a:pt x="3443" y="3513"/>
                  </a:cubicBezTo>
                  <a:cubicBezTo>
                    <a:pt x="3757" y="2964"/>
                    <a:pt x="3757" y="3879"/>
                    <a:pt x="3757" y="6350"/>
                  </a:cubicBezTo>
                  <a:cubicBezTo>
                    <a:pt x="3757" y="8821"/>
                    <a:pt x="3757" y="12849"/>
                    <a:pt x="4226" y="15320"/>
                  </a:cubicBezTo>
                  <a:cubicBezTo>
                    <a:pt x="4696" y="17791"/>
                    <a:pt x="5635" y="18706"/>
                    <a:pt x="7043" y="19621"/>
                  </a:cubicBezTo>
                  <a:cubicBezTo>
                    <a:pt x="8452" y="20537"/>
                    <a:pt x="10330" y="21452"/>
                    <a:pt x="11113" y="21452"/>
                  </a:cubicBezTo>
                  <a:cubicBezTo>
                    <a:pt x="11896" y="21452"/>
                    <a:pt x="11583" y="20537"/>
                    <a:pt x="10643" y="18157"/>
                  </a:cubicBezTo>
                  <a:cubicBezTo>
                    <a:pt x="9704" y="15777"/>
                    <a:pt x="8139" y="11933"/>
                    <a:pt x="7357" y="9005"/>
                  </a:cubicBezTo>
                  <a:cubicBezTo>
                    <a:pt x="6574" y="6076"/>
                    <a:pt x="6574" y="4062"/>
                    <a:pt x="8139" y="2598"/>
                  </a:cubicBezTo>
                  <a:cubicBezTo>
                    <a:pt x="9704" y="1133"/>
                    <a:pt x="12835" y="218"/>
                    <a:pt x="15026" y="35"/>
                  </a:cubicBezTo>
                  <a:cubicBezTo>
                    <a:pt x="17217" y="-148"/>
                    <a:pt x="18470" y="401"/>
                    <a:pt x="19565" y="1499"/>
                  </a:cubicBezTo>
                  <a:cubicBezTo>
                    <a:pt x="20661" y="2598"/>
                    <a:pt x="21600" y="4245"/>
                    <a:pt x="20035" y="6076"/>
                  </a:cubicBezTo>
                  <a:cubicBezTo>
                    <a:pt x="18470" y="7906"/>
                    <a:pt x="14400" y="9920"/>
                    <a:pt x="10330" y="11933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1606610" y="104485"/>
              <a:ext cx="241337" cy="35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77" fill="norm" stroke="1" extrusionOk="0">
                  <a:moveTo>
                    <a:pt x="369" y="0"/>
                  </a:moveTo>
                  <a:cubicBezTo>
                    <a:pt x="77" y="4643"/>
                    <a:pt x="-215" y="9286"/>
                    <a:pt x="223" y="12617"/>
                  </a:cubicBezTo>
                  <a:cubicBezTo>
                    <a:pt x="661" y="15948"/>
                    <a:pt x="1828" y="17966"/>
                    <a:pt x="2996" y="19279"/>
                  </a:cubicBezTo>
                  <a:cubicBezTo>
                    <a:pt x="4163" y="20591"/>
                    <a:pt x="5331" y="21196"/>
                    <a:pt x="7520" y="21398"/>
                  </a:cubicBezTo>
                  <a:cubicBezTo>
                    <a:pt x="9709" y="21600"/>
                    <a:pt x="12920" y="21398"/>
                    <a:pt x="15401" y="20994"/>
                  </a:cubicBezTo>
                  <a:cubicBezTo>
                    <a:pt x="17882" y="20591"/>
                    <a:pt x="19634" y="19985"/>
                    <a:pt x="21385" y="19379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1883218" y="106253"/>
              <a:ext cx="182135" cy="278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64" fill="norm" stroke="1" extrusionOk="0">
                  <a:moveTo>
                    <a:pt x="21327" y="1389"/>
                  </a:moveTo>
                  <a:cubicBezTo>
                    <a:pt x="17470" y="880"/>
                    <a:pt x="13613" y="372"/>
                    <a:pt x="10720" y="118"/>
                  </a:cubicBezTo>
                  <a:cubicBezTo>
                    <a:pt x="7827" y="-136"/>
                    <a:pt x="5898" y="-136"/>
                    <a:pt x="4163" y="1770"/>
                  </a:cubicBezTo>
                  <a:cubicBezTo>
                    <a:pt x="2427" y="3676"/>
                    <a:pt x="884" y="7488"/>
                    <a:pt x="306" y="10664"/>
                  </a:cubicBezTo>
                  <a:cubicBezTo>
                    <a:pt x="-273" y="13840"/>
                    <a:pt x="113" y="16382"/>
                    <a:pt x="306" y="18288"/>
                  </a:cubicBezTo>
                  <a:cubicBezTo>
                    <a:pt x="498" y="20193"/>
                    <a:pt x="498" y="21464"/>
                    <a:pt x="691" y="21464"/>
                  </a:cubicBezTo>
                  <a:cubicBezTo>
                    <a:pt x="884" y="21464"/>
                    <a:pt x="1270" y="20193"/>
                    <a:pt x="1656" y="18923"/>
                  </a:cubicBezTo>
                  <a:cubicBezTo>
                    <a:pt x="2041" y="17652"/>
                    <a:pt x="2427" y="16382"/>
                    <a:pt x="3970" y="14857"/>
                  </a:cubicBezTo>
                  <a:cubicBezTo>
                    <a:pt x="5513" y="13332"/>
                    <a:pt x="8213" y="11553"/>
                    <a:pt x="10527" y="10791"/>
                  </a:cubicBezTo>
                  <a:cubicBezTo>
                    <a:pt x="12841" y="10029"/>
                    <a:pt x="14770" y="10283"/>
                    <a:pt x="16120" y="10664"/>
                  </a:cubicBezTo>
                  <a:cubicBezTo>
                    <a:pt x="17470" y="11045"/>
                    <a:pt x="18241" y="11553"/>
                    <a:pt x="19013" y="1206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1913827" y="351537"/>
              <a:ext cx="210818" cy="4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256" fill="norm" stroke="1" extrusionOk="0">
                  <a:moveTo>
                    <a:pt x="333" y="0"/>
                  </a:moveTo>
                  <a:cubicBezTo>
                    <a:pt x="0" y="7200"/>
                    <a:pt x="-332" y="14400"/>
                    <a:pt x="665" y="18000"/>
                  </a:cubicBezTo>
                  <a:cubicBezTo>
                    <a:pt x="1662" y="21600"/>
                    <a:pt x="3988" y="21600"/>
                    <a:pt x="7643" y="20880"/>
                  </a:cubicBezTo>
                  <a:cubicBezTo>
                    <a:pt x="11299" y="20160"/>
                    <a:pt x="16283" y="18720"/>
                    <a:pt x="21268" y="1728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4801" y="657881"/>
              <a:ext cx="1991377" cy="13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424" fill="norm" stroke="1" extrusionOk="0">
                  <a:moveTo>
                    <a:pt x="270" y="15429"/>
                  </a:moveTo>
                  <a:cubicBezTo>
                    <a:pt x="127" y="17486"/>
                    <a:pt x="-16" y="19543"/>
                    <a:pt x="2" y="20571"/>
                  </a:cubicBezTo>
                  <a:cubicBezTo>
                    <a:pt x="20" y="21600"/>
                    <a:pt x="198" y="21600"/>
                    <a:pt x="698" y="21086"/>
                  </a:cubicBezTo>
                  <a:cubicBezTo>
                    <a:pt x="1198" y="20571"/>
                    <a:pt x="2019" y="19543"/>
                    <a:pt x="3108" y="18000"/>
                  </a:cubicBezTo>
                  <a:cubicBezTo>
                    <a:pt x="4197" y="16457"/>
                    <a:pt x="5554" y="14400"/>
                    <a:pt x="6785" y="12600"/>
                  </a:cubicBezTo>
                  <a:cubicBezTo>
                    <a:pt x="8017" y="10800"/>
                    <a:pt x="9124" y="9257"/>
                    <a:pt x="10356" y="8229"/>
                  </a:cubicBezTo>
                  <a:cubicBezTo>
                    <a:pt x="11587" y="7200"/>
                    <a:pt x="12944" y="6686"/>
                    <a:pt x="14211" y="6171"/>
                  </a:cubicBezTo>
                  <a:cubicBezTo>
                    <a:pt x="15479" y="5657"/>
                    <a:pt x="16657" y="5143"/>
                    <a:pt x="17710" y="4371"/>
                  </a:cubicBezTo>
                  <a:cubicBezTo>
                    <a:pt x="18764" y="3600"/>
                    <a:pt x="19692" y="2571"/>
                    <a:pt x="20317" y="1800"/>
                  </a:cubicBezTo>
                  <a:cubicBezTo>
                    <a:pt x="20941" y="1029"/>
                    <a:pt x="21263" y="514"/>
                    <a:pt x="21584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2539691" y="155785"/>
              <a:ext cx="79057" cy="7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40" fill="norm" stroke="1" extrusionOk="0">
                  <a:moveTo>
                    <a:pt x="21600" y="9872"/>
                  </a:moveTo>
                  <a:cubicBezTo>
                    <a:pt x="17100" y="8144"/>
                    <a:pt x="12600" y="6416"/>
                    <a:pt x="10350" y="7712"/>
                  </a:cubicBezTo>
                  <a:cubicBezTo>
                    <a:pt x="8100" y="9008"/>
                    <a:pt x="8100" y="13328"/>
                    <a:pt x="9450" y="12032"/>
                  </a:cubicBezTo>
                  <a:cubicBezTo>
                    <a:pt x="10800" y="10736"/>
                    <a:pt x="13500" y="3824"/>
                    <a:pt x="12150" y="1232"/>
                  </a:cubicBezTo>
                  <a:cubicBezTo>
                    <a:pt x="10800" y="-1360"/>
                    <a:pt x="5400" y="368"/>
                    <a:pt x="2700" y="4256"/>
                  </a:cubicBezTo>
                  <a:cubicBezTo>
                    <a:pt x="0" y="8144"/>
                    <a:pt x="0" y="14192"/>
                    <a:pt x="0" y="2024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2518025" y="400947"/>
              <a:ext cx="59359" cy="11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332" fill="norm" stroke="1" extrusionOk="0">
                  <a:moveTo>
                    <a:pt x="14298" y="0"/>
                  </a:moveTo>
                  <a:cubicBezTo>
                    <a:pt x="10887" y="2400"/>
                    <a:pt x="7477" y="4800"/>
                    <a:pt x="4635" y="7500"/>
                  </a:cubicBezTo>
                  <a:cubicBezTo>
                    <a:pt x="1793" y="10200"/>
                    <a:pt x="-481" y="13200"/>
                    <a:pt x="87" y="15900"/>
                  </a:cubicBezTo>
                  <a:cubicBezTo>
                    <a:pt x="656" y="18600"/>
                    <a:pt x="4066" y="21000"/>
                    <a:pt x="8045" y="21300"/>
                  </a:cubicBezTo>
                  <a:cubicBezTo>
                    <a:pt x="12024" y="21600"/>
                    <a:pt x="16572" y="19800"/>
                    <a:pt x="18845" y="16800"/>
                  </a:cubicBezTo>
                  <a:cubicBezTo>
                    <a:pt x="21119" y="13800"/>
                    <a:pt x="21119" y="9600"/>
                    <a:pt x="18277" y="8400"/>
                  </a:cubicBezTo>
                  <a:cubicBezTo>
                    <a:pt x="15435" y="7200"/>
                    <a:pt x="9751" y="9000"/>
                    <a:pt x="6340" y="10500"/>
                  </a:cubicBezTo>
                  <a:cubicBezTo>
                    <a:pt x="2930" y="12000"/>
                    <a:pt x="1793" y="13200"/>
                    <a:pt x="656" y="144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3537780" y="257517"/>
              <a:ext cx="69175" cy="331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1613"/>
                  </a:moveTo>
                  <a:cubicBezTo>
                    <a:pt x="18514" y="757"/>
                    <a:pt x="15429" y="-98"/>
                    <a:pt x="13371" y="9"/>
                  </a:cubicBezTo>
                  <a:cubicBezTo>
                    <a:pt x="11314" y="116"/>
                    <a:pt x="10286" y="1185"/>
                    <a:pt x="9771" y="4072"/>
                  </a:cubicBezTo>
                  <a:cubicBezTo>
                    <a:pt x="9257" y="6959"/>
                    <a:pt x="9257" y="11664"/>
                    <a:pt x="7714" y="14872"/>
                  </a:cubicBezTo>
                  <a:cubicBezTo>
                    <a:pt x="6171" y="18080"/>
                    <a:pt x="3086" y="19791"/>
                    <a:pt x="0" y="2150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3305469" y="169001"/>
              <a:ext cx="459599" cy="14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12" fill="norm" stroke="1" extrusionOk="0">
                  <a:moveTo>
                    <a:pt x="4401" y="21312"/>
                  </a:moveTo>
                  <a:cubicBezTo>
                    <a:pt x="4247" y="18857"/>
                    <a:pt x="4093" y="16403"/>
                    <a:pt x="3784" y="14194"/>
                  </a:cubicBezTo>
                  <a:cubicBezTo>
                    <a:pt x="3476" y="11985"/>
                    <a:pt x="3013" y="10021"/>
                    <a:pt x="2164" y="9039"/>
                  </a:cubicBezTo>
                  <a:cubicBezTo>
                    <a:pt x="1316" y="8057"/>
                    <a:pt x="81" y="8057"/>
                    <a:pt x="4" y="7321"/>
                  </a:cubicBezTo>
                  <a:cubicBezTo>
                    <a:pt x="-73" y="6585"/>
                    <a:pt x="1007" y="5112"/>
                    <a:pt x="3476" y="3639"/>
                  </a:cubicBezTo>
                  <a:cubicBezTo>
                    <a:pt x="5944" y="2167"/>
                    <a:pt x="9801" y="694"/>
                    <a:pt x="13041" y="203"/>
                  </a:cubicBezTo>
                  <a:cubicBezTo>
                    <a:pt x="16281" y="-288"/>
                    <a:pt x="18904" y="203"/>
                    <a:pt x="21527" y="694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4081293" y="371301"/>
              <a:ext cx="177878" cy="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4822033" y="134131"/>
              <a:ext cx="366053" cy="459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48" fill="norm" stroke="1" extrusionOk="0">
                  <a:moveTo>
                    <a:pt x="11017" y="12409"/>
                  </a:moveTo>
                  <a:cubicBezTo>
                    <a:pt x="10438" y="11796"/>
                    <a:pt x="9860" y="11183"/>
                    <a:pt x="8317" y="11183"/>
                  </a:cubicBezTo>
                  <a:cubicBezTo>
                    <a:pt x="6774" y="11183"/>
                    <a:pt x="4267" y="11796"/>
                    <a:pt x="2531" y="12945"/>
                  </a:cubicBezTo>
                  <a:cubicBezTo>
                    <a:pt x="795" y="14094"/>
                    <a:pt x="-169" y="15779"/>
                    <a:pt x="24" y="17311"/>
                  </a:cubicBezTo>
                  <a:cubicBezTo>
                    <a:pt x="217" y="18843"/>
                    <a:pt x="1567" y="20221"/>
                    <a:pt x="2820" y="20911"/>
                  </a:cubicBezTo>
                  <a:cubicBezTo>
                    <a:pt x="4074" y="21600"/>
                    <a:pt x="5231" y="21600"/>
                    <a:pt x="6870" y="19991"/>
                  </a:cubicBezTo>
                  <a:cubicBezTo>
                    <a:pt x="8510" y="18383"/>
                    <a:pt x="10631" y="15166"/>
                    <a:pt x="11981" y="11872"/>
                  </a:cubicBezTo>
                  <a:cubicBezTo>
                    <a:pt x="13331" y="8579"/>
                    <a:pt x="13910" y="5209"/>
                    <a:pt x="14199" y="3064"/>
                  </a:cubicBezTo>
                  <a:cubicBezTo>
                    <a:pt x="14488" y="919"/>
                    <a:pt x="14488" y="0"/>
                    <a:pt x="14295" y="0"/>
                  </a:cubicBezTo>
                  <a:cubicBezTo>
                    <a:pt x="14102" y="0"/>
                    <a:pt x="13717" y="919"/>
                    <a:pt x="13235" y="3294"/>
                  </a:cubicBezTo>
                  <a:cubicBezTo>
                    <a:pt x="12752" y="5668"/>
                    <a:pt x="12174" y="9498"/>
                    <a:pt x="12367" y="12409"/>
                  </a:cubicBezTo>
                  <a:cubicBezTo>
                    <a:pt x="12560" y="15319"/>
                    <a:pt x="13524" y="17311"/>
                    <a:pt x="15163" y="18306"/>
                  </a:cubicBezTo>
                  <a:cubicBezTo>
                    <a:pt x="16802" y="19302"/>
                    <a:pt x="19117" y="19302"/>
                    <a:pt x="21431" y="1930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5222260" y="470122"/>
              <a:ext cx="44882" cy="27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7135" y="0"/>
                  </a:moveTo>
                  <a:cubicBezTo>
                    <a:pt x="4050" y="4886"/>
                    <a:pt x="964" y="9771"/>
                    <a:pt x="192" y="12986"/>
                  </a:cubicBezTo>
                  <a:cubicBezTo>
                    <a:pt x="-579" y="16200"/>
                    <a:pt x="964" y="17743"/>
                    <a:pt x="4821" y="18900"/>
                  </a:cubicBezTo>
                  <a:cubicBezTo>
                    <a:pt x="8678" y="20057"/>
                    <a:pt x="14850" y="20829"/>
                    <a:pt x="21021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5494429" y="341655"/>
              <a:ext cx="1581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5490884" y="430593"/>
              <a:ext cx="201187" cy="3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200" fill="norm" stroke="1" extrusionOk="0">
                  <a:moveTo>
                    <a:pt x="1397" y="0"/>
                  </a:moveTo>
                  <a:cubicBezTo>
                    <a:pt x="369" y="7200"/>
                    <a:pt x="-660" y="14400"/>
                    <a:pt x="540" y="18000"/>
                  </a:cubicBezTo>
                  <a:cubicBezTo>
                    <a:pt x="1740" y="21600"/>
                    <a:pt x="5169" y="21600"/>
                    <a:pt x="8940" y="20700"/>
                  </a:cubicBezTo>
                  <a:cubicBezTo>
                    <a:pt x="12711" y="19800"/>
                    <a:pt x="16826" y="18000"/>
                    <a:pt x="20940" y="162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6136763" y="420711"/>
              <a:ext cx="39529" cy="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6462871" y="381183"/>
              <a:ext cx="59294" cy="1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6976738" y="361419"/>
              <a:ext cx="177879" cy="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6986621" y="450358"/>
              <a:ext cx="167996" cy="2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5082" y="8100"/>
                    <a:pt x="10165" y="16200"/>
                    <a:pt x="13765" y="18900"/>
                  </a:cubicBezTo>
                  <a:cubicBezTo>
                    <a:pt x="17365" y="21600"/>
                    <a:pt x="19482" y="18900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7360037" y="122491"/>
              <a:ext cx="298565" cy="44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26" fill="norm" stroke="1" extrusionOk="0">
                  <a:moveTo>
                    <a:pt x="12123" y="11044"/>
                  </a:moveTo>
                  <a:cubicBezTo>
                    <a:pt x="11184" y="10408"/>
                    <a:pt x="10245" y="9773"/>
                    <a:pt x="9189" y="9535"/>
                  </a:cubicBezTo>
                  <a:cubicBezTo>
                    <a:pt x="8132" y="9297"/>
                    <a:pt x="6958" y="9455"/>
                    <a:pt x="5315" y="10647"/>
                  </a:cubicBezTo>
                  <a:cubicBezTo>
                    <a:pt x="3671" y="11838"/>
                    <a:pt x="1558" y="14061"/>
                    <a:pt x="619" y="15570"/>
                  </a:cubicBezTo>
                  <a:cubicBezTo>
                    <a:pt x="-320" y="17079"/>
                    <a:pt x="-85" y="17873"/>
                    <a:pt x="619" y="18429"/>
                  </a:cubicBezTo>
                  <a:cubicBezTo>
                    <a:pt x="1323" y="18985"/>
                    <a:pt x="2497" y="19302"/>
                    <a:pt x="4376" y="19064"/>
                  </a:cubicBezTo>
                  <a:cubicBezTo>
                    <a:pt x="6254" y="18826"/>
                    <a:pt x="8837" y="18032"/>
                    <a:pt x="10715" y="15650"/>
                  </a:cubicBezTo>
                  <a:cubicBezTo>
                    <a:pt x="12593" y="13267"/>
                    <a:pt x="13767" y="9297"/>
                    <a:pt x="14354" y="6755"/>
                  </a:cubicBezTo>
                  <a:cubicBezTo>
                    <a:pt x="14941" y="4214"/>
                    <a:pt x="14941" y="3102"/>
                    <a:pt x="15058" y="2070"/>
                  </a:cubicBezTo>
                  <a:cubicBezTo>
                    <a:pt x="15176" y="1038"/>
                    <a:pt x="15410" y="85"/>
                    <a:pt x="15410" y="5"/>
                  </a:cubicBezTo>
                  <a:cubicBezTo>
                    <a:pt x="15410" y="-74"/>
                    <a:pt x="15176" y="720"/>
                    <a:pt x="14823" y="3102"/>
                  </a:cubicBezTo>
                  <a:cubicBezTo>
                    <a:pt x="14471" y="5485"/>
                    <a:pt x="14002" y="9455"/>
                    <a:pt x="15058" y="12791"/>
                  </a:cubicBezTo>
                  <a:cubicBezTo>
                    <a:pt x="16115" y="16126"/>
                    <a:pt x="18697" y="18826"/>
                    <a:pt x="21280" y="21526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7711306" y="410829"/>
              <a:ext cx="194348" cy="28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2" y="0"/>
                  </a:moveTo>
                  <a:cubicBezTo>
                    <a:pt x="366" y="4966"/>
                    <a:pt x="0" y="9931"/>
                    <a:pt x="0" y="13034"/>
                  </a:cubicBezTo>
                  <a:cubicBezTo>
                    <a:pt x="0" y="16138"/>
                    <a:pt x="366" y="17379"/>
                    <a:pt x="549" y="18621"/>
                  </a:cubicBezTo>
                  <a:cubicBezTo>
                    <a:pt x="732" y="19862"/>
                    <a:pt x="732" y="21103"/>
                    <a:pt x="732" y="21103"/>
                  </a:cubicBezTo>
                  <a:cubicBezTo>
                    <a:pt x="732" y="21103"/>
                    <a:pt x="732" y="19862"/>
                    <a:pt x="1647" y="17255"/>
                  </a:cubicBezTo>
                  <a:cubicBezTo>
                    <a:pt x="2563" y="14648"/>
                    <a:pt x="4393" y="10676"/>
                    <a:pt x="6041" y="8193"/>
                  </a:cubicBezTo>
                  <a:cubicBezTo>
                    <a:pt x="7688" y="5710"/>
                    <a:pt x="9153" y="4717"/>
                    <a:pt x="10800" y="4221"/>
                  </a:cubicBezTo>
                  <a:cubicBezTo>
                    <a:pt x="12447" y="3724"/>
                    <a:pt x="14278" y="3724"/>
                    <a:pt x="15742" y="4221"/>
                  </a:cubicBezTo>
                  <a:cubicBezTo>
                    <a:pt x="17207" y="4717"/>
                    <a:pt x="18305" y="5710"/>
                    <a:pt x="18305" y="6703"/>
                  </a:cubicBezTo>
                  <a:cubicBezTo>
                    <a:pt x="18305" y="7697"/>
                    <a:pt x="17207" y="8690"/>
                    <a:pt x="15742" y="9559"/>
                  </a:cubicBezTo>
                  <a:cubicBezTo>
                    <a:pt x="14278" y="10428"/>
                    <a:pt x="12447" y="11172"/>
                    <a:pt x="10617" y="11669"/>
                  </a:cubicBezTo>
                  <a:cubicBezTo>
                    <a:pt x="8786" y="12166"/>
                    <a:pt x="6956" y="12414"/>
                    <a:pt x="6224" y="13159"/>
                  </a:cubicBezTo>
                  <a:cubicBezTo>
                    <a:pt x="5492" y="13903"/>
                    <a:pt x="5858" y="15145"/>
                    <a:pt x="7322" y="16634"/>
                  </a:cubicBezTo>
                  <a:cubicBezTo>
                    <a:pt x="8786" y="18124"/>
                    <a:pt x="11349" y="19862"/>
                    <a:pt x="13912" y="20731"/>
                  </a:cubicBezTo>
                  <a:cubicBezTo>
                    <a:pt x="16475" y="21600"/>
                    <a:pt x="19037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7905653" y="578824"/>
              <a:ext cx="177878" cy="2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8123623" y="509650"/>
              <a:ext cx="48846" cy="25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3323"/>
                    <a:pt x="-1582" y="6646"/>
                    <a:pt x="1118" y="10246"/>
                  </a:cubicBezTo>
                  <a:cubicBezTo>
                    <a:pt x="3818" y="13846"/>
                    <a:pt x="11918" y="17723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8231761" y="282362"/>
              <a:ext cx="158114" cy="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8224527" y="351537"/>
              <a:ext cx="175230" cy="3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0982" fill="norm" stroke="1" extrusionOk="0">
                  <a:moveTo>
                    <a:pt x="2078" y="0"/>
                  </a:moveTo>
                  <a:cubicBezTo>
                    <a:pt x="878" y="7200"/>
                    <a:pt x="-322" y="14400"/>
                    <a:pt x="78" y="18000"/>
                  </a:cubicBezTo>
                  <a:cubicBezTo>
                    <a:pt x="478" y="21600"/>
                    <a:pt x="2478" y="21600"/>
                    <a:pt x="6278" y="19800"/>
                  </a:cubicBezTo>
                  <a:cubicBezTo>
                    <a:pt x="10078" y="18000"/>
                    <a:pt x="15678" y="14400"/>
                    <a:pt x="21278" y="108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8557869" y="163778"/>
              <a:ext cx="88940" cy="323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0"/>
                  </a:moveTo>
                  <a:cubicBezTo>
                    <a:pt x="800" y="4582"/>
                    <a:pt x="1600" y="9164"/>
                    <a:pt x="2400" y="12545"/>
                  </a:cubicBezTo>
                  <a:cubicBezTo>
                    <a:pt x="3200" y="15927"/>
                    <a:pt x="4000" y="18109"/>
                    <a:pt x="6000" y="19527"/>
                  </a:cubicBezTo>
                  <a:cubicBezTo>
                    <a:pt x="8000" y="20945"/>
                    <a:pt x="11200" y="21600"/>
                    <a:pt x="14000" y="21382"/>
                  </a:cubicBezTo>
                  <a:cubicBezTo>
                    <a:pt x="16800" y="21164"/>
                    <a:pt x="19200" y="20073"/>
                    <a:pt x="21600" y="1898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9002562" y="450358"/>
              <a:ext cx="59293" cy="16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9289142" y="0"/>
              <a:ext cx="345874" cy="47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10491" y="13758"/>
                  </a:moveTo>
                  <a:cubicBezTo>
                    <a:pt x="10903" y="13008"/>
                    <a:pt x="11314" y="12258"/>
                    <a:pt x="10697" y="11808"/>
                  </a:cubicBezTo>
                  <a:cubicBezTo>
                    <a:pt x="10080" y="11358"/>
                    <a:pt x="8434" y="11208"/>
                    <a:pt x="6686" y="11658"/>
                  </a:cubicBezTo>
                  <a:cubicBezTo>
                    <a:pt x="4937" y="12108"/>
                    <a:pt x="3086" y="13158"/>
                    <a:pt x="1851" y="14433"/>
                  </a:cubicBezTo>
                  <a:cubicBezTo>
                    <a:pt x="617" y="15708"/>
                    <a:pt x="0" y="17208"/>
                    <a:pt x="0" y="18258"/>
                  </a:cubicBezTo>
                  <a:cubicBezTo>
                    <a:pt x="0" y="19308"/>
                    <a:pt x="617" y="19908"/>
                    <a:pt x="2469" y="20133"/>
                  </a:cubicBezTo>
                  <a:cubicBezTo>
                    <a:pt x="4320" y="20358"/>
                    <a:pt x="7406" y="20208"/>
                    <a:pt x="9566" y="19383"/>
                  </a:cubicBezTo>
                  <a:cubicBezTo>
                    <a:pt x="11726" y="18558"/>
                    <a:pt x="12960" y="17058"/>
                    <a:pt x="13577" y="14208"/>
                  </a:cubicBezTo>
                  <a:cubicBezTo>
                    <a:pt x="14194" y="11358"/>
                    <a:pt x="14194" y="7158"/>
                    <a:pt x="14400" y="4383"/>
                  </a:cubicBezTo>
                  <a:cubicBezTo>
                    <a:pt x="14606" y="1608"/>
                    <a:pt x="15017" y="258"/>
                    <a:pt x="15223" y="33"/>
                  </a:cubicBezTo>
                  <a:cubicBezTo>
                    <a:pt x="15429" y="-192"/>
                    <a:pt x="15429" y="708"/>
                    <a:pt x="15223" y="3558"/>
                  </a:cubicBezTo>
                  <a:cubicBezTo>
                    <a:pt x="15017" y="6408"/>
                    <a:pt x="14606" y="11208"/>
                    <a:pt x="14914" y="14508"/>
                  </a:cubicBezTo>
                  <a:cubicBezTo>
                    <a:pt x="15223" y="17808"/>
                    <a:pt x="16251" y="19608"/>
                    <a:pt x="17486" y="20508"/>
                  </a:cubicBezTo>
                  <a:cubicBezTo>
                    <a:pt x="18720" y="21408"/>
                    <a:pt x="20160" y="21408"/>
                    <a:pt x="21600" y="2140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9675673" y="341655"/>
              <a:ext cx="255805" cy="29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3228" y="0"/>
                  </a:moveTo>
                  <a:cubicBezTo>
                    <a:pt x="2120" y="720"/>
                    <a:pt x="1013" y="1440"/>
                    <a:pt x="459" y="3600"/>
                  </a:cubicBezTo>
                  <a:cubicBezTo>
                    <a:pt x="-95" y="5760"/>
                    <a:pt x="-95" y="9360"/>
                    <a:pt x="182" y="11760"/>
                  </a:cubicBezTo>
                  <a:cubicBezTo>
                    <a:pt x="459" y="14160"/>
                    <a:pt x="1013" y="15360"/>
                    <a:pt x="1428" y="16560"/>
                  </a:cubicBezTo>
                  <a:cubicBezTo>
                    <a:pt x="1843" y="17760"/>
                    <a:pt x="2120" y="18960"/>
                    <a:pt x="2259" y="18960"/>
                  </a:cubicBezTo>
                  <a:cubicBezTo>
                    <a:pt x="2397" y="18960"/>
                    <a:pt x="2397" y="17760"/>
                    <a:pt x="3505" y="15240"/>
                  </a:cubicBezTo>
                  <a:cubicBezTo>
                    <a:pt x="4613" y="12720"/>
                    <a:pt x="6828" y="8880"/>
                    <a:pt x="8490" y="6600"/>
                  </a:cubicBezTo>
                  <a:cubicBezTo>
                    <a:pt x="10151" y="4320"/>
                    <a:pt x="11259" y="3600"/>
                    <a:pt x="12505" y="3120"/>
                  </a:cubicBezTo>
                  <a:cubicBezTo>
                    <a:pt x="13751" y="2640"/>
                    <a:pt x="15136" y="2400"/>
                    <a:pt x="15690" y="2880"/>
                  </a:cubicBezTo>
                  <a:cubicBezTo>
                    <a:pt x="16243" y="3360"/>
                    <a:pt x="15967" y="4560"/>
                    <a:pt x="14582" y="5760"/>
                  </a:cubicBezTo>
                  <a:cubicBezTo>
                    <a:pt x="13197" y="6960"/>
                    <a:pt x="10705" y="8160"/>
                    <a:pt x="8767" y="9000"/>
                  </a:cubicBezTo>
                  <a:cubicBezTo>
                    <a:pt x="6828" y="9840"/>
                    <a:pt x="5443" y="10320"/>
                    <a:pt x="5443" y="10920"/>
                  </a:cubicBezTo>
                  <a:cubicBezTo>
                    <a:pt x="5443" y="11520"/>
                    <a:pt x="6828" y="12240"/>
                    <a:pt x="8351" y="13560"/>
                  </a:cubicBezTo>
                  <a:cubicBezTo>
                    <a:pt x="9874" y="14880"/>
                    <a:pt x="11536" y="16800"/>
                    <a:pt x="12782" y="18240"/>
                  </a:cubicBezTo>
                  <a:cubicBezTo>
                    <a:pt x="14028" y="19680"/>
                    <a:pt x="14859" y="20640"/>
                    <a:pt x="16243" y="21120"/>
                  </a:cubicBezTo>
                  <a:cubicBezTo>
                    <a:pt x="17628" y="21600"/>
                    <a:pt x="19567" y="21600"/>
                    <a:pt x="21505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10138999" y="173660"/>
              <a:ext cx="167997" cy="1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10138999" y="312009"/>
              <a:ext cx="138350" cy="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10577105" y="25429"/>
              <a:ext cx="184467" cy="42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43" y="0"/>
                  </a:moveTo>
                  <a:cubicBezTo>
                    <a:pt x="3086" y="2847"/>
                    <a:pt x="1929" y="5693"/>
                    <a:pt x="1157" y="8958"/>
                  </a:cubicBezTo>
                  <a:cubicBezTo>
                    <a:pt x="386" y="12223"/>
                    <a:pt x="0" y="15907"/>
                    <a:pt x="0" y="18167"/>
                  </a:cubicBezTo>
                  <a:cubicBezTo>
                    <a:pt x="0" y="20428"/>
                    <a:pt x="386" y="21265"/>
                    <a:pt x="579" y="21265"/>
                  </a:cubicBezTo>
                  <a:cubicBezTo>
                    <a:pt x="771" y="21265"/>
                    <a:pt x="771" y="20428"/>
                    <a:pt x="1543" y="18586"/>
                  </a:cubicBezTo>
                  <a:cubicBezTo>
                    <a:pt x="2314" y="16744"/>
                    <a:pt x="3857" y="13898"/>
                    <a:pt x="5400" y="12056"/>
                  </a:cubicBezTo>
                  <a:cubicBezTo>
                    <a:pt x="6943" y="10214"/>
                    <a:pt x="8486" y="9377"/>
                    <a:pt x="10414" y="8874"/>
                  </a:cubicBezTo>
                  <a:cubicBezTo>
                    <a:pt x="12343" y="8372"/>
                    <a:pt x="14657" y="8205"/>
                    <a:pt x="16200" y="8540"/>
                  </a:cubicBezTo>
                  <a:cubicBezTo>
                    <a:pt x="17743" y="8874"/>
                    <a:pt x="18514" y="9712"/>
                    <a:pt x="18707" y="10549"/>
                  </a:cubicBezTo>
                  <a:cubicBezTo>
                    <a:pt x="18900" y="11386"/>
                    <a:pt x="18514" y="12223"/>
                    <a:pt x="17550" y="12893"/>
                  </a:cubicBezTo>
                  <a:cubicBezTo>
                    <a:pt x="16586" y="13563"/>
                    <a:pt x="15043" y="14065"/>
                    <a:pt x="13307" y="14567"/>
                  </a:cubicBezTo>
                  <a:cubicBezTo>
                    <a:pt x="11571" y="15070"/>
                    <a:pt x="9643" y="15572"/>
                    <a:pt x="9450" y="16074"/>
                  </a:cubicBezTo>
                  <a:cubicBezTo>
                    <a:pt x="9257" y="16577"/>
                    <a:pt x="10800" y="17079"/>
                    <a:pt x="11957" y="17749"/>
                  </a:cubicBezTo>
                  <a:cubicBezTo>
                    <a:pt x="13114" y="18419"/>
                    <a:pt x="13886" y="19256"/>
                    <a:pt x="15429" y="19926"/>
                  </a:cubicBezTo>
                  <a:cubicBezTo>
                    <a:pt x="16971" y="20595"/>
                    <a:pt x="19286" y="2109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10850509" y="292244"/>
              <a:ext cx="138350" cy="1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11137089" y="163778"/>
              <a:ext cx="1" cy="329912"/>
            </a:xfrm>
            <a:prstGeom prst="ellipse">
              <a:avLst/>
            </a:pr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4120821" y="1456586"/>
              <a:ext cx="61191" cy="6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19083" fill="norm" stroke="1" extrusionOk="0">
                  <a:moveTo>
                    <a:pt x="0" y="15973"/>
                  </a:moveTo>
                  <a:cubicBezTo>
                    <a:pt x="5684" y="18030"/>
                    <a:pt x="11368" y="20087"/>
                    <a:pt x="15347" y="18544"/>
                  </a:cubicBezTo>
                  <a:cubicBezTo>
                    <a:pt x="19326" y="17001"/>
                    <a:pt x="21600" y="11858"/>
                    <a:pt x="21032" y="7230"/>
                  </a:cubicBezTo>
                  <a:cubicBezTo>
                    <a:pt x="20463" y="2601"/>
                    <a:pt x="17053" y="-1513"/>
                    <a:pt x="13642" y="544"/>
                  </a:cubicBezTo>
                  <a:cubicBezTo>
                    <a:pt x="10232" y="2601"/>
                    <a:pt x="6821" y="10830"/>
                    <a:pt x="6821" y="12887"/>
                  </a:cubicBezTo>
                  <a:cubicBezTo>
                    <a:pt x="6821" y="14944"/>
                    <a:pt x="10232" y="10830"/>
                    <a:pt x="13642" y="6716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4130703" y="1458328"/>
              <a:ext cx="19766" cy="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4140586" y="987283"/>
              <a:ext cx="434812" cy="48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20416"/>
                    <a:pt x="1964" y="19233"/>
                    <a:pt x="4255" y="17162"/>
                  </a:cubicBezTo>
                  <a:cubicBezTo>
                    <a:pt x="6545" y="15090"/>
                    <a:pt x="10145" y="12132"/>
                    <a:pt x="13091" y="9321"/>
                  </a:cubicBezTo>
                  <a:cubicBezTo>
                    <a:pt x="16036" y="6510"/>
                    <a:pt x="18327" y="3847"/>
                    <a:pt x="19718" y="2219"/>
                  </a:cubicBezTo>
                  <a:cubicBezTo>
                    <a:pt x="21109" y="592"/>
                    <a:pt x="21600" y="0"/>
                    <a:pt x="21600" y="0"/>
                  </a:cubicBezTo>
                  <a:cubicBezTo>
                    <a:pt x="21600" y="0"/>
                    <a:pt x="21109" y="592"/>
                    <a:pt x="20618" y="1184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4199878" y="1280451"/>
              <a:ext cx="506640" cy="227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0" y="21600"/>
                  </a:moveTo>
                  <a:cubicBezTo>
                    <a:pt x="139" y="20035"/>
                    <a:pt x="279" y="18470"/>
                    <a:pt x="1185" y="17061"/>
                  </a:cubicBezTo>
                  <a:cubicBezTo>
                    <a:pt x="2090" y="15652"/>
                    <a:pt x="3763" y="14400"/>
                    <a:pt x="5992" y="12835"/>
                  </a:cubicBezTo>
                  <a:cubicBezTo>
                    <a:pt x="8222" y="11270"/>
                    <a:pt x="11009" y="9391"/>
                    <a:pt x="13517" y="7513"/>
                  </a:cubicBezTo>
                  <a:cubicBezTo>
                    <a:pt x="16026" y="5635"/>
                    <a:pt x="18255" y="3757"/>
                    <a:pt x="19649" y="2348"/>
                  </a:cubicBezTo>
                  <a:cubicBezTo>
                    <a:pt x="21043" y="939"/>
                    <a:pt x="21600" y="0"/>
                    <a:pt x="21391" y="0"/>
                  </a:cubicBezTo>
                  <a:cubicBezTo>
                    <a:pt x="21182" y="0"/>
                    <a:pt x="20206" y="939"/>
                    <a:pt x="19231" y="187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4506222" y="1557149"/>
              <a:ext cx="988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4427166" y="1616442"/>
              <a:ext cx="29647" cy="4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4377755" y="1695498"/>
              <a:ext cx="39530" cy="6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4338227" y="1764672"/>
              <a:ext cx="49411" cy="39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4101057" y="1517621"/>
              <a:ext cx="79058" cy="50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2965"/>
                    <a:pt x="3600" y="5929"/>
                    <a:pt x="4500" y="8118"/>
                  </a:cubicBezTo>
                  <a:cubicBezTo>
                    <a:pt x="5400" y="10306"/>
                    <a:pt x="5400" y="11718"/>
                    <a:pt x="8100" y="13482"/>
                  </a:cubicBezTo>
                  <a:cubicBezTo>
                    <a:pt x="10800" y="15247"/>
                    <a:pt x="16200" y="17365"/>
                    <a:pt x="18900" y="18776"/>
                  </a:cubicBezTo>
                  <a:cubicBezTo>
                    <a:pt x="21600" y="20188"/>
                    <a:pt x="21600" y="208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4160350" y="1988043"/>
              <a:ext cx="69230" cy="3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19493" fill="norm" stroke="1" extrusionOk="0">
                  <a:moveTo>
                    <a:pt x="8836" y="6961"/>
                  </a:moveTo>
                  <a:cubicBezTo>
                    <a:pt x="11782" y="13607"/>
                    <a:pt x="14727" y="20253"/>
                    <a:pt x="17182" y="19422"/>
                  </a:cubicBezTo>
                  <a:cubicBezTo>
                    <a:pt x="19636" y="18591"/>
                    <a:pt x="21600" y="10284"/>
                    <a:pt x="20127" y="5299"/>
                  </a:cubicBezTo>
                  <a:cubicBezTo>
                    <a:pt x="18655" y="315"/>
                    <a:pt x="13745" y="-1347"/>
                    <a:pt x="9818" y="1145"/>
                  </a:cubicBezTo>
                  <a:cubicBezTo>
                    <a:pt x="5891" y="3638"/>
                    <a:pt x="2945" y="10284"/>
                    <a:pt x="0" y="1693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3725539" y="1280451"/>
              <a:ext cx="197642" cy="29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0"/>
                  </a:moveTo>
                  <a:cubicBezTo>
                    <a:pt x="1440" y="4985"/>
                    <a:pt x="720" y="9969"/>
                    <a:pt x="360" y="13174"/>
                  </a:cubicBezTo>
                  <a:cubicBezTo>
                    <a:pt x="0" y="16378"/>
                    <a:pt x="0" y="17802"/>
                    <a:pt x="0" y="19108"/>
                  </a:cubicBezTo>
                  <a:cubicBezTo>
                    <a:pt x="0" y="20413"/>
                    <a:pt x="0" y="21600"/>
                    <a:pt x="0" y="21600"/>
                  </a:cubicBezTo>
                  <a:cubicBezTo>
                    <a:pt x="0" y="21600"/>
                    <a:pt x="0" y="20413"/>
                    <a:pt x="540" y="18633"/>
                  </a:cubicBezTo>
                  <a:cubicBezTo>
                    <a:pt x="1080" y="16853"/>
                    <a:pt x="2160" y="14479"/>
                    <a:pt x="4320" y="12699"/>
                  </a:cubicBezTo>
                  <a:cubicBezTo>
                    <a:pt x="6480" y="10919"/>
                    <a:pt x="9720" y="9732"/>
                    <a:pt x="12240" y="9257"/>
                  </a:cubicBezTo>
                  <a:cubicBezTo>
                    <a:pt x="14760" y="8782"/>
                    <a:pt x="16560" y="9020"/>
                    <a:pt x="16920" y="9613"/>
                  </a:cubicBezTo>
                  <a:cubicBezTo>
                    <a:pt x="17280" y="10207"/>
                    <a:pt x="16200" y="11156"/>
                    <a:pt x="14940" y="11987"/>
                  </a:cubicBezTo>
                  <a:cubicBezTo>
                    <a:pt x="13680" y="12818"/>
                    <a:pt x="12240" y="13530"/>
                    <a:pt x="10620" y="14004"/>
                  </a:cubicBezTo>
                  <a:cubicBezTo>
                    <a:pt x="9000" y="14479"/>
                    <a:pt x="7200" y="14716"/>
                    <a:pt x="7380" y="15191"/>
                  </a:cubicBezTo>
                  <a:cubicBezTo>
                    <a:pt x="7560" y="15666"/>
                    <a:pt x="9720" y="16378"/>
                    <a:pt x="12420" y="17327"/>
                  </a:cubicBezTo>
                  <a:cubicBezTo>
                    <a:pt x="15120" y="18277"/>
                    <a:pt x="18360" y="19464"/>
                    <a:pt x="21600" y="2065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4636336" y="858199"/>
              <a:ext cx="47764" cy="125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150" fill="norm" stroke="1" extrusionOk="0">
                  <a:moveTo>
                    <a:pt x="16560" y="1212"/>
                  </a:moveTo>
                  <a:cubicBezTo>
                    <a:pt x="10800" y="2873"/>
                    <a:pt x="5040" y="4535"/>
                    <a:pt x="2160" y="3981"/>
                  </a:cubicBezTo>
                  <a:cubicBezTo>
                    <a:pt x="-720" y="3427"/>
                    <a:pt x="-720" y="658"/>
                    <a:pt x="2160" y="104"/>
                  </a:cubicBezTo>
                  <a:cubicBezTo>
                    <a:pt x="5040" y="-450"/>
                    <a:pt x="10800" y="1212"/>
                    <a:pt x="14400" y="5088"/>
                  </a:cubicBezTo>
                  <a:cubicBezTo>
                    <a:pt x="18000" y="8965"/>
                    <a:pt x="19440" y="15058"/>
                    <a:pt x="20880" y="2115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4624807" y="964225"/>
              <a:ext cx="128468" cy="1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4812566" y="1122980"/>
              <a:ext cx="108704" cy="20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0" y="4997"/>
                  </a:moveTo>
                  <a:cubicBezTo>
                    <a:pt x="1964" y="3647"/>
                    <a:pt x="3927" y="2297"/>
                    <a:pt x="7527" y="1285"/>
                  </a:cubicBezTo>
                  <a:cubicBezTo>
                    <a:pt x="11127" y="272"/>
                    <a:pt x="16364" y="-403"/>
                    <a:pt x="18982" y="272"/>
                  </a:cubicBezTo>
                  <a:cubicBezTo>
                    <a:pt x="21600" y="947"/>
                    <a:pt x="21600" y="2972"/>
                    <a:pt x="19636" y="5841"/>
                  </a:cubicBezTo>
                  <a:cubicBezTo>
                    <a:pt x="17673" y="8710"/>
                    <a:pt x="13745" y="12422"/>
                    <a:pt x="10800" y="14953"/>
                  </a:cubicBezTo>
                  <a:cubicBezTo>
                    <a:pt x="7855" y="17484"/>
                    <a:pt x="5891" y="18834"/>
                    <a:pt x="7855" y="19678"/>
                  </a:cubicBezTo>
                  <a:cubicBezTo>
                    <a:pt x="9818" y="20522"/>
                    <a:pt x="15709" y="20859"/>
                    <a:pt x="21600" y="2119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4013249" y="2159955"/>
              <a:ext cx="137220" cy="17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4453" y="0"/>
                  </a:moveTo>
                  <a:cubicBezTo>
                    <a:pt x="3938" y="4000"/>
                    <a:pt x="3424" y="8000"/>
                    <a:pt x="2653" y="11600"/>
                  </a:cubicBezTo>
                  <a:cubicBezTo>
                    <a:pt x="1881" y="15200"/>
                    <a:pt x="853" y="18400"/>
                    <a:pt x="338" y="18800"/>
                  </a:cubicBezTo>
                  <a:cubicBezTo>
                    <a:pt x="-176" y="19200"/>
                    <a:pt x="-176" y="16800"/>
                    <a:pt x="853" y="13800"/>
                  </a:cubicBezTo>
                  <a:cubicBezTo>
                    <a:pt x="1881" y="10800"/>
                    <a:pt x="3938" y="7200"/>
                    <a:pt x="6253" y="5000"/>
                  </a:cubicBezTo>
                  <a:cubicBezTo>
                    <a:pt x="8567" y="2800"/>
                    <a:pt x="11138" y="2000"/>
                    <a:pt x="13195" y="2400"/>
                  </a:cubicBezTo>
                  <a:cubicBezTo>
                    <a:pt x="15253" y="2800"/>
                    <a:pt x="16795" y="4400"/>
                    <a:pt x="16538" y="6000"/>
                  </a:cubicBezTo>
                  <a:cubicBezTo>
                    <a:pt x="16281" y="7600"/>
                    <a:pt x="14224" y="9200"/>
                    <a:pt x="11910" y="10200"/>
                  </a:cubicBezTo>
                  <a:cubicBezTo>
                    <a:pt x="9595" y="11200"/>
                    <a:pt x="7024" y="11600"/>
                    <a:pt x="7281" y="12800"/>
                  </a:cubicBezTo>
                  <a:cubicBezTo>
                    <a:pt x="7538" y="14000"/>
                    <a:pt x="10624" y="16000"/>
                    <a:pt x="13453" y="17600"/>
                  </a:cubicBezTo>
                  <a:cubicBezTo>
                    <a:pt x="16281" y="19200"/>
                    <a:pt x="18853" y="20400"/>
                    <a:pt x="21424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4170232" y="2219248"/>
              <a:ext cx="128468" cy="2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4348109" y="2100663"/>
              <a:ext cx="1" cy="2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4367873" y="499768"/>
              <a:ext cx="177878" cy="5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1313679" y="341655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</p:grpSp>
      <p:grpSp>
        <p:nvGrpSpPr>
          <p:cNvPr id="482" name="Drawing"/>
          <p:cNvGrpSpPr/>
          <p:nvPr/>
        </p:nvGrpSpPr>
        <p:grpSpPr>
          <a:xfrm>
            <a:off x="1265690" y="2717568"/>
            <a:ext cx="11343828" cy="1255023"/>
            <a:chOff x="0" y="0"/>
            <a:chExt cx="11343825" cy="1255022"/>
          </a:xfrm>
        </p:grpSpPr>
        <p:sp>
          <p:nvSpPr>
            <p:cNvPr id="433" name="Line"/>
            <p:cNvSpPr/>
            <p:nvPr/>
          </p:nvSpPr>
          <p:spPr>
            <a:xfrm>
              <a:off x="0" y="741941"/>
              <a:ext cx="246266" cy="41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59" fill="norm" stroke="1" extrusionOk="0">
                  <a:moveTo>
                    <a:pt x="21531" y="2530"/>
                  </a:moveTo>
                  <a:cubicBezTo>
                    <a:pt x="21531" y="1673"/>
                    <a:pt x="21531" y="816"/>
                    <a:pt x="20811" y="388"/>
                  </a:cubicBezTo>
                  <a:cubicBezTo>
                    <a:pt x="20091" y="-41"/>
                    <a:pt x="18651" y="-41"/>
                    <a:pt x="15915" y="45"/>
                  </a:cubicBezTo>
                  <a:cubicBezTo>
                    <a:pt x="13179" y="130"/>
                    <a:pt x="9147" y="302"/>
                    <a:pt x="6411" y="473"/>
                  </a:cubicBezTo>
                  <a:cubicBezTo>
                    <a:pt x="3675" y="645"/>
                    <a:pt x="2235" y="816"/>
                    <a:pt x="1371" y="1330"/>
                  </a:cubicBezTo>
                  <a:cubicBezTo>
                    <a:pt x="507" y="1845"/>
                    <a:pt x="219" y="2702"/>
                    <a:pt x="75" y="4502"/>
                  </a:cubicBezTo>
                  <a:cubicBezTo>
                    <a:pt x="-69" y="6302"/>
                    <a:pt x="-69" y="9045"/>
                    <a:pt x="651" y="12045"/>
                  </a:cubicBezTo>
                  <a:cubicBezTo>
                    <a:pt x="1371" y="15045"/>
                    <a:pt x="2811" y="18302"/>
                    <a:pt x="4251" y="21559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58506" y="800447"/>
              <a:ext cx="23856" cy="316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3" h="21600" fill="norm" stroke="1" extrusionOk="0">
                  <a:moveTo>
                    <a:pt x="16200" y="0"/>
                  </a:moveTo>
                  <a:cubicBezTo>
                    <a:pt x="8100" y="900"/>
                    <a:pt x="0" y="1800"/>
                    <a:pt x="1350" y="4725"/>
                  </a:cubicBezTo>
                  <a:cubicBezTo>
                    <a:pt x="2700" y="7650"/>
                    <a:pt x="13500" y="12600"/>
                    <a:pt x="17550" y="15637"/>
                  </a:cubicBezTo>
                  <a:cubicBezTo>
                    <a:pt x="21600" y="18675"/>
                    <a:pt x="18900" y="19800"/>
                    <a:pt x="14850" y="20475"/>
                  </a:cubicBezTo>
                  <a:cubicBezTo>
                    <a:pt x="10800" y="21150"/>
                    <a:pt x="5400" y="213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79368" y="943299"/>
              <a:ext cx="157016" cy="8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295" fill="norm" stroke="1" extrusionOk="0">
                  <a:moveTo>
                    <a:pt x="1175" y="21295"/>
                  </a:moveTo>
                  <a:cubicBezTo>
                    <a:pt x="294" y="15480"/>
                    <a:pt x="-588" y="9664"/>
                    <a:pt x="514" y="5926"/>
                  </a:cubicBezTo>
                  <a:cubicBezTo>
                    <a:pt x="1616" y="2187"/>
                    <a:pt x="4702" y="526"/>
                    <a:pt x="8449" y="110"/>
                  </a:cubicBezTo>
                  <a:cubicBezTo>
                    <a:pt x="12196" y="-305"/>
                    <a:pt x="16604" y="526"/>
                    <a:pt x="21012" y="135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68388" y="1116673"/>
              <a:ext cx="197642" cy="13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0800"/>
                    <a:pt x="10800" y="21600"/>
                    <a:pt x="14400" y="21600"/>
                  </a:cubicBezTo>
                  <a:cubicBezTo>
                    <a:pt x="18000" y="21600"/>
                    <a:pt x="19800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470258" y="643570"/>
              <a:ext cx="191055" cy="56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16014" y="1815"/>
                  </a:moveTo>
                  <a:cubicBezTo>
                    <a:pt x="15641" y="1194"/>
                    <a:pt x="15269" y="574"/>
                    <a:pt x="14152" y="263"/>
                  </a:cubicBezTo>
                  <a:cubicBezTo>
                    <a:pt x="13034" y="-47"/>
                    <a:pt x="11172" y="-47"/>
                    <a:pt x="8938" y="77"/>
                  </a:cubicBezTo>
                  <a:cubicBezTo>
                    <a:pt x="6703" y="201"/>
                    <a:pt x="4097" y="450"/>
                    <a:pt x="2421" y="946"/>
                  </a:cubicBezTo>
                  <a:cubicBezTo>
                    <a:pt x="745" y="1443"/>
                    <a:pt x="0" y="2187"/>
                    <a:pt x="0" y="3553"/>
                  </a:cubicBezTo>
                  <a:cubicBezTo>
                    <a:pt x="0" y="4919"/>
                    <a:pt x="745" y="6905"/>
                    <a:pt x="1117" y="9387"/>
                  </a:cubicBezTo>
                  <a:cubicBezTo>
                    <a:pt x="1490" y="11870"/>
                    <a:pt x="1490" y="14850"/>
                    <a:pt x="1490" y="16650"/>
                  </a:cubicBezTo>
                  <a:cubicBezTo>
                    <a:pt x="1490" y="18450"/>
                    <a:pt x="1490" y="19070"/>
                    <a:pt x="1303" y="19691"/>
                  </a:cubicBezTo>
                  <a:cubicBezTo>
                    <a:pt x="1117" y="20312"/>
                    <a:pt x="745" y="20932"/>
                    <a:pt x="1490" y="21243"/>
                  </a:cubicBezTo>
                  <a:cubicBezTo>
                    <a:pt x="2234" y="21553"/>
                    <a:pt x="4097" y="21553"/>
                    <a:pt x="7634" y="21243"/>
                  </a:cubicBezTo>
                  <a:cubicBezTo>
                    <a:pt x="11172" y="20932"/>
                    <a:pt x="16386" y="20312"/>
                    <a:pt x="21600" y="1969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678624" y="736496"/>
              <a:ext cx="190212" cy="350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284" fill="norm" stroke="1" extrusionOk="0">
                  <a:moveTo>
                    <a:pt x="21140" y="283"/>
                  </a:moveTo>
                  <a:cubicBezTo>
                    <a:pt x="19309" y="83"/>
                    <a:pt x="17479" y="-117"/>
                    <a:pt x="15832" y="83"/>
                  </a:cubicBezTo>
                  <a:cubicBezTo>
                    <a:pt x="14184" y="283"/>
                    <a:pt x="12720" y="883"/>
                    <a:pt x="11072" y="1783"/>
                  </a:cubicBezTo>
                  <a:cubicBezTo>
                    <a:pt x="9425" y="2683"/>
                    <a:pt x="7594" y="3883"/>
                    <a:pt x="7594" y="4683"/>
                  </a:cubicBezTo>
                  <a:cubicBezTo>
                    <a:pt x="7594" y="5483"/>
                    <a:pt x="9425" y="5883"/>
                    <a:pt x="11255" y="6483"/>
                  </a:cubicBezTo>
                  <a:cubicBezTo>
                    <a:pt x="13086" y="7083"/>
                    <a:pt x="14916" y="7883"/>
                    <a:pt x="16015" y="8783"/>
                  </a:cubicBezTo>
                  <a:cubicBezTo>
                    <a:pt x="17113" y="9683"/>
                    <a:pt x="17479" y="10683"/>
                    <a:pt x="17479" y="12183"/>
                  </a:cubicBezTo>
                  <a:cubicBezTo>
                    <a:pt x="17479" y="13683"/>
                    <a:pt x="17113" y="15683"/>
                    <a:pt x="15282" y="17183"/>
                  </a:cubicBezTo>
                  <a:cubicBezTo>
                    <a:pt x="13452" y="18683"/>
                    <a:pt x="10157" y="19683"/>
                    <a:pt x="7228" y="20383"/>
                  </a:cubicBezTo>
                  <a:cubicBezTo>
                    <a:pt x="4299" y="21083"/>
                    <a:pt x="1737" y="21483"/>
                    <a:pt x="638" y="21183"/>
                  </a:cubicBezTo>
                  <a:cubicBezTo>
                    <a:pt x="-460" y="20883"/>
                    <a:pt x="-94" y="19883"/>
                    <a:pt x="1371" y="18983"/>
                  </a:cubicBezTo>
                  <a:cubicBezTo>
                    <a:pt x="2835" y="18083"/>
                    <a:pt x="5398" y="17283"/>
                    <a:pt x="7960" y="16483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873348" y="999556"/>
              <a:ext cx="123955" cy="16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11" fill="norm" stroke="1" extrusionOk="0">
                  <a:moveTo>
                    <a:pt x="2632" y="4893"/>
                  </a:moveTo>
                  <a:cubicBezTo>
                    <a:pt x="1495" y="7011"/>
                    <a:pt x="358" y="9129"/>
                    <a:pt x="74" y="11246"/>
                  </a:cubicBezTo>
                  <a:cubicBezTo>
                    <a:pt x="-210" y="13364"/>
                    <a:pt x="358" y="15482"/>
                    <a:pt x="1211" y="15058"/>
                  </a:cubicBezTo>
                  <a:cubicBezTo>
                    <a:pt x="2064" y="14635"/>
                    <a:pt x="3201" y="11670"/>
                    <a:pt x="4906" y="9129"/>
                  </a:cubicBezTo>
                  <a:cubicBezTo>
                    <a:pt x="6611" y="6587"/>
                    <a:pt x="8885" y="4470"/>
                    <a:pt x="11158" y="2776"/>
                  </a:cubicBezTo>
                  <a:cubicBezTo>
                    <a:pt x="13432" y="1082"/>
                    <a:pt x="15706" y="-189"/>
                    <a:pt x="17695" y="23"/>
                  </a:cubicBezTo>
                  <a:cubicBezTo>
                    <a:pt x="19685" y="235"/>
                    <a:pt x="21390" y="1929"/>
                    <a:pt x="21390" y="5740"/>
                  </a:cubicBezTo>
                  <a:cubicBezTo>
                    <a:pt x="21390" y="9552"/>
                    <a:pt x="19685" y="15482"/>
                    <a:pt x="17979" y="2141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1096123" y="638545"/>
              <a:ext cx="153553" cy="595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55" fill="norm" stroke="1" extrusionOk="0">
                  <a:moveTo>
                    <a:pt x="4136" y="1204"/>
                  </a:moveTo>
                  <a:cubicBezTo>
                    <a:pt x="5515" y="730"/>
                    <a:pt x="6894" y="255"/>
                    <a:pt x="9651" y="77"/>
                  </a:cubicBezTo>
                  <a:cubicBezTo>
                    <a:pt x="12409" y="-101"/>
                    <a:pt x="16545" y="18"/>
                    <a:pt x="18843" y="552"/>
                  </a:cubicBezTo>
                  <a:cubicBezTo>
                    <a:pt x="21140" y="1086"/>
                    <a:pt x="21600" y="2035"/>
                    <a:pt x="21370" y="3756"/>
                  </a:cubicBezTo>
                  <a:cubicBezTo>
                    <a:pt x="21140" y="5477"/>
                    <a:pt x="20221" y="7969"/>
                    <a:pt x="19762" y="10462"/>
                  </a:cubicBezTo>
                  <a:cubicBezTo>
                    <a:pt x="19302" y="12954"/>
                    <a:pt x="19302" y="15446"/>
                    <a:pt x="19302" y="16989"/>
                  </a:cubicBezTo>
                  <a:cubicBezTo>
                    <a:pt x="19302" y="18532"/>
                    <a:pt x="19302" y="19125"/>
                    <a:pt x="19072" y="19719"/>
                  </a:cubicBezTo>
                  <a:cubicBezTo>
                    <a:pt x="18843" y="20312"/>
                    <a:pt x="18383" y="20906"/>
                    <a:pt x="16315" y="21202"/>
                  </a:cubicBezTo>
                  <a:cubicBezTo>
                    <a:pt x="14247" y="21499"/>
                    <a:pt x="10570" y="21499"/>
                    <a:pt x="7583" y="21380"/>
                  </a:cubicBezTo>
                  <a:cubicBezTo>
                    <a:pt x="4596" y="21262"/>
                    <a:pt x="2298" y="21024"/>
                    <a:pt x="0" y="2078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2044801" y="816917"/>
              <a:ext cx="200204" cy="25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600" fill="norm" stroke="1" extrusionOk="0">
                  <a:moveTo>
                    <a:pt x="0" y="5400"/>
                  </a:moveTo>
                  <a:cubicBezTo>
                    <a:pt x="0" y="3979"/>
                    <a:pt x="0" y="2558"/>
                    <a:pt x="871" y="1563"/>
                  </a:cubicBezTo>
                  <a:cubicBezTo>
                    <a:pt x="1742" y="568"/>
                    <a:pt x="3484" y="0"/>
                    <a:pt x="6097" y="0"/>
                  </a:cubicBezTo>
                  <a:cubicBezTo>
                    <a:pt x="8710" y="0"/>
                    <a:pt x="12194" y="568"/>
                    <a:pt x="14981" y="1279"/>
                  </a:cubicBezTo>
                  <a:cubicBezTo>
                    <a:pt x="17768" y="1989"/>
                    <a:pt x="19858" y="2842"/>
                    <a:pt x="20729" y="3979"/>
                  </a:cubicBezTo>
                  <a:cubicBezTo>
                    <a:pt x="21600" y="5116"/>
                    <a:pt x="21252" y="6537"/>
                    <a:pt x="19161" y="8384"/>
                  </a:cubicBezTo>
                  <a:cubicBezTo>
                    <a:pt x="17071" y="10232"/>
                    <a:pt x="13239" y="12505"/>
                    <a:pt x="9755" y="14779"/>
                  </a:cubicBezTo>
                  <a:cubicBezTo>
                    <a:pt x="6271" y="17053"/>
                    <a:pt x="3135" y="193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2044801" y="1057381"/>
              <a:ext cx="128468" cy="12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2757774" y="754331"/>
              <a:ext cx="225824" cy="352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21461" y="404"/>
                  </a:moveTo>
                  <a:cubicBezTo>
                    <a:pt x="16765" y="202"/>
                    <a:pt x="12070" y="0"/>
                    <a:pt x="8470" y="0"/>
                  </a:cubicBezTo>
                  <a:cubicBezTo>
                    <a:pt x="4870" y="0"/>
                    <a:pt x="2365" y="202"/>
                    <a:pt x="1113" y="1413"/>
                  </a:cubicBezTo>
                  <a:cubicBezTo>
                    <a:pt x="-139" y="2624"/>
                    <a:pt x="-139" y="4845"/>
                    <a:pt x="174" y="7469"/>
                  </a:cubicBezTo>
                  <a:cubicBezTo>
                    <a:pt x="487" y="10093"/>
                    <a:pt x="1113" y="13121"/>
                    <a:pt x="1739" y="15544"/>
                  </a:cubicBezTo>
                  <a:cubicBezTo>
                    <a:pt x="2365" y="17966"/>
                    <a:pt x="2991" y="19783"/>
                    <a:pt x="3618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2815602" y="869621"/>
              <a:ext cx="36235" cy="23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5700"/>
                    <a:pt x="11782" y="11400"/>
                    <a:pt x="15709" y="15000"/>
                  </a:cubicBezTo>
                  <a:cubicBezTo>
                    <a:pt x="19636" y="18600"/>
                    <a:pt x="21600" y="20100"/>
                    <a:pt x="21600" y="20850"/>
                  </a:cubicBezTo>
                  <a:cubicBezTo>
                    <a:pt x="21600" y="21600"/>
                    <a:pt x="19636" y="21600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2805720" y="971736"/>
              <a:ext cx="148232" cy="5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247"/>
                    <a:pt x="0" y="8894"/>
                    <a:pt x="1200" y="5082"/>
                  </a:cubicBezTo>
                  <a:cubicBezTo>
                    <a:pt x="2400" y="1271"/>
                    <a:pt x="4800" y="0"/>
                    <a:pt x="8400" y="0"/>
                  </a:cubicBezTo>
                  <a:cubicBezTo>
                    <a:pt x="12000" y="0"/>
                    <a:pt x="16800" y="1271"/>
                    <a:pt x="21600" y="254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2785956" y="1126555"/>
              <a:ext cx="266817" cy="1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67" y="10800"/>
                    <a:pt x="2133" y="21600"/>
                    <a:pt x="5733" y="21600"/>
                  </a:cubicBezTo>
                  <a:cubicBezTo>
                    <a:pt x="9333" y="21600"/>
                    <a:pt x="15467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3280791" y="687577"/>
              <a:ext cx="246321" cy="54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05" fill="norm" stroke="1" extrusionOk="0">
                  <a:moveTo>
                    <a:pt x="17216" y="1328"/>
                  </a:moveTo>
                  <a:cubicBezTo>
                    <a:pt x="16352" y="810"/>
                    <a:pt x="15488" y="293"/>
                    <a:pt x="14336" y="99"/>
                  </a:cubicBezTo>
                  <a:cubicBezTo>
                    <a:pt x="13184" y="-95"/>
                    <a:pt x="11744" y="34"/>
                    <a:pt x="10304" y="164"/>
                  </a:cubicBezTo>
                  <a:cubicBezTo>
                    <a:pt x="8864" y="293"/>
                    <a:pt x="7424" y="422"/>
                    <a:pt x="5696" y="616"/>
                  </a:cubicBezTo>
                  <a:cubicBezTo>
                    <a:pt x="3968" y="810"/>
                    <a:pt x="1952" y="1069"/>
                    <a:pt x="944" y="1586"/>
                  </a:cubicBezTo>
                  <a:cubicBezTo>
                    <a:pt x="-64" y="2104"/>
                    <a:pt x="-64" y="2880"/>
                    <a:pt x="80" y="5079"/>
                  </a:cubicBezTo>
                  <a:cubicBezTo>
                    <a:pt x="224" y="7277"/>
                    <a:pt x="512" y="10899"/>
                    <a:pt x="512" y="13421"/>
                  </a:cubicBezTo>
                  <a:cubicBezTo>
                    <a:pt x="512" y="15943"/>
                    <a:pt x="224" y="17366"/>
                    <a:pt x="80" y="18401"/>
                  </a:cubicBezTo>
                  <a:cubicBezTo>
                    <a:pt x="-64" y="19436"/>
                    <a:pt x="-64" y="20082"/>
                    <a:pt x="512" y="20600"/>
                  </a:cubicBezTo>
                  <a:cubicBezTo>
                    <a:pt x="1088" y="21117"/>
                    <a:pt x="2240" y="21505"/>
                    <a:pt x="5264" y="21505"/>
                  </a:cubicBezTo>
                  <a:cubicBezTo>
                    <a:pt x="8288" y="21505"/>
                    <a:pt x="13184" y="21117"/>
                    <a:pt x="16208" y="20729"/>
                  </a:cubicBezTo>
                  <a:cubicBezTo>
                    <a:pt x="19232" y="20341"/>
                    <a:pt x="20384" y="19953"/>
                    <a:pt x="21536" y="1956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3563345" y="751037"/>
              <a:ext cx="197101" cy="30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502" fill="norm" stroke="1" extrusionOk="0">
                  <a:moveTo>
                    <a:pt x="15226" y="3447"/>
                  </a:moveTo>
                  <a:cubicBezTo>
                    <a:pt x="16643" y="2757"/>
                    <a:pt x="18059" y="2068"/>
                    <a:pt x="18059" y="1379"/>
                  </a:cubicBezTo>
                  <a:cubicBezTo>
                    <a:pt x="18059" y="689"/>
                    <a:pt x="16643" y="0"/>
                    <a:pt x="13987" y="0"/>
                  </a:cubicBezTo>
                  <a:cubicBezTo>
                    <a:pt x="11331" y="0"/>
                    <a:pt x="7436" y="689"/>
                    <a:pt x="4603" y="1379"/>
                  </a:cubicBezTo>
                  <a:cubicBezTo>
                    <a:pt x="1770" y="2068"/>
                    <a:pt x="0" y="2757"/>
                    <a:pt x="0" y="3447"/>
                  </a:cubicBezTo>
                  <a:cubicBezTo>
                    <a:pt x="0" y="4136"/>
                    <a:pt x="1770" y="4826"/>
                    <a:pt x="4426" y="5515"/>
                  </a:cubicBezTo>
                  <a:cubicBezTo>
                    <a:pt x="7082" y="6204"/>
                    <a:pt x="10623" y="6894"/>
                    <a:pt x="13633" y="8043"/>
                  </a:cubicBezTo>
                  <a:cubicBezTo>
                    <a:pt x="16643" y="9191"/>
                    <a:pt x="19121" y="10800"/>
                    <a:pt x="20361" y="12179"/>
                  </a:cubicBezTo>
                  <a:cubicBezTo>
                    <a:pt x="21600" y="13557"/>
                    <a:pt x="21600" y="14706"/>
                    <a:pt x="19298" y="16085"/>
                  </a:cubicBezTo>
                  <a:cubicBezTo>
                    <a:pt x="16997" y="17464"/>
                    <a:pt x="12393" y="19072"/>
                    <a:pt x="9207" y="20106"/>
                  </a:cubicBezTo>
                  <a:cubicBezTo>
                    <a:pt x="6020" y="21140"/>
                    <a:pt x="4249" y="21600"/>
                    <a:pt x="3718" y="21485"/>
                  </a:cubicBezTo>
                  <a:cubicBezTo>
                    <a:pt x="3187" y="21370"/>
                    <a:pt x="3895" y="20681"/>
                    <a:pt x="4603" y="1999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3803809" y="988206"/>
              <a:ext cx="187760" cy="16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58" y="4235"/>
                    <a:pt x="1516" y="8471"/>
                    <a:pt x="2463" y="11647"/>
                  </a:cubicBezTo>
                  <a:cubicBezTo>
                    <a:pt x="3411" y="14824"/>
                    <a:pt x="4547" y="16941"/>
                    <a:pt x="5495" y="16941"/>
                  </a:cubicBezTo>
                  <a:cubicBezTo>
                    <a:pt x="6442" y="16941"/>
                    <a:pt x="7200" y="14824"/>
                    <a:pt x="8147" y="12706"/>
                  </a:cubicBezTo>
                  <a:cubicBezTo>
                    <a:pt x="9095" y="10588"/>
                    <a:pt x="10232" y="8471"/>
                    <a:pt x="11558" y="6776"/>
                  </a:cubicBezTo>
                  <a:cubicBezTo>
                    <a:pt x="12884" y="5082"/>
                    <a:pt x="14400" y="3812"/>
                    <a:pt x="16105" y="3176"/>
                  </a:cubicBezTo>
                  <a:cubicBezTo>
                    <a:pt x="17811" y="2541"/>
                    <a:pt x="19705" y="2541"/>
                    <a:pt x="20653" y="5718"/>
                  </a:cubicBezTo>
                  <a:cubicBezTo>
                    <a:pt x="21600" y="8894"/>
                    <a:pt x="21600" y="152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3843337" y="511971"/>
              <a:ext cx="247053" cy="258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5015"/>
                  </a:moveTo>
                  <a:cubicBezTo>
                    <a:pt x="1152" y="4205"/>
                    <a:pt x="2304" y="3395"/>
                    <a:pt x="3456" y="3395"/>
                  </a:cubicBezTo>
                  <a:cubicBezTo>
                    <a:pt x="4608" y="3395"/>
                    <a:pt x="5760" y="4205"/>
                    <a:pt x="7056" y="5825"/>
                  </a:cubicBezTo>
                  <a:cubicBezTo>
                    <a:pt x="8352" y="7445"/>
                    <a:pt x="9792" y="9875"/>
                    <a:pt x="10512" y="12440"/>
                  </a:cubicBezTo>
                  <a:cubicBezTo>
                    <a:pt x="11232" y="15005"/>
                    <a:pt x="11232" y="17705"/>
                    <a:pt x="10512" y="19325"/>
                  </a:cubicBezTo>
                  <a:cubicBezTo>
                    <a:pt x="9792" y="20945"/>
                    <a:pt x="8352" y="21485"/>
                    <a:pt x="7488" y="21080"/>
                  </a:cubicBezTo>
                  <a:cubicBezTo>
                    <a:pt x="6624" y="20675"/>
                    <a:pt x="6336" y="19325"/>
                    <a:pt x="7344" y="16625"/>
                  </a:cubicBezTo>
                  <a:cubicBezTo>
                    <a:pt x="8352" y="13925"/>
                    <a:pt x="10656" y="9875"/>
                    <a:pt x="12384" y="7040"/>
                  </a:cubicBezTo>
                  <a:cubicBezTo>
                    <a:pt x="14112" y="4205"/>
                    <a:pt x="15264" y="2585"/>
                    <a:pt x="16560" y="1505"/>
                  </a:cubicBezTo>
                  <a:cubicBezTo>
                    <a:pt x="17856" y="425"/>
                    <a:pt x="19296" y="-115"/>
                    <a:pt x="20160" y="20"/>
                  </a:cubicBezTo>
                  <a:cubicBezTo>
                    <a:pt x="21024" y="155"/>
                    <a:pt x="21312" y="965"/>
                    <a:pt x="21600" y="177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4149681" y="590233"/>
              <a:ext cx="226502" cy="66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74" fill="norm" stroke="1" extrusionOk="0">
                  <a:moveTo>
                    <a:pt x="10330" y="1044"/>
                  </a:moveTo>
                  <a:cubicBezTo>
                    <a:pt x="11583" y="725"/>
                    <a:pt x="12835" y="406"/>
                    <a:pt x="14713" y="193"/>
                  </a:cubicBezTo>
                  <a:cubicBezTo>
                    <a:pt x="16591" y="-20"/>
                    <a:pt x="19096" y="-126"/>
                    <a:pt x="20035" y="246"/>
                  </a:cubicBezTo>
                  <a:cubicBezTo>
                    <a:pt x="20974" y="619"/>
                    <a:pt x="20348" y="1470"/>
                    <a:pt x="20191" y="3545"/>
                  </a:cubicBezTo>
                  <a:cubicBezTo>
                    <a:pt x="20035" y="5620"/>
                    <a:pt x="20348" y="8918"/>
                    <a:pt x="20661" y="11685"/>
                  </a:cubicBezTo>
                  <a:cubicBezTo>
                    <a:pt x="20974" y="14451"/>
                    <a:pt x="21287" y="16686"/>
                    <a:pt x="21443" y="18069"/>
                  </a:cubicBezTo>
                  <a:cubicBezTo>
                    <a:pt x="21600" y="19452"/>
                    <a:pt x="21600" y="19984"/>
                    <a:pt x="20817" y="20304"/>
                  </a:cubicBezTo>
                  <a:cubicBezTo>
                    <a:pt x="20035" y="20623"/>
                    <a:pt x="18470" y="20729"/>
                    <a:pt x="14870" y="20889"/>
                  </a:cubicBezTo>
                  <a:cubicBezTo>
                    <a:pt x="11270" y="21048"/>
                    <a:pt x="5635" y="21261"/>
                    <a:pt x="0" y="21474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4841426" y="770801"/>
              <a:ext cx="187628" cy="316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600" fill="norm" stroke="1" extrusionOk="0">
                  <a:moveTo>
                    <a:pt x="0" y="0"/>
                  </a:moveTo>
                  <a:cubicBezTo>
                    <a:pt x="5586" y="1575"/>
                    <a:pt x="11172" y="3150"/>
                    <a:pt x="14897" y="4163"/>
                  </a:cubicBezTo>
                  <a:cubicBezTo>
                    <a:pt x="18621" y="5175"/>
                    <a:pt x="20483" y="5625"/>
                    <a:pt x="21041" y="6413"/>
                  </a:cubicBezTo>
                  <a:cubicBezTo>
                    <a:pt x="21600" y="7200"/>
                    <a:pt x="20855" y="8325"/>
                    <a:pt x="17876" y="10350"/>
                  </a:cubicBezTo>
                  <a:cubicBezTo>
                    <a:pt x="14897" y="12375"/>
                    <a:pt x="9683" y="15300"/>
                    <a:pt x="6703" y="17325"/>
                  </a:cubicBezTo>
                  <a:cubicBezTo>
                    <a:pt x="3724" y="19350"/>
                    <a:pt x="2979" y="20475"/>
                    <a:pt x="2234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4900718" y="1047499"/>
              <a:ext cx="158115" cy="14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5572259" y="631675"/>
              <a:ext cx="287021" cy="323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33" fill="norm" stroke="1" extrusionOk="0">
                  <a:moveTo>
                    <a:pt x="12410" y="2015"/>
                  </a:moveTo>
                  <a:cubicBezTo>
                    <a:pt x="11682" y="1142"/>
                    <a:pt x="10954" y="269"/>
                    <a:pt x="9983" y="51"/>
                  </a:cubicBezTo>
                  <a:cubicBezTo>
                    <a:pt x="9012" y="-167"/>
                    <a:pt x="7799" y="269"/>
                    <a:pt x="6100" y="2124"/>
                  </a:cubicBezTo>
                  <a:cubicBezTo>
                    <a:pt x="4401" y="3978"/>
                    <a:pt x="2217" y="7251"/>
                    <a:pt x="1003" y="10197"/>
                  </a:cubicBezTo>
                  <a:cubicBezTo>
                    <a:pt x="-210" y="13142"/>
                    <a:pt x="-453" y="15760"/>
                    <a:pt x="1003" y="17833"/>
                  </a:cubicBezTo>
                  <a:cubicBezTo>
                    <a:pt x="2459" y="19906"/>
                    <a:pt x="5614" y="21433"/>
                    <a:pt x="9255" y="21433"/>
                  </a:cubicBezTo>
                  <a:cubicBezTo>
                    <a:pt x="12895" y="21433"/>
                    <a:pt x="17021" y="19906"/>
                    <a:pt x="21147" y="1837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5809868" y="928914"/>
              <a:ext cx="128469" cy="197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54" y="5400"/>
                    <a:pt x="8308" y="10800"/>
                    <a:pt x="4708" y="14400"/>
                  </a:cubicBezTo>
                  <a:cubicBezTo>
                    <a:pt x="1108" y="18000"/>
                    <a:pt x="554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5799987" y="988206"/>
              <a:ext cx="98821" cy="16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5770340" y="1037617"/>
              <a:ext cx="207524" cy="7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6" y="17100"/>
                    <a:pt x="1371" y="12600"/>
                    <a:pt x="4971" y="9000"/>
                  </a:cubicBezTo>
                  <a:cubicBezTo>
                    <a:pt x="8571" y="5400"/>
                    <a:pt x="15086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6261770" y="638743"/>
              <a:ext cx="264228" cy="250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45" fill="norm" stroke="1" extrusionOk="0">
                  <a:moveTo>
                    <a:pt x="4165" y="7038"/>
                  </a:moveTo>
                  <a:cubicBezTo>
                    <a:pt x="2848" y="7038"/>
                    <a:pt x="1531" y="7038"/>
                    <a:pt x="741" y="6337"/>
                  </a:cubicBezTo>
                  <a:cubicBezTo>
                    <a:pt x="-50" y="5636"/>
                    <a:pt x="-313" y="4233"/>
                    <a:pt x="477" y="3111"/>
                  </a:cubicBezTo>
                  <a:cubicBezTo>
                    <a:pt x="1267" y="1989"/>
                    <a:pt x="3111" y="1148"/>
                    <a:pt x="4428" y="1428"/>
                  </a:cubicBezTo>
                  <a:cubicBezTo>
                    <a:pt x="5746" y="1709"/>
                    <a:pt x="6536" y="3111"/>
                    <a:pt x="6931" y="5215"/>
                  </a:cubicBezTo>
                  <a:cubicBezTo>
                    <a:pt x="7326" y="7319"/>
                    <a:pt x="7326" y="10124"/>
                    <a:pt x="7326" y="12228"/>
                  </a:cubicBezTo>
                  <a:cubicBezTo>
                    <a:pt x="7326" y="14332"/>
                    <a:pt x="7326" y="15735"/>
                    <a:pt x="7063" y="17137"/>
                  </a:cubicBezTo>
                  <a:cubicBezTo>
                    <a:pt x="6799" y="18540"/>
                    <a:pt x="6272" y="19942"/>
                    <a:pt x="5877" y="19662"/>
                  </a:cubicBezTo>
                  <a:cubicBezTo>
                    <a:pt x="5482" y="19381"/>
                    <a:pt x="5219" y="17418"/>
                    <a:pt x="6272" y="14332"/>
                  </a:cubicBezTo>
                  <a:cubicBezTo>
                    <a:pt x="7326" y="11246"/>
                    <a:pt x="9697" y="7039"/>
                    <a:pt x="11409" y="4514"/>
                  </a:cubicBezTo>
                  <a:cubicBezTo>
                    <a:pt x="13121" y="1989"/>
                    <a:pt x="14175" y="1148"/>
                    <a:pt x="15360" y="587"/>
                  </a:cubicBezTo>
                  <a:cubicBezTo>
                    <a:pt x="16546" y="26"/>
                    <a:pt x="17863" y="-255"/>
                    <a:pt x="18785" y="306"/>
                  </a:cubicBezTo>
                  <a:cubicBezTo>
                    <a:pt x="19707" y="867"/>
                    <a:pt x="20233" y="2270"/>
                    <a:pt x="20628" y="5355"/>
                  </a:cubicBezTo>
                  <a:cubicBezTo>
                    <a:pt x="21024" y="8441"/>
                    <a:pt x="21287" y="13210"/>
                    <a:pt x="21024" y="16155"/>
                  </a:cubicBezTo>
                  <a:cubicBezTo>
                    <a:pt x="20760" y="19101"/>
                    <a:pt x="19970" y="20223"/>
                    <a:pt x="19180" y="2134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6620197" y="237169"/>
              <a:ext cx="19765" cy="28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959"/>
                    <a:pt x="0" y="11917"/>
                    <a:pt x="3600" y="15517"/>
                  </a:cubicBezTo>
                  <a:cubicBezTo>
                    <a:pt x="7200" y="19117"/>
                    <a:pt x="14400" y="203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6847485" y="227287"/>
              <a:ext cx="1" cy="256935"/>
            </a:xfrm>
            <a:prstGeom prst="ellipse">
              <a:avLst/>
            </a:pr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6686078" y="355754"/>
              <a:ext cx="210818" cy="2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3375" y="8100"/>
                  </a:moveTo>
                  <a:cubicBezTo>
                    <a:pt x="1688" y="10800"/>
                    <a:pt x="0" y="13500"/>
                    <a:pt x="0" y="16200"/>
                  </a:cubicBezTo>
                  <a:cubicBezTo>
                    <a:pt x="0" y="18900"/>
                    <a:pt x="1688" y="21600"/>
                    <a:pt x="5569" y="18900"/>
                  </a:cubicBezTo>
                  <a:cubicBezTo>
                    <a:pt x="9450" y="16200"/>
                    <a:pt x="15525" y="81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7074773" y="164759"/>
              <a:ext cx="239880" cy="30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215" fill="norm" stroke="1" extrusionOk="0">
                  <a:moveTo>
                    <a:pt x="0" y="4362"/>
                  </a:moveTo>
                  <a:cubicBezTo>
                    <a:pt x="1459" y="4132"/>
                    <a:pt x="2919" y="3902"/>
                    <a:pt x="4086" y="4247"/>
                  </a:cubicBezTo>
                  <a:cubicBezTo>
                    <a:pt x="5254" y="4592"/>
                    <a:pt x="6130" y="5511"/>
                    <a:pt x="6859" y="7234"/>
                  </a:cubicBezTo>
                  <a:cubicBezTo>
                    <a:pt x="7589" y="8957"/>
                    <a:pt x="8173" y="11485"/>
                    <a:pt x="8319" y="13898"/>
                  </a:cubicBezTo>
                  <a:cubicBezTo>
                    <a:pt x="8465" y="16311"/>
                    <a:pt x="8173" y="18609"/>
                    <a:pt x="7297" y="19872"/>
                  </a:cubicBezTo>
                  <a:cubicBezTo>
                    <a:pt x="6422" y="21136"/>
                    <a:pt x="4962" y="21366"/>
                    <a:pt x="3649" y="21136"/>
                  </a:cubicBezTo>
                  <a:cubicBezTo>
                    <a:pt x="2335" y="20906"/>
                    <a:pt x="1168" y="20217"/>
                    <a:pt x="730" y="19298"/>
                  </a:cubicBezTo>
                  <a:cubicBezTo>
                    <a:pt x="292" y="18379"/>
                    <a:pt x="584" y="17230"/>
                    <a:pt x="1897" y="14932"/>
                  </a:cubicBezTo>
                  <a:cubicBezTo>
                    <a:pt x="3211" y="12634"/>
                    <a:pt x="5546" y="9187"/>
                    <a:pt x="8173" y="6545"/>
                  </a:cubicBezTo>
                  <a:cubicBezTo>
                    <a:pt x="10800" y="3902"/>
                    <a:pt x="13719" y="2064"/>
                    <a:pt x="16200" y="1030"/>
                  </a:cubicBezTo>
                  <a:cubicBezTo>
                    <a:pt x="18681" y="-4"/>
                    <a:pt x="20724" y="-234"/>
                    <a:pt x="21162" y="226"/>
                  </a:cubicBezTo>
                  <a:cubicBezTo>
                    <a:pt x="21600" y="685"/>
                    <a:pt x="20432" y="1834"/>
                    <a:pt x="19265" y="2983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7015480" y="207523"/>
              <a:ext cx="138350" cy="14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0"/>
                    <a:pt x="5143" y="0"/>
                    <a:pt x="7200" y="1680"/>
                  </a:cubicBezTo>
                  <a:cubicBezTo>
                    <a:pt x="9257" y="3360"/>
                    <a:pt x="10800" y="6720"/>
                    <a:pt x="13114" y="10320"/>
                  </a:cubicBezTo>
                  <a:cubicBezTo>
                    <a:pt x="15429" y="13920"/>
                    <a:pt x="18514" y="177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7448407" y="9881"/>
              <a:ext cx="219292" cy="54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10" fill="norm" stroke="1" extrusionOk="0">
                  <a:moveTo>
                    <a:pt x="21146" y="0"/>
                  </a:moveTo>
                  <a:cubicBezTo>
                    <a:pt x="19558" y="0"/>
                    <a:pt x="17969" y="0"/>
                    <a:pt x="15905" y="647"/>
                  </a:cubicBezTo>
                  <a:cubicBezTo>
                    <a:pt x="13840" y="1293"/>
                    <a:pt x="11299" y="2587"/>
                    <a:pt x="8599" y="4656"/>
                  </a:cubicBezTo>
                  <a:cubicBezTo>
                    <a:pt x="5899" y="6726"/>
                    <a:pt x="3040" y="9571"/>
                    <a:pt x="1452" y="12093"/>
                  </a:cubicBezTo>
                  <a:cubicBezTo>
                    <a:pt x="-136" y="14616"/>
                    <a:pt x="-454" y="16814"/>
                    <a:pt x="658" y="18431"/>
                  </a:cubicBezTo>
                  <a:cubicBezTo>
                    <a:pt x="1770" y="20048"/>
                    <a:pt x="4311" y="21083"/>
                    <a:pt x="7646" y="21341"/>
                  </a:cubicBezTo>
                  <a:cubicBezTo>
                    <a:pt x="10981" y="21600"/>
                    <a:pt x="15111" y="21083"/>
                    <a:pt x="19240" y="2056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7672500" y="118584"/>
              <a:ext cx="153311" cy="29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65" fill="norm" stroke="1" extrusionOk="0">
                  <a:moveTo>
                    <a:pt x="4845" y="0"/>
                  </a:moveTo>
                  <a:cubicBezTo>
                    <a:pt x="3467" y="2113"/>
                    <a:pt x="2088" y="4226"/>
                    <a:pt x="1398" y="7278"/>
                  </a:cubicBezTo>
                  <a:cubicBezTo>
                    <a:pt x="709" y="10330"/>
                    <a:pt x="709" y="14322"/>
                    <a:pt x="939" y="16904"/>
                  </a:cubicBezTo>
                  <a:cubicBezTo>
                    <a:pt x="1169" y="19487"/>
                    <a:pt x="1628" y="20661"/>
                    <a:pt x="1628" y="20543"/>
                  </a:cubicBezTo>
                  <a:cubicBezTo>
                    <a:pt x="1628" y="20426"/>
                    <a:pt x="1169" y="19017"/>
                    <a:pt x="939" y="17022"/>
                  </a:cubicBezTo>
                  <a:cubicBezTo>
                    <a:pt x="709" y="15026"/>
                    <a:pt x="709" y="12443"/>
                    <a:pt x="2547" y="10330"/>
                  </a:cubicBezTo>
                  <a:cubicBezTo>
                    <a:pt x="4386" y="8217"/>
                    <a:pt x="8062" y="6574"/>
                    <a:pt x="11050" y="5752"/>
                  </a:cubicBezTo>
                  <a:cubicBezTo>
                    <a:pt x="14037" y="4930"/>
                    <a:pt x="16335" y="4930"/>
                    <a:pt x="18173" y="5400"/>
                  </a:cubicBezTo>
                  <a:cubicBezTo>
                    <a:pt x="20011" y="5870"/>
                    <a:pt x="21390" y="6809"/>
                    <a:pt x="21390" y="7865"/>
                  </a:cubicBezTo>
                  <a:cubicBezTo>
                    <a:pt x="21390" y="8922"/>
                    <a:pt x="20011" y="10096"/>
                    <a:pt x="17024" y="11152"/>
                  </a:cubicBezTo>
                  <a:cubicBezTo>
                    <a:pt x="14037" y="12209"/>
                    <a:pt x="9441" y="13148"/>
                    <a:pt x="5994" y="13735"/>
                  </a:cubicBezTo>
                  <a:cubicBezTo>
                    <a:pt x="2547" y="14322"/>
                    <a:pt x="250" y="14557"/>
                    <a:pt x="20" y="15026"/>
                  </a:cubicBezTo>
                  <a:cubicBezTo>
                    <a:pt x="-210" y="15496"/>
                    <a:pt x="1628" y="16200"/>
                    <a:pt x="4615" y="17374"/>
                  </a:cubicBezTo>
                  <a:cubicBezTo>
                    <a:pt x="7603" y="18548"/>
                    <a:pt x="11739" y="20191"/>
                    <a:pt x="14726" y="20896"/>
                  </a:cubicBezTo>
                  <a:cubicBezTo>
                    <a:pt x="17713" y="21600"/>
                    <a:pt x="19552" y="21365"/>
                    <a:pt x="21390" y="2113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7845574" y="256933"/>
              <a:ext cx="148232" cy="2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8087968" y="118584"/>
              <a:ext cx="24423" cy="28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717"/>
                    <a:pt x="-1582" y="9434"/>
                    <a:pt x="1118" y="13034"/>
                  </a:cubicBezTo>
                  <a:cubicBezTo>
                    <a:pt x="3818" y="16634"/>
                    <a:pt x="11918" y="19117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8211210" y="237169"/>
              <a:ext cx="187760" cy="3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8517555" y="75551"/>
              <a:ext cx="187760" cy="2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5" fill="norm" stroke="1" extrusionOk="0">
                  <a:moveTo>
                    <a:pt x="0" y="7673"/>
                  </a:moveTo>
                  <a:cubicBezTo>
                    <a:pt x="0" y="6306"/>
                    <a:pt x="0" y="4939"/>
                    <a:pt x="568" y="3709"/>
                  </a:cubicBezTo>
                  <a:cubicBezTo>
                    <a:pt x="1137" y="2478"/>
                    <a:pt x="2274" y="1385"/>
                    <a:pt x="3789" y="701"/>
                  </a:cubicBezTo>
                  <a:cubicBezTo>
                    <a:pt x="5305" y="17"/>
                    <a:pt x="7200" y="-256"/>
                    <a:pt x="8526" y="291"/>
                  </a:cubicBezTo>
                  <a:cubicBezTo>
                    <a:pt x="9853" y="838"/>
                    <a:pt x="10611" y="2205"/>
                    <a:pt x="9663" y="4802"/>
                  </a:cubicBezTo>
                  <a:cubicBezTo>
                    <a:pt x="8716" y="7400"/>
                    <a:pt x="6063" y="11228"/>
                    <a:pt x="3979" y="14235"/>
                  </a:cubicBezTo>
                  <a:cubicBezTo>
                    <a:pt x="1895" y="17243"/>
                    <a:pt x="379" y="19430"/>
                    <a:pt x="568" y="20387"/>
                  </a:cubicBezTo>
                  <a:cubicBezTo>
                    <a:pt x="758" y="21344"/>
                    <a:pt x="2653" y="21071"/>
                    <a:pt x="6442" y="20797"/>
                  </a:cubicBezTo>
                  <a:cubicBezTo>
                    <a:pt x="10232" y="20524"/>
                    <a:pt x="15916" y="20250"/>
                    <a:pt x="21600" y="1997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8733062" y="108702"/>
              <a:ext cx="239069" cy="23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21475" y="0"/>
                  </a:moveTo>
                  <a:cubicBezTo>
                    <a:pt x="19404" y="4500"/>
                    <a:pt x="17333" y="9000"/>
                    <a:pt x="14670" y="12000"/>
                  </a:cubicBezTo>
                  <a:cubicBezTo>
                    <a:pt x="12006" y="15000"/>
                    <a:pt x="8752" y="16500"/>
                    <a:pt x="6385" y="17250"/>
                  </a:cubicBezTo>
                  <a:cubicBezTo>
                    <a:pt x="4017" y="18000"/>
                    <a:pt x="2538" y="18000"/>
                    <a:pt x="1502" y="17250"/>
                  </a:cubicBezTo>
                  <a:cubicBezTo>
                    <a:pt x="467" y="16500"/>
                    <a:pt x="-125" y="15000"/>
                    <a:pt x="23" y="13500"/>
                  </a:cubicBezTo>
                  <a:cubicBezTo>
                    <a:pt x="171" y="12000"/>
                    <a:pt x="1059" y="10500"/>
                    <a:pt x="2686" y="9150"/>
                  </a:cubicBezTo>
                  <a:cubicBezTo>
                    <a:pt x="4313" y="7800"/>
                    <a:pt x="6680" y="6600"/>
                    <a:pt x="9787" y="8400"/>
                  </a:cubicBezTo>
                  <a:cubicBezTo>
                    <a:pt x="12894" y="10200"/>
                    <a:pt x="16741" y="15000"/>
                    <a:pt x="18812" y="17700"/>
                  </a:cubicBezTo>
                  <a:cubicBezTo>
                    <a:pt x="20883" y="20400"/>
                    <a:pt x="21179" y="21000"/>
                    <a:pt x="21475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9031422" y="0"/>
              <a:ext cx="107234" cy="49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5891" y="0"/>
                  </a:moveTo>
                  <a:cubicBezTo>
                    <a:pt x="9164" y="288"/>
                    <a:pt x="12436" y="576"/>
                    <a:pt x="15382" y="2304"/>
                  </a:cubicBezTo>
                  <a:cubicBezTo>
                    <a:pt x="18327" y="4032"/>
                    <a:pt x="20945" y="7200"/>
                    <a:pt x="21273" y="10080"/>
                  </a:cubicBezTo>
                  <a:cubicBezTo>
                    <a:pt x="21600" y="12960"/>
                    <a:pt x="19636" y="15552"/>
                    <a:pt x="15709" y="17424"/>
                  </a:cubicBezTo>
                  <a:cubicBezTo>
                    <a:pt x="11782" y="19296"/>
                    <a:pt x="5891" y="204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9644110" y="701626"/>
              <a:ext cx="19765" cy="1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9485997" y="948678"/>
              <a:ext cx="158114" cy="25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2492"/>
                    <a:pt x="18000" y="4985"/>
                    <a:pt x="14400" y="8585"/>
                  </a:cubicBezTo>
                  <a:cubicBezTo>
                    <a:pt x="10800" y="12185"/>
                    <a:pt x="5400" y="168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9935227" y="662098"/>
              <a:ext cx="272162" cy="36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1502" y="0"/>
                  </a:moveTo>
                  <a:cubicBezTo>
                    <a:pt x="20721" y="1751"/>
                    <a:pt x="19941" y="3503"/>
                    <a:pt x="18769" y="6130"/>
                  </a:cubicBezTo>
                  <a:cubicBezTo>
                    <a:pt x="17598" y="8757"/>
                    <a:pt x="16037" y="12259"/>
                    <a:pt x="14215" y="14692"/>
                  </a:cubicBezTo>
                  <a:cubicBezTo>
                    <a:pt x="12394" y="17124"/>
                    <a:pt x="10312" y="18487"/>
                    <a:pt x="8620" y="19265"/>
                  </a:cubicBezTo>
                  <a:cubicBezTo>
                    <a:pt x="6929" y="20043"/>
                    <a:pt x="5627" y="20238"/>
                    <a:pt x="4326" y="20238"/>
                  </a:cubicBezTo>
                  <a:cubicBezTo>
                    <a:pt x="3025" y="20238"/>
                    <a:pt x="1724" y="20043"/>
                    <a:pt x="943" y="19459"/>
                  </a:cubicBezTo>
                  <a:cubicBezTo>
                    <a:pt x="162" y="18876"/>
                    <a:pt x="-98" y="17903"/>
                    <a:pt x="32" y="16443"/>
                  </a:cubicBezTo>
                  <a:cubicBezTo>
                    <a:pt x="162" y="14984"/>
                    <a:pt x="683" y="13038"/>
                    <a:pt x="1463" y="11676"/>
                  </a:cubicBezTo>
                  <a:cubicBezTo>
                    <a:pt x="2244" y="10314"/>
                    <a:pt x="3285" y="9535"/>
                    <a:pt x="4456" y="8951"/>
                  </a:cubicBezTo>
                  <a:cubicBezTo>
                    <a:pt x="5627" y="8368"/>
                    <a:pt x="6929" y="7978"/>
                    <a:pt x="8100" y="8270"/>
                  </a:cubicBezTo>
                  <a:cubicBezTo>
                    <a:pt x="9271" y="8562"/>
                    <a:pt x="10312" y="9535"/>
                    <a:pt x="12394" y="11870"/>
                  </a:cubicBezTo>
                  <a:cubicBezTo>
                    <a:pt x="14475" y="14205"/>
                    <a:pt x="17598" y="17903"/>
                    <a:pt x="20721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10375383" y="691744"/>
              <a:ext cx="144518" cy="28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1440" y="0"/>
                  </a:moveTo>
                  <a:cubicBezTo>
                    <a:pt x="5760" y="1241"/>
                    <a:pt x="10080" y="2483"/>
                    <a:pt x="13680" y="3352"/>
                  </a:cubicBezTo>
                  <a:cubicBezTo>
                    <a:pt x="17280" y="4221"/>
                    <a:pt x="20160" y="4717"/>
                    <a:pt x="20880" y="6331"/>
                  </a:cubicBezTo>
                  <a:cubicBezTo>
                    <a:pt x="21600" y="7945"/>
                    <a:pt x="20160" y="10676"/>
                    <a:pt x="16320" y="13407"/>
                  </a:cubicBezTo>
                  <a:cubicBezTo>
                    <a:pt x="12480" y="16138"/>
                    <a:pt x="6240" y="188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10701491" y="533631"/>
              <a:ext cx="69176" cy="33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0"/>
                  </a:moveTo>
                  <a:cubicBezTo>
                    <a:pt x="2057" y="5192"/>
                    <a:pt x="4114" y="10385"/>
                    <a:pt x="6172" y="13500"/>
                  </a:cubicBezTo>
                  <a:cubicBezTo>
                    <a:pt x="8229" y="16615"/>
                    <a:pt x="10286" y="17654"/>
                    <a:pt x="11829" y="18692"/>
                  </a:cubicBezTo>
                  <a:cubicBezTo>
                    <a:pt x="13371" y="19731"/>
                    <a:pt x="14400" y="20769"/>
                    <a:pt x="15943" y="21185"/>
                  </a:cubicBezTo>
                  <a:cubicBezTo>
                    <a:pt x="17486" y="21600"/>
                    <a:pt x="19543" y="21392"/>
                    <a:pt x="21600" y="2118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10791896" y="691744"/>
              <a:ext cx="146766" cy="44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21386" y="0"/>
                  </a:moveTo>
                  <a:cubicBezTo>
                    <a:pt x="15626" y="4160"/>
                    <a:pt x="9866" y="8320"/>
                    <a:pt x="6026" y="11520"/>
                  </a:cubicBezTo>
                  <a:cubicBezTo>
                    <a:pt x="2186" y="14720"/>
                    <a:pt x="266" y="16960"/>
                    <a:pt x="26" y="18480"/>
                  </a:cubicBezTo>
                  <a:cubicBezTo>
                    <a:pt x="-214" y="20000"/>
                    <a:pt x="1226" y="20800"/>
                    <a:pt x="2666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10938661" y="882441"/>
              <a:ext cx="237170" cy="218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0" fill="norm" stroke="1" extrusionOk="0">
                  <a:moveTo>
                    <a:pt x="0" y="10199"/>
                  </a:moveTo>
                  <a:cubicBezTo>
                    <a:pt x="1800" y="6705"/>
                    <a:pt x="3600" y="3211"/>
                    <a:pt x="5400" y="1464"/>
                  </a:cubicBezTo>
                  <a:cubicBezTo>
                    <a:pt x="7200" y="-283"/>
                    <a:pt x="9000" y="-283"/>
                    <a:pt x="10200" y="511"/>
                  </a:cubicBezTo>
                  <a:cubicBezTo>
                    <a:pt x="11400" y="1305"/>
                    <a:pt x="12000" y="2893"/>
                    <a:pt x="11700" y="5276"/>
                  </a:cubicBezTo>
                  <a:cubicBezTo>
                    <a:pt x="11400" y="7658"/>
                    <a:pt x="10200" y="10835"/>
                    <a:pt x="9150" y="13058"/>
                  </a:cubicBezTo>
                  <a:cubicBezTo>
                    <a:pt x="8100" y="15282"/>
                    <a:pt x="7200" y="16552"/>
                    <a:pt x="6150" y="17664"/>
                  </a:cubicBezTo>
                  <a:cubicBezTo>
                    <a:pt x="5100" y="18776"/>
                    <a:pt x="3900" y="19729"/>
                    <a:pt x="4350" y="20364"/>
                  </a:cubicBezTo>
                  <a:cubicBezTo>
                    <a:pt x="4800" y="20999"/>
                    <a:pt x="6900" y="21317"/>
                    <a:pt x="10050" y="20841"/>
                  </a:cubicBezTo>
                  <a:cubicBezTo>
                    <a:pt x="13200" y="20364"/>
                    <a:pt x="17400" y="19093"/>
                    <a:pt x="21600" y="17823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11333944" y="849857"/>
              <a:ext cx="9882" cy="1"/>
            </a:xfrm>
            <a:prstGeom prst="ellipse">
              <a:avLst/>
            </a:pr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9248828" y="355754"/>
              <a:ext cx="1" cy="2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9120360" y="444693"/>
              <a:ext cx="197643" cy="3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</p:grpSp>
      <p:grpSp>
        <p:nvGrpSpPr>
          <p:cNvPr id="522" name="Drawing"/>
          <p:cNvGrpSpPr/>
          <p:nvPr/>
        </p:nvGrpSpPr>
        <p:grpSpPr>
          <a:xfrm>
            <a:off x="618766" y="4140586"/>
            <a:ext cx="11662876" cy="1144901"/>
            <a:chOff x="0" y="0"/>
            <a:chExt cx="11662875" cy="1144900"/>
          </a:xfrm>
        </p:grpSpPr>
        <p:sp>
          <p:nvSpPr>
            <p:cNvPr id="483" name="Line"/>
            <p:cNvSpPr/>
            <p:nvPr/>
          </p:nvSpPr>
          <p:spPr>
            <a:xfrm>
              <a:off x="-1" y="450120"/>
              <a:ext cx="379324" cy="53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11" fill="norm" stroke="1" extrusionOk="0">
                  <a:moveTo>
                    <a:pt x="10271" y="4497"/>
                  </a:moveTo>
                  <a:cubicBezTo>
                    <a:pt x="8781" y="3711"/>
                    <a:pt x="7291" y="2926"/>
                    <a:pt x="5988" y="2599"/>
                  </a:cubicBezTo>
                  <a:cubicBezTo>
                    <a:pt x="4684" y="2271"/>
                    <a:pt x="3567" y="2402"/>
                    <a:pt x="2450" y="2664"/>
                  </a:cubicBezTo>
                  <a:cubicBezTo>
                    <a:pt x="1333" y="2926"/>
                    <a:pt x="215" y="3319"/>
                    <a:pt x="29" y="4039"/>
                  </a:cubicBezTo>
                  <a:cubicBezTo>
                    <a:pt x="-157" y="4759"/>
                    <a:pt x="588" y="5806"/>
                    <a:pt x="1426" y="6526"/>
                  </a:cubicBezTo>
                  <a:cubicBezTo>
                    <a:pt x="2264" y="7246"/>
                    <a:pt x="3195" y="7639"/>
                    <a:pt x="4033" y="7573"/>
                  </a:cubicBezTo>
                  <a:cubicBezTo>
                    <a:pt x="4871" y="7508"/>
                    <a:pt x="5615" y="6984"/>
                    <a:pt x="6081" y="6395"/>
                  </a:cubicBezTo>
                  <a:cubicBezTo>
                    <a:pt x="6546" y="5806"/>
                    <a:pt x="6733" y="5151"/>
                    <a:pt x="7105" y="4300"/>
                  </a:cubicBezTo>
                  <a:cubicBezTo>
                    <a:pt x="7477" y="3449"/>
                    <a:pt x="8036" y="2402"/>
                    <a:pt x="8315" y="2271"/>
                  </a:cubicBezTo>
                  <a:cubicBezTo>
                    <a:pt x="8595" y="2140"/>
                    <a:pt x="8595" y="2926"/>
                    <a:pt x="8409" y="4693"/>
                  </a:cubicBezTo>
                  <a:cubicBezTo>
                    <a:pt x="8222" y="6460"/>
                    <a:pt x="7850" y="9209"/>
                    <a:pt x="7198" y="11042"/>
                  </a:cubicBezTo>
                  <a:cubicBezTo>
                    <a:pt x="6546" y="12875"/>
                    <a:pt x="5615" y="13791"/>
                    <a:pt x="5150" y="13660"/>
                  </a:cubicBezTo>
                  <a:cubicBezTo>
                    <a:pt x="4684" y="13529"/>
                    <a:pt x="4684" y="12351"/>
                    <a:pt x="5895" y="10780"/>
                  </a:cubicBezTo>
                  <a:cubicBezTo>
                    <a:pt x="7105" y="9209"/>
                    <a:pt x="9526" y="7246"/>
                    <a:pt x="11481" y="5806"/>
                  </a:cubicBezTo>
                  <a:cubicBezTo>
                    <a:pt x="13436" y="4366"/>
                    <a:pt x="14926" y="3449"/>
                    <a:pt x="16043" y="2468"/>
                  </a:cubicBezTo>
                  <a:cubicBezTo>
                    <a:pt x="17160" y="1486"/>
                    <a:pt x="17905" y="439"/>
                    <a:pt x="17812" y="111"/>
                  </a:cubicBezTo>
                  <a:cubicBezTo>
                    <a:pt x="17719" y="-216"/>
                    <a:pt x="16788" y="177"/>
                    <a:pt x="15950" y="1289"/>
                  </a:cubicBezTo>
                  <a:cubicBezTo>
                    <a:pt x="15112" y="2402"/>
                    <a:pt x="14367" y="4235"/>
                    <a:pt x="14553" y="6657"/>
                  </a:cubicBezTo>
                  <a:cubicBezTo>
                    <a:pt x="14740" y="9079"/>
                    <a:pt x="15857" y="12089"/>
                    <a:pt x="16415" y="14315"/>
                  </a:cubicBezTo>
                  <a:cubicBezTo>
                    <a:pt x="16974" y="16540"/>
                    <a:pt x="16974" y="17980"/>
                    <a:pt x="16695" y="19028"/>
                  </a:cubicBezTo>
                  <a:cubicBezTo>
                    <a:pt x="16415" y="20075"/>
                    <a:pt x="15857" y="20729"/>
                    <a:pt x="15112" y="21057"/>
                  </a:cubicBezTo>
                  <a:cubicBezTo>
                    <a:pt x="14367" y="21384"/>
                    <a:pt x="13436" y="21384"/>
                    <a:pt x="12691" y="21122"/>
                  </a:cubicBezTo>
                  <a:cubicBezTo>
                    <a:pt x="11946" y="20860"/>
                    <a:pt x="11388" y="20337"/>
                    <a:pt x="11667" y="18897"/>
                  </a:cubicBezTo>
                  <a:cubicBezTo>
                    <a:pt x="11946" y="17457"/>
                    <a:pt x="13064" y="15100"/>
                    <a:pt x="14367" y="13399"/>
                  </a:cubicBezTo>
                  <a:cubicBezTo>
                    <a:pt x="15671" y="11697"/>
                    <a:pt x="17160" y="10649"/>
                    <a:pt x="18371" y="10060"/>
                  </a:cubicBezTo>
                  <a:cubicBezTo>
                    <a:pt x="19581" y="9471"/>
                    <a:pt x="20512" y="9340"/>
                    <a:pt x="20977" y="9275"/>
                  </a:cubicBezTo>
                  <a:cubicBezTo>
                    <a:pt x="21443" y="9209"/>
                    <a:pt x="21443" y="9209"/>
                    <a:pt x="21443" y="9209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981319" y="602806"/>
              <a:ext cx="287390" cy="326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16260" y="0"/>
                  </a:moveTo>
                  <a:cubicBezTo>
                    <a:pt x="14788" y="3927"/>
                    <a:pt x="13315" y="7855"/>
                    <a:pt x="11720" y="10691"/>
                  </a:cubicBezTo>
                  <a:cubicBezTo>
                    <a:pt x="10124" y="13527"/>
                    <a:pt x="8406" y="15273"/>
                    <a:pt x="6810" y="16364"/>
                  </a:cubicBezTo>
                  <a:cubicBezTo>
                    <a:pt x="5215" y="17455"/>
                    <a:pt x="3742" y="17891"/>
                    <a:pt x="2515" y="17236"/>
                  </a:cubicBezTo>
                  <a:cubicBezTo>
                    <a:pt x="1288" y="16582"/>
                    <a:pt x="306" y="14836"/>
                    <a:pt x="60" y="13200"/>
                  </a:cubicBezTo>
                  <a:cubicBezTo>
                    <a:pt x="-185" y="11564"/>
                    <a:pt x="306" y="10036"/>
                    <a:pt x="1779" y="8836"/>
                  </a:cubicBezTo>
                  <a:cubicBezTo>
                    <a:pt x="3251" y="7636"/>
                    <a:pt x="5706" y="6764"/>
                    <a:pt x="8651" y="7745"/>
                  </a:cubicBezTo>
                  <a:cubicBezTo>
                    <a:pt x="11597" y="8727"/>
                    <a:pt x="15033" y="11564"/>
                    <a:pt x="17242" y="14182"/>
                  </a:cubicBezTo>
                  <a:cubicBezTo>
                    <a:pt x="19451" y="16800"/>
                    <a:pt x="20433" y="19200"/>
                    <a:pt x="21415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1579677" y="642334"/>
              <a:ext cx="163240" cy="31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496" fill="norm" stroke="1" extrusionOk="0">
                  <a:moveTo>
                    <a:pt x="3155" y="0"/>
                  </a:moveTo>
                  <a:cubicBezTo>
                    <a:pt x="7309" y="1137"/>
                    <a:pt x="11463" y="2274"/>
                    <a:pt x="14579" y="2956"/>
                  </a:cubicBezTo>
                  <a:cubicBezTo>
                    <a:pt x="17694" y="3638"/>
                    <a:pt x="19771" y="3865"/>
                    <a:pt x="20394" y="4547"/>
                  </a:cubicBezTo>
                  <a:cubicBezTo>
                    <a:pt x="21017" y="5229"/>
                    <a:pt x="20186" y="6366"/>
                    <a:pt x="16863" y="8867"/>
                  </a:cubicBezTo>
                  <a:cubicBezTo>
                    <a:pt x="13540" y="11368"/>
                    <a:pt x="7725" y="15234"/>
                    <a:pt x="4194" y="17735"/>
                  </a:cubicBezTo>
                  <a:cubicBezTo>
                    <a:pt x="663" y="20236"/>
                    <a:pt x="-583" y="21373"/>
                    <a:pt x="248" y="21486"/>
                  </a:cubicBezTo>
                  <a:cubicBezTo>
                    <a:pt x="1079" y="21600"/>
                    <a:pt x="3986" y="20691"/>
                    <a:pt x="6894" y="1978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1920925" y="612688"/>
              <a:ext cx="49411" cy="33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353"/>
                    <a:pt x="5760" y="12706"/>
                    <a:pt x="9360" y="16306"/>
                  </a:cubicBezTo>
                  <a:cubicBezTo>
                    <a:pt x="12960" y="19906"/>
                    <a:pt x="17280" y="207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2506904" y="544190"/>
              <a:ext cx="283644" cy="34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197" fill="norm" stroke="1" extrusionOk="0">
                  <a:moveTo>
                    <a:pt x="12441" y="10759"/>
                  </a:moveTo>
                  <a:cubicBezTo>
                    <a:pt x="13186" y="11559"/>
                    <a:pt x="13931" y="12359"/>
                    <a:pt x="14055" y="13759"/>
                  </a:cubicBezTo>
                  <a:cubicBezTo>
                    <a:pt x="14179" y="15159"/>
                    <a:pt x="13682" y="17159"/>
                    <a:pt x="11820" y="18559"/>
                  </a:cubicBezTo>
                  <a:cubicBezTo>
                    <a:pt x="9958" y="19959"/>
                    <a:pt x="6731" y="20759"/>
                    <a:pt x="4496" y="21059"/>
                  </a:cubicBezTo>
                  <a:cubicBezTo>
                    <a:pt x="2262" y="21359"/>
                    <a:pt x="1020" y="21159"/>
                    <a:pt x="400" y="20559"/>
                  </a:cubicBezTo>
                  <a:cubicBezTo>
                    <a:pt x="-221" y="19959"/>
                    <a:pt x="-221" y="18959"/>
                    <a:pt x="1145" y="17259"/>
                  </a:cubicBezTo>
                  <a:cubicBezTo>
                    <a:pt x="2510" y="15559"/>
                    <a:pt x="5241" y="13159"/>
                    <a:pt x="7476" y="10759"/>
                  </a:cubicBezTo>
                  <a:cubicBezTo>
                    <a:pt x="9710" y="8359"/>
                    <a:pt x="11448" y="5959"/>
                    <a:pt x="12193" y="4259"/>
                  </a:cubicBezTo>
                  <a:cubicBezTo>
                    <a:pt x="12938" y="2559"/>
                    <a:pt x="12689" y="1559"/>
                    <a:pt x="11945" y="859"/>
                  </a:cubicBezTo>
                  <a:cubicBezTo>
                    <a:pt x="11200" y="159"/>
                    <a:pt x="9958" y="-241"/>
                    <a:pt x="8345" y="159"/>
                  </a:cubicBezTo>
                  <a:cubicBezTo>
                    <a:pt x="6731" y="559"/>
                    <a:pt x="4745" y="1759"/>
                    <a:pt x="4993" y="4359"/>
                  </a:cubicBezTo>
                  <a:cubicBezTo>
                    <a:pt x="5241" y="6959"/>
                    <a:pt x="7724" y="10959"/>
                    <a:pt x="10827" y="13659"/>
                  </a:cubicBezTo>
                  <a:cubicBezTo>
                    <a:pt x="13931" y="16359"/>
                    <a:pt x="17655" y="17759"/>
                    <a:pt x="21379" y="19159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3145477" y="592923"/>
              <a:ext cx="346697" cy="33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19002" y="0"/>
                  </a:moveTo>
                  <a:cubicBezTo>
                    <a:pt x="19205" y="1059"/>
                    <a:pt x="19409" y="2118"/>
                    <a:pt x="18900" y="3706"/>
                  </a:cubicBezTo>
                  <a:cubicBezTo>
                    <a:pt x="18390" y="5294"/>
                    <a:pt x="17168" y="7412"/>
                    <a:pt x="15232" y="9424"/>
                  </a:cubicBezTo>
                  <a:cubicBezTo>
                    <a:pt x="13296" y="11435"/>
                    <a:pt x="10647" y="13341"/>
                    <a:pt x="8813" y="14506"/>
                  </a:cubicBezTo>
                  <a:cubicBezTo>
                    <a:pt x="6979" y="15671"/>
                    <a:pt x="5960" y="16094"/>
                    <a:pt x="4941" y="16412"/>
                  </a:cubicBezTo>
                  <a:cubicBezTo>
                    <a:pt x="3922" y="16729"/>
                    <a:pt x="2904" y="16941"/>
                    <a:pt x="1987" y="16729"/>
                  </a:cubicBezTo>
                  <a:cubicBezTo>
                    <a:pt x="1070" y="16518"/>
                    <a:pt x="255" y="15882"/>
                    <a:pt x="51" y="15035"/>
                  </a:cubicBezTo>
                  <a:cubicBezTo>
                    <a:pt x="-153" y="14188"/>
                    <a:pt x="255" y="13129"/>
                    <a:pt x="1273" y="11859"/>
                  </a:cubicBezTo>
                  <a:cubicBezTo>
                    <a:pt x="2292" y="10588"/>
                    <a:pt x="3922" y="9106"/>
                    <a:pt x="5247" y="8365"/>
                  </a:cubicBezTo>
                  <a:cubicBezTo>
                    <a:pt x="6572" y="7624"/>
                    <a:pt x="7590" y="7624"/>
                    <a:pt x="8915" y="8788"/>
                  </a:cubicBezTo>
                  <a:cubicBezTo>
                    <a:pt x="10239" y="9953"/>
                    <a:pt x="11870" y="12282"/>
                    <a:pt x="13500" y="14400"/>
                  </a:cubicBezTo>
                  <a:cubicBezTo>
                    <a:pt x="15130" y="16518"/>
                    <a:pt x="16760" y="18424"/>
                    <a:pt x="18085" y="19588"/>
                  </a:cubicBezTo>
                  <a:cubicBezTo>
                    <a:pt x="19409" y="20753"/>
                    <a:pt x="20428" y="21176"/>
                    <a:pt x="21447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3732026" y="592923"/>
              <a:ext cx="175195" cy="217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7674" y="0"/>
                  </a:moveTo>
                  <a:cubicBezTo>
                    <a:pt x="12474" y="3273"/>
                    <a:pt x="7274" y="6545"/>
                    <a:pt x="4074" y="9164"/>
                  </a:cubicBezTo>
                  <a:cubicBezTo>
                    <a:pt x="874" y="11782"/>
                    <a:pt x="-326" y="13745"/>
                    <a:pt x="74" y="14727"/>
                  </a:cubicBezTo>
                  <a:cubicBezTo>
                    <a:pt x="474" y="15709"/>
                    <a:pt x="2474" y="15709"/>
                    <a:pt x="5674" y="16036"/>
                  </a:cubicBezTo>
                  <a:cubicBezTo>
                    <a:pt x="8874" y="16364"/>
                    <a:pt x="13274" y="17018"/>
                    <a:pt x="16074" y="18000"/>
                  </a:cubicBezTo>
                  <a:cubicBezTo>
                    <a:pt x="18874" y="18982"/>
                    <a:pt x="20074" y="20291"/>
                    <a:pt x="21274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4287962" y="405164"/>
              <a:ext cx="143009" cy="28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694" y="0"/>
                  </a:moveTo>
                  <a:cubicBezTo>
                    <a:pt x="1185" y="5710"/>
                    <a:pt x="1676" y="11421"/>
                    <a:pt x="1676" y="15145"/>
                  </a:cubicBezTo>
                  <a:cubicBezTo>
                    <a:pt x="1676" y="18869"/>
                    <a:pt x="1185" y="20607"/>
                    <a:pt x="694" y="20731"/>
                  </a:cubicBezTo>
                  <a:cubicBezTo>
                    <a:pt x="203" y="20855"/>
                    <a:pt x="-288" y="19366"/>
                    <a:pt x="203" y="17379"/>
                  </a:cubicBezTo>
                  <a:cubicBezTo>
                    <a:pt x="694" y="15393"/>
                    <a:pt x="2167" y="12910"/>
                    <a:pt x="3885" y="11297"/>
                  </a:cubicBezTo>
                  <a:cubicBezTo>
                    <a:pt x="5603" y="9683"/>
                    <a:pt x="7567" y="8938"/>
                    <a:pt x="10512" y="8317"/>
                  </a:cubicBezTo>
                  <a:cubicBezTo>
                    <a:pt x="13457" y="7697"/>
                    <a:pt x="17385" y="7200"/>
                    <a:pt x="19348" y="7572"/>
                  </a:cubicBezTo>
                  <a:cubicBezTo>
                    <a:pt x="21312" y="7945"/>
                    <a:pt x="21312" y="9186"/>
                    <a:pt x="20330" y="10179"/>
                  </a:cubicBezTo>
                  <a:cubicBezTo>
                    <a:pt x="19348" y="11172"/>
                    <a:pt x="17385" y="11917"/>
                    <a:pt x="15176" y="12538"/>
                  </a:cubicBezTo>
                  <a:cubicBezTo>
                    <a:pt x="12967" y="13159"/>
                    <a:pt x="10512" y="13655"/>
                    <a:pt x="10021" y="14648"/>
                  </a:cubicBezTo>
                  <a:cubicBezTo>
                    <a:pt x="9530" y="15641"/>
                    <a:pt x="11003" y="17131"/>
                    <a:pt x="13212" y="18372"/>
                  </a:cubicBezTo>
                  <a:cubicBezTo>
                    <a:pt x="15421" y="19614"/>
                    <a:pt x="18367" y="20607"/>
                    <a:pt x="21312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4529790" y="543513"/>
              <a:ext cx="118586" cy="3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4697785" y="385400"/>
              <a:ext cx="9884" cy="29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4292620" y="803741"/>
              <a:ext cx="319749" cy="5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0" y="21600"/>
                  </a:moveTo>
                  <a:cubicBezTo>
                    <a:pt x="3086" y="15247"/>
                    <a:pt x="6171" y="8894"/>
                    <a:pt x="9147" y="5082"/>
                  </a:cubicBezTo>
                  <a:cubicBezTo>
                    <a:pt x="12122" y="1271"/>
                    <a:pt x="14988" y="0"/>
                    <a:pt x="17082" y="0"/>
                  </a:cubicBezTo>
                  <a:cubicBezTo>
                    <a:pt x="19176" y="0"/>
                    <a:pt x="20498" y="1271"/>
                    <a:pt x="21049" y="2541"/>
                  </a:cubicBezTo>
                  <a:cubicBezTo>
                    <a:pt x="21600" y="3812"/>
                    <a:pt x="21380" y="5082"/>
                    <a:pt x="21159" y="6353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4366598" y="931050"/>
              <a:ext cx="242250" cy="21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47" fill="norm" stroke="1" extrusionOk="0">
                  <a:moveTo>
                    <a:pt x="2201" y="3715"/>
                  </a:moveTo>
                  <a:cubicBezTo>
                    <a:pt x="3077" y="2406"/>
                    <a:pt x="3952" y="1097"/>
                    <a:pt x="5266" y="443"/>
                  </a:cubicBezTo>
                  <a:cubicBezTo>
                    <a:pt x="6580" y="-212"/>
                    <a:pt x="8331" y="-212"/>
                    <a:pt x="9207" y="933"/>
                  </a:cubicBezTo>
                  <a:cubicBezTo>
                    <a:pt x="10082" y="2079"/>
                    <a:pt x="10082" y="4370"/>
                    <a:pt x="8769" y="7315"/>
                  </a:cubicBezTo>
                  <a:cubicBezTo>
                    <a:pt x="7455" y="10261"/>
                    <a:pt x="4828" y="13861"/>
                    <a:pt x="2931" y="16315"/>
                  </a:cubicBezTo>
                  <a:cubicBezTo>
                    <a:pt x="1034" y="18770"/>
                    <a:pt x="-134" y="20079"/>
                    <a:pt x="12" y="20733"/>
                  </a:cubicBezTo>
                  <a:cubicBezTo>
                    <a:pt x="158" y="21388"/>
                    <a:pt x="1617" y="21388"/>
                    <a:pt x="4682" y="20897"/>
                  </a:cubicBezTo>
                  <a:cubicBezTo>
                    <a:pt x="7747" y="20406"/>
                    <a:pt x="12417" y="19424"/>
                    <a:pt x="15482" y="19097"/>
                  </a:cubicBezTo>
                  <a:cubicBezTo>
                    <a:pt x="18547" y="18770"/>
                    <a:pt x="20007" y="19097"/>
                    <a:pt x="21466" y="19424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5695874" y="503985"/>
              <a:ext cx="19765" cy="30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6039"/>
                    <a:pt x="14400" y="12077"/>
                    <a:pt x="10800" y="15677"/>
                  </a:cubicBezTo>
                  <a:cubicBezTo>
                    <a:pt x="7200" y="19277"/>
                    <a:pt x="3600" y="2043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5498233" y="500691"/>
              <a:ext cx="898607" cy="33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0" y="10905"/>
                  </a:moveTo>
                  <a:cubicBezTo>
                    <a:pt x="2215" y="9437"/>
                    <a:pt x="4431" y="7969"/>
                    <a:pt x="5815" y="7025"/>
                  </a:cubicBezTo>
                  <a:cubicBezTo>
                    <a:pt x="7200" y="6082"/>
                    <a:pt x="7754" y="5662"/>
                    <a:pt x="8070" y="4928"/>
                  </a:cubicBezTo>
                  <a:cubicBezTo>
                    <a:pt x="8387" y="4194"/>
                    <a:pt x="8466" y="3146"/>
                    <a:pt x="8426" y="2097"/>
                  </a:cubicBezTo>
                  <a:cubicBezTo>
                    <a:pt x="8387" y="1049"/>
                    <a:pt x="8229" y="0"/>
                    <a:pt x="8070" y="0"/>
                  </a:cubicBezTo>
                  <a:cubicBezTo>
                    <a:pt x="7912" y="0"/>
                    <a:pt x="7754" y="1049"/>
                    <a:pt x="7675" y="3250"/>
                  </a:cubicBezTo>
                  <a:cubicBezTo>
                    <a:pt x="7596" y="5452"/>
                    <a:pt x="7596" y="8808"/>
                    <a:pt x="7596" y="11010"/>
                  </a:cubicBezTo>
                  <a:cubicBezTo>
                    <a:pt x="7596" y="13212"/>
                    <a:pt x="7596" y="14260"/>
                    <a:pt x="7516" y="15309"/>
                  </a:cubicBezTo>
                  <a:cubicBezTo>
                    <a:pt x="7437" y="16357"/>
                    <a:pt x="7279" y="17406"/>
                    <a:pt x="7200" y="17406"/>
                  </a:cubicBezTo>
                  <a:cubicBezTo>
                    <a:pt x="7121" y="17406"/>
                    <a:pt x="7121" y="16357"/>
                    <a:pt x="7319" y="14784"/>
                  </a:cubicBezTo>
                  <a:cubicBezTo>
                    <a:pt x="7516" y="13212"/>
                    <a:pt x="7912" y="11115"/>
                    <a:pt x="8387" y="9647"/>
                  </a:cubicBezTo>
                  <a:cubicBezTo>
                    <a:pt x="8862" y="8179"/>
                    <a:pt x="9415" y="7340"/>
                    <a:pt x="9692" y="7445"/>
                  </a:cubicBezTo>
                  <a:cubicBezTo>
                    <a:pt x="9969" y="7550"/>
                    <a:pt x="9969" y="8598"/>
                    <a:pt x="9969" y="10171"/>
                  </a:cubicBezTo>
                  <a:cubicBezTo>
                    <a:pt x="9969" y="11744"/>
                    <a:pt x="9969" y="13841"/>
                    <a:pt x="9969" y="15414"/>
                  </a:cubicBezTo>
                  <a:cubicBezTo>
                    <a:pt x="9969" y="16986"/>
                    <a:pt x="9969" y="18035"/>
                    <a:pt x="10167" y="18769"/>
                  </a:cubicBezTo>
                  <a:cubicBezTo>
                    <a:pt x="10365" y="19503"/>
                    <a:pt x="10760" y="19922"/>
                    <a:pt x="11393" y="19398"/>
                  </a:cubicBezTo>
                  <a:cubicBezTo>
                    <a:pt x="12026" y="18874"/>
                    <a:pt x="12897" y="17406"/>
                    <a:pt x="13451" y="16148"/>
                  </a:cubicBezTo>
                  <a:cubicBezTo>
                    <a:pt x="14004" y="14889"/>
                    <a:pt x="14242" y="13841"/>
                    <a:pt x="14400" y="12792"/>
                  </a:cubicBezTo>
                  <a:cubicBezTo>
                    <a:pt x="14558" y="11744"/>
                    <a:pt x="14637" y="10695"/>
                    <a:pt x="14558" y="9751"/>
                  </a:cubicBezTo>
                  <a:cubicBezTo>
                    <a:pt x="14479" y="8808"/>
                    <a:pt x="14242" y="7969"/>
                    <a:pt x="13925" y="7445"/>
                  </a:cubicBezTo>
                  <a:cubicBezTo>
                    <a:pt x="13609" y="6920"/>
                    <a:pt x="13213" y="6711"/>
                    <a:pt x="12818" y="6920"/>
                  </a:cubicBezTo>
                  <a:cubicBezTo>
                    <a:pt x="12422" y="7130"/>
                    <a:pt x="12026" y="7759"/>
                    <a:pt x="11789" y="8913"/>
                  </a:cubicBezTo>
                  <a:cubicBezTo>
                    <a:pt x="11552" y="10066"/>
                    <a:pt x="11473" y="11744"/>
                    <a:pt x="11749" y="13421"/>
                  </a:cubicBezTo>
                  <a:cubicBezTo>
                    <a:pt x="12026" y="15099"/>
                    <a:pt x="12659" y="16777"/>
                    <a:pt x="13371" y="17720"/>
                  </a:cubicBezTo>
                  <a:cubicBezTo>
                    <a:pt x="14084" y="18664"/>
                    <a:pt x="14875" y="18874"/>
                    <a:pt x="15468" y="18874"/>
                  </a:cubicBezTo>
                  <a:cubicBezTo>
                    <a:pt x="16062" y="18874"/>
                    <a:pt x="16457" y="18664"/>
                    <a:pt x="16892" y="17616"/>
                  </a:cubicBezTo>
                  <a:cubicBezTo>
                    <a:pt x="17327" y="16567"/>
                    <a:pt x="17802" y="14680"/>
                    <a:pt x="18000" y="12897"/>
                  </a:cubicBezTo>
                  <a:cubicBezTo>
                    <a:pt x="18198" y="11115"/>
                    <a:pt x="18119" y="9437"/>
                    <a:pt x="18079" y="9227"/>
                  </a:cubicBezTo>
                  <a:cubicBezTo>
                    <a:pt x="18040" y="9017"/>
                    <a:pt x="18040" y="10276"/>
                    <a:pt x="18040" y="11429"/>
                  </a:cubicBezTo>
                  <a:cubicBezTo>
                    <a:pt x="18040" y="12583"/>
                    <a:pt x="18040" y="13631"/>
                    <a:pt x="18040" y="14680"/>
                  </a:cubicBezTo>
                  <a:cubicBezTo>
                    <a:pt x="18040" y="15728"/>
                    <a:pt x="18040" y="16777"/>
                    <a:pt x="18079" y="16777"/>
                  </a:cubicBezTo>
                  <a:cubicBezTo>
                    <a:pt x="18119" y="16777"/>
                    <a:pt x="18198" y="15728"/>
                    <a:pt x="18356" y="14050"/>
                  </a:cubicBezTo>
                  <a:cubicBezTo>
                    <a:pt x="18514" y="12373"/>
                    <a:pt x="18752" y="10066"/>
                    <a:pt x="19029" y="8388"/>
                  </a:cubicBezTo>
                  <a:cubicBezTo>
                    <a:pt x="19305" y="6711"/>
                    <a:pt x="19622" y="5662"/>
                    <a:pt x="20018" y="5033"/>
                  </a:cubicBezTo>
                  <a:cubicBezTo>
                    <a:pt x="20413" y="4404"/>
                    <a:pt x="20888" y="4194"/>
                    <a:pt x="21165" y="4614"/>
                  </a:cubicBezTo>
                  <a:cubicBezTo>
                    <a:pt x="21442" y="5033"/>
                    <a:pt x="21521" y="6082"/>
                    <a:pt x="21560" y="8493"/>
                  </a:cubicBezTo>
                  <a:cubicBezTo>
                    <a:pt x="21600" y="10905"/>
                    <a:pt x="21600" y="14680"/>
                    <a:pt x="21481" y="17091"/>
                  </a:cubicBezTo>
                  <a:cubicBezTo>
                    <a:pt x="21363" y="19503"/>
                    <a:pt x="21125" y="20551"/>
                    <a:pt x="20888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6873638" y="413152"/>
              <a:ext cx="245255" cy="41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28" fill="norm" stroke="1" extrusionOk="0">
                  <a:moveTo>
                    <a:pt x="21443" y="1119"/>
                  </a:moveTo>
                  <a:cubicBezTo>
                    <a:pt x="18851" y="608"/>
                    <a:pt x="16259" y="98"/>
                    <a:pt x="12659" y="13"/>
                  </a:cubicBezTo>
                  <a:cubicBezTo>
                    <a:pt x="9059" y="-72"/>
                    <a:pt x="4451" y="268"/>
                    <a:pt x="2147" y="1034"/>
                  </a:cubicBezTo>
                  <a:cubicBezTo>
                    <a:pt x="-157" y="1799"/>
                    <a:pt x="-157" y="2989"/>
                    <a:pt x="131" y="6136"/>
                  </a:cubicBezTo>
                  <a:cubicBezTo>
                    <a:pt x="419" y="9282"/>
                    <a:pt x="995" y="14385"/>
                    <a:pt x="1715" y="17276"/>
                  </a:cubicBezTo>
                  <a:cubicBezTo>
                    <a:pt x="2435" y="20167"/>
                    <a:pt x="3299" y="20848"/>
                    <a:pt x="4163" y="2152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6948994" y="484221"/>
              <a:ext cx="21668" cy="36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670"/>
                    <a:pt x="-1303" y="9341"/>
                    <a:pt x="240" y="12941"/>
                  </a:cubicBezTo>
                  <a:cubicBezTo>
                    <a:pt x="1783" y="16541"/>
                    <a:pt x="11040" y="1907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6950897" y="666627"/>
              <a:ext cx="158192" cy="64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195" fill="norm" stroke="1" extrusionOk="0">
                  <a:moveTo>
                    <a:pt x="0" y="14715"/>
                  </a:moveTo>
                  <a:cubicBezTo>
                    <a:pt x="1322" y="10395"/>
                    <a:pt x="2645" y="6075"/>
                    <a:pt x="5290" y="3375"/>
                  </a:cubicBezTo>
                  <a:cubicBezTo>
                    <a:pt x="7935" y="675"/>
                    <a:pt x="11902" y="-405"/>
                    <a:pt x="14988" y="135"/>
                  </a:cubicBezTo>
                  <a:cubicBezTo>
                    <a:pt x="18073" y="675"/>
                    <a:pt x="20278" y="2835"/>
                    <a:pt x="20939" y="6615"/>
                  </a:cubicBezTo>
                  <a:cubicBezTo>
                    <a:pt x="21600" y="10395"/>
                    <a:pt x="20718" y="15795"/>
                    <a:pt x="19837" y="2119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6960778" y="869621"/>
              <a:ext cx="197643" cy="4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0"/>
                  </a:moveTo>
                  <a:cubicBezTo>
                    <a:pt x="360" y="7200"/>
                    <a:pt x="720" y="14400"/>
                    <a:pt x="1800" y="18000"/>
                  </a:cubicBezTo>
                  <a:cubicBezTo>
                    <a:pt x="2880" y="21600"/>
                    <a:pt x="4680" y="21600"/>
                    <a:pt x="8100" y="18000"/>
                  </a:cubicBezTo>
                  <a:cubicBezTo>
                    <a:pt x="11520" y="14400"/>
                    <a:pt x="1656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7250291" y="473491"/>
              <a:ext cx="208113" cy="40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405" fill="norm" stroke="1" extrusionOk="0">
                  <a:moveTo>
                    <a:pt x="20639" y="3181"/>
                  </a:moveTo>
                  <a:cubicBezTo>
                    <a:pt x="20972" y="2310"/>
                    <a:pt x="21304" y="1439"/>
                    <a:pt x="20473" y="829"/>
                  </a:cubicBezTo>
                  <a:cubicBezTo>
                    <a:pt x="19642" y="219"/>
                    <a:pt x="17649" y="-129"/>
                    <a:pt x="14990" y="45"/>
                  </a:cubicBezTo>
                  <a:cubicBezTo>
                    <a:pt x="12332" y="219"/>
                    <a:pt x="9009" y="916"/>
                    <a:pt x="6849" y="1613"/>
                  </a:cubicBezTo>
                  <a:cubicBezTo>
                    <a:pt x="4689" y="2310"/>
                    <a:pt x="3692" y="3006"/>
                    <a:pt x="3858" y="4139"/>
                  </a:cubicBezTo>
                  <a:cubicBezTo>
                    <a:pt x="4024" y="5271"/>
                    <a:pt x="5353" y="6839"/>
                    <a:pt x="8178" y="8494"/>
                  </a:cubicBezTo>
                  <a:cubicBezTo>
                    <a:pt x="11002" y="10148"/>
                    <a:pt x="15322" y="11890"/>
                    <a:pt x="17649" y="13371"/>
                  </a:cubicBezTo>
                  <a:cubicBezTo>
                    <a:pt x="19975" y="14852"/>
                    <a:pt x="20307" y="16071"/>
                    <a:pt x="19975" y="17029"/>
                  </a:cubicBezTo>
                  <a:cubicBezTo>
                    <a:pt x="19642" y="17987"/>
                    <a:pt x="18646" y="18684"/>
                    <a:pt x="17150" y="19206"/>
                  </a:cubicBezTo>
                  <a:cubicBezTo>
                    <a:pt x="15655" y="19729"/>
                    <a:pt x="13661" y="20077"/>
                    <a:pt x="11667" y="20426"/>
                  </a:cubicBezTo>
                  <a:cubicBezTo>
                    <a:pt x="9673" y="20774"/>
                    <a:pt x="7679" y="21123"/>
                    <a:pt x="5353" y="21297"/>
                  </a:cubicBezTo>
                  <a:cubicBezTo>
                    <a:pt x="3027" y="21471"/>
                    <a:pt x="369" y="21471"/>
                    <a:pt x="36" y="21036"/>
                  </a:cubicBezTo>
                  <a:cubicBezTo>
                    <a:pt x="-296" y="20600"/>
                    <a:pt x="1698" y="19729"/>
                    <a:pt x="3692" y="1885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7524056" y="770801"/>
              <a:ext cx="138350" cy="2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0"/>
                  </a:moveTo>
                  <a:cubicBezTo>
                    <a:pt x="514" y="5063"/>
                    <a:pt x="1029" y="10125"/>
                    <a:pt x="1286" y="14006"/>
                  </a:cubicBezTo>
                  <a:cubicBezTo>
                    <a:pt x="1543" y="17888"/>
                    <a:pt x="1543" y="20587"/>
                    <a:pt x="1543" y="21094"/>
                  </a:cubicBezTo>
                  <a:cubicBezTo>
                    <a:pt x="1543" y="21600"/>
                    <a:pt x="1543" y="19913"/>
                    <a:pt x="2057" y="17381"/>
                  </a:cubicBezTo>
                  <a:cubicBezTo>
                    <a:pt x="2571" y="14850"/>
                    <a:pt x="3600" y="11475"/>
                    <a:pt x="4886" y="8944"/>
                  </a:cubicBezTo>
                  <a:cubicBezTo>
                    <a:pt x="6171" y="6413"/>
                    <a:pt x="7714" y="4725"/>
                    <a:pt x="9771" y="3544"/>
                  </a:cubicBezTo>
                  <a:cubicBezTo>
                    <a:pt x="11829" y="2363"/>
                    <a:pt x="14400" y="1688"/>
                    <a:pt x="16457" y="4725"/>
                  </a:cubicBezTo>
                  <a:cubicBezTo>
                    <a:pt x="18514" y="7763"/>
                    <a:pt x="20057" y="14513"/>
                    <a:pt x="21600" y="21263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7929221" y="474339"/>
              <a:ext cx="230646" cy="22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fill="norm" stroke="1" extrusionOk="0">
                  <a:moveTo>
                    <a:pt x="1825" y="0"/>
                  </a:moveTo>
                  <a:cubicBezTo>
                    <a:pt x="6389" y="939"/>
                    <a:pt x="10952" y="1878"/>
                    <a:pt x="14146" y="2504"/>
                  </a:cubicBezTo>
                  <a:cubicBezTo>
                    <a:pt x="17341" y="3130"/>
                    <a:pt x="19166" y="3443"/>
                    <a:pt x="20231" y="4383"/>
                  </a:cubicBezTo>
                  <a:cubicBezTo>
                    <a:pt x="21296" y="5322"/>
                    <a:pt x="21600" y="6887"/>
                    <a:pt x="20992" y="7983"/>
                  </a:cubicBezTo>
                  <a:cubicBezTo>
                    <a:pt x="20383" y="9078"/>
                    <a:pt x="18862" y="9704"/>
                    <a:pt x="15211" y="11896"/>
                  </a:cubicBezTo>
                  <a:cubicBezTo>
                    <a:pt x="11561" y="14087"/>
                    <a:pt x="5780" y="178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7919339" y="711508"/>
              <a:ext cx="197642" cy="158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8335259" y="375699"/>
              <a:ext cx="265943" cy="34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203" fill="norm" stroke="1" extrusionOk="0">
                  <a:moveTo>
                    <a:pt x="13203" y="5389"/>
                  </a:moveTo>
                  <a:cubicBezTo>
                    <a:pt x="13203" y="4389"/>
                    <a:pt x="13203" y="3389"/>
                    <a:pt x="13073" y="2389"/>
                  </a:cubicBezTo>
                  <a:cubicBezTo>
                    <a:pt x="12943" y="1389"/>
                    <a:pt x="12682" y="389"/>
                    <a:pt x="11902" y="89"/>
                  </a:cubicBezTo>
                  <a:cubicBezTo>
                    <a:pt x="11121" y="-211"/>
                    <a:pt x="9820" y="189"/>
                    <a:pt x="7608" y="2189"/>
                  </a:cubicBezTo>
                  <a:cubicBezTo>
                    <a:pt x="5396" y="4189"/>
                    <a:pt x="2273" y="7789"/>
                    <a:pt x="841" y="10689"/>
                  </a:cubicBezTo>
                  <a:cubicBezTo>
                    <a:pt x="-590" y="13589"/>
                    <a:pt x="-330" y="15789"/>
                    <a:pt x="2663" y="17489"/>
                  </a:cubicBezTo>
                  <a:cubicBezTo>
                    <a:pt x="5656" y="19189"/>
                    <a:pt x="11381" y="20389"/>
                    <a:pt x="14894" y="20889"/>
                  </a:cubicBezTo>
                  <a:cubicBezTo>
                    <a:pt x="18408" y="21389"/>
                    <a:pt x="19709" y="21189"/>
                    <a:pt x="21010" y="20989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8581437" y="671980"/>
              <a:ext cx="128468" cy="22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5322"/>
                    <a:pt x="9415" y="10643"/>
                    <a:pt x="5815" y="14243"/>
                  </a:cubicBezTo>
                  <a:cubicBezTo>
                    <a:pt x="2215" y="17843"/>
                    <a:pt x="1108" y="197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8551791" y="701626"/>
              <a:ext cx="152399" cy="217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0" y="0"/>
                  </a:moveTo>
                  <a:cubicBezTo>
                    <a:pt x="5515" y="4255"/>
                    <a:pt x="11030" y="8509"/>
                    <a:pt x="14706" y="11291"/>
                  </a:cubicBezTo>
                  <a:cubicBezTo>
                    <a:pt x="18383" y="14073"/>
                    <a:pt x="20221" y="15382"/>
                    <a:pt x="20911" y="16855"/>
                  </a:cubicBezTo>
                  <a:cubicBezTo>
                    <a:pt x="21600" y="18327"/>
                    <a:pt x="21140" y="19964"/>
                    <a:pt x="20681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8538300" y="800447"/>
              <a:ext cx="191370" cy="3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4794" y="21600"/>
                  </a:moveTo>
                  <a:cubicBezTo>
                    <a:pt x="2232" y="18000"/>
                    <a:pt x="-331" y="14400"/>
                    <a:pt x="35" y="12600"/>
                  </a:cubicBezTo>
                  <a:cubicBezTo>
                    <a:pt x="401" y="10800"/>
                    <a:pt x="3696" y="10800"/>
                    <a:pt x="7723" y="9000"/>
                  </a:cubicBezTo>
                  <a:cubicBezTo>
                    <a:pt x="11750" y="7200"/>
                    <a:pt x="16510" y="3600"/>
                    <a:pt x="21269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9034104" y="436808"/>
              <a:ext cx="234278" cy="25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0930" fill="norm" stroke="1" extrusionOk="0">
                  <a:moveTo>
                    <a:pt x="1974" y="4696"/>
                  </a:moveTo>
                  <a:cubicBezTo>
                    <a:pt x="1074" y="6046"/>
                    <a:pt x="174" y="7396"/>
                    <a:pt x="24" y="9421"/>
                  </a:cubicBezTo>
                  <a:cubicBezTo>
                    <a:pt x="-126" y="11446"/>
                    <a:pt x="474" y="14146"/>
                    <a:pt x="624" y="16441"/>
                  </a:cubicBezTo>
                  <a:cubicBezTo>
                    <a:pt x="774" y="18736"/>
                    <a:pt x="474" y="20626"/>
                    <a:pt x="324" y="20896"/>
                  </a:cubicBezTo>
                  <a:cubicBezTo>
                    <a:pt x="174" y="21166"/>
                    <a:pt x="174" y="19816"/>
                    <a:pt x="624" y="16981"/>
                  </a:cubicBezTo>
                  <a:cubicBezTo>
                    <a:pt x="1074" y="14146"/>
                    <a:pt x="1974" y="9826"/>
                    <a:pt x="3474" y="6586"/>
                  </a:cubicBezTo>
                  <a:cubicBezTo>
                    <a:pt x="4974" y="3346"/>
                    <a:pt x="7074" y="1186"/>
                    <a:pt x="9624" y="376"/>
                  </a:cubicBezTo>
                  <a:cubicBezTo>
                    <a:pt x="12174" y="-434"/>
                    <a:pt x="15174" y="106"/>
                    <a:pt x="17424" y="1591"/>
                  </a:cubicBezTo>
                  <a:cubicBezTo>
                    <a:pt x="19674" y="3076"/>
                    <a:pt x="21174" y="5506"/>
                    <a:pt x="21324" y="8881"/>
                  </a:cubicBezTo>
                  <a:cubicBezTo>
                    <a:pt x="21474" y="12256"/>
                    <a:pt x="20274" y="16576"/>
                    <a:pt x="19074" y="20896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9292946" y="118584"/>
              <a:ext cx="59293" cy="29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040"/>
                    <a:pt x="4800" y="10080"/>
                    <a:pt x="8400" y="13680"/>
                  </a:cubicBezTo>
                  <a:cubicBezTo>
                    <a:pt x="12000" y="17280"/>
                    <a:pt x="16800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9530116" y="138348"/>
              <a:ext cx="39529" cy="26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9431295" y="247051"/>
              <a:ext cx="207525" cy="1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9717875" y="98820"/>
              <a:ext cx="207525" cy="285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2979"/>
                  </a:moveTo>
                  <a:cubicBezTo>
                    <a:pt x="1714" y="3228"/>
                    <a:pt x="3429" y="3476"/>
                    <a:pt x="4971" y="4966"/>
                  </a:cubicBezTo>
                  <a:cubicBezTo>
                    <a:pt x="6514" y="6455"/>
                    <a:pt x="7886" y="9186"/>
                    <a:pt x="8571" y="11793"/>
                  </a:cubicBezTo>
                  <a:cubicBezTo>
                    <a:pt x="9257" y="14400"/>
                    <a:pt x="9257" y="16883"/>
                    <a:pt x="8743" y="18621"/>
                  </a:cubicBezTo>
                  <a:cubicBezTo>
                    <a:pt x="8229" y="20359"/>
                    <a:pt x="7200" y="21352"/>
                    <a:pt x="6000" y="21476"/>
                  </a:cubicBezTo>
                  <a:cubicBezTo>
                    <a:pt x="4800" y="21600"/>
                    <a:pt x="3429" y="20855"/>
                    <a:pt x="2571" y="19862"/>
                  </a:cubicBezTo>
                  <a:cubicBezTo>
                    <a:pt x="1714" y="18869"/>
                    <a:pt x="1371" y="17628"/>
                    <a:pt x="3429" y="14897"/>
                  </a:cubicBezTo>
                  <a:cubicBezTo>
                    <a:pt x="5486" y="12166"/>
                    <a:pt x="9943" y="7945"/>
                    <a:pt x="13371" y="5214"/>
                  </a:cubicBezTo>
                  <a:cubicBezTo>
                    <a:pt x="16800" y="2483"/>
                    <a:pt x="19200" y="12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10037033" y="34447"/>
              <a:ext cx="224357" cy="37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513" fill="norm" stroke="1" extrusionOk="0">
                  <a:moveTo>
                    <a:pt x="10991" y="1442"/>
                  </a:moveTo>
                  <a:cubicBezTo>
                    <a:pt x="10051" y="678"/>
                    <a:pt x="9112" y="-87"/>
                    <a:pt x="7860" y="9"/>
                  </a:cubicBezTo>
                  <a:cubicBezTo>
                    <a:pt x="6608" y="104"/>
                    <a:pt x="5043" y="1060"/>
                    <a:pt x="3321" y="3545"/>
                  </a:cubicBezTo>
                  <a:cubicBezTo>
                    <a:pt x="1599" y="6030"/>
                    <a:pt x="-279" y="10044"/>
                    <a:pt x="34" y="13294"/>
                  </a:cubicBezTo>
                  <a:cubicBezTo>
                    <a:pt x="347" y="16543"/>
                    <a:pt x="2851" y="19028"/>
                    <a:pt x="6764" y="20271"/>
                  </a:cubicBezTo>
                  <a:cubicBezTo>
                    <a:pt x="10678" y="21513"/>
                    <a:pt x="15999" y="21513"/>
                    <a:pt x="21321" y="21513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10210219" y="77297"/>
              <a:ext cx="159874" cy="23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62" fill="norm" stroke="1" extrusionOk="0">
                  <a:moveTo>
                    <a:pt x="9493" y="3709"/>
                  </a:moveTo>
                  <a:cubicBezTo>
                    <a:pt x="8171" y="1933"/>
                    <a:pt x="6848" y="158"/>
                    <a:pt x="5746" y="10"/>
                  </a:cubicBezTo>
                  <a:cubicBezTo>
                    <a:pt x="4644" y="-138"/>
                    <a:pt x="3762" y="1341"/>
                    <a:pt x="3322" y="4596"/>
                  </a:cubicBezTo>
                  <a:cubicBezTo>
                    <a:pt x="2881" y="7851"/>
                    <a:pt x="2881" y="12881"/>
                    <a:pt x="3101" y="16136"/>
                  </a:cubicBezTo>
                  <a:cubicBezTo>
                    <a:pt x="3322" y="19391"/>
                    <a:pt x="3762" y="20870"/>
                    <a:pt x="3762" y="20870"/>
                  </a:cubicBezTo>
                  <a:cubicBezTo>
                    <a:pt x="3762" y="20870"/>
                    <a:pt x="3322" y="19391"/>
                    <a:pt x="4203" y="17320"/>
                  </a:cubicBezTo>
                  <a:cubicBezTo>
                    <a:pt x="5085" y="15248"/>
                    <a:pt x="7289" y="12585"/>
                    <a:pt x="10154" y="10958"/>
                  </a:cubicBezTo>
                  <a:cubicBezTo>
                    <a:pt x="13019" y="9330"/>
                    <a:pt x="16546" y="8739"/>
                    <a:pt x="17868" y="9183"/>
                  </a:cubicBezTo>
                  <a:cubicBezTo>
                    <a:pt x="19191" y="9626"/>
                    <a:pt x="18309" y="11106"/>
                    <a:pt x="15664" y="12437"/>
                  </a:cubicBezTo>
                  <a:cubicBezTo>
                    <a:pt x="13019" y="13769"/>
                    <a:pt x="8611" y="14952"/>
                    <a:pt x="5305" y="15544"/>
                  </a:cubicBezTo>
                  <a:cubicBezTo>
                    <a:pt x="1999" y="16136"/>
                    <a:pt x="-205" y="16136"/>
                    <a:pt x="15" y="16284"/>
                  </a:cubicBezTo>
                  <a:cubicBezTo>
                    <a:pt x="236" y="16432"/>
                    <a:pt x="2881" y="16728"/>
                    <a:pt x="6848" y="17615"/>
                  </a:cubicBezTo>
                  <a:cubicBezTo>
                    <a:pt x="10815" y="18503"/>
                    <a:pt x="16105" y="19983"/>
                    <a:pt x="21395" y="2146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10419502" y="148230"/>
              <a:ext cx="148231" cy="2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10680063" y="69174"/>
              <a:ext cx="45784" cy="197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960"/>
                    <a:pt x="-1585" y="7920"/>
                    <a:pt x="575" y="11520"/>
                  </a:cubicBezTo>
                  <a:cubicBezTo>
                    <a:pt x="2735" y="15120"/>
                    <a:pt x="11375" y="1836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10804902" y="118584"/>
              <a:ext cx="167997" cy="39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6200"/>
                    <a:pt x="10165" y="10800"/>
                    <a:pt x="13765" y="7200"/>
                  </a:cubicBezTo>
                  <a:cubicBezTo>
                    <a:pt x="17365" y="3600"/>
                    <a:pt x="19482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11091483" y="55375"/>
              <a:ext cx="167996" cy="19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fill="norm" stroke="1" extrusionOk="0">
                  <a:moveTo>
                    <a:pt x="0" y="3668"/>
                  </a:moveTo>
                  <a:cubicBezTo>
                    <a:pt x="1271" y="2228"/>
                    <a:pt x="2541" y="788"/>
                    <a:pt x="4235" y="248"/>
                  </a:cubicBezTo>
                  <a:cubicBezTo>
                    <a:pt x="5929" y="-292"/>
                    <a:pt x="8047" y="68"/>
                    <a:pt x="9318" y="1148"/>
                  </a:cubicBezTo>
                  <a:cubicBezTo>
                    <a:pt x="10588" y="2228"/>
                    <a:pt x="11012" y="4028"/>
                    <a:pt x="9953" y="6548"/>
                  </a:cubicBezTo>
                  <a:cubicBezTo>
                    <a:pt x="8894" y="9068"/>
                    <a:pt x="6353" y="12308"/>
                    <a:pt x="4235" y="14648"/>
                  </a:cubicBezTo>
                  <a:cubicBezTo>
                    <a:pt x="2118" y="16988"/>
                    <a:pt x="423" y="18428"/>
                    <a:pt x="635" y="19508"/>
                  </a:cubicBezTo>
                  <a:cubicBezTo>
                    <a:pt x="847" y="20588"/>
                    <a:pt x="2965" y="21308"/>
                    <a:pt x="6776" y="21128"/>
                  </a:cubicBezTo>
                  <a:cubicBezTo>
                    <a:pt x="10588" y="20948"/>
                    <a:pt x="16094" y="19868"/>
                    <a:pt x="21600" y="1878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11241283" y="39528"/>
              <a:ext cx="255366" cy="20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96" fill="norm" stroke="1" extrusionOk="0">
                  <a:moveTo>
                    <a:pt x="19806" y="0"/>
                  </a:moveTo>
                  <a:cubicBezTo>
                    <a:pt x="17037" y="4529"/>
                    <a:pt x="14268" y="9058"/>
                    <a:pt x="11637" y="12194"/>
                  </a:cubicBezTo>
                  <a:cubicBezTo>
                    <a:pt x="9006" y="15329"/>
                    <a:pt x="6514" y="17071"/>
                    <a:pt x="4576" y="17768"/>
                  </a:cubicBezTo>
                  <a:cubicBezTo>
                    <a:pt x="2637" y="18465"/>
                    <a:pt x="1253" y="18116"/>
                    <a:pt x="560" y="17071"/>
                  </a:cubicBezTo>
                  <a:cubicBezTo>
                    <a:pt x="-132" y="16026"/>
                    <a:pt x="-132" y="14284"/>
                    <a:pt x="283" y="12542"/>
                  </a:cubicBezTo>
                  <a:cubicBezTo>
                    <a:pt x="699" y="10800"/>
                    <a:pt x="1530" y="9058"/>
                    <a:pt x="2637" y="7839"/>
                  </a:cubicBezTo>
                  <a:cubicBezTo>
                    <a:pt x="3745" y="6619"/>
                    <a:pt x="5130" y="5923"/>
                    <a:pt x="7345" y="7839"/>
                  </a:cubicBezTo>
                  <a:cubicBezTo>
                    <a:pt x="9560" y="9755"/>
                    <a:pt x="12606" y="14284"/>
                    <a:pt x="14822" y="17071"/>
                  </a:cubicBezTo>
                  <a:cubicBezTo>
                    <a:pt x="17037" y="19858"/>
                    <a:pt x="18422" y="20903"/>
                    <a:pt x="19391" y="21252"/>
                  </a:cubicBezTo>
                  <a:cubicBezTo>
                    <a:pt x="20360" y="21600"/>
                    <a:pt x="20914" y="21252"/>
                    <a:pt x="21468" y="20903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11467001" y="0"/>
              <a:ext cx="195875" cy="36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4872" y="0"/>
                  </a:moveTo>
                  <a:cubicBezTo>
                    <a:pt x="16643" y="778"/>
                    <a:pt x="18413" y="1557"/>
                    <a:pt x="19652" y="3211"/>
                  </a:cubicBezTo>
                  <a:cubicBezTo>
                    <a:pt x="20892" y="4865"/>
                    <a:pt x="21600" y="7395"/>
                    <a:pt x="20538" y="9924"/>
                  </a:cubicBezTo>
                  <a:cubicBezTo>
                    <a:pt x="19475" y="12454"/>
                    <a:pt x="16643" y="14984"/>
                    <a:pt x="12925" y="16930"/>
                  </a:cubicBezTo>
                  <a:cubicBezTo>
                    <a:pt x="9207" y="18876"/>
                    <a:pt x="4603" y="202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</p:grpSp>
      <p:grpSp>
        <p:nvGrpSpPr>
          <p:cNvPr id="541" name="Drawing"/>
          <p:cNvGrpSpPr/>
          <p:nvPr/>
        </p:nvGrpSpPr>
        <p:grpSpPr>
          <a:xfrm>
            <a:off x="1319538" y="7565746"/>
            <a:ext cx="9896608" cy="1051417"/>
            <a:chOff x="0" y="0"/>
            <a:chExt cx="9896607" cy="1051416"/>
          </a:xfrm>
        </p:grpSpPr>
        <p:sp>
          <p:nvSpPr>
            <p:cNvPr id="523" name="Line"/>
            <p:cNvSpPr/>
            <p:nvPr/>
          </p:nvSpPr>
          <p:spPr>
            <a:xfrm>
              <a:off x="-1" y="577076"/>
              <a:ext cx="162773" cy="29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07" fill="norm" stroke="1" extrusionOk="0">
                  <a:moveTo>
                    <a:pt x="611" y="0"/>
                  </a:moveTo>
                  <a:cubicBezTo>
                    <a:pt x="179" y="6240"/>
                    <a:pt x="-253" y="12480"/>
                    <a:pt x="179" y="16200"/>
                  </a:cubicBezTo>
                  <a:cubicBezTo>
                    <a:pt x="611" y="19920"/>
                    <a:pt x="1907" y="21120"/>
                    <a:pt x="4931" y="21360"/>
                  </a:cubicBezTo>
                  <a:cubicBezTo>
                    <a:pt x="7955" y="21600"/>
                    <a:pt x="12707" y="20880"/>
                    <a:pt x="15731" y="20040"/>
                  </a:cubicBezTo>
                  <a:cubicBezTo>
                    <a:pt x="18755" y="19200"/>
                    <a:pt x="20051" y="18240"/>
                    <a:pt x="21347" y="1728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63074" y="336776"/>
              <a:ext cx="87565" cy="171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7" h="21172" fill="norm" stroke="1" extrusionOk="0">
                  <a:moveTo>
                    <a:pt x="9463" y="2832"/>
                  </a:moveTo>
                  <a:cubicBezTo>
                    <a:pt x="9463" y="4870"/>
                    <a:pt x="9463" y="6908"/>
                    <a:pt x="11391" y="7315"/>
                  </a:cubicBezTo>
                  <a:cubicBezTo>
                    <a:pt x="13320" y="7723"/>
                    <a:pt x="17177" y="6500"/>
                    <a:pt x="19105" y="4870"/>
                  </a:cubicBezTo>
                  <a:cubicBezTo>
                    <a:pt x="21034" y="3240"/>
                    <a:pt x="21034" y="1202"/>
                    <a:pt x="18720" y="387"/>
                  </a:cubicBezTo>
                  <a:cubicBezTo>
                    <a:pt x="16405" y="-428"/>
                    <a:pt x="11777" y="-20"/>
                    <a:pt x="7920" y="2221"/>
                  </a:cubicBezTo>
                  <a:cubicBezTo>
                    <a:pt x="4063" y="4463"/>
                    <a:pt x="977" y="8538"/>
                    <a:pt x="205" y="12002"/>
                  </a:cubicBezTo>
                  <a:cubicBezTo>
                    <a:pt x="-566" y="15466"/>
                    <a:pt x="977" y="18319"/>
                    <a:pt x="2520" y="2117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289335" y="598608"/>
              <a:ext cx="86306" cy="12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0530" fill="norm" stroke="1" extrusionOk="0">
                  <a:moveTo>
                    <a:pt x="2862" y="7810"/>
                  </a:moveTo>
                  <a:cubicBezTo>
                    <a:pt x="1262" y="10510"/>
                    <a:pt x="-338" y="13210"/>
                    <a:pt x="62" y="15640"/>
                  </a:cubicBezTo>
                  <a:cubicBezTo>
                    <a:pt x="462" y="18070"/>
                    <a:pt x="2862" y="20230"/>
                    <a:pt x="6062" y="20500"/>
                  </a:cubicBezTo>
                  <a:cubicBezTo>
                    <a:pt x="9262" y="20770"/>
                    <a:pt x="13262" y="19150"/>
                    <a:pt x="16062" y="16990"/>
                  </a:cubicBezTo>
                  <a:cubicBezTo>
                    <a:pt x="18862" y="14830"/>
                    <a:pt x="20462" y="12130"/>
                    <a:pt x="20862" y="9430"/>
                  </a:cubicBezTo>
                  <a:cubicBezTo>
                    <a:pt x="21262" y="6730"/>
                    <a:pt x="20462" y="4030"/>
                    <a:pt x="18062" y="2140"/>
                  </a:cubicBezTo>
                  <a:cubicBezTo>
                    <a:pt x="15662" y="250"/>
                    <a:pt x="11662" y="-830"/>
                    <a:pt x="9662" y="790"/>
                  </a:cubicBezTo>
                  <a:cubicBezTo>
                    <a:pt x="7662" y="2410"/>
                    <a:pt x="7662" y="6730"/>
                    <a:pt x="7662" y="1105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526577" y="479726"/>
              <a:ext cx="248883" cy="34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04" fill="norm" stroke="1" extrusionOk="0">
                  <a:moveTo>
                    <a:pt x="5205" y="7245"/>
                  </a:moveTo>
                  <a:cubicBezTo>
                    <a:pt x="5486" y="8264"/>
                    <a:pt x="5766" y="9283"/>
                    <a:pt x="6608" y="9996"/>
                  </a:cubicBezTo>
                  <a:cubicBezTo>
                    <a:pt x="7450" y="10709"/>
                    <a:pt x="8852" y="11117"/>
                    <a:pt x="10816" y="10607"/>
                  </a:cubicBezTo>
                  <a:cubicBezTo>
                    <a:pt x="12779" y="10098"/>
                    <a:pt x="15304" y="8671"/>
                    <a:pt x="16426" y="6939"/>
                  </a:cubicBezTo>
                  <a:cubicBezTo>
                    <a:pt x="17548" y="5207"/>
                    <a:pt x="17268" y="3169"/>
                    <a:pt x="16566" y="1845"/>
                  </a:cubicBezTo>
                  <a:cubicBezTo>
                    <a:pt x="15865" y="520"/>
                    <a:pt x="14743" y="-91"/>
                    <a:pt x="12779" y="11"/>
                  </a:cubicBezTo>
                  <a:cubicBezTo>
                    <a:pt x="10816" y="113"/>
                    <a:pt x="8011" y="928"/>
                    <a:pt x="5626" y="3781"/>
                  </a:cubicBezTo>
                  <a:cubicBezTo>
                    <a:pt x="3242" y="6634"/>
                    <a:pt x="1278" y="11524"/>
                    <a:pt x="437" y="14683"/>
                  </a:cubicBezTo>
                  <a:cubicBezTo>
                    <a:pt x="-405" y="17841"/>
                    <a:pt x="-124" y="19267"/>
                    <a:pt x="2120" y="20184"/>
                  </a:cubicBezTo>
                  <a:cubicBezTo>
                    <a:pt x="4364" y="21101"/>
                    <a:pt x="8572" y="21509"/>
                    <a:pt x="12078" y="21203"/>
                  </a:cubicBezTo>
                  <a:cubicBezTo>
                    <a:pt x="15585" y="20898"/>
                    <a:pt x="18390" y="19879"/>
                    <a:pt x="21195" y="1886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854516" y="666015"/>
              <a:ext cx="90839" cy="10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08" fill="norm" stroke="1" extrusionOk="0">
                  <a:moveTo>
                    <a:pt x="13886" y="0"/>
                  </a:moveTo>
                  <a:cubicBezTo>
                    <a:pt x="10800" y="1964"/>
                    <a:pt x="7714" y="3927"/>
                    <a:pt x="5786" y="6545"/>
                  </a:cubicBezTo>
                  <a:cubicBezTo>
                    <a:pt x="3857" y="9164"/>
                    <a:pt x="3086" y="12436"/>
                    <a:pt x="3857" y="15382"/>
                  </a:cubicBezTo>
                  <a:cubicBezTo>
                    <a:pt x="4629" y="18327"/>
                    <a:pt x="6943" y="20945"/>
                    <a:pt x="9643" y="21273"/>
                  </a:cubicBezTo>
                  <a:cubicBezTo>
                    <a:pt x="12343" y="21600"/>
                    <a:pt x="15429" y="19636"/>
                    <a:pt x="17743" y="17018"/>
                  </a:cubicBezTo>
                  <a:cubicBezTo>
                    <a:pt x="20057" y="14400"/>
                    <a:pt x="21600" y="11127"/>
                    <a:pt x="21214" y="8182"/>
                  </a:cubicBezTo>
                  <a:cubicBezTo>
                    <a:pt x="20829" y="5236"/>
                    <a:pt x="18514" y="2618"/>
                    <a:pt x="15043" y="1964"/>
                  </a:cubicBezTo>
                  <a:cubicBezTo>
                    <a:pt x="11571" y="1309"/>
                    <a:pt x="6943" y="2618"/>
                    <a:pt x="4243" y="5891"/>
                  </a:cubicBezTo>
                  <a:cubicBezTo>
                    <a:pt x="1543" y="9164"/>
                    <a:pt x="771" y="14400"/>
                    <a:pt x="0" y="19636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884162" y="764836"/>
              <a:ext cx="217406" cy="28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5462"/>
                    <a:pt x="12436" y="10924"/>
                    <a:pt x="9655" y="14152"/>
                  </a:cubicBezTo>
                  <a:cubicBezTo>
                    <a:pt x="6873" y="17379"/>
                    <a:pt x="5891" y="18372"/>
                    <a:pt x="4745" y="19241"/>
                  </a:cubicBezTo>
                  <a:cubicBezTo>
                    <a:pt x="3600" y="20110"/>
                    <a:pt x="2291" y="20855"/>
                    <a:pt x="1473" y="21228"/>
                  </a:cubicBezTo>
                  <a:cubicBezTo>
                    <a:pt x="655" y="21600"/>
                    <a:pt x="327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1684609" y="512393"/>
              <a:ext cx="1027736" cy="32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1617"/>
                  </a:moveTo>
                  <a:cubicBezTo>
                    <a:pt x="69" y="6276"/>
                    <a:pt x="138" y="10935"/>
                    <a:pt x="138" y="14217"/>
                  </a:cubicBezTo>
                  <a:cubicBezTo>
                    <a:pt x="138" y="17499"/>
                    <a:pt x="69" y="19405"/>
                    <a:pt x="69" y="19829"/>
                  </a:cubicBezTo>
                  <a:cubicBezTo>
                    <a:pt x="69" y="20252"/>
                    <a:pt x="138" y="19193"/>
                    <a:pt x="381" y="16335"/>
                  </a:cubicBezTo>
                  <a:cubicBezTo>
                    <a:pt x="623" y="13476"/>
                    <a:pt x="1038" y="8817"/>
                    <a:pt x="1315" y="5958"/>
                  </a:cubicBezTo>
                  <a:cubicBezTo>
                    <a:pt x="1592" y="3099"/>
                    <a:pt x="1731" y="2040"/>
                    <a:pt x="1938" y="1193"/>
                  </a:cubicBezTo>
                  <a:cubicBezTo>
                    <a:pt x="2146" y="346"/>
                    <a:pt x="2423" y="-289"/>
                    <a:pt x="2665" y="135"/>
                  </a:cubicBezTo>
                  <a:cubicBezTo>
                    <a:pt x="2908" y="558"/>
                    <a:pt x="3115" y="2040"/>
                    <a:pt x="3254" y="4687"/>
                  </a:cubicBezTo>
                  <a:cubicBezTo>
                    <a:pt x="3392" y="7335"/>
                    <a:pt x="3462" y="11146"/>
                    <a:pt x="3496" y="13793"/>
                  </a:cubicBezTo>
                  <a:cubicBezTo>
                    <a:pt x="3531" y="16440"/>
                    <a:pt x="3531" y="17923"/>
                    <a:pt x="3600" y="17923"/>
                  </a:cubicBezTo>
                  <a:cubicBezTo>
                    <a:pt x="3669" y="17923"/>
                    <a:pt x="3808" y="16440"/>
                    <a:pt x="4154" y="14323"/>
                  </a:cubicBezTo>
                  <a:cubicBezTo>
                    <a:pt x="4500" y="12205"/>
                    <a:pt x="5054" y="9452"/>
                    <a:pt x="5435" y="7652"/>
                  </a:cubicBezTo>
                  <a:cubicBezTo>
                    <a:pt x="5815" y="5852"/>
                    <a:pt x="6023" y="5005"/>
                    <a:pt x="6335" y="4158"/>
                  </a:cubicBezTo>
                  <a:cubicBezTo>
                    <a:pt x="6646" y="3311"/>
                    <a:pt x="7062" y="2464"/>
                    <a:pt x="7269" y="2570"/>
                  </a:cubicBezTo>
                  <a:cubicBezTo>
                    <a:pt x="7477" y="2676"/>
                    <a:pt x="7477" y="3735"/>
                    <a:pt x="7512" y="6487"/>
                  </a:cubicBezTo>
                  <a:cubicBezTo>
                    <a:pt x="7546" y="9240"/>
                    <a:pt x="7615" y="13687"/>
                    <a:pt x="7754" y="16440"/>
                  </a:cubicBezTo>
                  <a:cubicBezTo>
                    <a:pt x="7892" y="19193"/>
                    <a:pt x="8100" y="20252"/>
                    <a:pt x="8377" y="20782"/>
                  </a:cubicBezTo>
                  <a:cubicBezTo>
                    <a:pt x="8654" y="21311"/>
                    <a:pt x="9000" y="21311"/>
                    <a:pt x="9692" y="20252"/>
                  </a:cubicBezTo>
                  <a:cubicBezTo>
                    <a:pt x="10385" y="19193"/>
                    <a:pt x="11423" y="17076"/>
                    <a:pt x="12150" y="14429"/>
                  </a:cubicBezTo>
                  <a:cubicBezTo>
                    <a:pt x="12877" y="11782"/>
                    <a:pt x="13292" y="8605"/>
                    <a:pt x="13465" y="6487"/>
                  </a:cubicBezTo>
                  <a:cubicBezTo>
                    <a:pt x="13638" y="4370"/>
                    <a:pt x="13569" y="3311"/>
                    <a:pt x="13396" y="2464"/>
                  </a:cubicBezTo>
                  <a:cubicBezTo>
                    <a:pt x="13223" y="1617"/>
                    <a:pt x="12946" y="982"/>
                    <a:pt x="12427" y="1405"/>
                  </a:cubicBezTo>
                  <a:cubicBezTo>
                    <a:pt x="11908" y="1829"/>
                    <a:pt x="11146" y="3311"/>
                    <a:pt x="10627" y="5323"/>
                  </a:cubicBezTo>
                  <a:cubicBezTo>
                    <a:pt x="10108" y="7335"/>
                    <a:pt x="9831" y="9876"/>
                    <a:pt x="9692" y="11676"/>
                  </a:cubicBezTo>
                  <a:cubicBezTo>
                    <a:pt x="9554" y="13476"/>
                    <a:pt x="9554" y="14535"/>
                    <a:pt x="9658" y="15487"/>
                  </a:cubicBezTo>
                  <a:cubicBezTo>
                    <a:pt x="9762" y="16440"/>
                    <a:pt x="9969" y="17287"/>
                    <a:pt x="10246" y="17711"/>
                  </a:cubicBezTo>
                  <a:cubicBezTo>
                    <a:pt x="10523" y="18135"/>
                    <a:pt x="10869" y="18135"/>
                    <a:pt x="11319" y="17287"/>
                  </a:cubicBezTo>
                  <a:cubicBezTo>
                    <a:pt x="11769" y="16440"/>
                    <a:pt x="12323" y="14746"/>
                    <a:pt x="12704" y="12735"/>
                  </a:cubicBezTo>
                  <a:cubicBezTo>
                    <a:pt x="13085" y="10723"/>
                    <a:pt x="13292" y="8393"/>
                    <a:pt x="13465" y="6276"/>
                  </a:cubicBezTo>
                  <a:cubicBezTo>
                    <a:pt x="13638" y="4158"/>
                    <a:pt x="13777" y="2252"/>
                    <a:pt x="13777" y="2040"/>
                  </a:cubicBezTo>
                  <a:cubicBezTo>
                    <a:pt x="13777" y="1829"/>
                    <a:pt x="13638" y="3311"/>
                    <a:pt x="13569" y="5323"/>
                  </a:cubicBezTo>
                  <a:cubicBezTo>
                    <a:pt x="13500" y="7335"/>
                    <a:pt x="13500" y="9876"/>
                    <a:pt x="13500" y="11676"/>
                  </a:cubicBezTo>
                  <a:cubicBezTo>
                    <a:pt x="13500" y="13476"/>
                    <a:pt x="13500" y="14535"/>
                    <a:pt x="13673" y="15487"/>
                  </a:cubicBezTo>
                  <a:cubicBezTo>
                    <a:pt x="13846" y="16440"/>
                    <a:pt x="14192" y="17287"/>
                    <a:pt x="14573" y="17605"/>
                  </a:cubicBezTo>
                  <a:cubicBezTo>
                    <a:pt x="14954" y="17923"/>
                    <a:pt x="15369" y="17711"/>
                    <a:pt x="15785" y="16652"/>
                  </a:cubicBezTo>
                  <a:cubicBezTo>
                    <a:pt x="16200" y="15593"/>
                    <a:pt x="16615" y="13687"/>
                    <a:pt x="16823" y="10723"/>
                  </a:cubicBezTo>
                  <a:cubicBezTo>
                    <a:pt x="17031" y="7758"/>
                    <a:pt x="17031" y="3735"/>
                    <a:pt x="16962" y="3629"/>
                  </a:cubicBezTo>
                  <a:cubicBezTo>
                    <a:pt x="16892" y="3523"/>
                    <a:pt x="16754" y="7335"/>
                    <a:pt x="16650" y="9770"/>
                  </a:cubicBezTo>
                  <a:cubicBezTo>
                    <a:pt x="16546" y="12205"/>
                    <a:pt x="16477" y="13264"/>
                    <a:pt x="16442" y="14323"/>
                  </a:cubicBezTo>
                  <a:cubicBezTo>
                    <a:pt x="16408" y="15382"/>
                    <a:pt x="16408" y="16440"/>
                    <a:pt x="16512" y="16546"/>
                  </a:cubicBezTo>
                  <a:cubicBezTo>
                    <a:pt x="16615" y="16652"/>
                    <a:pt x="16823" y="15805"/>
                    <a:pt x="17308" y="13370"/>
                  </a:cubicBezTo>
                  <a:cubicBezTo>
                    <a:pt x="17792" y="10935"/>
                    <a:pt x="18554" y="6911"/>
                    <a:pt x="19073" y="4476"/>
                  </a:cubicBezTo>
                  <a:cubicBezTo>
                    <a:pt x="19592" y="2040"/>
                    <a:pt x="19869" y="1193"/>
                    <a:pt x="20008" y="1405"/>
                  </a:cubicBezTo>
                  <a:cubicBezTo>
                    <a:pt x="20146" y="1617"/>
                    <a:pt x="20146" y="2887"/>
                    <a:pt x="20146" y="4687"/>
                  </a:cubicBezTo>
                  <a:cubicBezTo>
                    <a:pt x="20146" y="6487"/>
                    <a:pt x="20146" y="8817"/>
                    <a:pt x="20388" y="10723"/>
                  </a:cubicBezTo>
                  <a:cubicBezTo>
                    <a:pt x="20631" y="12629"/>
                    <a:pt x="21115" y="14111"/>
                    <a:pt x="21600" y="15593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2665607" y="546778"/>
              <a:ext cx="275917" cy="47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226" fill="norm" stroke="1" extrusionOk="0">
                  <a:moveTo>
                    <a:pt x="9705" y="470"/>
                  </a:moveTo>
                  <a:cubicBezTo>
                    <a:pt x="9196" y="1939"/>
                    <a:pt x="8688" y="3408"/>
                    <a:pt x="8434" y="4511"/>
                  </a:cubicBezTo>
                  <a:cubicBezTo>
                    <a:pt x="8180" y="5613"/>
                    <a:pt x="8180" y="6347"/>
                    <a:pt x="8307" y="7082"/>
                  </a:cubicBezTo>
                  <a:cubicBezTo>
                    <a:pt x="8434" y="7817"/>
                    <a:pt x="8688" y="8551"/>
                    <a:pt x="9578" y="8845"/>
                  </a:cubicBezTo>
                  <a:cubicBezTo>
                    <a:pt x="10467" y="9139"/>
                    <a:pt x="11992" y="8992"/>
                    <a:pt x="13898" y="7964"/>
                  </a:cubicBezTo>
                  <a:cubicBezTo>
                    <a:pt x="15803" y="6935"/>
                    <a:pt x="18090" y="5025"/>
                    <a:pt x="19488" y="3408"/>
                  </a:cubicBezTo>
                  <a:cubicBezTo>
                    <a:pt x="20886" y="1792"/>
                    <a:pt x="21394" y="470"/>
                    <a:pt x="21267" y="102"/>
                  </a:cubicBezTo>
                  <a:cubicBezTo>
                    <a:pt x="21140" y="-265"/>
                    <a:pt x="20378" y="323"/>
                    <a:pt x="19361" y="2380"/>
                  </a:cubicBezTo>
                  <a:cubicBezTo>
                    <a:pt x="18345" y="4437"/>
                    <a:pt x="17074" y="7964"/>
                    <a:pt x="16439" y="10902"/>
                  </a:cubicBezTo>
                  <a:cubicBezTo>
                    <a:pt x="15803" y="13841"/>
                    <a:pt x="15803" y="16192"/>
                    <a:pt x="15422" y="17735"/>
                  </a:cubicBezTo>
                  <a:cubicBezTo>
                    <a:pt x="15041" y="19278"/>
                    <a:pt x="14279" y="20013"/>
                    <a:pt x="13135" y="20527"/>
                  </a:cubicBezTo>
                  <a:cubicBezTo>
                    <a:pt x="11992" y="21041"/>
                    <a:pt x="10467" y="21335"/>
                    <a:pt x="8434" y="21188"/>
                  </a:cubicBezTo>
                  <a:cubicBezTo>
                    <a:pt x="6401" y="21041"/>
                    <a:pt x="3860" y="20453"/>
                    <a:pt x="2208" y="19351"/>
                  </a:cubicBezTo>
                  <a:cubicBezTo>
                    <a:pt x="556" y="18249"/>
                    <a:pt x="-206" y="16633"/>
                    <a:pt x="48" y="15237"/>
                  </a:cubicBezTo>
                  <a:cubicBezTo>
                    <a:pt x="302" y="13841"/>
                    <a:pt x="1573" y="12666"/>
                    <a:pt x="2843" y="1149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3578443" y="320898"/>
              <a:ext cx="191284" cy="41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91" fill="norm" stroke="1" extrusionOk="0">
                  <a:moveTo>
                    <a:pt x="5883" y="1492"/>
                  </a:moveTo>
                  <a:cubicBezTo>
                    <a:pt x="5883" y="641"/>
                    <a:pt x="5883" y="-209"/>
                    <a:pt x="5883" y="46"/>
                  </a:cubicBezTo>
                  <a:cubicBezTo>
                    <a:pt x="5883" y="301"/>
                    <a:pt x="5883" y="1662"/>
                    <a:pt x="4967" y="4383"/>
                  </a:cubicBezTo>
                  <a:cubicBezTo>
                    <a:pt x="4052" y="7104"/>
                    <a:pt x="2222" y="11186"/>
                    <a:pt x="1306" y="13737"/>
                  </a:cubicBezTo>
                  <a:cubicBezTo>
                    <a:pt x="391" y="16289"/>
                    <a:pt x="391" y="17309"/>
                    <a:pt x="208" y="17394"/>
                  </a:cubicBezTo>
                  <a:cubicBezTo>
                    <a:pt x="25" y="17479"/>
                    <a:pt x="-341" y="16629"/>
                    <a:pt x="757" y="15013"/>
                  </a:cubicBezTo>
                  <a:cubicBezTo>
                    <a:pt x="1856" y="13397"/>
                    <a:pt x="4418" y="11016"/>
                    <a:pt x="6432" y="9485"/>
                  </a:cubicBezTo>
                  <a:cubicBezTo>
                    <a:pt x="8445" y="7955"/>
                    <a:pt x="9910" y="7274"/>
                    <a:pt x="11740" y="6934"/>
                  </a:cubicBezTo>
                  <a:cubicBezTo>
                    <a:pt x="13571" y="6594"/>
                    <a:pt x="15767" y="6594"/>
                    <a:pt x="17232" y="7104"/>
                  </a:cubicBezTo>
                  <a:cubicBezTo>
                    <a:pt x="18696" y="7615"/>
                    <a:pt x="19428" y="8635"/>
                    <a:pt x="19978" y="11101"/>
                  </a:cubicBezTo>
                  <a:cubicBezTo>
                    <a:pt x="20527" y="13567"/>
                    <a:pt x="20893" y="17479"/>
                    <a:pt x="21259" y="2139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3864042" y="298618"/>
              <a:ext cx="679158" cy="43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25" fill="norm" stroke="1" extrusionOk="0">
                  <a:moveTo>
                    <a:pt x="765" y="9685"/>
                  </a:moveTo>
                  <a:cubicBezTo>
                    <a:pt x="453" y="12245"/>
                    <a:pt x="142" y="14805"/>
                    <a:pt x="38" y="16565"/>
                  </a:cubicBezTo>
                  <a:cubicBezTo>
                    <a:pt x="-66" y="18325"/>
                    <a:pt x="38" y="19285"/>
                    <a:pt x="401" y="19765"/>
                  </a:cubicBezTo>
                  <a:cubicBezTo>
                    <a:pt x="765" y="20245"/>
                    <a:pt x="1388" y="20245"/>
                    <a:pt x="2063" y="19445"/>
                  </a:cubicBezTo>
                  <a:cubicBezTo>
                    <a:pt x="2738" y="18645"/>
                    <a:pt x="3465" y="17045"/>
                    <a:pt x="3880" y="15765"/>
                  </a:cubicBezTo>
                  <a:cubicBezTo>
                    <a:pt x="4296" y="14485"/>
                    <a:pt x="4399" y="13525"/>
                    <a:pt x="4451" y="13525"/>
                  </a:cubicBezTo>
                  <a:cubicBezTo>
                    <a:pt x="4503" y="13525"/>
                    <a:pt x="4503" y="14485"/>
                    <a:pt x="4451" y="15365"/>
                  </a:cubicBezTo>
                  <a:cubicBezTo>
                    <a:pt x="4399" y="16245"/>
                    <a:pt x="4296" y="17045"/>
                    <a:pt x="4244" y="18005"/>
                  </a:cubicBezTo>
                  <a:cubicBezTo>
                    <a:pt x="4192" y="18965"/>
                    <a:pt x="4192" y="20085"/>
                    <a:pt x="4451" y="20725"/>
                  </a:cubicBezTo>
                  <a:cubicBezTo>
                    <a:pt x="4711" y="21365"/>
                    <a:pt x="5230" y="21525"/>
                    <a:pt x="6061" y="21045"/>
                  </a:cubicBezTo>
                  <a:cubicBezTo>
                    <a:pt x="6892" y="20565"/>
                    <a:pt x="8034" y="19445"/>
                    <a:pt x="8917" y="16965"/>
                  </a:cubicBezTo>
                  <a:cubicBezTo>
                    <a:pt x="9799" y="14485"/>
                    <a:pt x="10422" y="10645"/>
                    <a:pt x="10734" y="7845"/>
                  </a:cubicBezTo>
                  <a:cubicBezTo>
                    <a:pt x="11046" y="5045"/>
                    <a:pt x="11046" y="3285"/>
                    <a:pt x="11046" y="2005"/>
                  </a:cubicBezTo>
                  <a:cubicBezTo>
                    <a:pt x="11046" y="725"/>
                    <a:pt x="11046" y="-75"/>
                    <a:pt x="10994" y="5"/>
                  </a:cubicBezTo>
                  <a:cubicBezTo>
                    <a:pt x="10942" y="85"/>
                    <a:pt x="10838" y="1045"/>
                    <a:pt x="10526" y="3765"/>
                  </a:cubicBezTo>
                  <a:cubicBezTo>
                    <a:pt x="10215" y="6485"/>
                    <a:pt x="9696" y="10965"/>
                    <a:pt x="9384" y="13605"/>
                  </a:cubicBezTo>
                  <a:cubicBezTo>
                    <a:pt x="9072" y="16245"/>
                    <a:pt x="8969" y="17045"/>
                    <a:pt x="8917" y="17845"/>
                  </a:cubicBezTo>
                  <a:cubicBezTo>
                    <a:pt x="8865" y="18645"/>
                    <a:pt x="8865" y="19445"/>
                    <a:pt x="8917" y="19365"/>
                  </a:cubicBezTo>
                  <a:cubicBezTo>
                    <a:pt x="8969" y="19285"/>
                    <a:pt x="9072" y="18325"/>
                    <a:pt x="9592" y="16725"/>
                  </a:cubicBezTo>
                  <a:cubicBezTo>
                    <a:pt x="10111" y="15125"/>
                    <a:pt x="11046" y="12885"/>
                    <a:pt x="11772" y="11445"/>
                  </a:cubicBezTo>
                  <a:cubicBezTo>
                    <a:pt x="12499" y="10005"/>
                    <a:pt x="13019" y="9365"/>
                    <a:pt x="13590" y="8885"/>
                  </a:cubicBezTo>
                  <a:cubicBezTo>
                    <a:pt x="14161" y="8405"/>
                    <a:pt x="14784" y="8085"/>
                    <a:pt x="15147" y="8485"/>
                  </a:cubicBezTo>
                  <a:cubicBezTo>
                    <a:pt x="15511" y="8885"/>
                    <a:pt x="15615" y="10005"/>
                    <a:pt x="15511" y="11365"/>
                  </a:cubicBezTo>
                  <a:cubicBezTo>
                    <a:pt x="15407" y="12725"/>
                    <a:pt x="15096" y="14325"/>
                    <a:pt x="14524" y="15685"/>
                  </a:cubicBezTo>
                  <a:cubicBezTo>
                    <a:pt x="13953" y="17045"/>
                    <a:pt x="13122" y="18165"/>
                    <a:pt x="12396" y="18805"/>
                  </a:cubicBezTo>
                  <a:cubicBezTo>
                    <a:pt x="11669" y="19445"/>
                    <a:pt x="11046" y="19605"/>
                    <a:pt x="11097" y="19445"/>
                  </a:cubicBezTo>
                  <a:cubicBezTo>
                    <a:pt x="11149" y="19285"/>
                    <a:pt x="11876" y="18805"/>
                    <a:pt x="13226" y="17125"/>
                  </a:cubicBezTo>
                  <a:cubicBezTo>
                    <a:pt x="14576" y="15445"/>
                    <a:pt x="16549" y="12565"/>
                    <a:pt x="17899" y="10245"/>
                  </a:cubicBezTo>
                  <a:cubicBezTo>
                    <a:pt x="19249" y="7925"/>
                    <a:pt x="19976" y="6165"/>
                    <a:pt x="20392" y="4885"/>
                  </a:cubicBezTo>
                  <a:cubicBezTo>
                    <a:pt x="20807" y="3605"/>
                    <a:pt x="20911" y="2805"/>
                    <a:pt x="20703" y="2565"/>
                  </a:cubicBezTo>
                  <a:cubicBezTo>
                    <a:pt x="20496" y="2325"/>
                    <a:pt x="19976" y="2645"/>
                    <a:pt x="19249" y="3925"/>
                  </a:cubicBezTo>
                  <a:cubicBezTo>
                    <a:pt x="18522" y="5205"/>
                    <a:pt x="17588" y="7445"/>
                    <a:pt x="17121" y="8965"/>
                  </a:cubicBezTo>
                  <a:cubicBezTo>
                    <a:pt x="16653" y="10485"/>
                    <a:pt x="16653" y="11285"/>
                    <a:pt x="16913" y="11845"/>
                  </a:cubicBezTo>
                  <a:cubicBezTo>
                    <a:pt x="17172" y="12405"/>
                    <a:pt x="17692" y="12725"/>
                    <a:pt x="18211" y="12885"/>
                  </a:cubicBezTo>
                  <a:cubicBezTo>
                    <a:pt x="18730" y="13045"/>
                    <a:pt x="19249" y="13045"/>
                    <a:pt x="19769" y="13045"/>
                  </a:cubicBezTo>
                  <a:cubicBezTo>
                    <a:pt x="20288" y="13045"/>
                    <a:pt x="20807" y="13045"/>
                    <a:pt x="21119" y="13445"/>
                  </a:cubicBezTo>
                  <a:cubicBezTo>
                    <a:pt x="21430" y="13845"/>
                    <a:pt x="21534" y="14645"/>
                    <a:pt x="21222" y="15445"/>
                  </a:cubicBezTo>
                  <a:cubicBezTo>
                    <a:pt x="20911" y="16245"/>
                    <a:pt x="20184" y="17045"/>
                    <a:pt x="19197" y="17445"/>
                  </a:cubicBezTo>
                  <a:cubicBezTo>
                    <a:pt x="18211" y="17845"/>
                    <a:pt x="16965" y="17845"/>
                    <a:pt x="15719" y="1784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5052366" y="240105"/>
              <a:ext cx="318255" cy="38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190" fill="norm" stroke="1" extrusionOk="0">
                  <a:moveTo>
                    <a:pt x="9393" y="12034"/>
                  </a:moveTo>
                  <a:cubicBezTo>
                    <a:pt x="10054" y="12760"/>
                    <a:pt x="10715" y="13486"/>
                    <a:pt x="10826" y="14666"/>
                  </a:cubicBezTo>
                  <a:cubicBezTo>
                    <a:pt x="10936" y="15846"/>
                    <a:pt x="10495" y="17479"/>
                    <a:pt x="9283" y="18659"/>
                  </a:cubicBezTo>
                  <a:cubicBezTo>
                    <a:pt x="8071" y="19839"/>
                    <a:pt x="6087" y="20565"/>
                    <a:pt x="4324" y="20928"/>
                  </a:cubicBezTo>
                  <a:cubicBezTo>
                    <a:pt x="2560" y="21291"/>
                    <a:pt x="1017" y="21291"/>
                    <a:pt x="356" y="20837"/>
                  </a:cubicBezTo>
                  <a:cubicBezTo>
                    <a:pt x="-305" y="20383"/>
                    <a:pt x="-85" y="19476"/>
                    <a:pt x="1348" y="17752"/>
                  </a:cubicBezTo>
                  <a:cubicBezTo>
                    <a:pt x="2781" y="16027"/>
                    <a:pt x="5426" y="13486"/>
                    <a:pt x="7520" y="11036"/>
                  </a:cubicBezTo>
                  <a:cubicBezTo>
                    <a:pt x="9613" y="8585"/>
                    <a:pt x="11156" y="6225"/>
                    <a:pt x="12038" y="4320"/>
                  </a:cubicBezTo>
                  <a:cubicBezTo>
                    <a:pt x="12919" y="2414"/>
                    <a:pt x="13140" y="962"/>
                    <a:pt x="12148" y="326"/>
                  </a:cubicBezTo>
                  <a:cubicBezTo>
                    <a:pt x="11156" y="-309"/>
                    <a:pt x="8952" y="-127"/>
                    <a:pt x="6968" y="1869"/>
                  </a:cubicBezTo>
                  <a:cubicBezTo>
                    <a:pt x="4985" y="3866"/>
                    <a:pt x="3222" y="7678"/>
                    <a:pt x="3222" y="10854"/>
                  </a:cubicBezTo>
                  <a:cubicBezTo>
                    <a:pt x="3222" y="14031"/>
                    <a:pt x="4985" y="16572"/>
                    <a:pt x="8291" y="18115"/>
                  </a:cubicBezTo>
                  <a:cubicBezTo>
                    <a:pt x="11597" y="19657"/>
                    <a:pt x="16446" y="20202"/>
                    <a:pt x="21295" y="20746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5993190" y="188748"/>
              <a:ext cx="718098" cy="61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10442"/>
                  </a:moveTo>
                  <a:cubicBezTo>
                    <a:pt x="594" y="10442"/>
                    <a:pt x="1189" y="10442"/>
                    <a:pt x="2130" y="9351"/>
                  </a:cubicBezTo>
                  <a:cubicBezTo>
                    <a:pt x="3072" y="8259"/>
                    <a:pt x="4360" y="6076"/>
                    <a:pt x="5053" y="4697"/>
                  </a:cubicBezTo>
                  <a:cubicBezTo>
                    <a:pt x="5747" y="3319"/>
                    <a:pt x="5846" y="2744"/>
                    <a:pt x="5846" y="2170"/>
                  </a:cubicBezTo>
                  <a:cubicBezTo>
                    <a:pt x="5846" y="1595"/>
                    <a:pt x="5747" y="1021"/>
                    <a:pt x="5499" y="561"/>
                  </a:cubicBezTo>
                  <a:cubicBezTo>
                    <a:pt x="5251" y="102"/>
                    <a:pt x="4855" y="-243"/>
                    <a:pt x="4508" y="217"/>
                  </a:cubicBezTo>
                  <a:cubicBezTo>
                    <a:pt x="4161" y="676"/>
                    <a:pt x="3864" y="1940"/>
                    <a:pt x="3666" y="4238"/>
                  </a:cubicBezTo>
                  <a:cubicBezTo>
                    <a:pt x="3468" y="6536"/>
                    <a:pt x="3369" y="9868"/>
                    <a:pt x="3171" y="12740"/>
                  </a:cubicBezTo>
                  <a:cubicBezTo>
                    <a:pt x="2972" y="15612"/>
                    <a:pt x="2675" y="18025"/>
                    <a:pt x="2328" y="19461"/>
                  </a:cubicBezTo>
                  <a:cubicBezTo>
                    <a:pt x="1982" y="20897"/>
                    <a:pt x="1585" y="21357"/>
                    <a:pt x="1387" y="21300"/>
                  </a:cubicBezTo>
                  <a:cubicBezTo>
                    <a:pt x="1189" y="21242"/>
                    <a:pt x="1189" y="20668"/>
                    <a:pt x="1288" y="19174"/>
                  </a:cubicBezTo>
                  <a:cubicBezTo>
                    <a:pt x="1387" y="17680"/>
                    <a:pt x="1585" y="15268"/>
                    <a:pt x="2328" y="13257"/>
                  </a:cubicBezTo>
                  <a:cubicBezTo>
                    <a:pt x="3072" y="11246"/>
                    <a:pt x="4360" y="9638"/>
                    <a:pt x="5350" y="8489"/>
                  </a:cubicBezTo>
                  <a:cubicBezTo>
                    <a:pt x="6341" y="7340"/>
                    <a:pt x="7035" y="6651"/>
                    <a:pt x="7431" y="6019"/>
                  </a:cubicBezTo>
                  <a:cubicBezTo>
                    <a:pt x="7828" y="5387"/>
                    <a:pt x="7927" y="4812"/>
                    <a:pt x="7728" y="4525"/>
                  </a:cubicBezTo>
                  <a:cubicBezTo>
                    <a:pt x="7530" y="4238"/>
                    <a:pt x="7035" y="4238"/>
                    <a:pt x="6589" y="4640"/>
                  </a:cubicBezTo>
                  <a:cubicBezTo>
                    <a:pt x="6143" y="5042"/>
                    <a:pt x="5747" y="5846"/>
                    <a:pt x="5549" y="6880"/>
                  </a:cubicBezTo>
                  <a:cubicBezTo>
                    <a:pt x="5350" y="7914"/>
                    <a:pt x="5350" y="9178"/>
                    <a:pt x="5499" y="10040"/>
                  </a:cubicBezTo>
                  <a:cubicBezTo>
                    <a:pt x="5648" y="10902"/>
                    <a:pt x="5945" y="11361"/>
                    <a:pt x="6292" y="11763"/>
                  </a:cubicBezTo>
                  <a:cubicBezTo>
                    <a:pt x="6639" y="12166"/>
                    <a:pt x="7035" y="12510"/>
                    <a:pt x="7481" y="12740"/>
                  </a:cubicBezTo>
                  <a:cubicBezTo>
                    <a:pt x="7927" y="12970"/>
                    <a:pt x="8422" y="13085"/>
                    <a:pt x="9017" y="12740"/>
                  </a:cubicBezTo>
                  <a:cubicBezTo>
                    <a:pt x="9611" y="12395"/>
                    <a:pt x="10305" y="11591"/>
                    <a:pt x="10850" y="10557"/>
                  </a:cubicBezTo>
                  <a:cubicBezTo>
                    <a:pt x="11394" y="9523"/>
                    <a:pt x="11791" y="8259"/>
                    <a:pt x="12039" y="7340"/>
                  </a:cubicBezTo>
                  <a:cubicBezTo>
                    <a:pt x="12286" y="6421"/>
                    <a:pt x="12385" y="5846"/>
                    <a:pt x="12336" y="6708"/>
                  </a:cubicBezTo>
                  <a:cubicBezTo>
                    <a:pt x="12286" y="7570"/>
                    <a:pt x="12088" y="9868"/>
                    <a:pt x="12088" y="11304"/>
                  </a:cubicBezTo>
                  <a:cubicBezTo>
                    <a:pt x="12088" y="12740"/>
                    <a:pt x="12286" y="13314"/>
                    <a:pt x="12633" y="13487"/>
                  </a:cubicBezTo>
                  <a:cubicBezTo>
                    <a:pt x="12980" y="13659"/>
                    <a:pt x="13475" y="13429"/>
                    <a:pt x="14070" y="12683"/>
                  </a:cubicBezTo>
                  <a:cubicBezTo>
                    <a:pt x="14664" y="11936"/>
                    <a:pt x="15358" y="10672"/>
                    <a:pt x="15754" y="9753"/>
                  </a:cubicBezTo>
                  <a:cubicBezTo>
                    <a:pt x="16150" y="8834"/>
                    <a:pt x="16250" y="8259"/>
                    <a:pt x="16250" y="8259"/>
                  </a:cubicBezTo>
                  <a:cubicBezTo>
                    <a:pt x="16250" y="8259"/>
                    <a:pt x="16150" y="8834"/>
                    <a:pt x="16051" y="9466"/>
                  </a:cubicBezTo>
                  <a:cubicBezTo>
                    <a:pt x="15952" y="10097"/>
                    <a:pt x="15853" y="10787"/>
                    <a:pt x="15952" y="11534"/>
                  </a:cubicBezTo>
                  <a:cubicBezTo>
                    <a:pt x="16051" y="12280"/>
                    <a:pt x="16349" y="13085"/>
                    <a:pt x="16894" y="13487"/>
                  </a:cubicBezTo>
                  <a:cubicBezTo>
                    <a:pt x="17439" y="13889"/>
                    <a:pt x="18231" y="13889"/>
                    <a:pt x="18826" y="13659"/>
                  </a:cubicBezTo>
                  <a:cubicBezTo>
                    <a:pt x="19420" y="13429"/>
                    <a:pt x="19817" y="12970"/>
                    <a:pt x="20213" y="11706"/>
                  </a:cubicBezTo>
                  <a:cubicBezTo>
                    <a:pt x="20609" y="10442"/>
                    <a:pt x="21006" y="8374"/>
                    <a:pt x="21253" y="6995"/>
                  </a:cubicBezTo>
                  <a:cubicBezTo>
                    <a:pt x="21501" y="5617"/>
                    <a:pt x="21600" y="4927"/>
                    <a:pt x="21600" y="4295"/>
                  </a:cubicBezTo>
                  <a:cubicBezTo>
                    <a:pt x="21600" y="3663"/>
                    <a:pt x="21501" y="3089"/>
                    <a:pt x="21402" y="3089"/>
                  </a:cubicBezTo>
                  <a:cubicBezTo>
                    <a:pt x="21303" y="3089"/>
                    <a:pt x="21204" y="3663"/>
                    <a:pt x="21154" y="4295"/>
                  </a:cubicBezTo>
                  <a:cubicBezTo>
                    <a:pt x="21105" y="4927"/>
                    <a:pt x="21105" y="5617"/>
                    <a:pt x="21105" y="6306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6758784" y="227287"/>
              <a:ext cx="479548" cy="327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236" fill="norm" stroke="1" extrusionOk="0">
                  <a:moveTo>
                    <a:pt x="4640" y="15653"/>
                  </a:moveTo>
                  <a:cubicBezTo>
                    <a:pt x="5228" y="13514"/>
                    <a:pt x="5816" y="11376"/>
                    <a:pt x="6109" y="9772"/>
                  </a:cubicBezTo>
                  <a:cubicBezTo>
                    <a:pt x="6403" y="8168"/>
                    <a:pt x="6403" y="7098"/>
                    <a:pt x="6036" y="6350"/>
                  </a:cubicBezTo>
                  <a:cubicBezTo>
                    <a:pt x="5669" y="5601"/>
                    <a:pt x="4934" y="5174"/>
                    <a:pt x="3832" y="6243"/>
                  </a:cubicBezTo>
                  <a:cubicBezTo>
                    <a:pt x="2730" y="7312"/>
                    <a:pt x="1260" y="9878"/>
                    <a:pt x="526" y="12231"/>
                  </a:cubicBezTo>
                  <a:cubicBezTo>
                    <a:pt x="-209" y="14583"/>
                    <a:pt x="-209" y="16722"/>
                    <a:pt x="746" y="18433"/>
                  </a:cubicBezTo>
                  <a:cubicBezTo>
                    <a:pt x="1701" y="20144"/>
                    <a:pt x="3611" y="21427"/>
                    <a:pt x="5595" y="21213"/>
                  </a:cubicBezTo>
                  <a:cubicBezTo>
                    <a:pt x="7579" y="20999"/>
                    <a:pt x="9636" y="19288"/>
                    <a:pt x="11179" y="16080"/>
                  </a:cubicBezTo>
                  <a:cubicBezTo>
                    <a:pt x="12722" y="12873"/>
                    <a:pt x="13750" y="8168"/>
                    <a:pt x="14191" y="5280"/>
                  </a:cubicBezTo>
                  <a:cubicBezTo>
                    <a:pt x="14632" y="2393"/>
                    <a:pt x="14485" y="1324"/>
                    <a:pt x="14044" y="682"/>
                  </a:cubicBezTo>
                  <a:cubicBezTo>
                    <a:pt x="13603" y="41"/>
                    <a:pt x="12869" y="-173"/>
                    <a:pt x="12281" y="148"/>
                  </a:cubicBezTo>
                  <a:cubicBezTo>
                    <a:pt x="11693" y="469"/>
                    <a:pt x="11252" y="1324"/>
                    <a:pt x="10811" y="3676"/>
                  </a:cubicBezTo>
                  <a:cubicBezTo>
                    <a:pt x="10371" y="6029"/>
                    <a:pt x="9930" y="9878"/>
                    <a:pt x="9856" y="12338"/>
                  </a:cubicBezTo>
                  <a:cubicBezTo>
                    <a:pt x="9783" y="14797"/>
                    <a:pt x="10077" y="15867"/>
                    <a:pt x="10738" y="16401"/>
                  </a:cubicBezTo>
                  <a:cubicBezTo>
                    <a:pt x="11399" y="16936"/>
                    <a:pt x="12428" y="16936"/>
                    <a:pt x="13162" y="16508"/>
                  </a:cubicBezTo>
                  <a:cubicBezTo>
                    <a:pt x="13897" y="16080"/>
                    <a:pt x="14338" y="15225"/>
                    <a:pt x="15146" y="13407"/>
                  </a:cubicBezTo>
                  <a:cubicBezTo>
                    <a:pt x="15954" y="11589"/>
                    <a:pt x="17130" y="8809"/>
                    <a:pt x="17791" y="6884"/>
                  </a:cubicBezTo>
                  <a:cubicBezTo>
                    <a:pt x="18452" y="4960"/>
                    <a:pt x="18599" y="3890"/>
                    <a:pt x="18599" y="3890"/>
                  </a:cubicBezTo>
                  <a:cubicBezTo>
                    <a:pt x="18599" y="3890"/>
                    <a:pt x="18452" y="4960"/>
                    <a:pt x="18158" y="6777"/>
                  </a:cubicBezTo>
                  <a:cubicBezTo>
                    <a:pt x="17864" y="8595"/>
                    <a:pt x="17424" y="11162"/>
                    <a:pt x="17130" y="13086"/>
                  </a:cubicBezTo>
                  <a:cubicBezTo>
                    <a:pt x="16836" y="15011"/>
                    <a:pt x="16689" y="16294"/>
                    <a:pt x="16909" y="17257"/>
                  </a:cubicBezTo>
                  <a:cubicBezTo>
                    <a:pt x="17130" y="18219"/>
                    <a:pt x="17718" y="18861"/>
                    <a:pt x="18526" y="19075"/>
                  </a:cubicBezTo>
                  <a:cubicBezTo>
                    <a:pt x="19334" y="19288"/>
                    <a:pt x="20362" y="19075"/>
                    <a:pt x="21391" y="1886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7602049" y="4749"/>
              <a:ext cx="664018" cy="53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166" fill="norm" stroke="1" extrusionOk="0">
                  <a:moveTo>
                    <a:pt x="5462" y="10178"/>
                  </a:moveTo>
                  <a:cubicBezTo>
                    <a:pt x="5250" y="9523"/>
                    <a:pt x="5038" y="8869"/>
                    <a:pt x="4668" y="8672"/>
                  </a:cubicBezTo>
                  <a:cubicBezTo>
                    <a:pt x="4297" y="8476"/>
                    <a:pt x="3768" y="8738"/>
                    <a:pt x="2868" y="10243"/>
                  </a:cubicBezTo>
                  <a:cubicBezTo>
                    <a:pt x="1968" y="11749"/>
                    <a:pt x="697" y="14498"/>
                    <a:pt x="220" y="16527"/>
                  </a:cubicBezTo>
                  <a:cubicBezTo>
                    <a:pt x="-256" y="18556"/>
                    <a:pt x="62" y="19865"/>
                    <a:pt x="962" y="20585"/>
                  </a:cubicBezTo>
                  <a:cubicBezTo>
                    <a:pt x="1862" y="21305"/>
                    <a:pt x="3344" y="21436"/>
                    <a:pt x="5038" y="20520"/>
                  </a:cubicBezTo>
                  <a:cubicBezTo>
                    <a:pt x="6732" y="19603"/>
                    <a:pt x="8638" y="17640"/>
                    <a:pt x="9803" y="14760"/>
                  </a:cubicBezTo>
                  <a:cubicBezTo>
                    <a:pt x="10968" y="11880"/>
                    <a:pt x="11391" y="8083"/>
                    <a:pt x="11656" y="5858"/>
                  </a:cubicBezTo>
                  <a:cubicBezTo>
                    <a:pt x="11920" y="3632"/>
                    <a:pt x="12026" y="2978"/>
                    <a:pt x="12132" y="2127"/>
                  </a:cubicBezTo>
                  <a:cubicBezTo>
                    <a:pt x="12238" y="1276"/>
                    <a:pt x="12344" y="229"/>
                    <a:pt x="12344" y="32"/>
                  </a:cubicBezTo>
                  <a:cubicBezTo>
                    <a:pt x="12344" y="-164"/>
                    <a:pt x="12238" y="491"/>
                    <a:pt x="11868" y="3174"/>
                  </a:cubicBezTo>
                  <a:cubicBezTo>
                    <a:pt x="11497" y="5858"/>
                    <a:pt x="10862" y="10571"/>
                    <a:pt x="10544" y="13320"/>
                  </a:cubicBezTo>
                  <a:cubicBezTo>
                    <a:pt x="10226" y="16069"/>
                    <a:pt x="10226" y="16854"/>
                    <a:pt x="10279" y="17574"/>
                  </a:cubicBezTo>
                  <a:cubicBezTo>
                    <a:pt x="10332" y="18294"/>
                    <a:pt x="10438" y="18949"/>
                    <a:pt x="10809" y="19341"/>
                  </a:cubicBezTo>
                  <a:cubicBezTo>
                    <a:pt x="11179" y="19734"/>
                    <a:pt x="11815" y="19865"/>
                    <a:pt x="12609" y="19603"/>
                  </a:cubicBezTo>
                  <a:cubicBezTo>
                    <a:pt x="13403" y="19341"/>
                    <a:pt x="14356" y="18687"/>
                    <a:pt x="15150" y="17836"/>
                  </a:cubicBezTo>
                  <a:cubicBezTo>
                    <a:pt x="15944" y="16985"/>
                    <a:pt x="16579" y="15938"/>
                    <a:pt x="16950" y="14956"/>
                  </a:cubicBezTo>
                  <a:cubicBezTo>
                    <a:pt x="17320" y="13974"/>
                    <a:pt x="17426" y="13058"/>
                    <a:pt x="17426" y="12272"/>
                  </a:cubicBezTo>
                  <a:cubicBezTo>
                    <a:pt x="17426" y="11487"/>
                    <a:pt x="17320" y="10832"/>
                    <a:pt x="17162" y="10898"/>
                  </a:cubicBezTo>
                  <a:cubicBezTo>
                    <a:pt x="17003" y="10963"/>
                    <a:pt x="16791" y="11749"/>
                    <a:pt x="16579" y="13058"/>
                  </a:cubicBezTo>
                  <a:cubicBezTo>
                    <a:pt x="16368" y="14367"/>
                    <a:pt x="16156" y="16200"/>
                    <a:pt x="16315" y="17247"/>
                  </a:cubicBezTo>
                  <a:cubicBezTo>
                    <a:pt x="16473" y="18294"/>
                    <a:pt x="17003" y="18556"/>
                    <a:pt x="17903" y="18425"/>
                  </a:cubicBezTo>
                  <a:cubicBezTo>
                    <a:pt x="18803" y="18294"/>
                    <a:pt x="20073" y="17771"/>
                    <a:pt x="21344" y="1724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8167245" y="0"/>
              <a:ext cx="126899" cy="201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18" fill="norm" stroke="1" extrusionOk="0">
                  <a:moveTo>
                    <a:pt x="11631" y="1460"/>
                  </a:moveTo>
                  <a:cubicBezTo>
                    <a:pt x="9969" y="3202"/>
                    <a:pt x="8308" y="4944"/>
                    <a:pt x="8031" y="7208"/>
                  </a:cubicBezTo>
                  <a:cubicBezTo>
                    <a:pt x="7754" y="9473"/>
                    <a:pt x="8861" y="12260"/>
                    <a:pt x="10523" y="12957"/>
                  </a:cubicBezTo>
                  <a:cubicBezTo>
                    <a:pt x="12185" y="13654"/>
                    <a:pt x="14400" y="12260"/>
                    <a:pt x="16338" y="10692"/>
                  </a:cubicBezTo>
                  <a:cubicBezTo>
                    <a:pt x="18277" y="9124"/>
                    <a:pt x="19938" y="7383"/>
                    <a:pt x="20769" y="5641"/>
                  </a:cubicBezTo>
                  <a:cubicBezTo>
                    <a:pt x="21600" y="3899"/>
                    <a:pt x="21600" y="2157"/>
                    <a:pt x="20215" y="1112"/>
                  </a:cubicBezTo>
                  <a:cubicBezTo>
                    <a:pt x="18831" y="66"/>
                    <a:pt x="16062" y="-282"/>
                    <a:pt x="13846" y="241"/>
                  </a:cubicBezTo>
                  <a:cubicBezTo>
                    <a:pt x="11631" y="763"/>
                    <a:pt x="9969" y="2157"/>
                    <a:pt x="7754" y="5815"/>
                  </a:cubicBezTo>
                  <a:cubicBezTo>
                    <a:pt x="5538" y="9473"/>
                    <a:pt x="2769" y="15395"/>
                    <a:pt x="0" y="2131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8236509" y="161611"/>
              <a:ext cx="998521" cy="51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296" fill="norm" stroke="1" extrusionOk="0">
                  <a:moveTo>
                    <a:pt x="4431" y="8168"/>
                  </a:moveTo>
                  <a:cubicBezTo>
                    <a:pt x="4431" y="7489"/>
                    <a:pt x="4431" y="6809"/>
                    <a:pt x="4361" y="6130"/>
                  </a:cubicBezTo>
                  <a:cubicBezTo>
                    <a:pt x="4290" y="5451"/>
                    <a:pt x="4150" y="4772"/>
                    <a:pt x="3551" y="4975"/>
                  </a:cubicBezTo>
                  <a:cubicBezTo>
                    <a:pt x="2953" y="5179"/>
                    <a:pt x="1898" y="6266"/>
                    <a:pt x="1194" y="7556"/>
                  </a:cubicBezTo>
                  <a:cubicBezTo>
                    <a:pt x="491" y="8847"/>
                    <a:pt x="139" y="10341"/>
                    <a:pt x="34" y="11496"/>
                  </a:cubicBezTo>
                  <a:cubicBezTo>
                    <a:pt x="-72" y="12651"/>
                    <a:pt x="69" y="13466"/>
                    <a:pt x="526" y="13873"/>
                  </a:cubicBezTo>
                  <a:cubicBezTo>
                    <a:pt x="983" y="14281"/>
                    <a:pt x="1757" y="14281"/>
                    <a:pt x="2531" y="13330"/>
                  </a:cubicBezTo>
                  <a:cubicBezTo>
                    <a:pt x="3305" y="12379"/>
                    <a:pt x="4079" y="10477"/>
                    <a:pt x="4501" y="9187"/>
                  </a:cubicBezTo>
                  <a:cubicBezTo>
                    <a:pt x="4923" y="7896"/>
                    <a:pt x="4994" y="7217"/>
                    <a:pt x="4923" y="7285"/>
                  </a:cubicBezTo>
                  <a:cubicBezTo>
                    <a:pt x="4853" y="7353"/>
                    <a:pt x="4642" y="8168"/>
                    <a:pt x="4220" y="10273"/>
                  </a:cubicBezTo>
                  <a:cubicBezTo>
                    <a:pt x="3798" y="12379"/>
                    <a:pt x="3164" y="15775"/>
                    <a:pt x="2848" y="17881"/>
                  </a:cubicBezTo>
                  <a:cubicBezTo>
                    <a:pt x="2531" y="19987"/>
                    <a:pt x="2531" y="20802"/>
                    <a:pt x="2707" y="21141"/>
                  </a:cubicBezTo>
                  <a:cubicBezTo>
                    <a:pt x="2883" y="21481"/>
                    <a:pt x="3235" y="21345"/>
                    <a:pt x="3868" y="19851"/>
                  </a:cubicBezTo>
                  <a:cubicBezTo>
                    <a:pt x="4501" y="18356"/>
                    <a:pt x="5416" y="15504"/>
                    <a:pt x="6084" y="13126"/>
                  </a:cubicBezTo>
                  <a:cubicBezTo>
                    <a:pt x="6753" y="10749"/>
                    <a:pt x="7175" y="8847"/>
                    <a:pt x="7456" y="7556"/>
                  </a:cubicBezTo>
                  <a:cubicBezTo>
                    <a:pt x="7738" y="6266"/>
                    <a:pt x="7878" y="5587"/>
                    <a:pt x="7878" y="5655"/>
                  </a:cubicBezTo>
                  <a:cubicBezTo>
                    <a:pt x="7878" y="5723"/>
                    <a:pt x="7738" y="6538"/>
                    <a:pt x="7562" y="7964"/>
                  </a:cubicBezTo>
                  <a:cubicBezTo>
                    <a:pt x="7386" y="9390"/>
                    <a:pt x="7175" y="11428"/>
                    <a:pt x="7105" y="12787"/>
                  </a:cubicBezTo>
                  <a:cubicBezTo>
                    <a:pt x="7034" y="14145"/>
                    <a:pt x="7105" y="14824"/>
                    <a:pt x="7316" y="15028"/>
                  </a:cubicBezTo>
                  <a:cubicBezTo>
                    <a:pt x="7527" y="15232"/>
                    <a:pt x="7878" y="14960"/>
                    <a:pt x="8406" y="13941"/>
                  </a:cubicBezTo>
                  <a:cubicBezTo>
                    <a:pt x="8934" y="12923"/>
                    <a:pt x="9637" y="11156"/>
                    <a:pt x="10060" y="9934"/>
                  </a:cubicBezTo>
                  <a:cubicBezTo>
                    <a:pt x="10482" y="8711"/>
                    <a:pt x="10622" y="8032"/>
                    <a:pt x="10834" y="7217"/>
                  </a:cubicBezTo>
                  <a:cubicBezTo>
                    <a:pt x="11045" y="6402"/>
                    <a:pt x="11326" y="5451"/>
                    <a:pt x="11361" y="5519"/>
                  </a:cubicBezTo>
                  <a:cubicBezTo>
                    <a:pt x="11396" y="5587"/>
                    <a:pt x="11185" y="6673"/>
                    <a:pt x="11009" y="8032"/>
                  </a:cubicBezTo>
                  <a:cubicBezTo>
                    <a:pt x="10834" y="9390"/>
                    <a:pt x="10693" y="11021"/>
                    <a:pt x="10728" y="12107"/>
                  </a:cubicBezTo>
                  <a:cubicBezTo>
                    <a:pt x="10763" y="13194"/>
                    <a:pt x="10974" y="13738"/>
                    <a:pt x="11291" y="14077"/>
                  </a:cubicBezTo>
                  <a:cubicBezTo>
                    <a:pt x="11607" y="14417"/>
                    <a:pt x="12030" y="14553"/>
                    <a:pt x="12698" y="13941"/>
                  </a:cubicBezTo>
                  <a:cubicBezTo>
                    <a:pt x="13366" y="13330"/>
                    <a:pt x="14281" y="11972"/>
                    <a:pt x="14914" y="10409"/>
                  </a:cubicBezTo>
                  <a:cubicBezTo>
                    <a:pt x="15548" y="8847"/>
                    <a:pt x="15899" y="7081"/>
                    <a:pt x="16110" y="5858"/>
                  </a:cubicBezTo>
                  <a:cubicBezTo>
                    <a:pt x="16321" y="4636"/>
                    <a:pt x="16392" y="3956"/>
                    <a:pt x="16251" y="3345"/>
                  </a:cubicBezTo>
                  <a:cubicBezTo>
                    <a:pt x="16110" y="2734"/>
                    <a:pt x="15759" y="2190"/>
                    <a:pt x="15442" y="2122"/>
                  </a:cubicBezTo>
                  <a:cubicBezTo>
                    <a:pt x="15125" y="2055"/>
                    <a:pt x="14844" y="2462"/>
                    <a:pt x="14422" y="3956"/>
                  </a:cubicBezTo>
                  <a:cubicBezTo>
                    <a:pt x="14000" y="5451"/>
                    <a:pt x="13437" y="8032"/>
                    <a:pt x="13155" y="9662"/>
                  </a:cubicBezTo>
                  <a:cubicBezTo>
                    <a:pt x="12874" y="11292"/>
                    <a:pt x="12874" y="11972"/>
                    <a:pt x="12909" y="12651"/>
                  </a:cubicBezTo>
                  <a:cubicBezTo>
                    <a:pt x="12944" y="13330"/>
                    <a:pt x="13015" y="14009"/>
                    <a:pt x="13261" y="14485"/>
                  </a:cubicBezTo>
                  <a:cubicBezTo>
                    <a:pt x="13507" y="14960"/>
                    <a:pt x="13929" y="15232"/>
                    <a:pt x="14668" y="15028"/>
                  </a:cubicBezTo>
                  <a:cubicBezTo>
                    <a:pt x="15407" y="14824"/>
                    <a:pt x="16462" y="14145"/>
                    <a:pt x="17447" y="12583"/>
                  </a:cubicBezTo>
                  <a:cubicBezTo>
                    <a:pt x="18432" y="11021"/>
                    <a:pt x="19347" y="8575"/>
                    <a:pt x="19875" y="6673"/>
                  </a:cubicBezTo>
                  <a:cubicBezTo>
                    <a:pt x="20402" y="4772"/>
                    <a:pt x="20543" y="3413"/>
                    <a:pt x="20578" y="2258"/>
                  </a:cubicBezTo>
                  <a:cubicBezTo>
                    <a:pt x="20613" y="1104"/>
                    <a:pt x="20543" y="153"/>
                    <a:pt x="20402" y="17"/>
                  </a:cubicBezTo>
                  <a:cubicBezTo>
                    <a:pt x="20262" y="-119"/>
                    <a:pt x="20050" y="560"/>
                    <a:pt x="19910" y="1579"/>
                  </a:cubicBezTo>
                  <a:cubicBezTo>
                    <a:pt x="19769" y="2598"/>
                    <a:pt x="19699" y="3956"/>
                    <a:pt x="19664" y="4975"/>
                  </a:cubicBezTo>
                  <a:cubicBezTo>
                    <a:pt x="19628" y="5994"/>
                    <a:pt x="19628" y="6673"/>
                    <a:pt x="19734" y="7285"/>
                  </a:cubicBezTo>
                  <a:cubicBezTo>
                    <a:pt x="19839" y="7896"/>
                    <a:pt x="20050" y="8439"/>
                    <a:pt x="20297" y="8915"/>
                  </a:cubicBezTo>
                  <a:cubicBezTo>
                    <a:pt x="20543" y="9390"/>
                    <a:pt x="20824" y="9798"/>
                    <a:pt x="21071" y="10273"/>
                  </a:cubicBezTo>
                  <a:cubicBezTo>
                    <a:pt x="21317" y="10749"/>
                    <a:pt x="21528" y="11292"/>
                    <a:pt x="21000" y="12175"/>
                  </a:cubicBezTo>
                  <a:cubicBezTo>
                    <a:pt x="20473" y="13058"/>
                    <a:pt x="19206" y="14281"/>
                    <a:pt x="18397" y="14892"/>
                  </a:cubicBezTo>
                  <a:cubicBezTo>
                    <a:pt x="17588" y="15504"/>
                    <a:pt x="17236" y="15504"/>
                    <a:pt x="16884" y="15504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9876842" y="33563"/>
              <a:ext cx="19766" cy="38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215"/>
                  </a:moveTo>
                  <a:cubicBezTo>
                    <a:pt x="21600" y="1108"/>
                    <a:pt x="21600" y="0"/>
                    <a:pt x="21600" y="0"/>
                  </a:cubicBezTo>
                  <a:cubicBezTo>
                    <a:pt x="21600" y="0"/>
                    <a:pt x="21600" y="1108"/>
                    <a:pt x="16200" y="3785"/>
                  </a:cubicBezTo>
                  <a:cubicBezTo>
                    <a:pt x="10800" y="6462"/>
                    <a:pt x="0" y="10708"/>
                    <a:pt x="0" y="13938"/>
                  </a:cubicBezTo>
                  <a:cubicBezTo>
                    <a:pt x="0" y="17169"/>
                    <a:pt x="10800" y="1938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9807668" y="533631"/>
              <a:ext cx="82861" cy="7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0052" fill="norm" stroke="1" extrusionOk="0">
                  <a:moveTo>
                    <a:pt x="0" y="1027"/>
                  </a:moveTo>
                  <a:cubicBezTo>
                    <a:pt x="0" y="5347"/>
                    <a:pt x="0" y="9667"/>
                    <a:pt x="1662" y="13123"/>
                  </a:cubicBezTo>
                  <a:cubicBezTo>
                    <a:pt x="3323" y="16579"/>
                    <a:pt x="6646" y="19171"/>
                    <a:pt x="9969" y="19171"/>
                  </a:cubicBezTo>
                  <a:cubicBezTo>
                    <a:pt x="13292" y="19171"/>
                    <a:pt x="16615" y="16579"/>
                    <a:pt x="18692" y="13123"/>
                  </a:cubicBezTo>
                  <a:cubicBezTo>
                    <a:pt x="20769" y="9667"/>
                    <a:pt x="21600" y="5347"/>
                    <a:pt x="19938" y="2755"/>
                  </a:cubicBezTo>
                  <a:cubicBezTo>
                    <a:pt x="18277" y="163"/>
                    <a:pt x="14123" y="-701"/>
                    <a:pt x="10800" y="595"/>
                  </a:cubicBezTo>
                  <a:cubicBezTo>
                    <a:pt x="7477" y="1891"/>
                    <a:pt x="4985" y="5347"/>
                    <a:pt x="3738" y="9235"/>
                  </a:cubicBezTo>
                  <a:cubicBezTo>
                    <a:pt x="2492" y="13123"/>
                    <a:pt x="2492" y="17443"/>
                    <a:pt x="4569" y="19171"/>
                  </a:cubicBezTo>
                  <a:cubicBezTo>
                    <a:pt x="6646" y="20899"/>
                    <a:pt x="10800" y="20035"/>
                    <a:pt x="14538" y="17011"/>
                  </a:cubicBezTo>
                  <a:cubicBezTo>
                    <a:pt x="18277" y="13987"/>
                    <a:pt x="21600" y="8803"/>
                    <a:pt x="20769" y="5779"/>
                  </a:cubicBezTo>
                  <a:cubicBezTo>
                    <a:pt x="19938" y="2755"/>
                    <a:pt x="14954" y="1891"/>
                    <a:pt x="11215" y="3187"/>
                  </a:cubicBezTo>
                  <a:cubicBezTo>
                    <a:pt x="7477" y="4483"/>
                    <a:pt x="4985" y="7939"/>
                    <a:pt x="2492" y="1139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2" grpId="2"/>
      <p:bldP build="whole" bldLvl="1" animBg="1" rev="0" advAuto="0" spid="432" grpId="1"/>
      <p:bldP build="whole" bldLvl="1" animBg="1" rev="0" advAuto="0" spid="541" grpId="5"/>
      <p:bldP build="whole" bldLvl="1" animBg="1" rev="0" advAuto="0" spid="522" grpId="3"/>
      <p:bldP build="whole" bldLvl="1" animBg="1" rev="0" advAuto="0" spid="370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roof Ideas"/>
          <p:cNvSpPr txBox="1"/>
          <p:nvPr>
            <p:ph type="title" idx="4294967295"/>
          </p:nvPr>
        </p:nvSpPr>
        <p:spPr>
          <a:xfrm>
            <a:off x="1270000" y="59266"/>
            <a:ext cx="9762023" cy="864720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 defTabSz="537463">
              <a:defRPr sz="3864">
                <a:solidFill>
                  <a:srgbClr val="FFFFFF"/>
                </a:solidFill>
                <a:effectLst>
                  <a:outerShdw sx="100000" sy="100000" kx="0" ky="0" algn="b" rotWithShape="0" blurRad="70104" dist="11684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Proof Ideas</a:t>
            </a:r>
          </a:p>
        </p:txBody>
      </p:sp>
      <p:sp>
        <p:nvSpPr>
          <p:cNvPr id="544" name="Hyperbolic law of cosines."/>
          <p:cNvSpPr txBox="1"/>
          <p:nvPr/>
        </p:nvSpPr>
        <p:spPr>
          <a:xfrm>
            <a:off x="162737" y="5118816"/>
            <a:ext cx="5371097" cy="6477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Hyperbolic law of cosines.</a:t>
            </a:r>
          </a:p>
        </p:txBody>
      </p:sp>
      <p:pic>
        <p:nvPicPr>
          <p:cNvPr id="5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50" y="6417162"/>
            <a:ext cx="12166071" cy="976582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Measure approximation :"/>
          <p:cNvSpPr txBox="1"/>
          <p:nvPr/>
        </p:nvSpPr>
        <p:spPr>
          <a:xfrm>
            <a:off x="162737" y="1061509"/>
            <a:ext cx="4011663" cy="6477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Measure approximation :</a:t>
            </a:r>
          </a:p>
        </p:txBody>
      </p:sp>
      <p:pic>
        <p:nvPicPr>
          <p:cNvPr id="5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4548" y="1244189"/>
            <a:ext cx="7761405" cy="465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1150" y="2361458"/>
            <a:ext cx="12382500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Derive approximations of the metric using the above formula."/>
          <p:cNvSpPr txBox="1"/>
          <p:nvPr/>
        </p:nvSpPr>
        <p:spPr>
          <a:xfrm>
            <a:off x="274021" y="8044390"/>
            <a:ext cx="1238860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Derive approximations of the metric using the above formula.</a:t>
            </a:r>
          </a:p>
        </p:txBody>
      </p:sp>
      <p:sp>
        <p:nvSpPr>
          <p:cNvPr id="550" name="Slide Number"/>
          <p:cNvSpPr txBox="1"/>
          <p:nvPr>
            <p:ph type="sldNum" sz="quarter" idx="2"/>
          </p:nvPr>
        </p:nvSpPr>
        <p:spPr>
          <a:xfrm>
            <a:off x="6352759" y="9296399"/>
            <a:ext cx="292560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1" name="Density well-approximated near boundary !"/>
          <p:cNvSpPr txBox="1"/>
          <p:nvPr/>
        </p:nvSpPr>
        <p:spPr>
          <a:xfrm>
            <a:off x="1899691" y="3547107"/>
            <a:ext cx="891473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Density well-approximated near boundary 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9" grpId="8"/>
      <p:bldP build="whole" bldLvl="1" animBg="1" rev="0" advAuto="0" spid="546" grpId="2"/>
      <p:bldP build="whole" bldLvl="1" animBg="1" rev="0" advAuto="0" spid="545" grpId="7"/>
      <p:bldP build="whole" bldLvl="1" animBg="1" rev="0" advAuto="0" spid="544" grpId="6"/>
      <p:bldP build="whole" bldLvl="1" animBg="1" rev="0" advAuto="0" spid="547" grpId="3"/>
      <p:bldP build="whole" bldLvl="1" animBg="1" rev="0" advAuto="0" spid="551" grpId="5"/>
      <p:bldP build="whole" bldLvl="1" animBg="1" rev="0" advAuto="0" spid="543" grpId="1"/>
      <p:bldP build="whole" bldLvl="1" animBg="1" rev="0" advAuto="0" spid="548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andom geometric graphs"/>
          <p:cNvSpPr txBox="1"/>
          <p:nvPr>
            <p:ph type="title" idx="4294967295"/>
          </p:nvPr>
        </p:nvSpPr>
        <p:spPr>
          <a:xfrm>
            <a:off x="1104900" y="33866"/>
            <a:ext cx="10233952" cy="1179712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Random geometric graphs</a:t>
            </a:r>
          </a:p>
        </p:txBody>
      </p:sp>
      <p:sp>
        <p:nvSpPr>
          <p:cNvPr id="125" name="Mn  - Increasing compact metric (finite)measure spaces"/>
          <p:cNvSpPr txBox="1"/>
          <p:nvPr/>
        </p:nvSpPr>
        <p:spPr>
          <a:xfrm>
            <a:off x="444093" y="1484344"/>
            <a:ext cx="1127375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>
              <a:lnSpc>
                <a:spcPct val="120000"/>
              </a:lnSpc>
              <a:buSzPct val="80000"/>
              <a:buBlip>
                <a:blip r:embed="rId2"/>
              </a:buBlip>
              <a:defRPr sz="3300"/>
            </a:pPr>
            <a:r>
              <a:t>  M</a:t>
            </a:r>
            <a:r>
              <a:rPr baseline="-5999"/>
              <a:t>n </a:t>
            </a:r>
            <a:r>
              <a:t> - Increasing compact metric (finite)measure spaces</a:t>
            </a:r>
          </a:p>
        </p:txBody>
      </p:sp>
      <p:sp>
        <p:nvSpPr>
          <p:cNvPr id="126" name="Throw `n’ points at random in Mn"/>
          <p:cNvSpPr txBox="1"/>
          <p:nvPr/>
        </p:nvSpPr>
        <p:spPr>
          <a:xfrm>
            <a:off x="399454" y="2295856"/>
            <a:ext cx="6705284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lnSpc>
                <a:spcPct val="120000"/>
              </a:lnSpc>
              <a:buSzPct val="80000"/>
              <a:buBlip>
                <a:blip r:embed="rId2"/>
              </a:buBlip>
              <a:defRPr sz="3300"/>
            </a:pPr>
            <a:r>
              <a:t> Throw </a:t>
            </a:r>
            <a:r>
              <a:rPr>
                <a:solidFill>
                  <a:schemeClr val="accent5">
                    <a:lumOff val="-8774"/>
                  </a:schemeClr>
                </a:solidFill>
              </a:rPr>
              <a:t>`n’ </a:t>
            </a:r>
            <a:r>
              <a:rPr>
                <a:solidFill>
                  <a:schemeClr val="accent6">
                    <a:hueOff val="151085"/>
                    <a:satOff val="19678"/>
                    <a:lumOff val="-43058"/>
                  </a:schemeClr>
                </a:solidFill>
              </a:rPr>
              <a:t>points at random in </a:t>
            </a:r>
            <a:r>
              <a:t>M</a:t>
            </a:r>
            <a:r>
              <a:rPr baseline="-5999"/>
              <a:t>n  </a:t>
            </a:r>
          </a:p>
        </p:txBody>
      </p:sp>
      <p:sp>
        <p:nvSpPr>
          <p:cNvPr id="127" name="Connect any two points within a distance ‘rn’."/>
          <p:cNvSpPr txBox="1"/>
          <p:nvPr/>
        </p:nvSpPr>
        <p:spPr>
          <a:xfrm>
            <a:off x="372930" y="3211645"/>
            <a:ext cx="889348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lnSpc>
                <a:spcPct val="120000"/>
              </a:lnSpc>
              <a:buSzPct val="80000"/>
              <a:buBlip>
                <a:blip r:embed="rId2"/>
              </a:buBlip>
              <a:defRPr sz="3300"/>
            </a:pPr>
            <a:r>
              <a:t> Connect any two points within a distance </a:t>
            </a:r>
            <a:r>
              <a:rPr>
                <a:solidFill>
                  <a:schemeClr val="accent5"/>
                </a:solidFill>
              </a:rPr>
              <a:t>‘r</a:t>
            </a:r>
            <a:r>
              <a:rPr baseline="-5999">
                <a:solidFill>
                  <a:schemeClr val="accent5">
                    <a:lumOff val="-8774"/>
                  </a:schemeClr>
                </a:solidFill>
              </a:rPr>
              <a:t>n</a:t>
            </a:r>
            <a:r>
              <a:rPr>
                <a:solidFill>
                  <a:schemeClr val="accent5"/>
                </a:solidFill>
              </a:rPr>
              <a:t>’</a:t>
            </a:r>
            <a:r>
              <a:t>.</a:t>
            </a:r>
          </a:p>
        </p:txBody>
      </p:sp>
      <p:sp>
        <p:nvSpPr>
          <p:cNvPr id="128" name="Study asymptotics as n increases."/>
          <p:cNvSpPr txBox="1"/>
          <p:nvPr/>
        </p:nvSpPr>
        <p:spPr>
          <a:xfrm>
            <a:off x="389863" y="4248150"/>
            <a:ext cx="685132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lnSpc>
                <a:spcPct val="120000"/>
              </a:lnSpc>
              <a:buSzPct val="80000"/>
              <a:buBlip>
                <a:blip r:embed="rId2"/>
              </a:buBlip>
              <a:defRPr sz="3300"/>
            </a:pPr>
            <a:r>
              <a:t> Study asymptotics as </a:t>
            </a:r>
            <a:r>
              <a:rPr>
                <a:solidFill>
                  <a:schemeClr val="accent5"/>
                </a:solidFill>
              </a:rPr>
              <a:t>n increases.</a:t>
            </a:r>
          </a:p>
        </p:txBody>
      </p:sp>
      <p:sp>
        <p:nvSpPr>
          <p:cNvPr id="129" name="Well-studied  cases :…"/>
          <p:cNvSpPr txBox="1"/>
          <p:nvPr/>
        </p:nvSpPr>
        <p:spPr>
          <a:xfrm>
            <a:off x="323714" y="5284653"/>
            <a:ext cx="11701166" cy="3081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lnSpc>
                <a:spcPct val="120000"/>
              </a:lnSpc>
              <a:buSzPct val="80000"/>
              <a:buBlip>
                <a:blip r:embed="rId2"/>
              </a:buBlip>
              <a:defRPr sz="3300"/>
            </a:pPr>
            <a:r>
              <a:t> Well-studied  cases : </a:t>
            </a:r>
          </a:p>
          <a:p>
            <a:pPr marL="228600" indent="-228600" algn="l">
              <a:lnSpc>
                <a:spcPct val="120000"/>
              </a:lnSpc>
              <a:buSzPct val="100000"/>
              <a:buChar char="•"/>
              <a:defRPr sz="3300"/>
            </a:pPr>
            <a:r>
              <a:t> Compact Euclidean d-dimensional subsets.  </a:t>
            </a:r>
            <a:r>
              <a:rPr>
                <a:solidFill>
                  <a:srgbClr val="343FFF"/>
                </a:solidFill>
              </a:rPr>
              <a:t>Penrose (2003).</a:t>
            </a:r>
            <a:endParaRPr>
              <a:solidFill>
                <a:srgbClr val="343FFF"/>
              </a:solidFill>
            </a:endParaRPr>
          </a:p>
          <a:p>
            <a:pPr marL="228600" indent="-228600" algn="l">
              <a:lnSpc>
                <a:spcPct val="120000"/>
              </a:lnSpc>
              <a:buSzPct val="100000"/>
              <a:buChar char="•"/>
              <a:defRPr sz="3300"/>
            </a:pPr>
            <a:r>
              <a:rPr>
                <a:solidFill>
                  <a:schemeClr val="accent1">
                    <a:hueOff val="416844"/>
                    <a:satOff val="2230"/>
                    <a:lumOff val="-27516"/>
                  </a:schemeClr>
                </a:solidFill>
              </a:rPr>
              <a:t>`</a:t>
            </a:r>
            <a:r>
              <a:rPr>
                <a:solidFill>
                  <a:srgbClr val="000000"/>
                </a:solidFill>
              </a:rPr>
              <a:t>Nice’ compact manifolds. </a:t>
            </a:r>
            <a:r>
              <a:rPr>
                <a:solidFill>
                  <a:srgbClr val="343FFF"/>
                </a:solidFill>
              </a:rPr>
              <a:t>Penrose-Yukich (2013), Bobrowski-Mukherjee (2016)      </a:t>
            </a:r>
          </a:p>
        </p:txBody>
      </p:sp>
      <p:sp>
        <p:nvSpPr>
          <p:cNvPr id="130" name="What more interesting spaces ?"/>
          <p:cNvSpPr txBox="1"/>
          <p:nvPr/>
        </p:nvSpPr>
        <p:spPr>
          <a:xfrm>
            <a:off x="4019020" y="8684628"/>
            <a:ext cx="5305426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What more interesting spaces ?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367493" y="9296399"/>
            <a:ext cx="263092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  <p:bldP build="whole" bldLvl="1" animBg="1" rev="0" advAuto="0" spid="129" grpId="6"/>
      <p:bldP build="whole" bldLvl="1" animBg="1" rev="0" advAuto="0" spid="127" grpId="4"/>
      <p:bldP build="whole" bldLvl="1" animBg="1" rev="0" advAuto="0" spid="130" grpId="7"/>
      <p:bldP build="whole" bldLvl="1" animBg="1" rev="0" advAuto="0" spid="125" grpId="2"/>
      <p:bldP build="whole" bldLvl="1" animBg="1" rev="0" advAuto="0" spid="128" grpId="5"/>
      <p:bldP build="whole" bldLvl="1" animBg="1" rev="0" advAuto="0" spid="126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lide Number"/>
          <p:cNvSpPr txBox="1"/>
          <p:nvPr>
            <p:ph type="sldNum" sz="quarter" idx="2"/>
          </p:nvPr>
        </p:nvSpPr>
        <p:spPr>
          <a:xfrm>
            <a:off x="6367493" y="9296399"/>
            <a:ext cx="263092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607" name="Drawing"/>
          <p:cNvGrpSpPr/>
          <p:nvPr/>
        </p:nvGrpSpPr>
        <p:grpSpPr>
          <a:xfrm>
            <a:off x="597292" y="6668630"/>
            <a:ext cx="11867518" cy="1582165"/>
            <a:chOff x="0" y="0"/>
            <a:chExt cx="11867517" cy="1582163"/>
          </a:xfrm>
        </p:grpSpPr>
        <p:sp>
          <p:nvSpPr>
            <p:cNvPr id="554" name="Line"/>
            <p:cNvSpPr/>
            <p:nvPr/>
          </p:nvSpPr>
          <p:spPr>
            <a:xfrm>
              <a:off x="0" y="914347"/>
              <a:ext cx="276960" cy="1"/>
            </a:xfrm>
            <a:prstGeom prst="ellipse">
              <a:avLst/>
            </a:pr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28650" y="981200"/>
              <a:ext cx="305612" cy="4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267408" y="732482"/>
              <a:ext cx="151788" cy="401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52" fill="norm" stroke="1" extrusionOk="0">
                  <a:moveTo>
                    <a:pt x="8100" y="1553"/>
                  </a:moveTo>
                  <a:cubicBezTo>
                    <a:pt x="7200" y="702"/>
                    <a:pt x="6300" y="-148"/>
                    <a:pt x="6075" y="22"/>
                  </a:cubicBezTo>
                  <a:cubicBezTo>
                    <a:pt x="5850" y="192"/>
                    <a:pt x="6300" y="1383"/>
                    <a:pt x="8775" y="3424"/>
                  </a:cubicBezTo>
                  <a:cubicBezTo>
                    <a:pt x="11250" y="5465"/>
                    <a:pt x="15750" y="8356"/>
                    <a:pt x="18225" y="10227"/>
                  </a:cubicBezTo>
                  <a:cubicBezTo>
                    <a:pt x="20700" y="12098"/>
                    <a:pt x="21150" y="12948"/>
                    <a:pt x="21375" y="13798"/>
                  </a:cubicBezTo>
                  <a:cubicBezTo>
                    <a:pt x="21600" y="14649"/>
                    <a:pt x="21600" y="15499"/>
                    <a:pt x="18000" y="16775"/>
                  </a:cubicBezTo>
                  <a:cubicBezTo>
                    <a:pt x="14400" y="18050"/>
                    <a:pt x="7200" y="19751"/>
                    <a:pt x="0" y="2145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1062780" y="654788"/>
              <a:ext cx="312466" cy="45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30" fill="norm" stroke="1" extrusionOk="0">
                  <a:moveTo>
                    <a:pt x="12777" y="13580"/>
                  </a:moveTo>
                  <a:cubicBezTo>
                    <a:pt x="12345" y="12830"/>
                    <a:pt x="11913" y="12080"/>
                    <a:pt x="10617" y="11630"/>
                  </a:cubicBezTo>
                  <a:cubicBezTo>
                    <a:pt x="9321" y="11180"/>
                    <a:pt x="7161" y="11030"/>
                    <a:pt x="5325" y="11555"/>
                  </a:cubicBezTo>
                  <a:cubicBezTo>
                    <a:pt x="3489" y="12080"/>
                    <a:pt x="1977" y="13280"/>
                    <a:pt x="1005" y="14705"/>
                  </a:cubicBezTo>
                  <a:cubicBezTo>
                    <a:pt x="33" y="16130"/>
                    <a:pt x="-399" y="17780"/>
                    <a:pt x="465" y="19130"/>
                  </a:cubicBezTo>
                  <a:cubicBezTo>
                    <a:pt x="1329" y="20480"/>
                    <a:pt x="3489" y="21530"/>
                    <a:pt x="6081" y="21530"/>
                  </a:cubicBezTo>
                  <a:cubicBezTo>
                    <a:pt x="8673" y="21530"/>
                    <a:pt x="11697" y="20480"/>
                    <a:pt x="13533" y="17780"/>
                  </a:cubicBezTo>
                  <a:cubicBezTo>
                    <a:pt x="15369" y="15080"/>
                    <a:pt x="16017" y="10730"/>
                    <a:pt x="16233" y="7730"/>
                  </a:cubicBezTo>
                  <a:cubicBezTo>
                    <a:pt x="16449" y="4730"/>
                    <a:pt x="16233" y="3080"/>
                    <a:pt x="16125" y="1880"/>
                  </a:cubicBezTo>
                  <a:cubicBezTo>
                    <a:pt x="16017" y="680"/>
                    <a:pt x="16017" y="-70"/>
                    <a:pt x="15909" y="5"/>
                  </a:cubicBezTo>
                  <a:cubicBezTo>
                    <a:pt x="15801" y="80"/>
                    <a:pt x="15585" y="980"/>
                    <a:pt x="15585" y="3905"/>
                  </a:cubicBezTo>
                  <a:cubicBezTo>
                    <a:pt x="15585" y="6830"/>
                    <a:pt x="15801" y="11780"/>
                    <a:pt x="16017" y="14705"/>
                  </a:cubicBezTo>
                  <a:cubicBezTo>
                    <a:pt x="16233" y="17630"/>
                    <a:pt x="16449" y="18530"/>
                    <a:pt x="16773" y="19355"/>
                  </a:cubicBezTo>
                  <a:cubicBezTo>
                    <a:pt x="17097" y="20180"/>
                    <a:pt x="17529" y="20930"/>
                    <a:pt x="18285" y="21230"/>
                  </a:cubicBezTo>
                  <a:cubicBezTo>
                    <a:pt x="19041" y="21530"/>
                    <a:pt x="20121" y="21380"/>
                    <a:pt x="21201" y="2123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1505288" y="659108"/>
              <a:ext cx="137367" cy="46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61" fill="norm" stroke="1" extrusionOk="0">
                  <a:moveTo>
                    <a:pt x="19710" y="1642"/>
                  </a:moveTo>
                  <a:cubicBezTo>
                    <a:pt x="19710" y="908"/>
                    <a:pt x="19710" y="173"/>
                    <a:pt x="18483" y="26"/>
                  </a:cubicBezTo>
                  <a:cubicBezTo>
                    <a:pt x="17256" y="-121"/>
                    <a:pt x="14801" y="320"/>
                    <a:pt x="11610" y="2230"/>
                  </a:cubicBezTo>
                  <a:cubicBezTo>
                    <a:pt x="8419" y="4140"/>
                    <a:pt x="4492" y="7520"/>
                    <a:pt x="2283" y="10679"/>
                  </a:cubicBezTo>
                  <a:cubicBezTo>
                    <a:pt x="74" y="13838"/>
                    <a:pt x="-417" y="16777"/>
                    <a:pt x="319" y="18614"/>
                  </a:cubicBezTo>
                  <a:cubicBezTo>
                    <a:pt x="1056" y="20450"/>
                    <a:pt x="3019" y="21185"/>
                    <a:pt x="6701" y="21332"/>
                  </a:cubicBezTo>
                  <a:cubicBezTo>
                    <a:pt x="10383" y="21479"/>
                    <a:pt x="15783" y="21038"/>
                    <a:pt x="21183" y="20597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1642250" y="736527"/>
              <a:ext cx="220062" cy="298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95" fill="norm" stroke="1" extrusionOk="0">
                  <a:moveTo>
                    <a:pt x="1891" y="6493"/>
                  </a:moveTo>
                  <a:cubicBezTo>
                    <a:pt x="1891" y="5368"/>
                    <a:pt x="1891" y="4243"/>
                    <a:pt x="2662" y="3455"/>
                  </a:cubicBezTo>
                  <a:cubicBezTo>
                    <a:pt x="3434" y="2668"/>
                    <a:pt x="4977" y="2218"/>
                    <a:pt x="6520" y="2443"/>
                  </a:cubicBezTo>
                  <a:cubicBezTo>
                    <a:pt x="8062" y="2668"/>
                    <a:pt x="9605" y="3568"/>
                    <a:pt x="10377" y="5255"/>
                  </a:cubicBezTo>
                  <a:cubicBezTo>
                    <a:pt x="11148" y="6943"/>
                    <a:pt x="11148" y="9418"/>
                    <a:pt x="10068" y="11555"/>
                  </a:cubicBezTo>
                  <a:cubicBezTo>
                    <a:pt x="8988" y="13693"/>
                    <a:pt x="6828" y="15493"/>
                    <a:pt x="4668" y="16955"/>
                  </a:cubicBezTo>
                  <a:cubicBezTo>
                    <a:pt x="2508" y="18418"/>
                    <a:pt x="348" y="19543"/>
                    <a:pt x="40" y="19543"/>
                  </a:cubicBezTo>
                  <a:cubicBezTo>
                    <a:pt x="-269" y="19543"/>
                    <a:pt x="1274" y="18418"/>
                    <a:pt x="3742" y="16618"/>
                  </a:cubicBezTo>
                  <a:cubicBezTo>
                    <a:pt x="6211" y="14818"/>
                    <a:pt x="9605" y="12343"/>
                    <a:pt x="11765" y="9980"/>
                  </a:cubicBezTo>
                  <a:cubicBezTo>
                    <a:pt x="13925" y="7618"/>
                    <a:pt x="14851" y="5368"/>
                    <a:pt x="15468" y="3568"/>
                  </a:cubicBezTo>
                  <a:cubicBezTo>
                    <a:pt x="16085" y="1768"/>
                    <a:pt x="16394" y="418"/>
                    <a:pt x="15931" y="80"/>
                  </a:cubicBezTo>
                  <a:cubicBezTo>
                    <a:pt x="15468" y="-257"/>
                    <a:pt x="14234" y="418"/>
                    <a:pt x="13154" y="3005"/>
                  </a:cubicBezTo>
                  <a:cubicBezTo>
                    <a:pt x="12074" y="5593"/>
                    <a:pt x="11148" y="10093"/>
                    <a:pt x="10685" y="12905"/>
                  </a:cubicBezTo>
                  <a:cubicBezTo>
                    <a:pt x="10222" y="15718"/>
                    <a:pt x="10222" y="16843"/>
                    <a:pt x="10531" y="18080"/>
                  </a:cubicBezTo>
                  <a:cubicBezTo>
                    <a:pt x="10840" y="19318"/>
                    <a:pt x="11457" y="20668"/>
                    <a:pt x="13308" y="21005"/>
                  </a:cubicBezTo>
                  <a:cubicBezTo>
                    <a:pt x="15160" y="21343"/>
                    <a:pt x="18245" y="20668"/>
                    <a:pt x="21331" y="1999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1898673" y="914347"/>
              <a:ext cx="20941" cy="2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867"/>
                    <a:pt x="1783" y="11733"/>
                    <a:pt x="240" y="15333"/>
                  </a:cubicBezTo>
                  <a:cubicBezTo>
                    <a:pt x="-1303" y="18933"/>
                    <a:pt x="4868" y="20267"/>
                    <a:pt x="1104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2034217" y="942999"/>
              <a:ext cx="56241" cy="210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17053" y="0"/>
                  </a:moveTo>
                  <a:cubicBezTo>
                    <a:pt x="19326" y="4255"/>
                    <a:pt x="21600" y="8509"/>
                    <a:pt x="18758" y="12109"/>
                  </a:cubicBezTo>
                  <a:cubicBezTo>
                    <a:pt x="15916" y="15709"/>
                    <a:pt x="7958" y="18655"/>
                    <a:pt x="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2250213" y="703421"/>
              <a:ext cx="194668" cy="363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61" fill="norm" stroke="1" extrusionOk="0">
                  <a:moveTo>
                    <a:pt x="1446" y="3430"/>
                  </a:moveTo>
                  <a:cubicBezTo>
                    <a:pt x="2143" y="2491"/>
                    <a:pt x="2839" y="1551"/>
                    <a:pt x="4233" y="894"/>
                  </a:cubicBezTo>
                  <a:cubicBezTo>
                    <a:pt x="5627" y="237"/>
                    <a:pt x="7717" y="-139"/>
                    <a:pt x="9285" y="49"/>
                  </a:cubicBezTo>
                  <a:cubicBezTo>
                    <a:pt x="10852" y="237"/>
                    <a:pt x="11898" y="988"/>
                    <a:pt x="11549" y="3336"/>
                  </a:cubicBezTo>
                  <a:cubicBezTo>
                    <a:pt x="11201" y="5684"/>
                    <a:pt x="9459" y="9628"/>
                    <a:pt x="8065" y="11976"/>
                  </a:cubicBezTo>
                  <a:cubicBezTo>
                    <a:pt x="6672" y="14324"/>
                    <a:pt x="5627" y="15075"/>
                    <a:pt x="4059" y="16014"/>
                  </a:cubicBezTo>
                  <a:cubicBezTo>
                    <a:pt x="2491" y="16953"/>
                    <a:pt x="401" y="18080"/>
                    <a:pt x="52" y="18362"/>
                  </a:cubicBezTo>
                  <a:cubicBezTo>
                    <a:pt x="-296" y="18644"/>
                    <a:pt x="1098" y="18080"/>
                    <a:pt x="4233" y="16108"/>
                  </a:cubicBezTo>
                  <a:cubicBezTo>
                    <a:pt x="7369" y="14136"/>
                    <a:pt x="12246" y="10755"/>
                    <a:pt x="14685" y="8313"/>
                  </a:cubicBezTo>
                  <a:cubicBezTo>
                    <a:pt x="17123" y="5871"/>
                    <a:pt x="17123" y="4369"/>
                    <a:pt x="16601" y="3993"/>
                  </a:cubicBezTo>
                  <a:cubicBezTo>
                    <a:pt x="16078" y="3618"/>
                    <a:pt x="15033" y="4369"/>
                    <a:pt x="14162" y="6435"/>
                  </a:cubicBezTo>
                  <a:cubicBezTo>
                    <a:pt x="13291" y="8501"/>
                    <a:pt x="12594" y="11882"/>
                    <a:pt x="12594" y="14605"/>
                  </a:cubicBezTo>
                  <a:cubicBezTo>
                    <a:pt x="12594" y="17329"/>
                    <a:pt x="13291" y="19395"/>
                    <a:pt x="14859" y="20428"/>
                  </a:cubicBezTo>
                  <a:cubicBezTo>
                    <a:pt x="16427" y="21461"/>
                    <a:pt x="18865" y="21461"/>
                    <a:pt x="21304" y="21461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2495191" y="973067"/>
              <a:ext cx="188448" cy="25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185" fill="norm" stroke="1" extrusionOk="0">
                  <a:moveTo>
                    <a:pt x="1871" y="1445"/>
                  </a:moveTo>
                  <a:cubicBezTo>
                    <a:pt x="3311" y="665"/>
                    <a:pt x="4751" y="-116"/>
                    <a:pt x="6011" y="14"/>
                  </a:cubicBezTo>
                  <a:cubicBezTo>
                    <a:pt x="7271" y="144"/>
                    <a:pt x="8351" y="1185"/>
                    <a:pt x="8171" y="3657"/>
                  </a:cubicBezTo>
                  <a:cubicBezTo>
                    <a:pt x="7991" y="6130"/>
                    <a:pt x="6551" y="10033"/>
                    <a:pt x="5291" y="12636"/>
                  </a:cubicBezTo>
                  <a:cubicBezTo>
                    <a:pt x="4031" y="15238"/>
                    <a:pt x="2951" y="16539"/>
                    <a:pt x="1871" y="17711"/>
                  </a:cubicBezTo>
                  <a:cubicBezTo>
                    <a:pt x="791" y="18882"/>
                    <a:pt x="-289" y="19923"/>
                    <a:pt x="71" y="20573"/>
                  </a:cubicBezTo>
                  <a:cubicBezTo>
                    <a:pt x="431" y="21224"/>
                    <a:pt x="2231" y="21484"/>
                    <a:pt x="6011" y="20703"/>
                  </a:cubicBezTo>
                  <a:cubicBezTo>
                    <a:pt x="9791" y="19923"/>
                    <a:pt x="15551" y="18101"/>
                    <a:pt x="21311" y="16279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2740940" y="722495"/>
              <a:ext cx="114617" cy="45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491" fill="norm" stroke="1" extrusionOk="0">
                  <a:moveTo>
                    <a:pt x="1751" y="487"/>
                  </a:moveTo>
                  <a:cubicBezTo>
                    <a:pt x="4670" y="189"/>
                    <a:pt x="7589" y="-109"/>
                    <a:pt x="10508" y="40"/>
                  </a:cubicBezTo>
                  <a:cubicBezTo>
                    <a:pt x="13427" y="189"/>
                    <a:pt x="16346" y="785"/>
                    <a:pt x="18389" y="3094"/>
                  </a:cubicBezTo>
                  <a:cubicBezTo>
                    <a:pt x="20432" y="5403"/>
                    <a:pt x="21600" y="9425"/>
                    <a:pt x="20724" y="12330"/>
                  </a:cubicBezTo>
                  <a:cubicBezTo>
                    <a:pt x="19849" y="15234"/>
                    <a:pt x="16930" y="17022"/>
                    <a:pt x="13135" y="18363"/>
                  </a:cubicBezTo>
                  <a:cubicBezTo>
                    <a:pt x="9341" y="19703"/>
                    <a:pt x="4670" y="20597"/>
                    <a:pt x="0" y="21491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3178553" y="732880"/>
              <a:ext cx="202259" cy="191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47" fill="norm" stroke="1" extrusionOk="0">
                  <a:moveTo>
                    <a:pt x="14356" y="4250"/>
                  </a:moveTo>
                  <a:cubicBezTo>
                    <a:pt x="14693" y="2480"/>
                    <a:pt x="15031" y="709"/>
                    <a:pt x="14355" y="178"/>
                  </a:cubicBezTo>
                  <a:cubicBezTo>
                    <a:pt x="13680" y="-353"/>
                    <a:pt x="11993" y="355"/>
                    <a:pt x="9968" y="1595"/>
                  </a:cubicBezTo>
                  <a:cubicBezTo>
                    <a:pt x="7943" y="2834"/>
                    <a:pt x="5580" y="4604"/>
                    <a:pt x="3555" y="6375"/>
                  </a:cubicBezTo>
                  <a:cubicBezTo>
                    <a:pt x="1530" y="8145"/>
                    <a:pt x="-157" y="9916"/>
                    <a:pt x="12" y="11155"/>
                  </a:cubicBezTo>
                  <a:cubicBezTo>
                    <a:pt x="181" y="12395"/>
                    <a:pt x="2206" y="13103"/>
                    <a:pt x="5749" y="13811"/>
                  </a:cubicBezTo>
                  <a:cubicBezTo>
                    <a:pt x="9293" y="14519"/>
                    <a:pt x="14355" y="15227"/>
                    <a:pt x="17224" y="16467"/>
                  </a:cubicBezTo>
                  <a:cubicBezTo>
                    <a:pt x="20093" y="17706"/>
                    <a:pt x="20768" y="19477"/>
                    <a:pt x="21443" y="21247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3218456" y="952549"/>
              <a:ext cx="191007" cy="57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" y="4800"/>
                    <a:pt x="2160" y="9600"/>
                    <a:pt x="5760" y="13200"/>
                  </a:cubicBezTo>
                  <a:cubicBezTo>
                    <a:pt x="9360" y="16800"/>
                    <a:pt x="15480" y="19200"/>
                    <a:pt x="2160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3686421" y="675590"/>
              <a:ext cx="47753" cy="391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66"/>
                    <a:pt x="7200" y="9132"/>
                    <a:pt x="3600" y="12732"/>
                  </a:cubicBezTo>
                  <a:cubicBezTo>
                    <a:pt x="0" y="16332"/>
                    <a:pt x="0" y="18966"/>
                    <a:pt x="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3667321" y="630871"/>
              <a:ext cx="284033" cy="40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40" fill="norm" stroke="1" extrusionOk="0">
                  <a:moveTo>
                    <a:pt x="0" y="16417"/>
                  </a:moveTo>
                  <a:cubicBezTo>
                    <a:pt x="240" y="12566"/>
                    <a:pt x="480" y="8714"/>
                    <a:pt x="2280" y="5952"/>
                  </a:cubicBezTo>
                  <a:cubicBezTo>
                    <a:pt x="4080" y="3189"/>
                    <a:pt x="7440" y="1514"/>
                    <a:pt x="10440" y="677"/>
                  </a:cubicBezTo>
                  <a:cubicBezTo>
                    <a:pt x="13440" y="-160"/>
                    <a:pt x="16080" y="-160"/>
                    <a:pt x="17880" y="342"/>
                  </a:cubicBezTo>
                  <a:cubicBezTo>
                    <a:pt x="19680" y="845"/>
                    <a:pt x="20640" y="1849"/>
                    <a:pt x="21120" y="2770"/>
                  </a:cubicBezTo>
                  <a:cubicBezTo>
                    <a:pt x="21600" y="3691"/>
                    <a:pt x="21600" y="4528"/>
                    <a:pt x="20280" y="5700"/>
                  </a:cubicBezTo>
                  <a:cubicBezTo>
                    <a:pt x="18960" y="6873"/>
                    <a:pt x="16320" y="8380"/>
                    <a:pt x="13680" y="9552"/>
                  </a:cubicBezTo>
                  <a:cubicBezTo>
                    <a:pt x="11040" y="10724"/>
                    <a:pt x="8400" y="11561"/>
                    <a:pt x="6480" y="12063"/>
                  </a:cubicBezTo>
                  <a:cubicBezTo>
                    <a:pt x="4560" y="12566"/>
                    <a:pt x="3360" y="12733"/>
                    <a:pt x="3120" y="13152"/>
                  </a:cubicBezTo>
                  <a:cubicBezTo>
                    <a:pt x="2880" y="13570"/>
                    <a:pt x="3600" y="14240"/>
                    <a:pt x="6360" y="15663"/>
                  </a:cubicBezTo>
                  <a:cubicBezTo>
                    <a:pt x="9120" y="17086"/>
                    <a:pt x="13920" y="19263"/>
                    <a:pt x="18720" y="2144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3980642" y="948849"/>
              <a:ext cx="152871" cy="26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82" fill="norm" stroke="1" extrusionOk="0">
                  <a:moveTo>
                    <a:pt x="2900" y="1083"/>
                  </a:moveTo>
                  <a:cubicBezTo>
                    <a:pt x="1577" y="3686"/>
                    <a:pt x="255" y="6288"/>
                    <a:pt x="34" y="8500"/>
                  </a:cubicBezTo>
                  <a:cubicBezTo>
                    <a:pt x="-186" y="10712"/>
                    <a:pt x="696" y="12534"/>
                    <a:pt x="1577" y="12794"/>
                  </a:cubicBezTo>
                  <a:cubicBezTo>
                    <a:pt x="2459" y="13054"/>
                    <a:pt x="3341" y="11753"/>
                    <a:pt x="4663" y="9801"/>
                  </a:cubicBezTo>
                  <a:cubicBezTo>
                    <a:pt x="5985" y="7849"/>
                    <a:pt x="7749" y="5247"/>
                    <a:pt x="9512" y="3425"/>
                  </a:cubicBezTo>
                  <a:cubicBezTo>
                    <a:pt x="11275" y="1604"/>
                    <a:pt x="13039" y="563"/>
                    <a:pt x="15022" y="172"/>
                  </a:cubicBezTo>
                  <a:cubicBezTo>
                    <a:pt x="17006" y="-218"/>
                    <a:pt x="19210" y="42"/>
                    <a:pt x="20312" y="1083"/>
                  </a:cubicBezTo>
                  <a:cubicBezTo>
                    <a:pt x="21414" y="2124"/>
                    <a:pt x="21414" y="3946"/>
                    <a:pt x="20532" y="7459"/>
                  </a:cubicBezTo>
                  <a:cubicBezTo>
                    <a:pt x="19651" y="10972"/>
                    <a:pt x="17887" y="16177"/>
                    <a:pt x="16124" y="2138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747956" y="420726"/>
              <a:ext cx="369431" cy="99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66" fill="norm" stroke="1" extrusionOk="0">
                  <a:moveTo>
                    <a:pt x="15332" y="2419"/>
                  </a:moveTo>
                  <a:cubicBezTo>
                    <a:pt x="14962" y="1660"/>
                    <a:pt x="14593" y="901"/>
                    <a:pt x="13947" y="453"/>
                  </a:cubicBezTo>
                  <a:cubicBezTo>
                    <a:pt x="13301" y="4"/>
                    <a:pt x="12378" y="-134"/>
                    <a:pt x="10439" y="142"/>
                  </a:cubicBezTo>
                  <a:cubicBezTo>
                    <a:pt x="8501" y="418"/>
                    <a:pt x="5547" y="1108"/>
                    <a:pt x="3609" y="1798"/>
                  </a:cubicBezTo>
                  <a:cubicBezTo>
                    <a:pt x="1670" y="2488"/>
                    <a:pt x="747" y="3178"/>
                    <a:pt x="286" y="3731"/>
                  </a:cubicBezTo>
                  <a:cubicBezTo>
                    <a:pt x="-176" y="4283"/>
                    <a:pt x="-176" y="4697"/>
                    <a:pt x="1024" y="5283"/>
                  </a:cubicBezTo>
                  <a:cubicBezTo>
                    <a:pt x="2224" y="5870"/>
                    <a:pt x="4624" y="6629"/>
                    <a:pt x="6286" y="7423"/>
                  </a:cubicBezTo>
                  <a:cubicBezTo>
                    <a:pt x="7947" y="8216"/>
                    <a:pt x="8870" y="9044"/>
                    <a:pt x="8778" y="9976"/>
                  </a:cubicBezTo>
                  <a:cubicBezTo>
                    <a:pt x="8686" y="10908"/>
                    <a:pt x="7578" y="11943"/>
                    <a:pt x="6562" y="12598"/>
                  </a:cubicBezTo>
                  <a:cubicBezTo>
                    <a:pt x="5547" y="13254"/>
                    <a:pt x="4624" y="13530"/>
                    <a:pt x="3701" y="13702"/>
                  </a:cubicBezTo>
                  <a:cubicBezTo>
                    <a:pt x="2778" y="13875"/>
                    <a:pt x="1855" y="13944"/>
                    <a:pt x="1855" y="13875"/>
                  </a:cubicBezTo>
                  <a:cubicBezTo>
                    <a:pt x="1855" y="13806"/>
                    <a:pt x="2778" y="13599"/>
                    <a:pt x="3701" y="13426"/>
                  </a:cubicBezTo>
                  <a:cubicBezTo>
                    <a:pt x="4624" y="13254"/>
                    <a:pt x="5547" y="13116"/>
                    <a:pt x="6562" y="13012"/>
                  </a:cubicBezTo>
                  <a:cubicBezTo>
                    <a:pt x="7578" y="12909"/>
                    <a:pt x="8686" y="12840"/>
                    <a:pt x="9424" y="12978"/>
                  </a:cubicBezTo>
                  <a:cubicBezTo>
                    <a:pt x="10162" y="13116"/>
                    <a:pt x="10532" y="13461"/>
                    <a:pt x="10532" y="14324"/>
                  </a:cubicBezTo>
                  <a:cubicBezTo>
                    <a:pt x="10532" y="15186"/>
                    <a:pt x="10162" y="16566"/>
                    <a:pt x="9978" y="17636"/>
                  </a:cubicBezTo>
                  <a:cubicBezTo>
                    <a:pt x="9793" y="18706"/>
                    <a:pt x="9793" y="19465"/>
                    <a:pt x="10624" y="20051"/>
                  </a:cubicBezTo>
                  <a:cubicBezTo>
                    <a:pt x="11455" y="20638"/>
                    <a:pt x="13116" y="21052"/>
                    <a:pt x="15055" y="21259"/>
                  </a:cubicBezTo>
                  <a:cubicBezTo>
                    <a:pt x="16993" y="21466"/>
                    <a:pt x="19209" y="21466"/>
                    <a:pt x="21424" y="21466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4246487" y="548835"/>
              <a:ext cx="280363" cy="819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70" fill="norm" stroke="1" extrusionOk="0">
                  <a:moveTo>
                    <a:pt x="8996" y="1569"/>
                  </a:moveTo>
                  <a:cubicBezTo>
                    <a:pt x="9725" y="1235"/>
                    <a:pt x="10453" y="902"/>
                    <a:pt x="11423" y="652"/>
                  </a:cubicBezTo>
                  <a:cubicBezTo>
                    <a:pt x="12394" y="401"/>
                    <a:pt x="13608" y="235"/>
                    <a:pt x="14943" y="109"/>
                  </a:cubicBezTo>
                  <a:cubicBezTo>
                    <a:pt x="16277" y="-16"/>
                    <a:pt x="17734" y="-99"/>
                    <a:pt x="18462" y="235"/>
                  </a:cubicBezTo>
                  <a:cubicBezTo>
                    <a:pt x="19190" y="568"/>
                    <a:pt x="19190" y="1319"/>
                    <a:pt x="18219" y="2820"/>
                  </a:cubicBezTo>
                  <a:cubicBezTo>
                    <a:pt x="17248" y="4321"/>
                    <a:pt x="15307" y="6573"/>
                    <a:pt x="14214" y="7949"/>
                  </a:cubicBezTo>
                  <a:cubicBezTo>
                    <a:pt x="13122" y="9325"/>
                    <a:pt x="12880" y="9825"/>
                    <a:pt x="12880" y="10409"/>
                  </a:cubicBezTo>
                  <a:cubicBezTo>
                    <a:pt x="12880" y="10993"/>
                    <a:pt x="13122" y="11660"/>
                    <a:pt x="13850" y="12035"/>
                  </a:cubicBezTo>
                  <a:cubicBezTo>
                    <a:pt x="14578" y="12411"/>
                    <a:pt x="15792" y="12494"/>
                    <a:pt x="16884" y="12411"/>
                  </a:cubicBezTo>
                  <a:cubicBezTo>
                    <a:pt x="17976" y="12327"/>
                    <a:pt x="18947" y="12077"/>
                    <a:pt x="19796" y="11785"/>
                  </a:cubicBezTo>
                  <a:cubicBezTo>
                    <a:pt x="20646" y="11493"/>
                    <a:pt x="21374" y="11160"/>
                    <a:pt x="21374" y="11160"/>
                  </a:cubicBezTo>
                  <a:cubicBezTo>
                    <a:pt x="21374" y="11160"/>
                    <a:pt x="20646" y="11493"/>
                    <a:pt x="19918" y="12786"/>
                  </a:cubicBezTo>
                  <a:cubicBezTo>
                    <a:pt x="19190" y="14079"/>
                    <a:pt x="18462" y="16330"/>
                    <a:pt x="18219" y="17665"/>
                  </a:cubicBezTo>
                  <a:cubicBezTo>
                    <a:pt x="17976" y="18999"/>
                    <a:pt x="18219" y="19416"/>
                    <a:pt x="18340" y="19833"/>
                  </a:cubicBezTo>
                  <a:cubicBezTo>
                    <a:pt x="18462" y="20250"/>
                    <a:pt x="18462" y="20667"/>
                    <a:pt x="17855" y="20959"/>
                  </a:cubicBezTo>
                  <a:cubicBezTo>
                    <a:pt x="17248" y="21251"/>
                    <a:pt x="16035" y="21418"/>
                    <a:pt x="13608" y="21459"/>
                  </a:cubicBezTo>
                  <a:cubicBezTo>
                    <a:pt x="11181" y="21501"/>
                    <a:pt x="7540" y="21418"/>
                    <a:pt x="4992" y="21167"/>
                  </a:cubicBezTo>
                  <a:cubicBezTo>
                    <a:pt x="2444" y="20917"/>
                    <a:pt x="987" y="20500"/>
                    <a:pt x="381" y="20083"/>
                  </a:cubicBezTo>
                  <a:cubicBezTo>
                    <a:pt x="-226" y="19666"/>
                    <a:pt x="17" y="19249"/>
                    <a:pt x="259" y="1883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4956613" y="923898"/>
              <a:ext cx="347839" cy="13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0" y="21600"/>
                  </a:moveTo>
                  <a:cubicBezTo>
                    <a:pt x="982" y="16971"/>
                    <a:pt x="1964" y="12343"/>
                    <a:pt x="2847" y="9257"/>
                  </a:cubicBezTo>
                  <a:cubicBezTo>
                    <a:pt x="3731" y="6171"/>
                    <a:pt x="4516" y="4629"/>
                    <a:pt x="5400" y="3600"/>
                  </a:cubicBezTo>
                  <a:cubicBezTo>
                    <a:pt x="6284" y="2571"/>
                    <a:pt x="7265" y="2057"/>
                    <a:pt x="8444" y="4114"/>
                  </a:cubicBezTo>
                  <a:cubicBezTo>
                    <a:pt x="9622" y="6171"/>
                    <a:pt x="10996" y="10800"/>
                    <a:pt x="12862" y="12600"/>
                  </a:cubicBezTo>
                  <a:cubicBezTo>
                    <a:pt x="14727" y="14400"/>
                    <a:pt x="17084" y="13371"/>
                    <a:pt x="18655" y="12086"/>
                  </a:cubicBezTo>
                  <a:cubicBezTo>
                    <a:pt x="20225" y="10800"/>
                    <a:pt x="21011" y="9257"/>
                    <a:pt x="21305" y="7200"/>
                  </a:cubicBezTo>
                  <a:cubicBezTo>
                    <a:pt x="21600" y="5143"/>
                    <a:pt x="21404" y="2571"/>
                    <a:pt x="21207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4937512" y="627838"/>
              <a:ext cx="412481" cy="18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20" fill="norm" stroke="1" extrusionOk="0">
                  <a:moveTo>
                    <a:pt x="0" y="17280"/>
                  </a:moveTo>
                  <a:cubicBezTo>
                    <a:pt x="0" y="15480"/>
                    <a:pt x="0" y="13680"/>
                    <a:pt x="249" y="12060"/>
                  </a:cubicBezTo>
                  <a:cubicBezTo>
                    <a:pt x="498" y="10440"/>
                    <a:pt x="997" y="9000"/>
                    <a:pt x="1828" y="7740"/>
                  </a:cubicBezTo>
                  <a:cubicBezTo>
                    <a:pt x="2658" y="6480"/>
                    <a:pt x="3822" y="5400"/>
                    <a:pt x="4652" y="5580"/>
                  </a:cubicBezTo>
                  <a:cubicBezTo>
                    <a:pt x="5483" y="5760"/>
                    <a:pt x="5982" y="7200"/>
                    <a:pt x="6480" y="9360"/>
                  </a:cubicBezTo>
                  <a:cubicBezTo>
                    <a:pt x="6978" y="11520"/>
                    <a:pt x="7477" y="14400"/>
                    <a:pt x="8058" y="16560"/>
                  </a:cubicBezTo>
                  <a:cubicBezTo>
                    <a:pt x="8640" y="18720"/>
                    <a:pt x="9305" y="20160"/>
                    <a:pt x="10052" y="20880"/>
                  </a:cubicBezTo>
                  <a:cubicBezTo>
                    <a:pt x="10800" y="21600"/>
                    <a:pt x="11631" y="21600"/>
                    <a:pt x="13458" y="19620"/>
                  </a:cubicBezTo>
                  <a:cubicBezTo>
                    <a:pt x="15286" y="17640"/>
                    <a:pt x="18111" y="13680"/>
                    <a:pt x="19689" y="10800"/>
                  </a:cubicBezTo>
                  <a:cubicBezTo>
                    <a:pt x="21268" y="7920"/>
                    <a:pt x="21600" y="6120"/>
                    <a:pt x="21517" y="4500"/>
                  </a:cubicBezTo>
                  <a:cubicBezTo>
                    <a:pt x="21434" y="2880"/>
                    <a:pt x="20935" y="1440"/>
                    <a:pt x="20437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5716346" y="447322"/>
              <a:ext cx="313579" cy="113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569" fill="norm" stroke="1" extrusionOk="0">
                  <a:moveTo>
                    <a:pt x="10659" y="1071"/>
                  </a:moveTo>
                  <a:cubicBezTo>
                    <a:pt x="10227" y="769"/>
                    <a:pt x="9795" y="466"/>
                    <a:pt x="9039" y="285"/>
                  </a:cubicBezTo>
                  <a:cubicBezTo>
                    <a:pt x="8283" y="103"/>
                    <a:pt x="7203" y="43"/>
                    <a:pt x="5907" y="12"/>
                  </a:cubicBezTo>
                  <a:cubicBezTo>
                    <a:pt x="4611" y="-18"/>
                    <a:pt x="3099" y="-18"/>
                    <a:pt x="2019" y="315"/>
                  </a:cubicBezTo>
                  <a:cubicBezTo>
                    <a:pt x="939" y="648"/>
                    <a:pt x="291" y="1313"/>
                    <a:pt x="831" y="2009"/>
                  </a:cubicBezTo>
                  <a:cubicBezTo>
                    <a:pt x="1371" y="2705"/>
                    <a:pt x="3099" y="3431"/>
                    <a:pt x="4827" y="4127"/>
                  </a:cubicBezTo>
                  <a:cubicBezTo>
                    <a:pt x="6555" y="4822"/>
                    <a:pt x="8283" y="5488"/>
                    <a:pt x="8607" y="6365"/>
                  </a:cubicBezTo>
                  <a:cubicBezTo>
                    <a:pt x="8931" y="7243"/>
                    <a:pt x="7851" y="8332"/>
                    <a:pt x="6663" y="9118"/>
                  </a:cubicBezTo>
                  <a:cubicBezTo>
                    <a:pt x="5475" y="9905"/>
                    <a:pt x="4179" y="10389"/>
                    <a:pt x="2991" y="10721"/>
                  </a:cubicBezTo>
                  <a:cubicBezTo>
                    <a:pt x="1803" y="11054"/>
                    <a:pt x="723" y="11236"/>
                    <a:pt x="831" y="11266"/>
                  </a:cubicBezTo>
                  <a:cubicBezTo>
                    <a:pt x="939" y="11296"/>
                    <a:pt x="2235" y="11175"/>
                    <a:pt x="3423" y="11085"/>
                  </a:cubicBezTo>
                  <a:cubicBezTo>
                    <a:pt x="4611" y="10994"/>
                    <a:pt x="5691" y="10933"/>
                    <a:pt x="6771" y="10964"/>
                  </a:cubicBezTo>
                  <a:cubicBezTo>
                    <a:pt x="7851" y="10994"/>
                    <a:pt x="8931" y="11115"/>
                    <a:pt x="9579" y="11357"/>
                  </a:cubicBezTo>
                  <a:cubicBezTo>
                    <a:pt x="10227" y="11599"/>
                    <a:pt x="10443" y="11962"/>
                    <a:pt x="9795" y="12869"/>
                  </a:cubicBezTo>
                  <a:cubicBezTo>
                    <a:pt x="9147" y="13777"/>
                    <a:pt x="7635" y="15229"/>
                    <a:pt x="5907" y="16500"/>
                  </a:cubicBezTo>
                  <a:cubicBezTo>
                    <a:pt x="4179" y="17770"/>
                    <a:pt x="2235" y="18859"/>
                    <a:pt x="1155" y="19555"/>
                  </a:cubicBezTo>
                  <a:cubicBezTo>
                    <a:pt x="75" y="20251"/>
                    <a:pt x="-141" y="20553"/>
                    <a:pt x="75" y="20826"/>
                  </a:cubicBezTo>
                  <a:cubicBezTo>
                    <a:pt x="291" y="21098"/>
                    <a:pt x="939" y="21340"/>
                    <a:pt x="2451" y="21461"/>
                  </a:cubicBezTo>
                  <a:cubicBezTo>
                    <a:pt x="3963" y="21582"/>
                    <a:pt x="6339" y="21582"/>
                    <a:pt x="9147" y="21552"/>
                  </a:cubicBezTo>
                  <a:cubicBezTo>
                    <a:pt x="11955" y="21521"/>
                    <a:pt x="15195" y="21461"/>
                    <a:pt x="17355" y="21431"/>
                  </a:cubicBezTo>
                  <a:cubicBezTo>
                    <a:pt x="19515" y="21400"/>
                    <a:pt x="20595" y="21400"/>
                    <a:pt x="21027" y="21370"/>
                  </a:cubicBezTo>
                  <a:cubicBezTo>
                    <a:pt x="21459" y="21340"/>
                    <a:pt x="21243" y="21279"/>
                    <a:pt x="21027" y="21219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6287966" y="566751"/>
              <a:ext cx="223024" cy="38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455" fill="norm" stroke="1" extrusionOk="0">
                  <a:moveTo>
                    <a:pt x="18536" y="1819"/>
                  </a:moveTo>
                  <a:cubicBezTo>
                    <a:pt x="17636" y="1105"/>
                    <a:pt x="16736" y="391"/>
                    <a:pt x="15386" y="123"/>
                  </a:cubicBezTo>
                  <a:cubicBezTo>
                    <a:pt x="14036" y="-145"/>
                    <a:pt x="12236" y="34"/>
                    <a:pt x="9536" y="569"/>
                  </a:cubicBezTo>
                  <a:cubicBezTo>
                    <a:pt x="6836" y="1105"/>
                    <a:pt x="3236" y="1997"/>
                    <a:pt x="1436" y="2890"/>
                  </a:cubicBezTo>
                  <a:cubicBezTo>
                    <a:pt x="-364" y="3782"/>
                    <a:pt x="-364" y="4675"/>
                    <a:pt x="836" y="5657"/>
                  </a:cubicBezTo>
                  <a:cubicBezTo>
                    <a:pt x="2036" y="6638"/>
                    <a:pt x="4436" y="7710"/>
                    <a:pt x="8036" y="9227"/>
                  </a:cubicBezTo>
                  <a:cubicBezTo>
                    <a:pt x="11636" y="10744"/>
                    <a:pt x="16436" y="12708"/>
                    <a:pt x="18836" y="14225"/>
                  </a:cubicBezTo>
                  <a:cubicBezTo>
                    <a:pt x="21236" y="15743"/>
                    <a:pt x="21236" y="16814"/>
                    <a:pt x="20786" y="17706"/>
                  </a:cubicBezTo>
                  <a:cubicBezTo>
                    <a:pt x="20336" y="18599"/>
                    <a:pt x="19436" y="19313"/>
                    <a:pt x="18236" y="19848"/>
                  </a:cubicBezTo>
                  <a:cubicBezTo>
                    <a:pt x="17036" y="20384"/>
                    <a:pt x="15536" y="20741"/>
                    <a:pt x="13736" y="21009"/>
                  </a:cubicBezTo>
                  <a:cubicBezTo>
                    <a:pt x="11936" y="21276"/>
                    <a:pt x="9836" y="21455"/>
                    <a:pt x="8036" y="21455"/>
                  </a:cubicBezTo>
                  <a:cubicBezTo>
                    <a:pt x="6236" y="21455"/>
                    <a:pt x="4736" y="21276"/>
                    <a:pt x="4586" y="20741"/>
                  </a:cubicBezTo>
                  <a:cubicBezTo>
                    <a:pt x="4436" y="20205"/>
                    <a:pt x="5636" y="19313"/>
                    <a:pt x="6836" y="1842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6570616" y="751993"/>
              <a:ext cx="38203" cy="19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6570616" y="630672"/>
              <a:ext cx="38203" cy="54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0" y="6132"/>
                    <a:pt x="0" y="-1068"/>
                    <a:pt x="3600" y="132"/>
                  </a:cubicBezTo>
                  <a:cubicBezTo>
                    <a:pt x="7200" y="1332"/>
                    <a:pt x="14400" y="10932"/>
                    <a:pt x="21600" y="2053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6671861" y="753631"/>
              <a:ext cx="131276" cy="208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432" fill="norm" stroke="1" extrusionOk="0">
                  <a:moveTo>
                    <a:pt x="2108" y="814"/>
                  </a:moveTo>
                  <a:cubicBezTo>
                    <a:pt x="1605" y="5723"/>
                    <a:pt x="1103" y="10632"/>
                    <a:pt x="852" y="14068"/>
                  </a:cubicBezTo>
                  <a:cubicBezTo>
                    <a:pt x="601" y="17505"/>
                    <a:pt x="601" y="19468"/>
                    <a:pt x="350" y="19632"/>
                  </a:cubicBezTo>
                  <a:cubicBezTo>
                    <a:pt x="98" y="19796"/>
                    <a:pt x="-404" y="18159"/>
                    <a:pt x="601" y="15050"/>
                  </a:cubicBezTo>
                  <a:cubicBezTo>
                    <a:pt x="1605" y="11941"/>
                    <a:pt x="4117" y="7359"/>
                    <a:pt x="6377" y="4577"/>
                  </a:cubicBezTo>
                  <a:cubicBezTo>
                    <a:pt x="8638" y="1796"/>
                    <a:pt x="10647" y="814"/>
                    <a:pt x="12908" y="323"/>
                  </a:cubicBezTo>
                  <a:cubicBezTo>
                    <a:pt x="15168" y="-168"/>
                    <a:pt x="17680" y="-168"/>
                    <a:pt x="19187" y="814"/>
                  </a:cubicBezTo>
                  <a:cubicBezTo>
                    <a:pt x="20694" y="1796"/>
                    <a:pt x="21196" y="3759"/>
                    <a:pt x="20191" y="7359"/>
                  </a:cubicBezTo>
                  <a:cubicBezTo>
                    <a:pt x="19187" y="10959"/>
                    <a:pt x="16675" y="16196"/>
                    <a:pt x="14163" y="2143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6973009" y="398631"/>
              <a:ext cx="151526" cy="754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20069" y="0"/>
                  </a:moveTo>
                  <a:cubicBezTo>
                    <a:pt x="17819" y="182"/>
                    <a:pt x="15569" y="365"/>
                    <a:pt x="13544" y="1322"/>
                  </a:cubicBezTo>
                  <a:cubicBezTo>
                    <a:pt x="11519" y="2278"/>
                    <a:pt x="9719" y="4010"/>
                    <a:pt x="7469" y="6653"/>
                  </a:cubicBezTo>
                  <a:cubicBezTo>
                    <a:pt x="5219" y="9296"/>
                    <a:pt x="2519" y="12851"/>
                    <a:pt x="1169" y="15175"/>
                  </a:cubicBezTo>
                  <a:cubicBezTo>
                    <a:pt x="-181" y="17499"/>
                    <a:pt x="-181" y="18592"/>
                    <a:pt x="269" y="19367"/>
                  </a:cubicBezTo>
                  <a:cubicBezTo>
                    <a:pt x="719" y="20142"/>
                    <a:pt x="1619" y="20597"/>
                    <a:pt x="2969" y="20962"/>
                  </a:cubicBezTo>
                  <a:cubicBezTo>
                    <a:pt x="4319" y="21327"/>
                    <a:pt x="6119" y="21600"/>
                    <a:pt x="9269" y="21600"/>
                  </a:cubicBezTo>
                  <a:cubicBezTo>
                    <a:pt x="12419" y="21600"/>
                    <a:pt x="16919" y="21327"/>
                    <a:pt x="21419" y="2105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7231325" y="390788"/>
              <a:ext cx="275223" cy="30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0862" fill="norm" stroke="1" extrusionOk="0">
                  <a:moveTo>
                    <a:pt x="5078" y="5171"/>
                  </a:moveTo>
                  <a:cubicBezTo>
                    <a:pt x="3836" y="7596"/>
                    <a:pt x="2595" y="10020"/>
                    <a:pt x="2471" y="12555"/>
                  </a:cubicBezTo>
                  <a:cubicBezTo>
                    <a:pt x="2347" y="15090"/>
                    <a:pt x="3340" y="17734"/>
                    <a:pt x="4954" y="19277"/>
                  </a:cubicBezTo>
                  <a:cubicBezTo>
                    <a:pt x="6567" y="20820"/>
                    <a:pt x="8802" y="21261"/>
                    <a:pt x="10540" y="20490"/>
                  </a:cubicBezTo>
                  <a:cubicBezTo>
                    <a:pt x="12278" y="19718"/>
                    <a:pt x="13519" y="17734"/>
                    <a:pt x="14140" y="14869"/>
                  </a:cubicBezTo>
                  <a:cubicBezTo>
                    <a:pt x="14761" y="12004"/>
                    <a:pt x="14761" y="8257"/>
                    <a:pt x="13147" y="5502"/>
                  </a:cubicBezTo>
                  <a:cubicBezTo>
                    <a:pt x="11533" y="2747"/>
                    <a:pt x="8305" y="983"/>
                    <a:pt x="6071" y="322"/>
                  </a:cubicBezTo>
                  <a:cubicBezTo>
                    <a:pt x="3836" y="-339"/>
                    <a:pt x="2595" y="102"/>
                    <a:pt x="1726" y="873"/>
                  </a:cubicBezTo>
                  <a:cubicBezTo>
                    <a:pt x="857" y="1645"/>
                    <a:pt x="361" y="2747"/>
                    <a:pt x="112" y="3959"/>
                  </a:cubicBezTo>
                  <a:cubicBezTo>
                    <a:pt x="-136" y="5171"/>
                    <a:pt x="-136" y="6494"/>
                    <a:pt x="1850" y="7155"/>
                  </a:cubicBezTo>
                  <a:cubicBezTo>
                    <a:pt x="3836" y="7816"/>
                    <a:pt x="7809" y="7816"/>
                    <a:pt x="11409" y="7486"/>
                  </a:cubicBezTo>
                  <a:cubicBezTo>
                    <a:pt x="15009" y="7155"/>
                    <a:pt x="18236" y="6494"/>
                    <a:pt x="21464" y="583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7506547" y="608738"/>
              <a:ext cx="19102" cy="20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771"/>
                    <a:pt x="0" y="7543"/>
                    <a:pt x="0" y="11143"/>
                  </a:cubicBezTo>
                  <a:cubicBezTo>
                    <a:pt x="0" y="14743"/>
                    <a:pt x="10800" y="18171"/>
                    <a:pt x="2160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7586465" y="572526"/>
              <a:ext cx="168391" cy="19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268" fill="norm" stroke="1" extrusionOk="0">
                  <a:moveTo>
                    <a:pt x="758" y="4929"/>
                  </a:moveTo>
                  <a:cubicBezTo>
                    <a:pt x="1558" y="3215"/>
                    <a:pt x="2358" y="1500"/>
                    <a:pt x="3958" y="643"/>
                  </a:cubicBezTo>
                  <a:cubicBezTo>
                    <a:pt x="5558" y="-214"/>
                    <a:pt x="7958" y="-214"/>
                    <a:pt x="9358" y="643"/>
                  </a:cubicBezTo>
                  <a:cubicBezTo>
                    <a:pt x="10758" y="1500"/>
                    <a:pt x="11158" y="3215"/>
                    <a:pt x="10558" y="5615"/>
                  </a:cubicBezTo>
                  <a:cubicBezTo>
                    <a:pt x="9958" y="8015"/>
                    <a:pt x="8358" y="11100"/>
                    <a:pt x="6758" y="13157"/>
                  </a:cubicBezTo>
                  <a:cubicBezTo>
                    <a:pt x="5158" y="15215"/>
                    <a:pt x="3558" y="16243"/>
                    <a:pt x="2158" y="17443"/>
                  </a:cubicBezTo>
                  <a:cubicBezTo>
                    <a:pt x="758" y="18643"/>
                    <a:pt x="-442" y="20015"/>
                    <a:pt x="158" y="20700"/>
                  </a:cubicBezTo>
                  <a:cubicBezTo>
                    <a:pt x="758" y="21386"/>
                    <a:pt x="3158" y="21386"/>
                    <a:pt x="6958" y="21043"/>
                  </a:cubicBezTo>
                  <a:cubicBezTo>
                    <a:pt x="10758" y="20700"/>
                    <a:pt x="15958" y="20015"/>
                    <a:pt x="21158" y="19329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7229588" y="891356"/>
              <a:ext cx="362913" cy="42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0" fill="norm" stroke="1" extrusionOk="0">
                  <a:moveTo>
                    <a:pt x="0" y="20400"/>
                  </a:moveTo>
                  <a:cubicBezTo>
                    <a:pt x="2653" y="18857"/>
                    <a:pt x="5305" y="17314"/>
                    <a:pt x="8337" y="13457"/>
                  </a:cubicBezTo>
                  <a:cubicBezTo>
                    <a:pt x="11368" y="9600"/>
                    <a:pt x="14779" y="3429"/>
                    <a:pt x="16958" y="1114"/>
                  </a:cubicBezTo>
                  <a:cubicBezTo>
                    <a:pt x="19137" y="-1200"/>
                    <a:pt x="20084" y="343"/>
                    <a:pt x="20653" y="3428"/>
                  </a:cubicBezTo>
                  <a:cubicBezTo>
                    <a:pt x="21221" y="6514"/>
                    <a:pt x="21411" y="11143"/>
                    <a:pt x="21600" y="15771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7372452" y="1061987"/>
              <a:ext cx="267801" cy="15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59" fill="norm" stroke="1" extrusionOk="0">
                  <a:moveTo>
                    <a:pt x="1556" y="1997"/>
                  </a:moveTo>
                  <a:cubicBezTo>
                    <a:pt x="2826" y="1133"/>
                    <a:pt x="4097" y="269"/>
                    <a:pt x="5368" y="53"/>
                  </a:cubicBezTo>
                  <a:cubicBezTo>
                    <a:pt x="6638" y="-163"/>
                    <a:pt x="7909" y="269"/>
                    <a:pt x="8290" y="1565"/>
                  </a:cubicBezTo>
                  <a:cubicBezTo>
                    <a:pt x="8671" y="2861"/>
                    <a:pt x="8163" y="5021"/>
                    <a:pt x="7273" y="6965"/>
                  </a:cubicBezTo>
                  <a:cubicBezTo>
                    <a:pt x="6384" y="8909"/>
                    <a:pt x="5113" y="10637"/>
                    <a:pt x="3589" y="13013"/>
                  </a:cubicBezTo>
                  <a:cubicBezTo>
                    <a:pt x="2064" y="15389"/>
                    <a:pt x="285" y="18413"/>
                    <a:pt x="31" y="19925"/>
                  </a:cubicBezTo>
                  <a:cubicBezTo>
                    <a:pt x="-223" y="21437"/>
                    <a:pt x="1048" y="21437"/>
                    <a:pt x="4859" y="19925"/>
                  </a:cubicBezTo>
                  <a:cubicBezTo>
                    <a:pt x="8671" y="18413"/>
                    <a:pt x="15024" y="15389"/>
                    <a:pt x="21377" y="12365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7802607" y="472968"/>
              <a:ext cx="171447" cy="66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402" fill="norm" stroke="1" extrusionOk="0">
                  <a:moveTo>
                    <a:pt x="0" y="67"/>
                  </a:moveTo>
                  <a:cubicBezTo>
                    <a:pt x="1929" y="-36"/>
                    <a:pt x="3857" y="-138"/>
                    <a:pt x="7329" y="732"/>
                  </a:cubicBezTo>
                  <a:cubicBezTo>
                    <a:pt x="10800" y="1602"/>
                    <a:pt x="15814" y="3445"/>
                    <a:pt x="18514" y="5544"/>
                  </a:cubicBezTo>
                  <a:cubicBezTo>
                    <a:pt x="21214" y="7642"/>
                    <a:pt x="21600" y="9997"/>
                    <a:pt x="19093" y="12556"/>
                  </a:cubicBezTo>
                  <a:cubicBezTo>
                    <a:pt x="16586" y="15115"/>
                    <a:pt x="11186" y="17879"/>
                    <a:pt x="7714" y="19415"/>
                  </a:cubicBezTo>
                  <a:cubicBezTo>
                    <a:pt x="4243" y="20950"/>
                    <a:pt x="2700" y="21257"/>
                    <a:pt x="1736" y="21360"/>
                  </a:cubicBezTo>
                  <a:cubicBezTo>
                    <a:pt x="771" y="21462"/>
                    <a:pt x="386" y="21360"/>
                    <a:pt x="0" y="21257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8234350" y="627838"/>
              <a:ext cx="165622" cy="24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18607" y="0"/>
                  </a:moveTo>
                  <a:cubicBezTo>
                    <a:pt x="16643" y="0"/>
                    <a:pt x="14679" y="0"/>
                    <a:pt x="11734" y="969"/>
                  </a:cubicBezTo>
                  <a:cubicBezTo>
                    <a:pt x="8788" y="1938"/>
                    <a:pt x="4861" y="3877"/>
                    <a:pt x="2505" y="5538"/>
                  </a:cubicBezTo>
                  <a:cubicBezTo>
                    <a:pt x="148" y="7200"/>
                    <a:pt x="-637" y="8585"/>
                    <a:pt x="541" y="10108"/>
                  </a:cubicBezTo>
                  <a:cubicBezTo>
                    <a:pt x="1719" y="11631"/>
                    <a:pt x="4861" y="13292"/>
                    <a:pt x="7414" y="14262"/>
                  </a:cubicBezTo>
                  <a:cubicBezTo>
                    <a:pt x="9967" y="15231"/>
                    <a:pt x="11930" y="15508"/>
                    <a:pt x="14287" y="16062"/>
                  </a:cubicBezTo>
                  <a:cubicBezTo>
                    <a:pt x="16643" y="16615"/>
                    <a:pt x="19392" y="17446"/>
                    <a:pt x="20178" y="18415"/>
                  </a:cubicBezTo>
                  <a:cubicBezTo>
                    <a:pt x="20963" y="19385"/>
                    <a:pt x="19785" y="20492"/>
                    <a:pt x="18607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8155969" y="952549"/>
              <a:ext cx="210107" cy="57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8824466" y="600608"/>
              <a:ext cx="324736" cy="32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254" fill="norm" stroke="1" extrusionOk="0">
                  <a:moveTo>
                    <a:pt x="1" y="8714"/>
                  </a:moveTo>
                  <a:cubicBezTo>
                    <a:pt x="2078" y="9553"/>
                    <a:pt x="4155" y="10391"/>
                    <a:pt x="6232" y="10601"/>
                  </a:cubicBezTo>
                  <a:cubicBezTo>
                    <a:pt x="8309" y="10811"/>
                    <a:pt x="10386" y="10391"/>
                    <a:pt x="11528" y="9657"/>
                  </a:cubicBezTo>
                  <a:cubicBezTo>
                    <a:pt x="12671" y="8923"/>
                    <a:pt x="12878" y="7875"/>
                    <a:pt x="12567" y="6407"/>
                  </a:cubicBezTo>
                  <a:cubicBezTo>
                    <a:pt x="12255" y="4939"/>
                    <a:pt x="11424" y="3052"/>
                    <a:pt x="10490" y="1793"/>
                  </a:cubicBezTo>
                  <a:cubicBezTo>
                    <a:pt x="9555" y="535"/>
                    <a:pt x="8517" y="-94"/>
                    <a:pt x="6959" y="11"/>
                  </a:cubicBezTo>
                  <a:cubicBezTo>
                    <a:pt x="5401" y="116"/>
                    <a:pt x="3324" y="955"/>
                    <a:pt x="1871" y="4100"/>
                  </a:cubicBezTo>
                  <a:cubicBezTo>
                    <a:pt x="417" y="7246"/>
                    <a:pt x="-414" y="12698"/>
                    <a:pt x="209" y="16054"/>
                  </a:cubicBezTo>
                  <a:cubicBezTo>
                    <a:pt x="832" y="19409"/>
                    <a:pt x="2909" y="20667"/>
                    <a:pt x="5713" y="21087"/>
                  </a:cubicBezTo>
                  <a:cubicBezTo>
                    <a:pt x="8517" y="21506"/>
                    <a:pt x="12048" y="21087"/>
                    <a:pt x="14748" y="20353"/>
                  </a:cubicBezTo>
                  <a:cubicBezTo>
                    <a:pt x="17448" y="19619"/>
                    <a:pt x="19317" y="18570"/>
                    <a:pt x="21186" y="1752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9034597" y="236275"/>
              <a:ext cx="191008" cy="1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9311557" y="-1"/>
              <a:ext cx="250143" cy="43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78" fill="norm" stroke="1" extrusionOk="0">
                  <a:moveTo>
                    <a:pt x="0" y="2695"/>
                  </a:moveTo>
                  <a:cubicBezTo>
                    <a:pt x="3828" y="3478"/>
                    <a:pt x="7656" y="4261"/>
                    <a:pt x="10937" y="4495"/>
                  </a:cubicBezTo>
                  <a:cubicBezTo>
                    <a:pt x="14218" y="4730"/>
                    <a:pt x="16952" y="4417"/>
                    <a:pt x="18729" y="3948"/>
                  </a:cubicBezTo>
                  <a:cubicBezTo>
                    <a:pt x="20506" y="3478"/>
                    <a:pt x="21327" y="2852"/>
                    <a:pt x="21463" y="2148"/>
                  </a:cubicBezTo>
                  <a:cubicBezTo>
                    <a:pt x="21600" y="1443"/>
                    <a:pt x="21053" y="661"/>
                    <a:pt x="20096" y="269"/>
                  </a:cubicBezTo>
                  <a:cubicBezTo>
                    <a:pt x="19139" y="-122"/>
                    <a:pt x="17772" y="-122"/>
                    <a:pt x="16132" y="504"/>
                  </a:cubicBezTo>
                  <a:cubicBezTo>
                    <a:pt x="14491" y="1130"/>
                    <a:pt x="12577" y="2382"/>
                    <a:pt x="11210" y="4026"/>
                  </a:cubicBezTo>
                  <a:cubicBezTo>
                    <a:pt x="9843" y="5669"/>
                    <a:pt x="9023" y="7704"/>
                    <a:pt x="8613" y="9113"/>
                  </a:cubicBezTo>
                  <a:cubicBezTo>
                    <a:pt x="8203" y="10521"/>
                    <a:pt x="8203" y="11304"/>
                    <a:pt x="8886" y="11852"/>
                  </a:cubicBezTo>
                  <a:cubicBezTo>
                    <a:pt x="9570" y="12400"/>
                    <a:pt x="10937" y="12713"/>
                    <a:pt x="12304" y="12948"/>
                  </a:cubicBezTo>
                  <a:cubicBezTo>
                    <a:pt x="13671" y="13182"/>
                    <a:pt x="15038" y="13339"/>
                    <a:pt x="16268" y="13182"/>
                  </a:cubicBezTo>
                  <a:cubicBezTo>
                    <a:pt x="17499" y="13026"/>
                    <a:pt x="18592" y="12556"/>
                    <a:pt x="18456" y="12321"/>
                  </a:cubicBezTo>
                  <a:cubicBezTo>
                    <a:pt x="18319" y="12087"/>
                    <a:pt x="16952" y="12087"/>
                    <a:pt x="15995" y="13182"/>
                  </a:cubicBezTo>
                  <a:cubicBezTo>
                    <a:pt x="15038" y="14278"/>
                    <a:pt x="14491" y="16469"/>
                    <a:pt x="14218" y="17956"/>
                  </a:cubicBezTo>
                  <a:cubicBezTo>
                    <a:pt x="13944" y="19443"/>
                    <a:pt x="13944" y="20226"/>
                    <a:pt x="14218" y="20695"/>
                  </a:cubicBezTo>
                  <a:cubicBezTo>
                    <a:pt x="14491" y="21165"/>
                    <a:pt x="15038" y="21321"/>
                    <a:pt x="15585" y="21478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9435711" y="207624"/>
              <a:ext cx="238759" cy="44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44" y="2604"/>
                    <a:pt x="14688" y="5209"/>
                    <a:pt x="11088" y="8426"/>
                  </a:cubicBezTo>
                  <a:cubicBezTo>
                    <a:pt x="7488" y="11643"/>
                    <a:pt x="3744" y="15472"/>
                    <a:pt x="1872" y="17770"/>
                  </a:cubicBezTo>
                  <a:cubicBezTo>
                    <a:pt x="0" y="20068"/>
                    <a:pt x="0" y="20834"/>
                    <a:pt x="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9564253" y="477599"/>
              <a:ext cx="167518" cy="25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258" fill="norm" stroke="1" extrusionOk="0">
                  <a:moveTo>
                    <a:pt x="3049" y="5385"/>
                  </a:moveTo>
                  <a:cubicBezTo>
                    <a:pt x="3849" y="4052"/>
                    <a:pt x="4649" y="2718"/>
                    <a:pt x="6849" y="1652"/>
                  </a:cubicBezTo>
                  <a:cubicBezTo>
                    <a:pt x="9049" y="585"/>
                    <a:pt x="12649" y="-215"/>
                    <a:pt x="14849" y="52"/>
                  </a:cubicBezTo>
                  <a:cubicBezTo>
                    <a:pt x="17049" y="318"/>
                    <a:pt x="17849" y="1652"/>
                    <a:pt x="17049" y="3652"/>
                  </a:cubicBezTo>
                  <a:cubicBezTo>
                    <a:pt x="16249" y="5652"/>
                    <a:pt x="13849" y="8318"/>
                    <a:pt x="11049" y="10718"/>
                  </a:cubicBezTo>
                  <a:cubicBezTo>
                    <a:pt x="8249" y="13118"/>
                    <a:pt x="5049" y="15252"/>
                    <a:pt x="2849" y="16985"/>
                  </a:cubicBezTo>
                  <a:cubicBezTo>
                    <a:pt x="649" y="18718"/>
                    <a:pt x="-551" y="20052"/>
                    <a:pt x="249" y="20718"/>
                  </a:cubicBezTo>
                  <a:cubicBezTo>
                    <a:pt x="1049" y="21385"/>
                    <a:pt x="3849" y="21385"/>
                    <a:pt x="7649" y="20985"/>
                  </a:cubicBezTo>
                  <a:cubicBezTo>
                    <a:pt x="11449" y="20585"/>
                    <a:pt x="16249" y="19785"/>
                    <a:pt x="21049" y="18985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9872806" y="64370"/>
              <a:ext cx="155025" cy="45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13261" y="0"/>
                  </a:moveTo>
                  <a:cubicBezTo>
                    <a:pt x="11101" y="150"/>
                    <a:pt x="8941" y="300"/>
                    <a:pt x="6565" y="1800"/>
                  </a:cubicBezTo>
                  <a:cubicBezTo>
                    <a:pt x="4189" y="3300"/>
                    <a:pt x="1597" y="6150"/>
                    <a:pt x="517" y="8850"/>
                  </a:cubicBezTo>
                  <a:cubicBezTo>
                    <a:pt x="-563" y="11550"/>
                    <a:pt x="-131" y="14100"/>
                    <a:pt x="3541" y="16200"/>
                  </a:cubicBezTo>
                  <a:cubicBezTo>
                    <a:pt x="7213" y="18300"/>
                    <a:pt x="14125" y="19950"/>
                    <a:pt x="21037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10075582" y="159873"/>
              <a:ext cx="9551" cy="276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10037381" y="136395"/>
              <a:ext cx="231499" cy="30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58" fill="norm" stroke="1" extrusionOk="0">
                  <a:moveTo>
                    <a:pt x="0" y="13273"/>
                  </a:moveTo>
                  <a:cubicBezTo>
                    <a:pt x="2627" y="9407"/>
                    <a:pt x="5254" y="5542"/>
                    <a:pt x="8027" y="3269"/>
                  </a:cubicBezTo>
                  <a:cubicBezTo>
                    <a:pt x="10800" y="995"/>
                    <a:pt x="13719" y="313"/>
                    <a:pt x="15908" y="85"/>
                  </a:cubicBezTo>
                  <a:cubicBezTo>
                    <a:pt x="18097" y="-142"/>
                    <a:pt x="19557" y="85"/>
                    <a:pt x="20432" y="767"/>
                  </a:cubicBezTo>
                  <a:cubicBezTo>
                    <a:pt x="21308" y="1450"/>
                    <a:pt x="21600" y="2586"/>
                    <a:pt x="20578" y="4178"/>
                  </a:cubicBezTo>
                  <a:cubicBezTo>
                    <a:pt x="19557" y="5770"/>
                    <a:pt x="17222" y="7816"/>
                    <a:pt x="14303" y="9407"/>
                  </a:cubicBezTo>
                  <a:cubicBezTo>
                    <a:pt x="11384" y="10999"/>
                    <a:pt x="7881" y="12136"/>
                    <a:pt x="5400" y="12818"/>
                  </a:cubicBezTo>
                  <a:cubicBezTo>
                    <a:pt x="2919" y="13500"/>
                    <a:pt x="1459" y="13727"/>
                    <a:pt x="1459" y="13841"/>
                  </a:cubicBezTo>
                  <a:cubicBezTo>
                    <a:pt x="1459" y="13955"/>
                    <a:pt x="2919" y="13955"/>
                    <a:pt x="5546" y="15205"/>
                  </a:cubicBezTo>
                  <a:cubicBezTo>
                    <a:pt x="8173" y="16456"/>
                    <a:pt x="11968" y="18957"/>
                    <a:pt x="15762" y="21458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10243374" y="365071"/>
              <a:ext cx="117248" cy="176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423" fill="norm" stroke="1" extrusionOk="0">
                  <a:moveTo>
                    <a:pt x="735" y="594"/>
                  </a:moveTo>
                  <a:cubicBezTo>
                    <a:pt x="735" y="4452"/>
                    <a:pt x="735" y="8309"/>
                    <a:pt x="735" y="11780"/>
                  </a:cubicBezTo>
                  <a:cubicBezTo>
                    <a:pt x="735" y="15252"/>
                    <a:pt x="735" y="18337"/>
                    <a:pt x="451" y="18723"/>
                  </a:cubicBezTo>
                  <a:cubicBezTo>
                    <a:pt x="166" y="19109"/>
                    <a:pt x="-402" y="16794"/>
                    <a:pt x="451" y="13709"/>
                  </a:cubicBezTo>
                  <a:cubicBezTo>
                    <a:pt x="1303" y="10623"/>
                    <a:pt x="3577" y="6766"/>
                    <a:pt x="7272" y="4066"/>
                  </a:cubicBezTo>
                  <a:cubicBezTo>
                    <a:pt x="10966" y="1366"/>
                    <a:pt x="16082" y="-177"/>
                    <a:pt x="18640" y="16"/>
                  </a:cubicBezTo>
                  <a:cubicBezTo>
                    <a:pt x="21198" y="209"/>
                    <a:pt x="21198" y="2137"/>
                    <a:pt x="20630" y="5030"/>
                  </a:cubicBezTo>
                  <a:cubicBezTo>
                    <a:pt x="20061" y="7923"/>
                    <a:pt x="18924" y="11780"/>
                    <a:pt x="18356" y="14673"/>
                  </a:cubicBezTo>
                  <a:cubicBezTo>
                    <a:pt x="17788" y="17566"/>
                    <a:pt x="17788" y="19494"/>
                    <a:pt x="17788" y="2142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10438494" y="293577"/>
              <a:ext cx="114605" cy="9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10697771" y="102571"/>
              <a:ext cx="189589" cy="32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82" fill="norm" stroke="1" extrusionOk="0">
                  <a:moveTo>
                    <a:pt x="8480" y="0"/>
                  </a:moveTo>
                  <a:cubicBezTo>
                    <a:pt x="6680" y="623"/>
                    <a:pt x="4880" y="1246"/>
                    <a:pt x="3260" y="3842"/>
                  </a:cubicBezTo>
                  <a:cubicBezTo>
                    <a:pt x="1640" y="6438"/>
                    <a:pt x="200" y="11008"/>
                    <a:pt x="20" y="14227"/>
                  </a:cubicBezTo>
                  <a:cubicBezTo>
                    <a:pt x="-160" y="17446"/>
                    <a:pt x="920" y="19315"/>
                    <a:pt x="2360" y="20354"/>
                  </a:cubicBezTo>
                  <a:cubicBezTo>
                    <a:pt x="3800" y="21392"/>
                    <a:pt x="5600" y="21600"/>
                    <a:pt x="8840" y="20769"/>
                  </a:cubicBezTo>
                  <a:cubicBezTo>
                    <a:pt x="12080" y="19938"/>
                    <a:pt x="16760" y="18069"/>
                    <a:pt x="21440" y="162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10705903" y="217175"/>
              <a:ext cx="162356" cy="57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10945421" y="341329"/>
              <a:ext cx="46992" cy="19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3976" y="0"/>
                  </a:moveTo>
                  <a:cubicBezTo>
                    <a:pt x="2536" y="4680"/>
                    <a:pt x="1096" y="9360"/>
                    <a:pt x="376" y="12780"/>
                  </a:cubicBezTo>
                  <a:cubicBezTo>
                    <a:pt x="-344" y="16200"/>
                    <a:pt x="-344" y="18360"/>
                    <a:pt x="3256" y="19620"/>
                  </a:cubicBezTo>
                  <a:cubicBezTo>
                    <a:pt x="6856" y="20880"/>
                    <a:pt x="14056" y="21240"/>
                    <a:pt x="21256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11107016" y="264926"/>
              <a:ext cx="171907" cy="2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11323736" y="43570"/>
              <a:ext cx="155743" cy="35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424" fill="norm" stroke="1" extrusionOk="0">
                  <a:moveTo>
                    <a:pt x="6879" y="2417"/>
                  </a:moveTo>
                  <a:cubicBezTo>
                    <a:pt x="7311" y="1260"/>
                    <a:pt x="7743" y="103"/>
                    <a:pt x="7527" y="6"/>
                  </a:cubicBezTo>
                  <a:cubicBezTo>
                    <a:pt x="7311" y="-90"/>
                    <a:pt x="6447" y="874"/>
                    <a:pt x="4935" y="3864"/>
                  </a:cubicBezTo>
                  <a:cubicBezTo>
                    <a:pt x="3423" y="6853"/>
                    <a:pt x="1263" y="11867"/>
                    <a:pt x="399" y="14953"/>
                  </a:cubicBezTo>
                  <a:cubicBezTo>
                    <a:pt x="-465" y="18039"/>
                    <a:pt x="-33" y="19196"/>
                    <a:pt x="2775" y="20064"/>
                  </a:cubicBezTo>
                  <a:cubicBezTo>
                    <a:pt x="5583" y="20931"/>
                    <a:pt x="10767" y="21510"/>
                    <a:pt x="14223" y="21414"/>
                  </a:cubicBezTo>
                  <a:cubicBezTo>
                    <a:pt x="17679" y="21317"/>
                    <a:pt x="19407" y="20546"/>
                    <a:pt x="21135" y="19774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11269372" y="207624"/>
              <a:ext cx="152805" cy="38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11405665" y="332486"/>
              <a:ext cx="150216" cy="17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153" fill="norm" stroke="1" extrusionOk="0">
                  <a:moveTo>
                    <a:pt x="984" y="1071"/>
                  </a:moveTo>
                  <a:cubicBezTo>
                    <a:pt x="3234" y="685"/>
                    <a:pt x="5484" y="300"/>
                    <a:pt x="7734" y="107"/>
                  </a:cubicBezTo>
                  <a:cubicBezTo>
                    <a:pt x="9984" y="-86"/>
                    <a:pt x="12234" y="-86"/>
                    <a:pt x="14034" y="685"/>
                  </a:cubicBezTo>
                  <a:cubicBezTo>
                    <a:pt x="15834" y="1457"/>
                    <a:pt x="17184" y="3000"/>
                    <a:pt x="15159" y="5700"/>
                  </a:cubicBezTo>
                  <a:cubicBezTo>
                    <a:pt x="13134" y="8400"/>
                    <a:pt x="7734" y="12257"/>
                    <a:pt x="4359" y="14957"/>
                  </a:cubicBezTo>
                  <a:cubicBezTo>
                    <a:pt x="984" y="17657"/>
                    <a:pt x="-366" y="19200"/>
                    <a:pt x="84" y="20164"/>
                  </a:cubicBezTo>
                  <a:cubicBezTo>
                    <a:pt x="534" y="21128"/>
                    <a:pt x="2784" y="21514"/>
                    <a:pt x="6609" y="20743"/>
                  </a:cubicBezTo>
                  <a:cubicBezTo>
                    <a:pt x="10434" y="19971"/>
                    <a:pt x="15834" y="18043"/>
                    <a:pt x="21234" y="16114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11527230" y="54819"/>
              <a:ext cx="70529" cy="4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8452" y="0"/>
                  </a:moveTo>
                  <a:cubicBezTo>
                    <a:pt x="14087" y="3360"/>
                    <a:pt x="19722" y="6720"/>
                    <a:pt x="20661" y="9920"/>
                  </a:cubicBezTo>
                  <a:cubicBezTo>
                    <a:pt x="21600" y="13120"/>
                    <a:pt x="17844" y="16160"/>
                    <a:pt x="13617" y="18080"/>
                  </a:cubicBezTo>
                  <a:cubicBezTo>
                    <a:pt x="9391" y="20000"/>
                    <a:pt x="4696" y="20800"/>
                    <a:pt x="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11258120" y="332539"/>
              <a:ext cx="609398" cy="119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38" fill="norm" stroke="1" extrusionOk="0">
                  <a:moveTo>
                    <a:pt x="17519" y="158"/>
                  </a:moveTo>
                  <a:cubicBezTo>
                    <a:pt x="18079" y="101"/>
                    <a:pt x="18638" y="43"/>
                    <a:pt x="19198" y="15"/>
                  </a:cubicBezTo>
                  <a:cubicBezTo>
                    <a:pt x="19757" y="-14"/>
                    <a:pt x="20317" y="-14"/>
                    <a:pt x="20765" y="129"/>
                  </a:cubicBezTo>
                  <a:cubicBezTo>
                    <a:pt x="21212" y="272"/>
                    <a:pt x="21548" y="559"/>
                    <a:pt x="21380" y="1189"/>
                  </a:cubicBezTo>
                  <a:cubicBezTo>
                    <a:pt x="21212" y="1819"/>
                    <a:pt x="20541" y="2793"/>
                    <a:pt x="19366" y="4168"/>
                  </a:cubicBezTo>
                  <a:cubicBezTo>
                    <a:pt x="18190" y="5544"/>
                    <a:pt x="16512" y="7320"/>
                    <a:pt x="15504" y="8666"/>
                  </a:cubicBezTo>
                  <a:cubicBezTo>
                    <a:pt x="14497" y="10013"/>
                    <a:pt x="14161" y="10929"/>
                    <a:pt x="14161" y="11502"/>
                  </a:cubicBezTo>
                  <a:cubicBezTo>
                    <a:pt x="14161" y="12075"/>
                    <a:pt x="14497" y="12304"/>
                    <a:pt x="14945" y="12448"/>
                  </a:cubicBezTo>
                  <a:cubicBezTo>
                    <a:pt x="15393" y="12591"/>
                    <a:pt x="15952" y="12648"/>
                    <a:pt x="16456" y="12591"/>
                  </a:cubicBezTo>
                  <a:cubicBezTo>
                    <a:pt x="16959" y="12533"/>
                    <a:pt x="17407" y="12362"/>
                    <a:pt x="17631" y="12104"/>
                  </a:cubicBezTo>
                  <a:cubicBezTo>
                    <a:pt x="17855" y="11846"/>
                    <a:pt x="17855" y="11502"/>
                    <a:pt x="17687" y="11502"/>
                  </a:cubicBezTo>
                  <a:cubicBezTo>
                    <a:pt x="17519" y="11502"/>
                    <a:pt x="17183" y="11846"/>
                    <a:pt x="17015" y="12763"/>
                  </a:cubicBezTo>
                  <a:cubicBezTo>
                    <a:pt x="16847" y="13679"/>
                    <a:pt x="16847" y="15169"/>
                    <a:pt x="16792" y="16315"/>
                  </a:cubicBezTo>
                  <a:cubicBezTo>
                    <a:pt x="16736" y="17461"/>
                    <a:pt x="16624" y="18263"/>
                    <a:pt x="15784" y="18893"/>
                  </a:cubicBezTo>
                  <a:cubicBezTo>
                    <a:pt x="14945" y="19523"/>
                    <a:pt x="13378" y="19982"/>
                    <a:pt x="11252" y="20354"/>
                  </a:cubicBezTo>
                  <a:cubicBezTo>
                    <a:pt x="9125" y="20727"/>
                    <a:pt x="6439" y="21013"/>
                    <a:pt x="4649" y="21185"/>
                  </a:cubicBezTo>
                  <a:cubicBezTo>
                    <a:pt x="2858" y="21357"/>
                    <a:pt x="1963" y="21414"/>
                    <a:pt x="1235" y="21471"/>
                  </a:cubicBezTo>
                  <a:cubicBezTo>
                    <a:pt x="508" y="21529"/>
                    <a:pt x="-52" y="21586"/>
                    <a:pt x="4" y="21471"/>
                  </a:cubicBezTo>
                  <a:cubicBezTo>
                    <a:pt x="60" y="21357"/>
                    <a:pt x="731" y="21070"/>
                    <a:pt x="1403" y="20784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</p:grpSp>
      <p:grpSp>
        <p:nvGrpSpPr>
          <p:cNvPr id="629" name="Drawing"/>
          <p:cNvGrpSpPr/>
          <p:nvPr/>
        </p:nvGrpSpPr>
        <p:grpSpPr>
          <a:xfrm>
            <a:off x="539990" y="1138779"/>
            <a:ext cx="6287579" cy="1038722"/>
            <a:chOff x="0" y="0"/>
            <a:chExt cx="6287577" cy="1038721"/>
          </a:xfrm>
        </p:grpSpPr>
        <p:sp>
          <p:nvSpPr>
            <p:cNvPr id="608" name="Line"/>
            <p:cNvSpPr/>
            <p:nvPr/>
          </p:nvSpPr>
          <p:spPr>
            <a:xfrm>
              <a:off x="82769" y="152042"/>
              <a:ext cx="203741" cy="5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14512" y="3391"/>
                  </a:moveTo>
                  <a:cubicBezTo>
                    <a:pt x="10800" y="7736"/>
                    <a:pt x="7087" y="12082"/>
                    <a:pt x="5062" y="14574"/>
                  </a:cubicBezTo>
                  <a:cubicBezTo>
                    <a:pt x="3037" y="17067"/>
                    <a:pt x="2700" y="17706"/>
                    <a:pt x="2362" y="18345"/>
                  </a:cubicBezTo>
                  <a:cubicBezTo>
                    <a:pt x="2025" y="18984"/>
                    <a:pt x="1688" y="19623"/>
                    <a:pt x="1181" y="20262"/>
                  </a:cubicBezTo>
                  <a:cubicBezTo>
                    <a:pt x="675" y="20901"/>
                    <a:pt x="0" y="21540"/>
                    <a:pt x="0" y="21348"/>
                  </a:cubicBezTo>
                  <a:cubicBezTo>
                    <a:pt x="0" y="21157"/>
                    <a:pt x="675" y="20134"/>
                    <a:pt x="2194" y="17897"/>
                  </a:cubicBezTo>
                  <a:cubicBezTo>
                    <a:pt x="3713" y="15661"/>
                    <a:pt x="6075" y="12210"/>
                    <a:pt x="7931" y="9334"/>
                  </a:cubicBezTo>
                  <a:cubicBezTo>
                    <a:pt x="9787" y="6458"/>
                    <a:pt x="11137" y="4158"/>
                    <a:pt x="12319" y="2560"/>
                  </a:cubicBezTo>
                  <a:cubicBezTo>
                    <a:pt x="13500" y="962"/>
                    <a:pt x="14512" y="68"/>
                    <a:pt x="15019" y="4"/>
                  </a:cubicBezTo>
                  <a:cubicBezTo>
                    <a:pt x="15525" y="-60"/>
                    <a:pt x="15525" y="707"/>
                    <a:pt x="16031" y="2880"/>
                  </a:cubicBezTo>
                  <a:cubicBezTo>
                    <a:pt x="16537" y="5052"/>
                    <a:pt x="17550" y="8631"/>
                    <a:pt x="18562" y="11762"/>
                  </a:cubicBezTo>
                  <a:cubicBezTo>
                    <a:pt x="19575" y="14894"/>
                    <a:pt x="20587" y="17578"/>
                    <a:pt x="21600" y="2026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429764" y="1019620"/>
              <a:ext cx="9551" cy="1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85952" y="456152"/>
              <a:ext cx="219659" cy="6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429764" y="113842"/>
              <a:ext cx="686916" cy="76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16" fill="norm" stroke="1" extrusionOk="0">
                  <a:moveTo>
                    <a:pt x="0" y="5067"/>
                  </a:moveTo>
                  <a:cubicBezTo>
                    <a:pt x="0" y="4619"/>
                    <a:pt x="0" y="4170"/>
                    <a:pt x="50" y="3588"/>
                  </a:cubicBezTo>
                  <a:cubicBezTo>
                    <a:pt x="100" y="3005"/>
                    <a:pt x="200" y="2288"/>
                    <a:pt x="300" y="2199"/>
                  </a:cubicBezTo>
                  <a:cubicBezTo>
                    <a:pt x="400" y="2109"/>
                    <a:pt x="500" y="2647"/>
                    <a:pt x="550" y="4439"/>
                  </a:cubicBezTo>
                  <a:cubicBezTo>
                    <a:pt x="600" y="6232"/>
                    <a:pt x="600" y="9279"/>
                    <a:pt x="500" y="12147"/>
                  </a:cubicBezTo>
                  <a:cubicBezTo>
                    <a:pt x="400" y="15015"/>
                    <a:pt x="200" y="17704"/>
                    <a:pt x="100" y="19273"/>
                  </a:cubicBezTo>
                  <a:cubicBezTo>
                    <a:pt x="0" y="20841"/>
                    <a:pt x="0" y="21289"/>
                    <a:pt x="50" y="20796"/>
                  </a:cubicBezTo>
                  <a:cubicBezTo>
                    <a:pt x="100" y="20303"/>
                    <a:pt x="200" y="18869"/>
                    <a:pt x="600" y="16763"/>
                  </a:cubicBezTo>
                  <a:cubicBezTo>
                    <a:pt x="1000" y="14657"/>
                    <a:pt x="1700" y="11878"/>
                    <a:pt x="2200" y="10220"/>
                  </a:cubicBezTo>
                  <a:cubicBezTo>
                    <a:pt x="2700" y="8562"/>
                    <a:pt x="3000" y="8024"/>
                    <a:pt x="3400" y="7621"/>
                  </a:cubicBezTo>
                  <a:cubicBezTo>
                    <a:pt x="3800" y="7218"/>
                    <a:pt x="4300" y="6949"/>
                    <a:pt x="4800" y="6904"/>
                  </a:cubicBezTo>
                  <a:cubicBezTo>
                    <a:pt x="5300" y="6859"/>
                    <a:pt x="5800" y="7038"/>
                    <a:pt x="6400" y="7756"/>
                  </a:cubicBezTo>
                  <a:cubicBezTo>
                    <a:pt x="7000" y="8473"/>
                    <a:pt x="7700" y="9727"/>
                    <a:pt x="8050" y="10579"/>
                  </a:cubicBezTo>
                  <a:cubicBezTo>
                    <a:pt x="8400" y="11430"/>
                    <a:pt x="8400" y="11878"/>
                    <a:pt x="7950" y="12416"/>
                  </a:cubicBezTo>
                  <a:cubicBezTo>
                    <a:pt x="7500" y="12954"/>
                    <a:pt x="6600" y="13581"/>
                    <a:pt x="5900" y="13940"/>
                  </a:cubicBezTo>
                  <a:cubicBezTo>
                    <a:pt x="5200" y="14298"/>
                    <a:pt x="4700" y="14388"/>
                    <a:pt x="4050" y="14478"/>
                  </a:cubicBezTo>
                  <a:cubicBezTo>
                    <a:pt x="3400" y="14567"/>
                    <a:pt x="2600" y="14657"/>
                    <a:pt x="2350" y="14522"/>
                  </a:cubicBezTo>
                  <a:cubicBezTo>
                    <a:pt x="2100" y="14388"/>
                    <a:pt x="2400" y="14029"/>
                    <a:pt x="3500" y="13178"/>
                  </a:cubicBezTo>
                  <a:cubicBezTo>
                    <a:pt x="4600" y="12326"/>
                    <a:pt x="6500" y="10982"/>
                    <a:pt x="7850" y="9190"/>
                  </a:cubicBezTo>
                  <a:cubicBezTo>
                    <a:pt x="9200" y="7397"/>
                    <a:pt x="10000" y="5156"/>
                    <a:pt x="10400" y="3767"/>
                  </a:cubicBezTo>
                  <a:cubicBezTo>
                    <a:pt x="10800" y="2378"/>
                    <a:pt x="10800" y="1840"/>
                    <a:pt x="10650" y="1258"/>
                  </a:cubicBezTo>
                  <a:cubicBezTo>
                    <a:pt x="10500" y="675"/>
                    <a:pt x="10200" y="48"/>
                    <a:pt x="9950" y="3"/>
                  </a:cubicBezTo>
                  <a:cubicBezTo>
                    <a:pt x="9700" y="-42"/>
                    <a:pt x="9500" y="496"/>
                    <a:pt x="9400" y="2512"/>
                  </a:cubicBezTo>
                  <a:cubicBezTo>
                    <a:pt x="9300" y="4529"/>
                    <a:pt x="9300" y="8024"/>
                    <a:pt x="9100" y="11251"/>
                  </a:cubicBezTo>
                  <a:cubicBezTo>
                    <a:pt x="8900" y="14478"/>
                    <a:pt x="8500" y="17435"/>
                    <a:pt x="8300" y="19183"/>
                  </a:cubicBezTo>
                  <a:cubicBezTo>
                    <a:pt x="8100" y="20931"/>
                    <a:pt x="8100" y="21468"/>
                    <a:pt x="8250" y="21513"/>
                  </a:cubicBezTo>
                  <a:cubicBezTo>
                    <a:pt x="8400" y="21558"/>
                    <a:pt x="8700" y="21110"/>
                    <a:pt x="9000" y="19810"/>
                  </a:cubicBezTo>
                  <a:cubicBezTo>
                    <a:pt x="9300" y="18511"/>
                    <a:pt x="9600" y="16360"/>
                    <a:pt x="9950" y="14478"/>
                  </a:cubicBezTo>
                  <a:cubicBezTo>
                    <a:pt x="10300" y="12595"/>
                    <a:pt x="10700" y="10982"/>
                    <a:pt x="11050" y="9951"/>
                  </a:cubicBezTo>
                  <a:cubicBezTo>
                    <a:pt x="11400" y="8921"/>
                    <a:pt x="11700" y="8473"/>
                    <a:pt x="12100" y="8159"/>
                  </a:cubicBezTo>
                  <a:cubicBezTo>
                    <a:pt x="12500" y="7845"/>
                    <a:pt x="13000" y="7666"/>
                    <a:pt x="13400" y="7756"/>
                  </a:cubicBezTo>
                  <a:cubicBezTo>
                    <a:pt x="13800" y="7845"/>
                    <a:pt x="14100" y="8204"/>
                    <a:pt x="14300" y="8876"/>
                  </a:cubicBezTo>
                  <a:cubicBezTo>
                    <a:pt x="14500" y="9548"/>
                    <a:pt x="14600" y="10534"/>
                    <a:pt x="14600" y="11251"/>
                  </a:cubicBezTo>
                  <a:cubicBezTo>
                    <a:pt x="14600" y="11968"/>
                    <a:pt x="14500" y="12416"/>
                    <a:pt x="14000" y="12909"/>
                  </a:cubicBezTo>
                  <a:cubicBezTo>
                    <a:pt x="13500" y="13402"/>
                    <a:pt x="12600" y="13940"/>
                    <a:pt x="11800" y="14253"/>
                  </a:cubicBezTo>
                  <a:cubicBezTo>
                    <a:pt x="11000" y="14567"/>
                    <a:pt x="10300" y="14657"/>
                    <a:pt x="10000" y="14478"/>
                  </a:cubicBezTo>
                  <a:cubicBezTo>
                    <a:pt x="9700" y="14298"/>
                    <a:pt x="9800" y="13850"/>
                    <a:pt x="10450" y="12999"/>
                  </a:cubicBezTo>
                  <a:cubicBezTo>
                    <a:pt x="11100" y="12147"/>
                    <a:pt x="12300" y="10892"/>
                    <a:pt x="13150" y="9907"/>
                  </a:cubicBezTo>
                  <a:cubicBezTo>
                    <a:pt x="14000" y="8921"/>
                    <a:pt x="14500" y="8204"/>
                    <a:pt x="14950" y="7666"/>
                  </a:cubicBezTo>
                  <a:cubicBezTo>
                    <a:pt x="15400" y="7128"/>
                    <a:pt x="15800" y="6770"/>
                    <a:pt x="16050" y="6904"/>
                  </a:cubicBezTo>
                  <a:cubicBezTo>
                    <a:pt x="16300" y="7038"/>
                    <a:pt x="16400" y="7666"/>
                    <a:pt x="16700" y="8965"/>
                  </a:cubicBezTo>
                  <a:cubicBezTo>
                    <a:pt x="17000" y="10265"/>
                    <a:pt x="17500" y="12237"/>
                    <a:pt x="17750" y="12819"/>
                  </a:cubicBezTo>
                  <a:cubicBezTo>
                    <a:pt x="18000" y="13402"/>
                    <a:pt x="18000" y="12595"/>
                    <a:pt x="18200" y="11296"/>
                  </a:cubicBezTo>
                  <a:cubicBezTo>
                    <a:pt x="18400" y="9996"/>
                    <a:pt x="18800" y="8204"/>
                    <a:pt x="19200" y="7083"/>
                  </a:cubicBezTo>
                  <a:cubicBezTo>
                    <a:pt x="19600" y="5963"/>
                    <a:pt x="20000" y="5515"/>
                    <a:pt x="20400" y="5156"/>
                  </a:cubicBezTo>
                  <a:cubicBezTo>
                    <a:pt x="20800" y="4798"/>
                    <a:pt x="21200" y="4529"/>
                    <a:pt x="21400" y="4708"/>
                  </a:cubicBezTo>
                  <a:cubicBezTo>
                    <a:pt x="21600" y="4887"/>
                    <a:pt x="21600" y="5515"/>
                    <a:pt x="21550" y="6187"/>
                  </a:cubicBezTo>
                  <a:cubicBezTo>
                    <a:pt x="21500" y="6859"/>
                    <a:pt x="21400" y="7576"/>
                    <a:pt x="21300" y="829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1139218" y="337402"/>
              <a:ext cx="187377" cy="27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0834" fill="norm" stroke="1" extrusionOk="0">
                  <a:moveTo>
                    <a:pt x="12243" y="2445"/>
                  </a:moveTo>
                  <a:cubicBezTo>
                    <a:pt x="10849" y="1733"/>
                    <a:pt x="9456" y="1021"/>
                    <a:pt x="8236" y="1139"/>
                  </a:cubicBezTo>
                  <a:cubicBezTo>
                    <a:pt x="7017" y="1258"/>
                    <a:pt x="5972" y="2208"/>
                    <a:pt x="4578" y="4819"/>
                  </a:cubicBezTo>
                  <a:cubicBezTo>
                    <a:pt x="3185" y="7430"/>
                    <a:pt x="1443" y="11702"/>
                    <a:pt x="572" y="14432"/>
                  </a:cubicBezTo>
                  <a:cubicBezTo>
                    <a:pt x="-299" y="17161"/>
                    <a:pt x="-299" y="18348"/>
                    <a:pt x="1443" y="19416"/>
                  </a:cubicBezTo>
                  <a:cubicBezTo>
                    <a:pt x="3185" y="20485"/>
                    <a:pt x="6669" y="21434"/>
                    <a:pt x="10675" y="20366"/>
                  </a:cubicBezTo>
                  <a:cubicBezTo>
                    <a:pt x="14682" y="19298"/>
                    <a:pt x="19211" y="16212"/>
                    <a:pt x="20256" y="12770"/>
                  </a:cubicBezTo>
                  <a:cubicBezTo>
                    <a:pt x="21301" y="9329"/>
                    <a:pt x="18862" y="5531"/>
                    <a:pt x="16772" y="3276"/>
                  </a:cubicBezTo>
                  <a:cubicBezTo>
                    <a:pt x="14682" y="1021"/>
                    <a:pt x="12940" y="309"/>
                    <a:pt x="11198" y="71"/>
                  </a:cubicBezTo>
                  <a:cubicBezTo>
                    <a:pt x="9456" y="-166"/>
                    <a:pt x="7714" y="71"/>
                    <a:pt x="6843" y="2564"/>
                  </a:cubicBezTo>
                  <a:cubicBezTo>
                    <a:pt x="5972" y="5056"/>
                    <a:pt x="5972" y="9803"/>
                    <a:pt x="5972" y="1455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1387979" y="290613"/>
              <a:ext cx="483883" cy="353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4" y="4281"/>
                  </a:moveTo>
                  <a:cubicBezTo>
                    <a:pt x="426" y="3308"/>
                    <a:pt x="568" y="2335"/>
                    <a:pt x="1137" y="1946"/>
                  </a:cubicBezTo>
                  <a:cubicBezTo>
                    <a:pt x="1705" y="1557"/>
                    <a:pt x="2700" y="1751"/>
                    <a:pt x="3411" y="2822"/>
                  </a:cubicBezTo>
                  <a:cubicBezTo>
                    <a:pt x="4121" y="3892"/>
                    <a:pt x="4547" y="5838"/>
                    <a:pt x="4405" y="8465"/>
                  </a:cubicBezTo>
                  <a:cubicBezTo>
                    <a:pt x="4263" y="11092"/>
                    <a:pt x="3553" y="14400"/>
                    <a:pt x="2913" y="16443"/>
                  </a:cubicBezTo>
                  <a:cubicBezTo>
                    <a:pt x="2274" y="18486"/>
                    <a:pt x="1705" y="19265"/>
                    <a:pt x="1137" y="20043"/>
                  </a:cubicBezTo>
                  <a:cubicBezTo>
                    <a:pt x="568" y="20822"/>
                    <a:pt x="0" y="21600"/>
                    <a:pt x="0" y="21600"/>
                  </a:cubicBezTo>
                  <a:cubicBezTo>
                    <a:pt x="0" y="21600"/>
                    <a:pt x="568" y="20822"/>
                    <a:pt x="2132" y="17903"/>
                  </a:cubicBezTo>
                  <a:cubicBezTo>
                    <a:pt x="3695" y="14984"/>
                    <a:pt x="6253" y="9924"/>
                    <a:pt x="7603" y="6908"/>
                  </a:cubicBezTo>
                  <a:cubicBezTo>
                    <a:pt x="8953" y="3892"/>
                    <a:pt x="9095" y="2919"/>
                    <a:pt x="9166" y="1946"/>
                  </a:cubicBezTo>
                  <a:cubicBezTo>
                    <a:pt x="9237" y="973"/>
                    <a:pt x="9237" y="0"/>
                    <a:pt x="9024" y="0"/>
                  </a:cubicBezTo>
                  <a:cubicBezTo>
                    <a:pt x="8811" y="0"/>
                    <a:pt x="8384" y="973"/>
                    <a:pt x="8171" y="3211"/>
                  </a:cubicBezTo>
                  <a:cubicBezTo>
                    <a:pt x="7958" y="5449"/>
                    <a:pt x="7958" y="8951"/>
                    <a:pt x="8384" y="11968"/>
                  </a:cubicBezTo>
                  <a:cubicBezTo>
                    <a:pt x="8811" y="14984"/>
                    <a:pt x="9663" y="17514"/>
                    <a:pt x="10445" y="18778"/>
                  </a:cubicBezTo>
                  <a:cubicBezTo>
                    <a:pt x="11226" y="20043"/>
                    <a:pt x="11937" y="20043"/>
                    <a:pt x="12718" y="18973"/>
                  </a:cubicBezTo>
                  <a:cubicBezTo>
                    <a:pt x="13500" y="17903"/>
                    <a:pt x="14353" y="15762"/>
                    <a:pt x="14921" y="13719"/>
                  </a:cubicBezTo>
                  <a:cubicBezTo>
                    <a:pt x="15489" y="11676"/>
                    <a:pt x="15774" y="9730"/>
                    <a:pt x="15916" y="8270"/>
                  </a:cubicBezTo>
                  <a:cubicBezTo>
                    <a:pt x="16058" y="6811"/>
                    <a:pt x="16058" y="5838"/>
                    <a:pt x="15774" y="5838"/>
                  </a:cubicBezTo>
                  <a:cubicBezTo>
                    <a:pt x="15489" y="5838"/>
                    <a:pt x="14921" y="6811"/>
                    <a:pt x="14566" y="8076"/>
                  </a:cubicBezTo>
                  <a:cubicBezTo>
                    <a:pt x="14211" y="9341"/>
                    <a:pt x="14068" y="10897"/>
                    <a:pt x="13997" y="12259"/>
                  </a:cubicBezTo>
                  <a:cubicBezTo>
                    <a:pt x="13926" y="13622"/>
                    <a:pt x="13926" y="14789"/>
                    <a:pt x="14282" y="15762"/>
                  </a:cubicBezTo>
                  <a:cubicBezTo>
                    <a:pt x="14637" y="16735"/>
                    <a:pt x="15347" y="17514"/>
                    <a:pt x="16626" y="17319"/>
                  </a:cubicBezTo>
                  <a:cubicBezTo>
                    <a:pt x="17905" y="17124"/>
                    <a:pt x="19753" y="15957"/>
                    <a:pt x="21600" y="14789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1709506" y="56303"/>
              <a:ext cx="128509" cy="12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0457" fill="norm" stroke="1" extrusionOk="0">
                  <a:moveTo>
                    <a:pt x="14224" y="7510"/>
                  </a:moveTo>
                  <a:cubicBezTo>
                    <a:pt x="11590" y="7510"/>
                    <a:pt x="8956" y="7510"/>
                    <a:pt x="7376" y="8795"/>
                  </a:cubicBezTo>
                  <a:cubicBezTo>
                    <a:pt x="5795" y="10081"/>
                    <a:pt x="5268" y="12652"/>
                    <a:pt x="5795" y="14967"/>
                  </a:cubicBezTo>
                  <a:cubicBezTo>
                    <a:pt x="6322" y="17281"/>
                    <a:pt x="7902" y="19338"/>
                    <a:pt x="10010" y="20110"/>
                  </a:cubicBezTo>
                  <a:cubicBezTo>
                    <a:pt x="12117" y="20881"/>
                    <a:pt x="14751" y="20367"/>
                    <a:pt x="16859" y="18567"/>
                  </a:cubicBezTo>
                  <a:cubicBezTo>
                    <a:pt x="18966" y="16767"/>
                    <a:pt x="20546" y="13681"/>
                    <a:pt x="21073" y="10595"/>
                  </a:cubicBezTo>
                  <a:cubicBezTo>
                    <a:pt x="21600" y="7510"/>
                    <a:pt x="21073" y="4424"/>
                    <a:pt x="19229" y="2367"/>
                  </a:cubicBezTo>
                  <a:cubicBezTo>
                    <a:pt x="17385" y="310"/>
                    <a:pt x="14224" y="-719"/>
                    <a:pt x="10800" y="567"/>
                  </a:cubicBezTo>
                  <a:cubicBezTo>
                    <a:pt x="7376" y="1852"/>
                    <a:pt x="3688" y="5452"/>
                    <a:pt x="1844" y="8538"/>
                  </a:cubicBezTo>
                  <a:cubicBezTo>
                    <a:pt x="0" y="11624"/>
                    <a:pt x="0" y="14195"/>
                    <a:pt x="0" y="16767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1901884" y="84484"/>
              <a:ext cx="762654" cy="50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33" fill="norm" stroke="1" extrusionOk="0">
                  <a:moveTo>
                    <a:pt x="771" y="14053"/>
                  </a:moveTo>
                  <a:cubicBezTo>
                    <a:pt x="501" y="14590"/>
                    <a:pt x="231" y="15126"/>
                    <a:pt x="96" y="16602"/>
                  </a:cubicBezTo>
                  <a:cubicBezTo>
                    <a:pt x="-39" y="18078"/>
                    <a:pt x="-39" y="20493"/>
                    <a:pt x="141" y="20225"/>
                  </a:cubicBezTo>
                  <a:cubicBezTo>
                    <a:pt x="321" y="19956"/>
                    <a:pt x="681" y="17005"/>
                    <a:pt x="996" y="15193"/>
                  </a:cubicBezTo>
                  <a:cubicBezTo>
                    <a:pt x="1311" y="13382"/>
                    <a:pt x="1581" y="12712"/>
                    <a:pt x="1896" y="12175"/>
                  </a:cubicBezTo>
                  <a:cubicBezTo>
                    <a:pt x="2211" y="11638"/>
                    <a:pt x="2571" y="11236"/>
                    <a:pt x="2841" y="11370"/>
                  </a:cubicBezTo>
                  <a:cubicBezTo>
                    <a:pt x="3111" y="11504"/>
                    <a:pt x="3291" y="12175"/>
                    <a:pt x="3426" y="13181"/>
                  </a:cubicBezTo>
                  <a:cubicBezTo>
                    <a:pt x="3561" y="14187"/>
                    <a:pt x="3651" y="15529"/>
                    <a:pt x="3741" y="16602"/>
                  </a:cubicBezTo>
                  <a:cubicBezTo>
                    <a:pt x="3831" y="17675"/>
                    <a:pt x="3921" y="18480"/>
                    <a:pt x="4056" y="18548"/>
                  </a:cubicBezTo>
                  <a:cubicBezTo>
                    <a:pt x="4191" y="18615"/>
                    <a:pt x="4371" y="17944"/>
                    <a:pt x="4821" y="16133"/>
                  </a:cubicBezTo>
                  <a:cubicBezTo>
                    <a:pt x="5271" y="14321"/>
                    <a:pt x="5991" y="11370"/>
                    <a:pt x="6576" y="9760"/>
                  </a:cubicBezTo>
                  <a:cubicBezTo>
                    <a:pt x="7161" y="8150"/>
                    <a:pt x="7611" y="7882"/>
                    <a:pt x="7881" y="8083"/>
                  </a:cubicBezTo>
                  <a:cubicBezTo>
                    <a:pt x="8151" y="8284"/>
                    <a:pt x="8241" y="8955"/>
                    <a:pt x="8376" y="10833"/>
                  </a:cubicBezTo>
                  <a:cubicBezTo>
                    <a:pt x="8511" y="12712"/>
                    <a:pt x="8691" y="15797"/>
                    <a:pt x="8826" y="17675"/>
                  </a:cubicBezTo>
                  <a:cubicBezTo>
                    <a:pt x="8961" y="19554"/>
                    <a:pt x="9051" y="20225"/>
                    <a:pt x="9321" y="20694"/>
                  </a:cubicBezTo>
                  <a:cubicBezTo>
                    <a:pt x="9591" y="21164"/>
                    <a:pt x="10041" y="21432"/>
                    <a:pt x="10491" y="21298"/>
                  </a:cubicBezTo>
                  <a:cubicBezTo>
                    <a:pt x="10941" y="21164"/>
                    <a:pt x="11391" y="20627"/>
                    <a:pt x="12156" y="19151"/>
                  </a:cubicBezTo>
                  <a:cubicBezTo>
                    <a:pt x="12921" y="17675"/>
                    <a:pt x="14001" y="15261"/>
                    <a:pt x="14586" y="13516"/>
                  </a:cubicBezTo>
                  <a:cubicBezTo>
                    <a:pt x="15171" y="11772"/>
                    <a:pt x="15261" y="10699"/>
                    <a:pt x="15261" y="9827"/>
                  </a:cubicBezTo>
                  <a:cubicBezTo>
                    <a:pt x="15261" y="8955"/>
                    <a:pt x="15171" y="8284"/>
                    <a:pt x="14901" y="7949"/>
                  </a:cubicBezTo>
                  <a:cubicBezTo>
                    <a:pt x="14631" y="7613"/>
                    <a:pt x="14181" y="7613"/>
                    <a:pt x="13596" y="8150"/>
                  </a:cubicBezTo>
                  <a:cubicBezTo>
                    <a:pt x="13011" y="8687"/>
                    <a:pt x="12291" y="9760"/>
                    <a:pt x="11796" y="10967"/>
                  </a:cubicBezTo>
                  <a:cubicBezTo>
                    <a:pt x="11301" y="12175"/>
                    <a:pt x="11031" y="13516"/>
                    <a:pt x="10941" y="14858"/>
                  </a:cubicBezTo>
                  <a:cubicBezTo>
                    <a:pt x="10851" y="16200"/>
                    <a:pt x="10941" y="17541"/>
                    <a:pt x="11211" y="18279"/>
                  </a:cubicBezTo>
                  <a:cubicBezTo>
                    <a:pt x="11481" y="19017"/>
                    <a:pt x="11931" y="19151"/>
                    <a:pt x="12336" y="19017"/>
                  </a:cubicBezTo>
                  <a:cubicBezTo>
                    <a:pt x="12741" y="18883"/>
                    <a:pt x="13101" y="18480"/>
                    <a:pt x="13506" y="17675"/>
                  </a:cubicBezTo>
                  <a:cubicBezTo>
                    <a:pt x="13911" y="16871"/>
                    <a:pt x="14361" y="15663"/>
                    <a:pt x="14676" y="14724"/>
                  </a:cubicBezTo>
                  <a:cubicBezTo>
                    <a:pt x="14991" y="13785"/>
                    <a:pt x="15171" y="13114"/>
                    <a:pt x="15216" y="13315"/>
                  </a:cubicBezTo>
                  <a:cubicBezTo>
                    <a:pt x="15261" y="13516"/>
                    <a:pt x="15171" y="14590"/>
                    <a:pt x="15126" y="15529"/>
                  </a:cubicBezTo>
                  <a:cubicBezTo>
                    <a:pt x="15081" y="16468"/>
                    <a:pt x="15081" y="17273"/>
                    <a:pt x="15261" y="17877"/>
                  </a:cubicBezTo>
                  <a:cubicBezTo>
                    <a:pt x="15441" y="18480"/>
                    <a:pt x="15801" y="18883"/>
                    <a:pt x="16206" y="19084"/>
                  </a:cubicBezTo>
                  <a:cubicBezTo>
                    <a:pt x="16611" y="19285"/>
                    <a:pt x="17061" y="19285"/>
                    <a:pt x="17691" y="18548"/>
                  </a:cubicBezTo>
                  <a:cubicBezTo>
                    <a:pt x="18321" y="17810"/>
                    <a:pt x="19131" y="16334"/>
                    <a:pt x="19671" y="14187"/>
                  </a:cubicBezTo>
                  <a:cubicBezTo>
                    <a:pt x="20211" y="12041"/>
                    <a:pt x="20481" y="9223"/>
                    <a:pt x="20571" y="7144"/>
                  </a:cubicBezTo>
                  <a:cubicBezTo>
                    <a:pt x="20661" y="5064"/>
                    <a:pt x="20571" y="3723"/>
                    <a:pt x="20436" y="2515"/>
                  </a:cubicBezTo>
                  <a:cubicBezTo>
                    <a:pt x="20301" y="1308"/>
                    <a:pt x="20121" y="234"/>
                    <a:pt x="19986" y="33"/>
                  </a:cubicBezTo>
                  <a:cubicBezTo>
                    <a:pt x="19851" y="-168"/>
                    <a:pt x="19761" y="503"/>
                    <a:pt x="19716" y="2918"/>
                  </a:cubicBezTo>
                  <a:cubicBezTo>
                    <a:pt x="19671" y="5333"/>
                    <a:pt x="19671" y="9492"/>
                    <a:pt x="19671" y="11974"/>
                  </a:cubicBezTo>
                  <a:cubicBezTo>
                    <a:pt x="19671" y="14456"/>
                    <a:pt x="19671" y="15261"/>
                    <a:pt x="19761" y="16066"/>
                  </a:cubicBezTo>
                  <a:cubicBezTo>
                    <a:pt x="19851" y="16871"/>
                    <a:pt x="20031" y="17675"/>
                    <a:pt x="20346" y="18078"/>
                  </a:cubicBezTo>
                  <a:cubicBezTo>
                    <a:pt x="20661" y="18480"/>
                    <a:pt x="21111" y="18480"/>
                    <a:pt x="21561" y="1848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2527649" y="244345"/>
              <a:ext cx="232392" cy="278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959" y="1604"/>
                  </a:moveTo>
                  <a:cubicBezTo>
                    <a:pt x="1479" y="1604"/>
                    <a:pt x="0" y="1604"/>
                    <a:pt x="0" y="1850"/>
                  </a:cubicBezTo>
                  <a:cubicBezTo>
                    <a:pt x="0" y="2095"/>
                    <a:pt x="1479" y="2586"/>
                    <a:pt x="3107" y="2831"/>
                  </a:cubicBezTo>
                  <a:cubicBezTo>
                    <a:pt x="4734" y="3077"/>
                    <a:pt x="6510" y="3077"/>
                    <a:pt x="8581" y="2341"/>
                  </a:cubicBezTo>
                  <a:cubicBezTo>
                    <a:pt x="10652" y="1604"/>
                    <a:pt x="13019" y="131"/>
                    <a:pt x="14203" y="9"/>
                  </a:cubicBezTo>
                  <a:cubicBezTo>
                    <a:pt x="15386" y="-114"/>
                    <a:pt x="15386" y="1113"/>
                    <a:pt x="15238" y="3936"/>
                  </a:cubicBezTo>
                  <a:cubicBezTo>
                    <a:pt x="15090" y="6759"/>
                    <a:pt x="14795" y="11177"/>
                    <a:pt x="15090" y="14245"/>
                  </a:cubicBezTo>
                  <a:cubicBezTo>
                    <a:pt x="15386" y="17313"/>
                    <a:pt x="16274" y="19031"/>
                    <a:pt x="17458" y="20013"/>
                  </a:cubicBezTo>
                  <a:cubicBezTo>
                    <a:pt x="18641" y="20995"/>
                    <a:pt x="20121" y="21241"/>
                    <a:pt x="21600" y="21486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2721839" y="31028"/>
              <a:ext cx="84760" cy="17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23" fill="norm" stroke="1" extrusionOk="0">
                  <a:moveTo>
                    <a:pt x="19200" y="6380"/>
                  </a:moveTo>
                  <a:cubicBezTo>
                    <a:pt x="15200" y="5609"/>
                    <a:pt x="11200" y="4837"/>
                    <a:pt x="8400" y="5416"/>
                  </a:cubicBezTo>
                  <a:cubicBezTo>
                    <a:pt x="5600" y="5994"/>
                    <a:pt x="4000" y="7923"/>
                    <a:pt x="3200" y="9852"/>
                  </a:cubicBezTo>
                  <a:cubicBezTo>
                    <a:pt x="2400" y="11780"/>
                    <a:pt x="2400" y="13709"/>
                    <a:pt x="4400" y="14480"/>
                  </a:cubicBezTo>
                  <a:cubicBezTo>
                    <a:pt x="6400" y="15252"/>
                    <a:pt x="10400" y="14866"/>
                    <a:pt x="13600" y="13902"/>
                  </a:cubicBezTo>
                  <a:cubicBezTo>
                    <a:pt x="16800" y="12937"/>
                    <a:pt x="19200" y="11394"/>
                    <a:pt x="20400" y="9466"/>
                  </a:cubicBezTo>
                  <a:cubicBezTo>
                    <a:pt x="21600" y="7537"/>
                    <a:pt x="21600" y="5223"/>
                    <a:pt x="20400" y="3294"/>
                  </a:cubicBezTo>
                  <a:cubicBezTo>
                    <a:pt x="19200" y="1366"/>
                    <a:pt x="16800" y="-177"/>
                    <a:pt x="13600" y="16"/>
                  </a:cubicBezTo>
                  <a:cubicBezTo>
                    <a:pt x="10400" y="209"/>
                    <a:pt x="6400" y="2137"/>
                    <a:pt x="4000" y="5994"/>
                  </a:cubicBezTo>
                  <a:cubicBezTo>
                    <a:pt x="1600" y="9852"/>
                    <a:pt x="800" y="15637"/>
                    <a:pt x="0" y="2142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2753522" y="207831"/>
              <a:ext cx="439849" cy="334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97" fill="norm" stroke="1" extrusionOk="0">
                  <a:moveTo>
                    <a:pt x="8184" y="7337"/>
                  </a:moveTo>
                  <a:cubicBezTo>
                    <a:pt x="7413" y="7133"/>
                    <a:pt x="6642" y="6929"/>
                    <a:pt x="5253" y="8355"/>
                  </a:cubicBezTo>
                  <a:cubicBezTo>
                    <a:pt x="3864" y="9782"/>
                    <a:pt x="1859" y="12839"/>
                    <a:pt x="856" y="14876"/>
                  </a:cubicBezTo>
                  <a:cubicBezTo>
                    <a:pt x="-147" y="16914"/>
                    <a:pt x="-147" y="17933"/>
                    <a:pt x="239" y="18544"/>
                  </a:cubicBezTo>
                  <a:cubicBezTo>
                    <a:pt x="624" y="19155"/>
                    <a:pt x="1396" y="19359"/>
                    <a:pt x="2630" y="19359"/>
                  </a:cubicBezTo>
                  <a:cubicBezTo>
                    <a:pt x="3864" y="19359"/>
                    <a:pt x="5562" y="19155"/>
                    <a:pt x="7027" y="17118"/>
                  </a:cubicBezTo>
                  <a:cubicBezTo>
                    <a:pt x="8493" y="15080"/>
                    <a:pt x="9727" y="11208"/>
                    <a:pt x="9727" y="8355"/>
                  </a:cubicBezTo>
                  <a:cubicBezTo>
                    <a:pt x="9727" y="5503"/>
                    <a:pt x="8493" y="3669"/>
                    <a:pt x="7104" y="2955"/>
                  </a:cubicBezTo>
                  <a:cubicBezTo>
                    <a:pt x="5716" y="2242"/>
                    <a:pt x="4173" y="2650"/>
                    <a:pt x="3093" y="3872"/>
                  </a:cubicBezTo>
                  <a:cubicBezTo>
                    <a:pt x="2013" y="5095"/>
                    <a:pt x="1396" y="7133"/>
                    <a:pt x="1087" y="8661"/>
                  </a:cubicBezTo>
                  <a:cubicBezTo>
                    <a:pt x="779" y="10189"/>
                    <a:pt x="779" y="11208"/>
                    <a:pt x="1164" y="11922"/>
                  </a:cubicBezTo>
                  <a:cubicBezTo>
                    <a:pt x="1550" y="12635"/>
                    <a:pt x="2322" y="13042"/>
                    <a:pt x="3942" y="12227"/>
                  </a:cubicBezTo>
                  <a:cubicBezTo>
                    <a:pt x="5562" y="11412"/>
                    <a:pt x="8030" y="9374"/>
                    <a:pt x="9419" y="7846"/>
                  </a:cubicBezTo>
                  <a:cubicBezTo>
                    <a:pt x="10807" y="6318"/>
                    <a:pt x="11116" y="5299"/>
                    <a:pt x="11424" y="5299"/>
                  </a:cubicBezTo>
                  <a:cubicBezTo>
                    <a:pt x="11733" y="5299"/>
                    <a:pt x="12042" y="6318"/>
                    <a:pt x="12196" y="7846"/>
                  </a:cubicBezTo>
                  <a:cubicBezTo>
                    <a:pt x="12350" y="9374"/>
                    <a:pt x="12350" y="11412"/>
                    <a:pt x="12350" y="13348"/>
                  </a:cubicBezTo>
                  <a:cubicBezTo>
                    <a:pt x="12350" y="15284"/>
                    <a:pt x="12350" y="17118"/>
                    <a:pt x="12427" y="17525"/>
                  </a:cubicBezTo>
                  <a:cubicBezTo>
                    <a:pt x="12504" y="17933"/>
                    <a:pt x="12659" y="16914"/>
                    <a:pt x="13353" y="14367"/>
                  </a:cubicBezTo>
                  <a:cubicBezTo>
                    <a:pt x="14047" y="11820"/>
                    <a:pt x="15282" y="7744"/>
                    <a:pt x="16130" y="5197"/>
                  </a:cubicBezTo>
                  <a:cubicBezTo>
                    <a:pt x="16979" y="2650"/>
                    <a:pt x="17442" y="1631"/>
                    <a:pt x="18059" y="918"/>
                  </a:cubicBezTo>
                  <a:cubicBezTo>
                    <a:pt x="18676" y="205"/>
                    <a:pt x="19447" y="-203"/>
                    <a:pt x="19987" y="103"/>
                  </a:cubicBezTo>
                  <a:cubicBezTo>
                    <a:pt x="20527" y="408"/>
                    <a:pt x="20836" y="1427"/>
                    <a:pt x="21067" y="3771"/>
                  </a:cubicBezTo>
                  <a:cubicBezTo>
                    <a:pt x="21299" y="6114"/>
                    <a:pt x="21453" y="9782"/>
                    <a:pt x="21144" y="12940"/>
                  </a:cubicBezTo>
                  <a:cubicBezTo>
                    <a:pt x="20836" y="16099"/>
                    <a:pt x="20064" y="18748"/>
                    <a:pt x="19293" y="21397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3619144" y="68945"/>
              <a:ext cx="401539" cy="77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08" fill="norm" stroke="1" extrusionOk="0">
                  <a:moveTo>
                    <a:pt x="3566" y="5939"/>
                  </a:moveTo>
                  <a:cubicBezTo>
                    <a:pt x="2385" y="6729"/>
                    <a:pt x="1204" y="7519"/>
                    <a:pt x="529" y="8221"/>
                  </a:cubicBezTo>
                  <a:cubicBezTo>
                    <a:pt x="-146" y="8924"/>
                    <a:pt x="-315" y="9539"/>
                    <a:pt x="866" y="10021"/>
                  </a:cubicBezTo>
                  <a:cubicBezTo>
                    <a:pt x="2048" y="10504"/>
                    <a:pt x="4579" y="10856"/>
                    <a:pt x="6604" y="10856"/>
                  </a:cubicBezTo>
                  <a:cubicBezTo>
                    <a:pt x="8629" y="10856"/>
                    <a:pt x="10148" y="10504"/>
                    <a:pt x="11160" y="9802"/>
                  </a:cubicBezTo>
                  <a:cubicBezTo>
                    <a:pt x="12173" y="9100"/>
                    <a:pt x="12679" y="8046"/>
                    <a:pt x="11835" y="6992"/>
                  </a:cubicBezTo>
                  <a:cubicBezTo>
                    <a:pt x="10991" y="5939"/>
                    <a:pt x="8798" y="4885"/>
                    <a:pt x="7194" y="4402"/>
                  </a:cubicBezTo>
                  <a:cubicBezTo>
                    <a:pt x="5591" y="3919"/>
                    <a:pt x="4579" y="4007"/>
                    <a:pt x="3735" y="4621"/>
                  </a:cubicBezTo>
                  <a:cubicBezTo>
                    <a:pt x="2891" y="5236"/>
                    <a:pt x="2216" y="6378"/>
                    <a:pt x="2638" y="7168"/>
                  </a:cubicBezTo>
                  <a:cubicBezTo>
                    <a:pt x="3060" y="7958"/>
                    <a:pt x="4579" y="8397"/>
                    <a:pt x="6772" y="8309"/>
                  </a:cubicBezTo>
                  <a:cubicBezTo>
                    <a:pt x="8966" y="8221"/>
                    <a:pt x="11835" y="7607"/>
                    <a:pt x="13607" y="6465"/>
                  </a:cubicBezTo>
                  <a:cubicBezTo>
                    <a:pt x="15379" y="5324"/>
                    <a:pt x="16054" y="3656"/>
                    <a:pt x="16138" y="2558"/>
                  </a:cubicBezTo>
                  <a:cubicBezTo>
                    <a:pt x="16223" y="1460"/>
                    <a:pt x="15716" y="934"/>
                    <a:pt x="15126" y="539"/>
                  </a:cubicBezTo>
                  <a:cubicBezTo>
                    <a:pt x="14535" y="143"/>
                    <a:pt x="13860" y="-120"/>
                    <a:pt x="13438" y="56"/>
                  </a:cubicBezTo>
                  <a:cubicBezTo>
                    <a:pt x="13016" y="231"/>
                    <a:pt x="12847" y="846"/>
                    <a:pt x="12763" y="2558"/>
                  </a:cubicBezTo>
                  <a:cubicBezTo>
                    <a:pt x="12679" y="4270"/>
                    <a:pt x="12679" y="7080"/>
                    <a:pt x="12763" y="9890"/>
                  </a:cubicBezTo>
                  <a:cubicBezTo>
                    <a:pt x="12847" y="12700"/>
                    <a:pt x="13016" y="15509"/>
                    <a:pt x="13016" y="17221"/>
                  </a:cubicBezTo>
                  <a:cubicBezTo>
                    <a:pt x="13016" y="18934"/>
                    <a:pt x="12847" y="19548"/>
                    <a:pt x="12426" y="20075"/>
                  </a:cubicBezTo>
                  <a:cubicBezTo>
                    <a:pt x="12004" y="20602"/>
                    <a:pt x="11329" y="21041"/>
                    <a:pt x="10485" y="21260"/>
                  </a:cubicBezTo>
                  <a:cubicBezTo>
                    <a:pt x="9641" y="21480"/>
                    <a:pt x="8629" y="21480"/>
                    <a:pt x="7701" y="21085"/>
                  </a:cubicBezTo>
                  <a:cubicBezTo>
                    <a:pt x="6772" y="20690"/>
                    <a:pt x="5929" y="19900"/>
                    <a:pt x="5760" y="18363"/>
                  </a:cubicBezTo>
                  <a:cubicBezTo>
                    <a:pt x="5591" y="16826"/>
                    <a:pt x="6098" y="14543"/>
                    <a:pt x="8798" y="12392"/>
                  </a:cubicBezTo>
                  <a:cubicBezTo>
                    <a:pt x="11498" y="10241"/>
                    <a:pt x="16391" y="8221"/>
                    <a:pt x="21285" y="620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4510932" y="9149"/>
              <a:ext cx="665339" cy="469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207" y="9918"/>
                  </a:moveTo>
                  <a:cubicBezTo>
                    <a:pt x="103" y="13252"/>
                    <a:pt x="0" y="16586"/>
                    <a:pt x="0" y="18616"/>
                  </a:cubicBezTo>
                  <a:cubicBezTo>
                    <a:pt x="0" y="20645"/>
                    <a:pt x="103" y="21370"/>
                    <a:pt x="155" y="21370"/>
                  </a:cubicBezTo>
                  <a:cubicBezTo>
                    <a:pt x="207" y="21370"/>
                    <a:pt x="207" y="20645"/>
                    <a:pt x="465" y="18543"/>
                  </a:cubicBezTo>
                  <a:cubicBezTo>
                    <a:pt x="723" y="16441"/>
                    <a:pt x="1240" y="12962"/>
                    <a:pt x="1705" y="10932"/>
                  </a:cubicBezTo>
                  <a:cubicBezTo>
                    <a:pt x="2170" y="8903"/>
                    <a:pt x="2584" y="8323"/>
                    <a:pt x="2945" y="8613"/>
                  </a:cubicBezTo>
                  <a:cubicBezTo>
                    <a:pt x="3307" y="8903"/>
                    <a:pt x="3617" y="10063"/>
                    <a:pt x="3876" y="11730"/>
                  </a:cubicBezTo>
                  <a:cubicBezTo>
                    <a:pt x="4134" y="13397"/>
                    <a:pt x="4341" y="15571"/>
                    <a:pt x="4496" y="17166"/>
                  </a:cubicBezTo>
                  <a:cubicBezTo>
                    <a:pt x="4651" y="18761"/>
                    <a:pt x="4754" y="19775"/>
                    <a:pt x="4806" y="19848"/>
                  </a:cubicBezTo>
                  <a:cubicBezTo>
                    <a:pt x="4857" y="19920"/>
                    <a:pt x="4857" y="19051"/>
                    <a:pt x="5219" y="17383"/>
                  </a:cubicBezTo>
                  <a:cubicBezTo>
                    <a:pt x="5581" y="15716"/>
                    <a:pt x="6304" y="13252"/>
                    <a:pt x="6821" y="11730"/>
                  </a:cubicBezTo>
                  <a:cubicBezTo>
                    <a:pt x="7338" y="10208"/>
                    <a:pt x="7648" y="9628"/>
                    <a:pt x="7958" y="9628"/>
                  </a:cubicBezTo>
                  <a:cubicBezTo>
                    <a:pt x="8268" y="9628"/>
                    <a:pt x="8578" y="10208"/>
                    <a:pt x="8681" y="11802"/>
                  </a:cubicBezTo>
                  <a:cubicBezTo>
                    <a:pt x="8785" y="13397"/>
                    <a:pt x="8681" y="16006"/>
                    <a:pt x="8681" y="17673"/>
                  </a:cubicBezTo>
                  <a:cubicBezTo>
                    <a:pt x="8681" y="19340"/>
                    <a:pt x="8785" y="20065"/>
                    <a:pt x="9146" y="20500"/>
                  </a:cubicBezTo>
                  <a:cubicBezTo>
                    <a:pt x="9508" y="20935"/>
                    <a:pt x="10128" y="21080"/>
                    <a:pt x="11162" y="20500"/>
                  </a:cubicBezTo>
                  <a:cubicBezTo>
                    <a:pt x="12195" y="19920"/>
                    <a:pt x="13642" y="18616"/>
                    <a:pt x="14676" y="16804"/>
                  </a:cubicBezTo>
                  <a:cubicBezTo>
                    <a:pt x="15709" y="14991"/>
                    <a:pt x="16329" y="12672"/>
                    <a:pt x="16588" y="11150"/>
                  </a:cubicBezTo>
                  <a:cubicBezTo>
                    <a:pt x="16846" y="9628"/>
                    <a:pt x="16743" y="8903"/>
                    <a:pt x="16381" y="8468"/>
                  </a:cubicBezTo>
                  <a:cubicBezTo>
                    <a:pt x="16019" y="8033"/>
                    <a:pt x="15399" y="7888"/>
                    <a:pt x="14572" y="8396"/>
                  </a:cubicBezTo>
                  <a:cubicBezTo>
                    <a:pt x="13745" y="8903"/>
                    <a:pt x="12712" y="10063"/>
                    <a:pt x="12092" y="11802"/>
                  </a:cubicBezTo>
                  <a:cubicBezTo>
                    <a:pt x="11472" y="13542"/>
                    <a:pt x="11265" y="15861"/>
                    <a:pt x="11317" y="17311"/>
                  </a:cubicBezTo>
                  <a:cubicBezTo>
                    <a:pt x="11368" y="18761"/>
                    <a:pt x="11678" y="19340"/>
                    <a:pt x="12402" y="19775"/>
                  </a:cubicBezTo>
                  <a:cubicBezTo>
                    <a:pt x="13125" y="20210"/>
                    <a:pt x="14262" y="20500"/>
                    <a:pt x="15296" y="20428"/>
                  </a:cubicBezTo>
                  <a:cubicBezTo>
                    <a:pt x="16329" y="20355"/>
                    <a:pt x="17259" y="19920"/>
                    <a:pt x="18189" y="18833"/>
                  </a:cubicBezTo>
                  <a:cubicBezTo>
                    <a:pt x="19120" y="17746"/>
                    <a:pt x="20050" y="16006"/>
                    <a:pt x="20515" y="13252"/>
                  </a:cubicBezTo>
                  <a:cubicBezTo>
                    <a:pt x="20980" y="10498"/>
                    <a:pt x="20980" y="6728"/>
                    <a:pt x="20980" y="4191"/>
                  </a:cubicBezTo>
                  <a:cubicBezTo>
                    <a:pt x="20980" y="1655"/>
                    <a:pt x="20980" y="350"/>
                    <a:pt x="20877" y="60"/>
                  </a:cubicBezTo>
                  <a:cubicBezTo>
                    <a:pt x="20773" y="-230"/>
                    <a:pt x="20567" y="495"/>
                    <a:pt x="20256" y="2959"/>
                  </a:cubicBezTo>
                  <a:cubicBezTo>
                    <a:pt x="19946" y="5424"/>
                    <a:pt x="19533" y="9628"/>
                    <a:pt x="19275" y="12527"/>
                  </a:cubicBezTo>
                  <a:cubicBezTo>
                    <a:pt x="19016" y="15426"/>
                    <a:pt x="18913" y="17021"/>
                    <a:pt x="18913" y="18181"/>
                  </a:cubicBezTo>
                  <a:cubicBezTo>
                    <a:pt x="18913" y="19340"/>
                    <a:pt x="19016" y="20065"/>
                    <a:pt x="19326" y="20500"/>
                  </a:cubicBezTo>
                  <a:cubicBezTo>
                    <a:pt x="19636" y="20935"/>
                    <a:pt x="20153" y="21080"/>
                    <a:pt x="20567" y="20790"/>
                  </a:cubicBezTo>
                  <a:cubicBezTo>
                    <a:pt x="20980" y="20500"/>
                    <a:pt x="21290" y="19775"/>
                    <a:pt x="21600" y="19051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5029832" y="140991"/>
              <a:ext cx="194191" cy="3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1" y="21600"/>
                  </a:moveTo>
                  <a:cubicBezTo>
                    <a:pt x="1770" y="19800"/>
                    <a:pt x="0" y="18000"/>
                    <a:pt x="0" y="18000"/>
                  </a:cubicBezTo>
                  <a:cubicBezTo>
                    <a:pt x="0" y="18000"/>
                    <a:pt x="1770" y="19800"/>
                    <a:pt x="5666" y="17100"/>
                  </a:cubicBezTo>
                  <a:cubicBezTo>
                    <a:pt x="9561" y="14400"/>
                    <a:pt x="1558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5204921" y="150542"/>
              <a:ext cx="219659" cy="2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39" y="2136"/>
                    <a:pt x="1878" y="4273"/>
                    <a:pt x="3130" y="7477"/>
                  </a:cubicBezTo>
                  <a:cubicBezTo>
                    <a:pt x="4383" y="10681"/>
                    <a:pt x="5948" y="14954"/>
                    <a:pt x="6887" y="17684"/>
                  </a:cubicBezTo>
                  <a:cubicBezTo>
                    <a:pt x="7826" y="20413"/>
                    <a:pt x="8139" y="21600"/>
                    <a:pt x="8296" y="21600"/>
                  </a:cubicBezTo>
                  <a:cubicBezTo>
                    <a:pt x="8452" y="21600"/>
                    <a:pt x="8452" y="20413"/>
                    <a:pt x="9235" y="17565"/>
                  </a:cubicBezTo>
                  <a:cubicBezTo>
                    <a:pt x="10017" y="14716"/>
                    <a:pt x="11583" y="10207"/>
                    <a:pt x="12835" y="7358"/>
                  </a:cubicBezTo>
                  <a:cubicBezTo>
                    <a:pt x="14087" y="4510"/>
                    <a:pt x="15026" y="3323"/>
                    <a:pt x="16278" y="2492"/>
                  </a:cubicBezTo>
                  <a:cubicBezTo>
                    <a:pt x="17530" y="1662"/>
                    <a:pt x="19096" y="1187"/>
                    <a:pt x="20035" y="1780"/>
                  </a:cubicBezTo>
                  <a:cubicBezTo>
                    <a:pt x="20974" y="2374"/>
                    <a:pt x="21287" y="4035"/>
                    <a:pt x="21443" y="5103"/>
                  </a:cubicBezTo>
                  <a:cubicBezTo>
                    <a:pt x="21600" y="6171"/>
                    <a:pt x="21600" y="6646"/>
                    <a:pt x="21600" y="7121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5470491" y="226944"/>
              <a:ext cx="87793" cy="201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52" fill="norm" stroke="1" extrusionOk="0">
                  <a:moveTo>
                    <a:pt x="2760" y="0"/>
                  </a:moveTo>
                  <a:cubicBezTo>
                    <a:pt x="1217" y="6075"/>
                    <a:pt x="-326" y="12150"/>
                    <a:pt x="60" y="15863"/>
                  </a:cubicBezTo>
                  <a:cubicBezTo>
                    <a:pt x="445" y="19575"/>
                    <a:pt x="2760" y="20925"/>
                    <a:pt x="6617" y="21262"/>
                  </a:cubicBezTo>
                  <a:cubicBezTo>
                    <a:pt x="10474" y="21600"/>
                    <a:pt x="15874" y="20925"/>
                    <a:pt x="21274" y="2025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5510531" y="0"/>
              <a:ext cx="99882" cy="1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0928" fill="norm" stroke="1" extrusionOk="0">
                  <a:moveTo>
                    <a:pt x="16200" y="3255"/>
                  </a:moveTo>
                  <a:cubicBezTo>
                    <a:pt x="13500" y="4433"/>
                    <a:pt x="10800" y="5612"/>
                    <a:pt x="9112" y="7183"/>
                  </a:cubicBezTo>
                  <a:cubicBezTo>
                    <a:pt x="7425" y="8753"/>
                    <a:pt x="6750" y="10717"/>
                    <a:pt x="8100" y="11699"/>
                  </a:cubicBezTo>
                  <a:cubicBezTo>
                    <a:pt x="9450" y="12681"/>
                    <a:pt x="12825" y="12681"/>
                    <a:pt x="15525" y="11895"/>
                  </a:cubicBezTo>
                  <a:cubicBezTo>
                    <a:pt x="18225" y="11110"/>
                    <a:pt x="20250" y="9539"/>
                    <a:pt x="20925" y="7183"/>
                  </a:cubicBezTo>
                  <a:cubicBezTo>
                    <a:pt x="21600" y="4826"/>
                    <a:pt x="20925" y="1684"/>
                    <a:pt x="18900" y="506"/>
                  </a:cubicBezTo>
                  <a:cubicBezTo>
                    <a:pt x="16875" y="-672"/>
                    <a:pt x="13500" y="113"/>
                    <a:pt x="10125" y="3844"/>
                  </a:cubicBezTo>
                  <a:cubicBezTo>
                    <a:pt x="6750" y="7575"/>
                    <a:pt x="3375" y="14252"/>
                    <a:pt x="0" y="20928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5624366" y="200001"/>
              <a:ext cx="258629" cy="26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055" fill="norm" stroke="1" extrusionOk="0">
                  <a:moveTo>
                    <a:pt x="13498" y="4336"/>
                  </a:moveTo>
                  <a:cubicBezTo>
                    <a:pt x="13761" y="3095"/>
                    <a:pt x="14024" y="1853"/>
                    <a:pt x="13498" y="985"/>
                  </a:cubicBezTo>
                  <a:cubicBezTo>
                    <a:pt x="12971" y="116"/>
                    <a:pt x="11654" y="-381"/>
                    <a:pt x="9415" y="364"/>
                  </a:cubicBezTo>
                  <a:cubicBezTo>
                    <a:pt x="7176" y="1109"/>
                    <a:pt x="4015" y="3095"/>
                    <a:pt x="2171" y="5453"/>
                  </a:cubicBezTo>
                  <a:cubicBezTo>
                    <a:pt x="327" y="7812"/>
                    <a:pt x="-200" y="10543"/>
                    <a:pt x="63" y="13150"/>
                  </a:cubicBezTo>
                  <a:cubicBezTo>
                    <a:pt x="327" y="15757"/>
                    <a:pt x="1380" y="18240"/>
                    <a:pt x="4541" y="19605"/>
                  </a:cubicBezTo>
                  <a:cubicBezTo>
                    <a:pt x="7702" y="20971"/>
                    <a:pt x="12971" y="21219"/>
                    <a:pt x="16132" y="20971"/>
                  </a:cubicBezTo>
                  <a:cubicBezTo>
                    <a:pt x="19293" y="20722"/>
                    <a:pt x="20346" y="19978"/>
                    <a:pt x="21400" y="1923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-1" y="675809"/>
              <a:ext cx="5835244" cy="210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" y="20945"/>
                    <a:pt x="377" y="20291"/>
                    <a:pt x="625" y="19636"/>
                  </a:cubicBezTo>
                  <a:cubicBezTo>
                    <a:pt x="872" y="18982"/>
                    <a:pt x="1178" y="18327"/>
                    <a:pt x="1532" y="18000"/>
                  </a:cubicBezTo>
                  <a:cubicBezTo>
                    <a:pt x="1885" y="17673"/>
                    <a:pt x="2286" y="17673"/>
                    <a:pt x="2681" y="17345"/>
                  </a:cubicBezTo>
                  <a:cubicBezTo>
                    <a:pt x="3076" y="17018"/>
                    <a:pt x="3464" y="16364"/>
                    <a:pt x="3883" y="16036"/>
                  </a:cubicBezTo>
                  <a:cubicBezTo>
                    <a:pt x="4301" y="15709"/>
                    <a:pt x="4749" y="15709"/>
                    <a:pt x="5173" y="15545"/>
                  </a:cubicBezTo>
                  <a:cubicBezTo>
                    <a:pt x="5597" y="15382"/>
                    <a:pt x="5998" y="15055"/>
                    <a:pt x="6381" y="14727"/>
                  </a:cubicBezTo>
                  <a:cubicBezTo>
                    <a:pt x="6764" y="14400"/>
                    <a:pt x="7129" y="14073"/>
                    <a:pt x="7506" y="13745"/>
                  </a:cubicBezTo>
                  <a:cubicBezTo>
                    <a:pt x="7883" y="13418"/>
                    <a:pt x="8272" y="13091"/>
                    <a:pt x="8673" y="12764"/>
                  </a:cubicBezTo>
                  <a:cubicBezTo>
                    <a:pt x="9074" y="12436"/>
                    <a:pt x="9486" y="12109"/>
                    <a:pt x="9893" y="11782"/>
                  </a:cubicBezTo>
                  <a:cubicBezTo>
                    <a:pt x="10299" y="11455"/>
                    <a:pt x="10700" y="11127"/>
                    <a:pt x="11100" y="10800"/>
                  </a:cubicBezTo>
                  <a:cubicBezTo>
                    <a:pt x="11501" y="10473"/>
                    <a:pt x="11902" y="10145"/>
                    <a:pt x="12297" y="9655"/>
                  </a:cubicBezTo>
                  <a:cubicBezTo>
                    <a:pt x="12691" y="9164"/>
                    <a:pt x="13080" y="8509"/>
                    <a:pt x="13499" y="8182"/>
                  </a:cubicBezTo>
                  <a:cubicBezTo>
                    <a:pt x="13917" y="7855"/>
                    <a:pt x="14365" y="7855"/>
                    <a:pt x="14795" y="7691"/>
                  </a:cubicBezTo>
                  <a:cubicBezTo>
                    <a:pt x="15225" y="7527"/>
                    <a:pt x="15637" y="7200"/>
                    <a:pt x="16044" y="6873"/>
                  </a:cubicBezTo>
                  <a:cubicBezTo>
                    <a:pt x="16450" y="6545"/>
                    <a:pt x="16851" y="6218"/>
                    <a:pt x="17216" y="5891"/>
                  </a:cubicBezTo>
                  <a:cubicBezTo>
                    <a:pt x="17582" y="5564"/>
                    <a:pt x="17912" y="5236"/>
                    <a:pt x="18247" y="4745"/>
                  </a:cubicBezTo>
                  <a:cubicBezTo>
                    <a:pt x="18583" y="4255"/>
                    <a:pt x="18925" y="3600"/>
                    <a:pt x="19279" y="3109"/>
                  </a:cubicBezTo>
                  <a:cubicBezTo>
                    <a:pt x="19632" y="2618"/>
                    <a:pt x="19997" y="2291"/>
                    <a:pt x="20386" y="1800"/>
                  </a:cubicBezTo>
                  <a:cubicBezTo>
                    <a:pt x="20775" y="1309"/>
                    <a:pt x="21188" y="655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6213868" y="179265"/>
              <a:ext cx="73710" cy="10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5" h="20950" fill="norm" stroke="1" extrusionOk="0">
                  <a:moveTo>
                    <a:pt x="11287" y="3797"/>
                  </a:moveTo>
                  <a:cubicBezTo>
                    <a:pt x="7831" y="5703"/>
                    <a:pt x="4375" y="7609"/>
                    <a:pt x="2215" y="10150"/>
                  </a:cubicBezTo>
                  <a:cubicBezTo>
                    <a:pt x="55" y="12691"/>
                    <a:pt x="-809" y="15868"/>
                    <a:pt x="919" y="16821"/>
                  </a:cubicBezTo>
                  <a:cubicBezTo>
                    <a:pt x="2647" y="17774"/>
                    <a:pt x="6967" y="16503"/>
                    <a:pt x="10423" y="14597"/>
                  </a:cubicBezTo>
                  <a:cubicBezTo>
                    <a:pt x="13879" y="12691"/>
                    <a:pt x="16471" y="10150"/>
                    <a:pt x="18199" y="7291"/>
                  </a:cubicBezTo>
                  <a:cubicBezTo>
                    <a:pt x="19927" y="4432"/>
                    <a:pt x="20791" y="1256"/>
                    <a:pt x="19063" y="303"/>
                  </a:cubicBezTo>
                  <a:cubicBezTo>
                    <a:pt x="17335" y="-650"/>
                    <a:pt x="13015" y="621"/>
                    <a:pt x="9991" y="4432"/>
                  </a:cubicBezTo>
                  <a:cubicBezTo>
                    <a:pt x="6967" y="8244"/>
                    <a:pt x="5239" y="14597"/>
                    <a:pt x="3511" y="2095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6166116" y="475252"/>
              <a:ext cx="78199" cy="8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100" fill="norm" stroke="1" extrusionOk="0">
                  <a:moveTo>
                    <a:pt x="10853" y="0"/>
                  </a:moveTo>
                  <a:cubicBezTo>
                    <a:pt x="7530" y="3200"/>
                    <a:pt x="4207" y="6400"/>
                    <a:pt x="2130" y="10000"/>
                  </a:cubicBezTo>
                  <a:cubicBezTo>
                    <a:pt x="53" y="13600"/>
                    <a:pt x="-778" y="17600"/>
                    <a:pt x="884" y="19600"/>
                  </a:cubicBezTo>
                  <a:cubicBezTo>
                    <a:pt x="2545" y="21600"/>
                    <a:pt x="6699" y="21600"/>
                    <a:pt x="10437" y="19600"/>
                  </a:cubicBezTo>
                  <a:cubicBezTo>
                    <a:pt x="14176" y="17600"/>
                    <a:pt x="17499" y="13600"/>
                    <a:pt x="19160" y="9600"/>
                  </a:cubicBezTo>
                  <a:cubicBezTo>
                    <a:pt x="20822" y="5600"/>
                    <a:pt x="20822" y="1600"/>
                    <a:pt x="19160" y="800"/>
                  </a:cubicBezTo>
                  <a:cubicBezTo>
                    <a:pt x="17499" y="0"/>
                    <a:pt x="14176" y="2400"/>
                    <a:pt x="12099" y="4400"/>
                  </a:cubicBezTo>
                  <a:cubicBezTo>
                    <a:pt x="10022" y="6400"/>
                    <a:pt x="9191" y="8000"/>
                    <a:pt x="8361" y="9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</p:grpSp>
      <p:grpSp>
        <p:nvGrpSpPr>
          <p:cNvPr id="667" name="Drawing"/>
          <p:cNvGrpSpPr/>
          <p:nvPr/>
        </p:nvGrpSpPr>
        <p:grpSpPr>
          <a:xfrm>
            <a:off x="932970" y="2049971"/>
            <a:ext cx="9448757" cy="853354"/>
            <a:chOff x="0" y="0"/>
            <a:chExt cx="9448756" cy="853352"/>
          </a:xfrm>
        </p:grpSpPr>
        <p:sp>
          <p:nvSpPr>
            <p:cNvPr id="630" name="Line"/>
            <p:cNvSpPr/>
            <p:nvPr/>
          </p:nvSpPr>
          <p:spPr>
            <a:xfrm>
              <a:off x="0" y="416881"/>
              <a:ext cx="466549" cy="40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224" fill="norm" stroke="1" extrusionOk="0">
                  <a:moveTo>
                    <a:pt x="817" y="6380"/>
                  </a:moveTo>
                  <a:cubicBezTo>
                    <a:pt x="376" y="5710"/>
                    <a:pt x="-65" y="5041"/>
                    <a:pt x="8" y="4455"/>
                  </a:cubicBezTo>
                  <a:cubicBezTo>
                    <a:pt x="82" y="3869"/>
                    <a:pt x="670" y="3366"/>
                    <a:pt x="1625" y="3115"/>
                  </a:cubicBezTo>
                  <a:cubicBezTo>
                    <a:pt x="2580" y="2864"/>
                    <a:pt x="3902" y="2864"/>
                    <a:pt x="4637" y="3283"/>
                  </a:cubicBezTo>
                  <a:cubicBezTo>
                    <a:pt x="5372" y="3701"/>
                    <a:pt x="5519" y="4538"/>
                    <a:pt x="5372" y="6297"/>
                  </a:cubicBezTo>
                  <a:cubicBezTo>
                    <a:pt x="5225" y="8055"/>
                    <a:pt x="4784" y="10734"/>
                    <a:pt x="4123" y="12827"/>
                  </a:cubicBezTo>
                  <a:cubicBezTo>
                    <a:pt x="3462" y="14920"/>
                    <a:pt x="2580" y="16427"/>
                    <a:pt x="1845" y="17683"/>
                  </a:cubicBezTo>
                  <a:cubicBezTo>
                    <a:pt x="1111" y="18938"/>
                    <a:pt x="523" y="19943"/>
                    <a:pt x="596" y="19776"/>
                  </a:cubicBezTo>
                  <a:cubicBezTo>
                    <a:pt x="670" y="19608"/>
                    <a:pt x="1404" y="18269"/>
                    <a:pt x="2727" y="15841"/>
                  </a:cubicBezTo>
                  <a:cubicBezTo>
                    <a:pt x="4049" y="13413"/>
                    <a:pt x="5959" y="9897"/>
                    <a:pt x="7208" y="7552"/>
                  </a:cubicBezTo>
                  <a:cubicBezTo>
                    <a:pt x="8457" y="5208"/>
                    <a:pt x="9045" y="4036"/>
                    <a:pt x="9559" y="2780"/>
                  </a:cubicBezTo>
                  <a:cubicBezTo>
                    <a:pt x="10074" y="1524"/>
                    <a:pt x="10515" y="185"/>
                    <a:pt x="10588" y="17"/>
                  </a:cubicBezTo>
                  <a:cubicBezTo>
                    <a:pt x="10662" y="-150"/>
                    <a:pt x="10368" y="855"/>
                    <a:pt x="9413" y="3199"/>
                  </a:cubicBezTo>
                  <a:cubicBezTo>
                    <a:pt x="8457" y="5543"/>
                    <a:pt x="6841" y="9227"/>
                    <a:pt x="5959" y="11906"/>
                  </a:cubicBezTo>
                  <a:cubicBezTo>
                    <a:pt x="5078" y="14585"/>
                    <a:pt x="4931" y="16259"/>
                    <a:pt x="5151" y="17348"/>
                  </a:cubicBezTo>
                  <a:cubicBezTo>
                    <a:pt x="5372" y="18436"/>
                    <a:pt x="5959" y="18938"/>
                    <a:pt x="6988" y="19106"/>
                  </a:cubicBezTo>
                  <a:cubicBezTo>
                    <a:pt x="8017" y="19273"/>
                    <a:pt x="9486" y="19106"/>
                    <a:pt x="10808" y="17934"/>
                  </a:cubicBezTo>
                  <a:cubicBezTo>
                    <a:pt x="12131" y="16762"/>
                    <a:pt x="13306" y="14585"/>
                    <a:pt x="13894" y="13078"/>
                  </a:cubicBezTo>
                  <a:cubicBezTo>
                    <a:pt x="14482" y="11571"/>
                    <a:pt x="14482" y="10734"/>
                    <a:pt x="14335" y="10734"/>
                  </a:cubicBezTo>
                  <a:cubicBezTo>
                    <a:pt x="14188" y="10734"/>
                    <a:pt x="13894" y="11571"/>
                    <a:pt x="13674" y="12994"/>
                  </a:cubicBezTo>
                  <a:cubicBezTo>
                    <a:pt x="13453" y="14417"/>
                    <a:pt x="13306" y="16427"/>
                    <a:pt x="13453" y="18017"/>
                  </a:cubicBezTo>
                  <a:cubicBezTo>
                    <a:pt x="13600" y="19608"/>
                    <a:pt x="14041" y="20780"/>
                    <a:pt x="15437" y="21115"/>
                  </a:cubicBezTo>
                  <a:cubicBezTo>
                    <a:pt x="16833" y="21450"/>
                    <a:pt x="19184" y="20948"/>
                    <a:pt x="21535" y="20445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367732" y="405906"/>
              <a:ext cx="106948" cy="113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333" fill="norm" stroke="1" extrusionOk="0">
                  <a:moveTo>
                    <a:pt x="9899" y="5133"/>
                  </a:moveTo>
                  <a:cubicBezTo>
                    <a:pt x="6814" y="5733"/>
                    <a:pt x="3728" y="6333"/>
                    <a:pt x="1877" y="8133"/>
                  </a:cubicBezTo>
                  <a:cubicBezTo>
                    <a:pt x="25" y="9933"/>
                    <a:pt x="-592" y="12933"/>
                    <a:pt x="642" y="14733"/>
                  </a:cubicBezTo>
                  <a:cubicBezTo>
                    <a:pt x="1877" y="16533"/>
                    <a:pt x="4962" y="17133"/>
                    <a:pt x="7739" y="16533"/>
                  </a:cubicBezTo>
                  <a:cubicBezTo>
                    <a:pt x="10517" y="15933"/>
                    <a:pt x="12985" y="14133"/>
                    <a:pt x="15454" y="12033"/>
                  </a:cubicBezTo>
                  <a:cubicBezTo>
                    <a:pt x="17922" y="9933"/>
                    <a:pt x="20391" y="7533"/>
                    <a:pt x="20699" y="5133"/>
                  </a:cubicBezTo>
                  <a:cubicBezTo>
                    <a:pt x="21008" y="2733"/>
                    <a:pt x="19157" y="333"/>
                    <a:pt x="16071" y="33"/>
                  </a:cubicBezTo>
                  <a:cubicBezTo>
                    <a:pt x="12985" y="-267"/>
                    <a:pt x="8665" y="1533"/>
                    <a:pt x="5579" y="4233"/>
                  </a:cubicBezTo>
                  <a:cubicBezTo>
                    <a:pt x="2494" y="6933"/>
                    <a:pt x="642" y="10533"/>
                    <a:pt x="642" y="13533"/>
                  </a:cubicBezTo>
                  <a:cubicBezTo>
                    <a:pt x="642" y="16533"/>
                    <a:pt x="2494" y="18933"/>
                    <a:pt x="4345" y="2133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800809" y="499991"/>
              <a:ext cx="143256" cy="2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753057" y="585944"/>
              <a:ext cx="200558" cy="23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4114" y="18900"/>
                    <a:pt x="8229" y="21600"/>
                    <a:pt x="11829" y="18900"/>
                  </a:cubicBezTo>
                  <a:cubicBezTo>
                    <a:pt x="15429" y="16200"/>
                    <a:pt x="18514" y="81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1311389" y="316836"/>
              <a:ext cx="205695" cy="47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70" fill="norm" stroke="1" extrusionOk="0">
                  <a:moveTo>
                    <a:pt x="14494" y="1793"/>
                  </a:moveTo>
                  <a:cubicBezTo>
                    <a:pt x="14494" y="934"/>
                    <a:pt x="14494" y="76"/>
                    <a:pt x="13829" y="5"/>
                  </a:cubicBezTo>
                  <a:cubicBezTo>
                    <a:pt x="13164" y="-67"/>
                    <a:pt x="11835" y="648"/>
                    <a:pt x="9509" y="2651"/>
                  </a:cubicBezTo>
                  <a:cubicBezTo>
                    <a:pt x="7183" y="4654"/>
                    <a:pt x="3860" y="7944"/>
                    <a:pt x="2032" y="10733"/>
                  </a:cubicBezTo>
                  <a:cubicBezTo>
                    <a:pt x="204" y="13522"/>
                    <a:pt x="-128" y="15811"/>
                    <a:pt x="38" y="17313"/>
                  </a:cubicBezTo>
                  <a:cubicBezTo>
                    <a:pt x="204" y="18815"/>
                    <a:pt x="869" y="19530"/>
                    <a:pt x="2863" y="20174"/>
                  </a:cubicBezTo>
                  <a:cubicBezTo>
                    <a:pt x="4857" y="20818"/>
                    <a:pt x="8180" y="21390"/>
                    <a:pt x="11503" y="21461"/>
                  </a:cubicBezTo>
                  <a:cubicBezTo>
                    <a:pt x="14826" y="21533"/>
                    <a:pt x="18149" y="21104"/>
                    <a:pt x="21472" y="20675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1650787" y="318535"/>
              <a:ext cx="143256" cy="35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7200" y="0"/>
                  </a:moveTo>
                  <a:cubicBezTo>
                    <a:pt x="4800" y="5014"/>
                    <a:pt x="2400" y="10029"/>
                    <a:pt x="1200" y="13018"/>
                  </a:cubicBezTo>
                  <a:cubicBezTo>
                    <a:pt x="0" y="16007"/>
                    <a:pt x="0" y="16971"/>
                    <a:pt x="0" y="17936"/>
                  </a:cubicBezTo>
                  <a:cubicBezTo>
                    <a:pt x="0" y="18900"/>
                    <a:pt x="0" y="19864"/>
                    <a:pt x="1200" y="20539"/>
                  </a:cubicBezTo>
                  <a:cubicBezTo>
                    <a:pt x="2400" y="21214"/>
                    <a:pt x="4800" y="21600"/>
                    <a:pt x="8400" y="21214"/>
                  </a:cubicBezTo>
                  <a:cubicBezTo>
                    <a:pt x="12000" y="20829"/>
                    <a:pt x="16800" y="19671"/>
                    <a:pt x="21600" y="18514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1567393" y="333343"/>
              <a:ext cx="318120" cy="338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468" fill="norm" stroke="1" extrusionOk="0">
                  <a:moveTo>
                    <a:pt x="1101" y="5722"/>
                  </a:moveTo>
                  <a:cubicBezTo>
                    <a:pt x="465" y="4915"/>
                    <a:pt x="-170" y="4107"/>
                    <a:pt x="42" y="3704"/>
                  </a:cubicBezTo>
                  <a:cubicBezTo>
                    <a:pt x="254" y="3300"/>
                    <a:pt x="1312" y="3300"/>
                    <a:pt x="2265" y="3704"/>
                  </a:cubicBezTo>
                  <a:cubicBezTo>
                    <a:pt x="3218" y="4107"/>
                    <a:pt x="4065" y="4915"/>
                    <a:pt x="4595" y="7539"/>
                  </a:cubicBezTo>
                  <a:cubicBezTo>
                    <a:pt x="5124" y="10163"/>
                    <a:pt x="5336" y="14604"/>
                    <a:pt x="5336" y="17431"/>
                  </a:cubicBezTo>
                  <a:cubicBezTo>
                    <a:pt x="5336" y="20257"/>
                    <a:pt x="5124" y="21468"/>
                    <a:pt x="4912" y="21468"/>
                  </a:cubicBezTo>
                  <a:cubicBezTo>
                    <a:pt x="4701" y="21468"/>
                    <a:pt x="4489" y="20257"/>
                    <a:pt x="5124" y="17431"/>
                  </a:cubicBezTo>
                  <a:cubicBezTo>
                    <a:pt x="5759" y="14604"/>
                    <a:pt x="7242" y="10163"/>
                    <a:pt x="8830" y="7034"/>
                  </a:cubicBezTo>
                  <a:cubicBezTo>
                    <a:pt x="10418" y="3905"/>
                    <a:pt x="12112" y="2089"/>
                    <a:pt x="13489" y="1079"/>
                  </a:cubicBezTo>
                  <a:cubicBezTo>
                    <a:pt x="14865" y="70"/>
                    <a:pt x="15924" y="-132"/>
                    <a:pt x="17406" y="70"/>
                  </a:cubicBezTo>
                  <a:cubicBezTo>
                    <a:pt x="18889" y="272"/>
                    <a:pt x="20795" y="877"/>
                    <a:pt x="21112" y="1685"/>
                  </a:cubicBezTo>
                  <a:cubicBezTo>
                    <a:pt x="21430" y="2492"/>
                    <a:pt x="20159" y="3502"/>
                    <a:pt x="18889" y="4511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1775860" y="624145"/>
              <a:ext cx="123236" cy="18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121" fill="norm" stroke="1" extrusionOk="0">
                  <a:moveTo>
                    <a:pt x="1502" y="0"/>
                  </a:moveTo>
                  <a:cubicBezTo>
                    <a:pt x="948" y="4027"/>
                    <a:pt x="394" y="8054"/>
                    <a:pt x="117" y="11715"/>
                  </a:cubicBezTo>
                  <a:cubicBezTo>
                    <a:pt x="-160" y="15376"/>
                    <a:pt x="-160" y="18671"/>
                    <a:pt x="2609" y="20136"/>
                  </a:cubicBezTo>
                  <a:cubicBezTo>
                    <a:pt x="5378" y="21600"/>
                    <a:pt x="10917" y="21234"/>
                    <a:pt x="14517" y="20319"/>
                  </a:cubicBezTo>
                  <a:cubicBezTo>
                    <a:pt x="18117" y="19403"/>
                    <a:pt x="19778" y="17939"/>
                    <a:pt x="21440" y="16475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1827741" y="463564"/>
              <a:ext cx="80906" cy="112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266" fill="norm" stroke="1" extrusionOk="0">
                  <a:moveTo>
                    <a:pt x="21113" y="1466"/>
                  </a:moveTo>
                  <a:cubicBezTo>
                    <a:pt x="16959" y="2666"/>
                    <a:pt x="12805" y="3866"/>
                    <a:pt x="10313" y="5966"/>
                  </a:cubicBezTo>
                  <a:cubicBezTo>
                    <a:pt x="7821" y="8066"/>
                    <a:pt x="6990" y="11066"/>
                    <a:pt x="8236" y="11666"/>
                  </a:cubicBezTo>
                  <a:cubicBezTo>
                    <a:pt x="9482" y="12266"/>
                    <a:pt x="12805" y="10466"/>
                    <a:pt x="14882" y="8066"/>
                  </a:cubicBezTo>
                  <a:cubicBezTo>
                    <a:pt x="16959" y="5666"/>
                    <a:pt x="17790" y="2666"/>
                    <a:pt x="16128" y="1166"/>
                  </a:cubicBezTo>
                  <a:cubicBezTo>
                    <a:pt x="14467" y="-334"/>
                    <a:pt x="10313" y="-334"/>
                    <a:pt x="6990" y="866"/>
                  </a:cubicBezTo>
                  <a:cubicBezTo>
                    <a:pt x="3667" y="2066"/>
                    <a:pt x="1175" y="4466"/>
                    <a:pt x="344" y="8066"/>
                  </a:cubicBezTo>
                  <a:cubicBezTo>
                    <a:pt x="-487" y="11666"/>
                    <a:pt x="344" y="16466"/>
                    <a:pt x="1175" y="21266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2004149" y="595494"/>
              <a:ext cx="133705" cy="24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6369"/>
                    <a:pt x="11314" y="12738"/>
                    <a:pt x="7714" y="16338"/>
                  </a:cubicBezTo>
                  <a:cubicBezTo>
                    <a:pt x="4114" y="19938"/>
                    <a:pt x="2057" y="20769"/>
                    <a:pt x="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2423152" y="293965"/>
              <a:ext cx="411875" cy="34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0624" fill="norm" stroke="1" extrusionOk="0">
                  <a:moveTo>
                    <a:pt x="7483" y="3736"/>
                  </a:moveTo>
                  <a:cubicBezTo>
                    <a:pt x="6328" y="5631"/>
                    <a:pt x="5174" y="7525"/>
                    <a:pt x="4350" y="10083"/>
                  </a:cubicBezTo>
                  <a:cubicBezTo>
                    <a:pt x="3525" y="12641"/>
                    <a:pt x="3031" y="15862"/>
                    <a:pt x="3443" y="17946"/>
                  </a:cubicBezTo>
                  <a:cubicBezTo>
                    <a:pt x="3855" y="20031"/>
                    <a:pt x="5174" y="20978"/>
                    <a:pt x="7648" y="20504"/>
                  </a:cubicBezTo>
                  <a:cubicBezTo>
                    <a:pt x="10121" y="20031"/>
                    <a:pt x="13748" y="18136"/>
                    <a:pt x="15644" y="16052"/>
                  </a:cubicBezTo>
                  <a:cubicBezTo>
                    <a:pt x="17541" y="13967"/>
                    <a:pt x="17706" y="11694"/>
                    <a:pt x="16304" y="8757"/>
                  </a:cubicBezTo>
                  <a:cubicBezTo>
                    <a:pt x="14902" y="5820"/>
                    <a:pt x="11935" y="2220"/>
                    <a:pt x="9214" y="799"/>
                  </a:cubicBezTo>
                  <a:cubicBezTo>
                    <a:pt x="6493" y="-622"/>
                    <a:pt x="4020" y="136"/>
                    <a:pt x="2536" y="894"/>
                  </a:cubicBezTo>
                  <a:cubicBezTo>
                    <a:pt x="1052" y="1652"/>
                    <a:pt x="557" y="2410"/>
                    <a:pt x="228" y="3262"/>
                  </a:cubicBezTo>
                  <a:cubicBezTo>
                    <a:pt x="-102" y="4115"/>
                    <a:pt x="-267" y="5062"/>
                    <a:pt x="1135" y="5725"/>
                  </a:cubicBezTo>
                  <a:cubicBezTo>
                    <a:pt x="2536" y="6389"/>
                    <a:pt x="5504" y="6767"/>
                    <a:pt x="9131" y="6010"/>
                  </a:cubicBezTo>
                  <a:cubicBezTo>
                    <a:pt x="12759" y="5252"/>
                    <a:pt x="17046" y="3357"/>
                    <a:pt x="21333" y="146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2822293" y="633695"/>
              <a:ext cx="108237" cy="179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420" fill="norm" stroke="1" extrusionOk="0">
                  <a:moveTo>
                    <a:pt x="8023" y="0"/>
                  </a:moveTo>
                  <a:cubicBezTo>
                    <a:pt x="4937" y="5305"/>
                    <a:pt x="1852" y="10611"/>
                    <a:pt x="617" y="14211"/>
                  </a:cubicBezTo>
                  <a:cubicBezTo>
                    <a:pt x="-617" y="17811"/>
                    <a:pt x="0" y="19705"/>
                    <a:pt x="2469" y="20653"/>
                  </a:cubicBezTo>
                  <a:cubicBezTo>
                    <a:pt x="4937" y="21600"/>
                    <a:pt x="9257" y="21600"/>
                    <a:pt x="12652" y="21032"/>
                  </a:cubicBezTo>
                  <a:cubicBezTo>
                    <a:pt x="16046" y="20463"/>
                    <a:pt x="18514" y="19326"/>
                    <a:pt x="20983" y="18189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2901803" y="400702"/>
              <a:ext cx="79866" cy="9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0" h="20366" fill="norm" stroke="1" extrusionOk="0">
                  <a:moveTo>
                    <a:pt x="2419" y="9190"/>
                  </a:moveTo>
                  <a:cubicBezTo>
                    <a:pt x="819" y="12674"/>
                    <a:pt x="-781" y="16158"/>
                    <a:pt x="419" y="18248"/>
                  </a:cubicBezTo>
                  <a:cubicBezTo>
                    <a:pt x="1619" y="20338"/>
                    <a:pt x="5619" y="21035"/>
                    <a:pt x="9219" y="19641"/>
                  </a:cubicBezTo>
                  <a:cubicBezTo>
                    <a:pt x="12819" y="18248"/>
                    <a:pt x="16019" y="14764"/>
                    <a:pt x="18019" y="11280"/>
                  </a:cubicBezTo>
                  <a:cubicBezTo>
                    <a:pt x="20019" y="7796"/>
                    <a:pt x="20819" y="4312"/>
                    <a:pt x="19219" y="2222"/>
                  </a:cubicBezTo>
                  <a:cubicBezTo>
                    <a:pt x="17619" y="132"/>
                    <a:pt x="13619" y="-565"/>
                    <a:pt x="10019" y="480"/>
                  </a:cubicBezTo>
                  <a:cubicBezTo>
                    <a:pt x="6419" y="1525"/>
                    <a:pt x="3219" y="4312"/>
                    <a:pt x="1619" y="7100"/>
                  </a:cubicBezTo>
                  <a:cubicBezTo>
                    <a:pt x="19" y="9887"/>
                    <a:pt x="19" y="12674"/>
                    <a:pt x="19" y="15461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3083335" y="194381"/>
              <a:ext cx="187369" cy="573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11685" y="0"/>
                  </a:moveTo>
                  <a:cubicBezTo>
                    <a:pt x="15580" y="2880"/>
                    <a:pt x="19475" y="5760"/>
                    <a:pt x="20538" y="8460"/>
                  </a:cubicBezTo>
                  <a:cubicBezTo>
                    <a:pt x="21600" y="11160"/>
                    <a:pt x="19830" y="13680"/>
                    <a:pt x="15934" y="15840"/>
                  </a:cubicBezTo>
                  <a:cubicBezTo>
                    <a:pt x="12039" y="18000"/>
                    <a:pt x="6020" y="19800"/>
                    <a:pt x="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1450231" y="315290"/>
              <a:ext cx="427835" cy="42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03" fill="norm" stroke="1" extrusionOk="0">
                  <a:moveTo>
                    <a:pt x="0" y="5443"/>
                  </a:moveTo>
                  <a:cubicBezTo>
                    <a:pt x="800" y="4963"/>
                    <a:pt x="1600" y="4483"/>
                    <a:pt x="2800" y="4643"/>
                  </a:cubicBezTo>
                  <a:cubicBezTo>
                    <a:pt x="4000" y="4803"/>
                    <a:pt x="5600" y="5603"/>
                    <a:pt x="6560" y="7683"/>
                  </a:cubicBezTo>
                  <a:cubicBezTo>
                    <a:pt x="7520" y="9763"/>
                    <a:pt x="7840" y="13123"/>
                    <a:pt x="8000" y="15203"/>
                  </a:cubicBezTo>
                  <a:cubicBezTo>
                    <a:pt x="8160" y="17283"/>
                    <a:pt x="8160" y="18083"/>
                    <a:pt x="7920" y="19043"/>
                  </a:cubicBezTo>
                  <a:cubicBezTo>
                    <a:pt x="7680" y="20003"/>
                    <a:pt x="7200" y="21123"/>
                    <a:pt x="6880" y="21283"/>
                  </a:cubicBezTo>
                  <a:cubicBezTo>
                    <a:pt x="6560" y="21443"/>
                    <a:pt x="6400" y="20643"/>
                    <a:pt x="6480" y="19043"/>
                  </a:cubicBezTo>
                  <a:cubicBezTo>
                    <a:pt x="6560" y="17443"/>
                    <a:pt x="6880" y="15043"/>
                    <a:pt x="8240" y="12243"/>
                  </a:cubicBezTo>
                  <a:cubicBezTo>
                    <a:pt x="9600" y="9443"/>
                    <a:pt x="12000" y="6243"/>
                    <a:pt x="13920" y="4163"/>
                  </a:cubicBezTo>
                  <a:cubicBezTo>
                    <a:pt x="15840" y="2083"/>
                    <a:pt x="17280" y="1123"/>
                    <a:pt x="18480" y="563"/>
                  </a:cubicBezTo>
                  <a:cubicBezTo>
                    <a:pt x="19680" y="3"/>
                    <a:pt x="20640" y="-157"/>
                    <a:pt x="21120" y="163"/>
                  </a:cubicBezTo>
                  <a:cubicBezTo>
                    <a:pt x="21600" y="483"/>
                    <a:pt x="21600" y="1283"/>
                    <a:pt x="21280" y="2243"/>
                  </a:cubicBezTo>
                  <a:cubicBezTo>
                    <a:pt x="20960" y="3203"/>
                    <a:pt x="20320" y="4323"/>
                    <a:pt x="19680" y="544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3474898" y="624145"/>
              <a:ext cx="162356" cy="22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3608602" y="337635"/>
              <a:ext cx="28651" cy="2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4211910" y="356736"/>
              <a:ext cx="189369" cy="3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32" fill="norm" stroke="1" extrusionOk="0">
                  <a:moveTo>
                    <a:pt x="6295" y="0"/>
                  </a:moveTo>
                  <a:cubicBezTo>
                    <a:pt x="4135" y="4008"/>
                    <a:pt x="1975" y="8016"/>
                    <a:pt x="895" y="11245"/>
                  </a:cubicBezTo>
                  <a:cubicBezTo>
                    <a:pt x="-185" y="14474"/>
                    <a:pt x="-185" y="16924"/>
                    <a:pt x="355" y="18594"/>
                  </a:cubicBezTo>
                  <a:cubicBezTo>
                    <a:pt x="895" y="20264"/>
                    <a:pt x="1975" y="21155"/>
                    <a:pt x="4495" y="21377"/>
                  </a:cubicBezTo>
                  <a:cubicBezTo>
                    <a:pt x="7015" y="21600"/>
                    <a:pt x="10975" y="21155"/>
                    <a:pt x="14035" y="19930"/>
                  </a:cubicBezTo>
                  <a:cubicBezTo>
                    <a:pt x="17095" y="18705"/>
                    <a:pt x="19255" y="16701"/>
                    <a:pt x="21415" y="14697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4277124" y="203931"/>
              <a:ext cx="1" cy="6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4582734" y="442689"/>
              <a:ext cx="210108" cy="1"/>
            </a:xfrm>
            <a:prstGeom prst="ellipse">
              <a:avLst/>
            </a:pr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4573184" y="538192"/>
              <a:ext cx="276960" cy="14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4717" y="17280"/>
                    <a:pt x="9434" y="21600"/>
                    <a:pt x="13034" y="19440"/>
                  </a:cubicBezTo>
                  <a:cubicBezTo>
                    <a:pt x="16634" y="17280"/>
                    <a:pt x="19117" y="864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4983847" y="299434"/>
              <a:ext cx="57303" cy="38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20"/>
                    <a:pt x="0" y="8640"/>
                    <a:pt x="3600" y="12240"/>
                  </a:cubicBezTo>
                  <a:cubicBezTo>
                    <a:pt x="7200" y="15840"/>
                    <a:pt x="14400" y="18720"/>
                    <a:pt x="2160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5193954" y="490440"/>
              <a:ext cx="38202" cy="24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31"/>
                    <a:pt x="7200" y="8862"/>
                    <a:pt x="3600" y="12462"/>
                  </a:cubicBezTo>
                  <a:cubicBezTo>
                    <a:pt x="0" y="16062"/>
                    <a:pt x="0" y="18831"/>
                    <a:pt x="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5404061" y="288005"/>
              <a:ext cx="286510" cy="31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9" fill="norm" stroke="1" extrusionOk="0">
                  <a:moveTo>
                    <a:pt x="0" y="3976"/>
                  </a:moveTo>
                  <a:cubicBezTo>
                    <a:pt x="1200" y="2693"/>
                    <a:pt x="2400" y="1410"/>
                    <a:pt x="4440" y="661"/>
                  </a:cubicBezTo>
                  <a:cubicBezTo>
                    <a:pt x="6480" y="-87"/>
                    <a:pt x="9360" y="-301"/>
                    <a:pt x="11160" y="554"/>
                  </a:cubicBezTo>
                  <a:cubicBezTo>
                    <a:pt x="12960" y="1410"/>
                    <a:pt x="13680" y="3335"/>
                    <a:pt x="12360" y="6222"/>
                  </a:cubicBezTo>
                  <a:cubicBezTo>
                    <a:pt x="11040" y="9109"/>
                    <a:pt x="7680" y="12958"/>
                    <a:pt x="5520" y="15204"/>
                  </a:cubicBezTo>
                  <a:cubicBezTo>
                    <a:pt x="3360" y="17449"/>
                    <a:pt x="2400" y="18091"/>
                    <a:pt x="1560" y="18840"/>
                  </a:cubicBezTo>
                  <a:cubicBezTo>
                    <a:pt x="720" y="19588"/>
                    <a:pt x="0" y="20444"/>
                    <a:pt x="240" y="20871"/>
                  </a:cubicBezTo>
                  <a:cubicBezTo>
                    <a:pt x="480" y="21299"/>
                    <a:pt x="1680" y="21299"/>
                    <a:pt x="5400" y="20764"/>
                  </a:cubicBezTo>
                  <a:cubicBezTo>
                    <a:pt x="9120" y="20230"/>
                    <a:pt x="15360" y="19160"/>
                    <a:pt x="21600" y="18091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6675859" y="98878"/>
              <a:ext cx="208502" cy="43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30" fill="norm" stroke="1" extrusionOk="0">
                  <a:moveTo>
                    <a:pt x="3762" y="0"/>
                  </a:moveTo>
                  <a:cubicBezTo>
                    <a:pt x="3108" y="3600"/>
                    <a:pt x="2453" y="7200"/>
                    <a:pt x="1799" y="10017"/>
                  </a:cubicBezTo>
                  <a:cubicBezTo>
                    <a:pt x="1144" y="12835"/>
                    <a:pt x="490" y="14870"/>
                    <a:pt x="162" y="16513"/>
                  </a:cubicBezTo>
                  <a:cubicBezTo>
                    <a:pt x="-165" y="18157"/>
                    <a:pt x="-165" y="19409"/>
                    <a:pt x="1799" y="20270"/>
                  </a:cubicBezTo>
                  <a:cubicBezTo>
                    <a:pt x="3762" y="21130"/>
                    <a:pt x="7690" y="21600"/>
                    <a:pt x="11290" y="21522"/>
                  </a:cubicBezTo>
                  <a:cubicBezTo>
                    <a:pt x="14890" y="21443"/>
                    <a:pt x="18162" y="20817"/>
                    <a:pt x="21435" y="20191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6550099" y="270783"/>
              <a:ext cx="296061" cy="7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6890523" y="471340"/>
              <a:ext cx="41589" cy="270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122" fill="norm" stroke="1" extrusionOk="0">
                  <a:moveTo>
                    <a:pt x="20156" y="0"/>
                  </a:moveTo>
                  <a:cubicBezTo>
                    <a:pt x="13985" y="4966"/>
                    <a:pt x="7813" y="9931"/>
                    <a:pt x="3956" y="13655"/>
                  </a:cubicBezTo>
                  <a:cubicBezTo>
                    <a:pt x="99" y="17379"/>
                    <a:pt x="-1444" y="19862"/>
                    <a:pt x="1642" y="20731"/>
                  </a:cubicBezTo>
                  <a:cubicBezTo>
                    <a:pt x="4727" y="21600"/>
                    <a:pt x="12442" y="20855"/>
                    <a:pt x="20156" y="2011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6941629" y="232588"/>
              <a:ext cx="94777" cy="122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0732" fill="norm" stroke="1" extrusionOk="0">
                  <a:moveTo>
                    <a:pt x="18820" y="11339"/>
                  </a:moveTo>
                  <a:cubicBezTo>
                    <a:pt x="16033" y="9719"/>
                    <a:pt x="13245" y="8099"/>
                    <a:pt x="10458" y="8099"/>
                  </a:cubicBezTo>
                  <a:cubicBezTo>
                    <a:pt x="7671" y="8099"/>
                    <a:pt x="4884" y="9719"/>
                    <a:pt x="2794" y="12149"/>
                  </a:cubicBezTo>
                  <a:cubicBezTo>
                    <a:pt x="704" y="14579"/>
                    <a:pt x="-690" y="17819"/>
                    <a:pt x="355" y="19439"/>
                  </a:cubicBezTo>
                  <a:cubicBezTo>
                    <a:pt x="1400" y="21059"/>
                    <a:pt x="4884" y="21059"/>
                    <a:pt x="8368" y="19979"/>
                  </a:cubicBezTo>
                  <a:cubicBezTo>
                    <a:pt x="11852" y="18899"/>
                    <a:pt x="15336" y="16739"/>
                    <a:pt x="17426" y="14309"/>
                  </a:cubicBezTo>
                  <a:cubicBezTo>
                    <a:pt x="19516" y="11879"/>
                    <a:pt x="20213" y="9179"/>
                    <a:pt x="20562" y="6479"/>
                  </a:cubicBezTo>
                  <a:cubicBezTo>
                    <a:pt x="20910" y="3779"/>
                    <a:pt x="20910" y="1079"/>
                    <a:pt x="19168" y="269"/>
                  </a:cubicBezTo>
                  <a:cubicBezTo>
                    <a:pt x="17426" y="-541"/>
                    <a:pt x="13942" y="539"/>
                    <a:pt x="11852" y="2699"/>
                  </a:cubicBezTo>
                  <a:cubicBezTo>
                    <a:pt x="9762" y="4859"/>
                    <a:pt x="9065" y="8099"/>
                    <a:pt x="9413" y="11069"/>
                  </a:cubicBezTo>
                  <a:cubicBezTo>
                    <a:pt x="9762" y="14039"/>
                    <a:pt x="11155" y="16739"/>
                    <a:pt x="12549" y="19439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7409627" y="246484"/>
              <a:ext cx="200558" cy="14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143" y="11375"/>
                    <a:pt x="10286" y="2735"/>
                    <a:pt x="13886" y="575"/>
                  </a:cubicBezTo>
                  <a:cubicBezTo>
                    <a:pt x="17486" y="-1585"/>
                    <a:pt x="19543" y="2735"/>
                    <a:pt x="21600" y="7055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7367748" y="366286"/>
              <a:ext cx="251987" cy="4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0798" fill="norm" stroke="1" extrusionOk="0">
                  <a:moveTo>
                    <a:pt x="1932" y="4320"/>
                  </a:moveTo>
                  <a:cubicBezTo>
                    <a:pt x="852" y="10080"/>
                    <a:pt x="-228" y="15840"/>
                    <a:pt x="42" y="18720"/>
                  </a:cubicBezTo>
                  <a:cubicBezTo>
                    <a:pt x="312" y="21600"/>
                    <a:pt x="1932" y="21600"/>
                    <a:pt x="5712" y="18000"/>
                  </a:cubicBezTo>
                  <a:cubicBezTo>
                    <a:pt x="9492" y="14400"/>
                    <a:pt x="15432" y="7200"/>
                    <a:pt x="21372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7931004" y="51126"/>
              <a:ext cx="32543" cy="44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20073" y="0"/>
                  </a:moveTo>
                  <a:cubicBezTo>
                    <a:pt x="12218" y="2604"/>
                    <a:pt x="4364" y="5209"/>
                    <a:pt x="1418" y="8502"/>
                  </a:cubicBezTo>
                  <a:cubicBezTo>
                    <a:pt x="-1527" y="11796"/>
                    <a:pt x="437" y="15779"/>
                    <a:pt x="4364" y="18077"/>
                  </a:cubicBezTo>
                  <a:cubicBezTo>
                    <a:pt x="8291" y="20374"/>
                    <a:pt x="14182" y="20987"/>
                    <a:pt x="20073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7858492" y="62091"/>
              <a:ext cx="364140" cy="39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524" fill="norm" stroke="1" extrusionOk="0">
                  <a:moveTo>
                    <a:pt x="0" y="10210"/>
                  </a:moveTo>
                  <a:cubicBezTo>
                    <a:pt x="0" y="8153"/>
                    <a:pt x="0" y="6095"/>
                    <a:pt x="931" y="4381"/>
                  </a:cubicBezTo>
                  <a:cubicBezTo>
                    <a:pt x="1862" y="2667"/>
                    <a:pt x="3724" y="1295"/>
                    <a:pt x="6797" y="610"/>
                  </a:cubicBezTo>
                  <a:cubicBezTo>
                    <a:pt x="9869" y="-76"/>
                    <a:pt x="14152" y="-76"/>
                    <a:pt x="16759" y="95"/>
                  </a:cubicBezTo>
                  <a:cubicBezTo>
                    <a:pt x="19366" y="267"/>
                    <a:pt x="20297" y="610"/>
                    <a:pt x="20855" y="1210"/>
                  </a:cubicBezTo>
                  <a:cubicBezTo>
                    <a:pt x="21414" y="1810"/>
                    <a:pt x="21600" y="2667"/>
                    <a:pt x="20483" y="3953"/>
                  </a:cubicBezTo>
                  <a:cubicBezTo>
                    <a:pt x="19366" y="5238"/>
                    <a:pt x="16945" y="6953"/>
                    <a:pt x="14710" y="8238"/>
                  </a:cubicBezTo>
                  <a:cubicBezTo>
                    <a:pt x="12476" y="9524"/>
                    <a:pt x="10428" y="10381"/>
                    <a:pt x="8938" y="11067"/>
                  </a:cubicBezTo>
                  <a:cubicBezTo>
                    <a:pt x="7448" y="11753"/>
                    <a:pt x="6517" y="12267"/>
                    <a:pt x="5493" y="12695"/>
                  </a:cubicBezTo>
                  <a:cubicBezTo>
                    <a:pt x="4469" y="13124"/>
                    <a:pt x="3352" y="13467"/>
                    <a:pt x="3165" y="13981"/>
                  </a:cubicBezTo>
                  <a:cubicBezTo>
                    <a:pt x="2979" y="14495"/>
                    <a:pt x="3724" y="15181"/>
                    <a:pt x="5959" y="16210"/>
                  </a:cubicBezTo>
                  <a:cubicBezTo>
                    <a:pt x="8193" y="17238"/>
                    <a:pt x="11917" y="18610"/>
                    <a:pt x="14338" y="19553"/>
                  </a:cubicBezTo>
                  <a:cubicBezTo>
                    <a:pt x="16759" y="20495"/>
                    <a:pt x="17876" y="21010"/>
                    <a:pt x="18993" y="21524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8203199" y="327248"/>
              <a:ext cx="218763" cy="182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0977" fill="norm" stroke="1" extrusionOk="0">
                  <a:moveTo>
                    <a:pt x="2729" y="6686"/>
                  </a:moveTo>
                  <a:cubicBezTo>
                    <a:pt x="2103" y="4855"/>
                    <a:pt x="1477" y="3025"/>
                    <a:pt x="1008" y="3025"/>
                  </a:cubicBezTo>
                  <a:cubicBezTo>
                    <a:pt x="538" y="3025"/>
                    <a:pt x="225" y="4855"/>
                    <a:pt x="69" y="9432"/>
                  </a:cubicBezTo>
                  <a:cubicBezTo>
                    <a:pt x="-88" y="14008"/>
                    <a:pt x="-88" y="21330"/>
                    <a:pt x="1321" y="20964"/>
                  </a:cubicBezTo>
                  <a:cubicBezTo>
                    <a:pt x="2729" y="20598"/>
                    <a:pt x="5547" y="12544"/>
                    <a:pt x="7582" y="7967"/>
                  </a:cubicBezTo>
                  <a:cubicBezTo>
                    <a:pt x="9616" y="3391"/>
                    <a:pt x="10869" y="2293"/>
                    <a:pt x="12277" y="1377"/>
                  </a:cubicBezTo>
                  <a:cubicBezTo>
                    <a:pt x="13686" y="462"/>
                    <a:pt x="15251" y="-270"/>
                    <a:pt x="16503" y="96"/>
                  </a:cubicBezTo>
                  <a:cubicBezTo>
                    <a:pt x="17755" y="462"/>
                    <a:pt x="18695" y="1927"/>
                    <a:pt x="19008" y="4672"/>
                  </a:cubicBezTo>
                  <a:cubicBezTo>
                    <a:pt x="19321" y="7418"/>
                    <a:pt x="19008" y="11445"/>
                    <a:pt x="19321" y="14191"/>
                  </a:cubicBezTo>
                  <a:cubicBezTo>
                    <a:pt x="19634" y="16937"/>
                    <a:pt x="20573" y="18401"/>
                    <a:pt x="21512" y="19866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8536564" y="175280"/>
              <a:ext cx="276960" cy="7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8000"/>
                    <a:pt x="1490" y="14400"/>
                    <a:pt x="5090" y="10800"/>
                  </a:cubicBezTo>
                  <a:cubicBezTo>
                    <a:pt x="8690" y="7200"/>
                    <a:pt x="15145" y="36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9061832" y="-1"/>
              <a:ext cx="267409" cy="273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fill="norm" stroke="1" extrusionOk="0">
                  <a:moveTo>
                    <a:pt x="0" y="997"/>
                  </a:moveTo>
                  <a:cubicBezTo>
                    <a:pt x="2057" y="2960"/>
                    <a:pt x="4114" y="4924"/>
                    <a:pt x="5400" y="7869"/>
                  </a:cubicBezTo>
                  <a:cubicBezTo>
                    <a:pt x="6686" y="10815"/>
                    <a:pt x="7200" y="14742"/>
                    <a:pt x="7329" y="17319"/>
                  </a:cubicBezTo>
                  <a:cubicBezTo>
                    <a:pt x="7457" y="19897"/>
                    <a:pt x="7200" y="21124"/>
                    <a:pt x="6943" y="21124"/>
                  </a:cubicBezTo>
                  <a:cubicBezTo>
                    <a:pt x="6686" y="21124"/>
                    <a:pt x="6429" y="19897"/>
                    <a:pt x="6557" y="16829"/>
                  </a:cubicBezTo>
                  <a:cubicBezTo>
                    <a:pt x="6686" y="13760"/>
                    <a:pt x="7200" y="8851"/>
                    <a:pt x="7843" y="5906"/>
                  </a:cubicBezTo>
                  <a:cubicBezTo>
                    <a:pt x="8486" y="2960"/>
                    <a:pt x="9257" y="1979"/>
                    <a:pt x="10157" y="1119"/>
                  </a:cubicBezTo>
                  <a:cubicBezTo>
                    <a:pt x="11057" y="260"/>
                    <a:pt x="12086" y="-476"/>
                    <a:pt x="14014" y="383"/>
                  </a:cubicBezTo>
                  <a:cubicBezTo>
                    <a:pt x="15943" y="1242"/>
                    <a:pt x="18771" y="3697"/>
                    <a:pt x="21600" y="6151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9314491" y="232582"/>
              <a:ext cx="72053" cy="21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1533" y="0"/>
                  </a:moveTo>
                  <a:cubicBezTo>
                    <a:pt x="594" y="5635"/>
                    <a:pt x="-345" y="11270"/>
                    <a:pt x="125" y="14870"/>
                  </a:cubicBezTo>
                  <a:cubicBezTo>
                    <a:pt x="594" y="18470"/>
                    <a:pt x="2472" y="20035"/>
                    <a:pt x="6229" y="20817"/>
                  </a:cubicBezTo>
                  <a:cubicBezTo>
                    <a:pt x="9985" y="21600"/>
                    <a:pt x="15620" y="21600"/>
                    <a:pt x="21255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9421068" y="70227"/>
              <a:ext cx="27689" cy="6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7" h="21600" fill="norm" stroke="1" extrusionOk="0">
                  <a:moveTo>
                    <a:pt x="2494" y="0"/>
                  </a:moveTo>
                  <a:cubicBezTo>
                    <a:pt x="334" y="5143"/>
                    <a:pt x="-1826" y="10286"/>
                    <a:pt x="2494" y="12343"/>
                  </a:cubicBezTo>
                  <a:cubicBezTo>
                    <a:pt x="6814" y="14400"/>
                    <a:pt x="17614" y="13371"/>
                    <a:pt x="18694" y="11314"/>
                  </a:cubicBezTo>
                  <a:cubicBezTo>
                    <a:pt x="19774" y="9257"/>
                    <a:pt x="11134" y="6171"/>
                    <a:pt x="6814" y="7714"/>
                  </a:cubicBezTo>
                  <a:cubicBezTo>
                    <a:pt x="2494" y="9257"/>
                    <a:pt x="2494" y="15429"/>
                    <a:pt x="2494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</p:grpSp>
      <p:grpSp>
        <p:nvGrpSpPr>
          <p:cNvPr id="694" name="Drawing"/>
          <p:cNvGrpSpPr/>
          <p:nvPr/>
        </p:nvGrpSpPr>
        <p:grpSpPr>
          <a:xfrm>
            <a:off x="683245" y="3178457"/>
            <a:ext cx="8554513" cy="918658"/>
            <a:chOff x="0" y="0"/>
            <a:chExt cx="8554512" cy="918656"/>
          </a:xfrm>
        </p:grpSpPr>
        <p:sp>
          <p:nvSpPr>
            <p:cNvPr id="668" name="Line"/>
            <p:cNvSpPr/>
            <p:nvPr/>
          </p:nvSpPr>
          <p:spPr>
            <a:xfrm>
              <a:off x="58170" y="292395"/>
              <a:ext cx="678898" cy="43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279" fill="norm" stroke="1" extrusionOk="0">
                  <a:moveTo>
                    <a:pt x="3891" y="2148"/>
                  </a:moveTo>
                  <a:cubicBezTo>
                    <a:pt x="3389" y="1991"/>
                    <a:pt x="2886" y="1835"/>
                    <a:pt x="2233" y="1757"/>
                  </a:cubicBezTo>
                  <a:cubicBezTo>
                    <a:pt x="1580" y="1678"/>
                    <a:pt x="777" y="1678"/>
                    <a:pt x="375" y="2070"/>
                  </a:cubicBezTo>
                  <a:cubicBezTo>
                    <a:pt x="-27" y="2461"/>
                    <a:pt x="-27" y="3243"/>
                    <a:pt x="23" y="4965"/>
                  </a:cubicBezTo>
                  <a:cubicBezTo>
                    <a:pt x="73" y="6687"/>
                    <a:pt x="174" y="9348"/>
                    <a:pt x="676" y="11852"/>
                  </a:cubicBezTo>
                  <a:cubicBezTo>
                    <a:pt x="1179" y="14357"/>
                    <a:pt x="2083" y="16704"/>
                    <a:pt x="2686" y="18191"/>
                  </a:cubicBezTo>
                  <a:cubicBezTo>
                    <a:pt x="3288" y="19678"/>
                    <a:pt x="3590" y="20304"/>
                    <a:pt x="3992" y="20696"/>
                  </a:cubicBezTo>
                  <a:cubicBezTo>
                    <a:pt x="4393" y="21087"/>
                    <a:pt x="4896" y="21243"/>
                    <a:pt x="5549" y="20774"/>
                  </a:cubicBezTo>
                  <a:cubicBezTo>
                    <a:pt x="6202" y="20304"/>
                    <a:pt x="7006" y="19209"/>
                    <a:pt x="7608" y="17487"/>
                  </a:cubicBezTo>
                  <a:cubicBezTo>
                    <a:pt x="8211" y="15765"/>
                    <a:pt x="8613" y="13417"/>
                    <a:pt x="8764" y="11852"/>
                  </a:cubicBezTo>
                  <a:cubicBezTo>
                    <a:pt x="8914" y="10287"/>
                    <a:pt x="8814" y="9504"/>
                    <a:pt x="8513" y="9035"/>
                  </a:cubicBezTo>
                  <a:cubicBezTo>
                    <a:pt x="8211" y="8565"/>
                    <a:pt x="7709" y="8409"/>
                    <a:pt x="7307" y="8800"/>
                  </a:cubicBezTo>
                  <a:cubicBezTo>
                    <a:pt x="6905" y="9191"/>
                    <a:pt x="6604" y="10130"/>
                    <a:pt x="6302" y="11461"/>
                  </a:cubicBezTo>
                  <a:cubicBezTo>
                    <a:pt x="6001" y="12791"/>
                    <a:pt x="5700" y="14513"/>
                    <a:pt x="5649" y="15843"/>
                  </a:cubicBezTo>
                  <a:cubicBezTo>
                    <a:pt x="5599" y="17174"/>
                    <a:pt x="5800" y="18113"/>
                    <a:pt x="6403" y="18896"/>
                  </a:cubicBezTo>
                  <a:cubicBezTo>
                    <a:pt x="7006" y="19678"/>
                    <a:pt x="8010" y="20304"/>
                    <a:pt x="9366" y="20226"/>
                  </a:cubicBezTo>
                  <a:cubicBezTo>
                    <a:pt x="10723" y="20148"/>
                    <a:pt x="12431" y="19365"/>
                    <a:pt x="13787" y="17878"/>
                  </a:cubicBezTo>
                  <a:cubicBezTo>
                    <a:pt x="15143" y="16391"/>
                    <a:pt x="16148" y="14200"/>
                    <a:pt x="16600" y="11383"/>
                  </a:cubicBezTo>
                  <a:cubicBezTo>
                    <a:pt x="17052" y="8565"/>
                    <a:pt x="16952" y="5122"/>
                    <a:pt x="16851" y="2930"/>
                  </a:cubicBezTo>
                  <a:cubicBezTo>
                    <a:pt x="16751" y="739"/>
                    <a:pt x="16650" y="-200"/>
                    <a:pt x="16550" y="35"/>
                  </a:cubicBezTo>
                  <a:cubicBezTo>
                    <a:pt x="16449" y="270"/>
                    <a:pt x="16349" y="1678"/>
                    <a:pt x="16349" y="4730"/>
                  </a:cubicBezTo>
                  <a:cubicBezTo>
                    <a:pt x="16349" y="7783"/>
                    <a:pt x="16449" y="12478"/>
                    <a:pt x="16600" y="15217"/>
                  </a:cubicBezTo>
                  <a:cubicBezTo>
                    <a:pt x="16751" y="17957"/>
                    <a:pt x="16952" y="18739"/>
                    <a:pt x="17203" y="19443"/>
                  </a:cubicBezTo>
                  <a:cubicBezTo>
                    <a:pt x="17454" y="20148"/>
                    <a:pt x="17755" y="20774"/>
                    <a:pt x="18157" y="21087"/>
                  </a:cubicBezTo>
                  <a:cubicBezTo>
                    <a:pt x="18559" y="21400"/>
                    <a:pt x="19061" y="21400"/>
                    <a:pt x="19714" y="20539"/>
                  </a:cubicBezTo>
                  <a:cubicBezTo>
                    <a:pt x="20367" y="19678"/>
                    <a:pt x="21171" y="17957"/>
                    <a:pt x="21372" y="16313"/>
                  </a:cubicBezTo>
                  <a:cubicBezTo>
                    <a:pt x="21573" y="14670"/>
                    <a:pt x="21171" y="13104"/>
                    <a:pt x="20769" y="11539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515717" y="450690"/>
              <a:ext cx="248309" cy="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0" y="313802"/>
              <a:ext cx="401114" cy="42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1600"/>
                  </a:moveTo>
                  <a:cubicBezTo>
                    <a:pt x="171" y="800"/>
                    <a:pt x="343" y="0"/>
                    <a:pt x="600" y="0"/>
                  </a:cubicBezTo>
                  <a:cubicBezTo>
                    <a:pt x="857" y="0"/>
                    <a:pt x="1200" y="800"/>
                    <a:pt x="1543" y="2960"/>
                  </a:cubicBezTo>
                  <a:cubicBezTo>
                    <a:pt x="1886" y="5120"/>
                    <a:pt x="2229" y="8640"/>
                    <a:pt x="2314" y="11680"/>
                  </a:cubicBezTo>
                  <a:cubicBezTo>
                    <a:pt x="2400" y="14720"/>
                    <a:pt x="2229" y="17280"/>
                    <a:pt x="2400" y="18880"/>
                  </a:cubicBezTo>
                  <a:cubicBezTo>
                    <a:pt x="2571" y="20480"/>
                    <a:pt x="3086" y="21120"/>
                    <a:pt x="3857" y="21360"/>
                  </a:cubicBezTo>
                  <a:cubicBezTo>
                    <a:pt x="4629" y="21600"/>
                    <a:pt x="5657" y="21440"/>
                    <a:pt x="7629" y="20960"/>
                  </a:cubicBezTo>
                  <a:cubicBezTo>
                    <a:pt x="9600" y="20480"/>
                    <a:pt x="12514" y="19680"/>
                    <a:pt x="15000" y="19200"/>
                  </a:cubicBezTo>
                  <a:cubicBezTo>
                    <a:pt x="17486" y="18720"/>
                    <a:pt x="19543" y="18560"/>
                    <a:pt x="21600" y="184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1677672" y="307435"/>
              <a:ext cx="188316" cy="420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5760" y="0"/>
                  </a:moveTo>
                  <a:cubicBezTo>
                    <a:pt x="4320" y="2782"/>
                    <a:pt x="2880" y="5564"/>
                    <a:pt x="1800" y="8182"/>
                  </a:cubicBezTo>
                  <a:cubicBezTo>
                    <a:pt x="720" y="10800"/>
                    <a:pt x="0" y="13255"/>
                    <a:pt x="0" y="15300"/>
                  </a:cubicBezTo>
                  <a:cubicBezTo>
                    <a:pt x="0" y="17345"/>
                    <a:pt x="720" y="18982"/>
                    <a:pt x="3600" y="20045"/>
                  </a:cubicBezTo>
                  <a:cubicBezTo>
                    <a:pt x="6480" y="21109"/>
                    <a:pt x="11520" y="21600"/>
                    <a:pt x="14940" y="21600"/>
                  </a:cubicBezTo>
                  <a:cubicBezTo>
                    <a:pt x="18360" y="21600"/>
                    <a:pt x="20160" y="21109"/>
                    <a:pt x="20880" y="20455"/>
                  </a:cubicBezTo>
                  <a:cubicBezTo>
                    <a:pt x="21600" y="19800"/>
                    <a:pt x="21240" y="18982"/>
                    <a:pt x="20880" y="18164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1585352" y="479341"/>
              <a:ext cx="296061" cy="4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1915586" y="632146"/>
              <a:ext cx="61330" cy="286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4606" y="0"/>
                  </a:moveTo>
                  <a:cubicBezTo>
                    <a:pt x="3526" y="5280"/>
                    <a:pt x="2446" y="10560"/>
                    <a:pt x="1366" y="13920"/>
                  </a:cubicBezTo>
                  <a:cubicBezTo>
                    <a:pt x="286" y="17280"/>
                    <a:pt x="-794" y="18720"/>
                    <a:pt x="826" y="19800"/>
                  </a:cubicBezTo>
                  <a:cubicBezTo>
                    <a:pt x="2446" y="20880"/>
                    <a:pt x="6766" y="21600"/>
                    <a:pt x="10546" y="21600"/>
                  </a:cubicBezTo>
                  <a:cubicBezTo>
                    <a:pt x="14326" y="21600"/>
                    <a:pt x="17566" y="20880"/>
                    <a:pt x="20806" y="2016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2366638" y="326536"/>
              <a:ext cx="59143" cy="36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1120" y="0"/>
                  </a:moveTo>
                  <a:cubicBezTo>
                    <a:pt x="16573" y="2084"/>
                    <a:pt x="12025" y="4168"/>
                    <a:pt x="8046" y="7389"/>
                  </a:cubicBezTo>
                  <a:cubicBezTo>
                    <a:pt x="4067" y="10611"/>
                    <a:pt x="657" y="14968"/>
                    <a:pt x="88" y="17526"/>
                  </a:cubicBezTo>
                  <a:cubicBezTo>
                    <a:pt x="-480" y="20084"/>
                    <a:pt x="1794" y="20842"/>
                    <a:pt x="4067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2244324" y="479341"/>
              <a:ext cx="353362" cy="57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8" y="19200"/>
                    <a:pt x="6616" y="16800"/>
                    <a:pt x="10216" y="13200"/>
                  </a:cubicBezTo>
                  <a:cubicBezTo>
                    <a:pt x="13816" y="9600"/>
                    <a:pt x="17708" y="48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2859966" y="240583"/>
              <a:ext cx="196135" cy="42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08" fill="norm" stroke="1" extrusionOk="0">
                  <a:moveTo>
                    <a:pt x="9967" y="0"/>
                  </a:moveTo>
                  <a:cubicBezTo>
                    <a:pt x="7180" y="3680"/>
                    <a:pt x="4393" y="7360"/>
                    <a:pt x="2651" y="10080"/>
                  </a:cubicBezTo>
                  <a:cubicBezTo>
                    <a:pt x="909" y="12800"/>
                    <a:pt x="212" y="14560"/>
                    <a:pt x="38" y="16160"/>
                  </a:cubicBezTo>
                  <a:cubicBezTo>
                    <a:pt x="-136" y="17760"/>
                    <a:pt x="212" y="19200"/>
                    <a:pt x="2477" y="20160"/>
                  </a:cubicBezTo>
                  <a:cubicBezTo>
                    <a:pt x="4741" y="21120"/>
                    <a:pt x="8922" y="21600"/>
                    <a:pt x="12406" y="21120"/>
                  </a:cubicBezTo>
                  <a:cubicBezTo>
                    <a:pt x="15890" y="20640"/>
                    <a:pt x="18677" y="19200"/>
                    <a:pt x="21464" y="1776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2807792" y="412489"/>
              <a:ext cx="334262" cy="85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200"/>
                    <a:pt x="11520" y="8800"/>
                    <a:pt x="15120" y="5200"/>
                  </a:cubicBezTo>
                  <a:cubicBezTo>
                    <a:pt x="18720" y="1600"/>
                    <a:pt x="20160" y="8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3043631" y="594491"/>
              <a:ext cx="232128" cy="255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166" fill="norm" stroke="1" extrusionOk="0">
                  <a:moveTo>
                    <a:pt x="7273" y="745"/>
                  </a:moveTo>
                  <a:cubicBezTo>
                    <a:pt x="9900" y="218"/>
                    <a:pt x="12527" y="-309"/>
                    <a:pt x="13695" y="218"/>
                  </a:cubicBezTo>
                  <a:cubicBezTo>
                    <a:pt x="14862" y="745"/>
                    <a:pt x="14570" y="2325"/>
                    <a:pt x="12819" y="4564"/>
                  </a:cubicBezTo>
                  <a:cubicBezTo>
                    <a:pt x="11068" y="6803"/>
                    <a:pt x="7857" y="9701"/>
                    <a:pt x="5522" y="11940"/>
                  </a:cubicBezTo>
                  <a:cubicBezTo>
                    <a:pt x="3187" y="14179"/>
                    <a:pt x="1727" y="15759"/>
                    <a:pt x="852" y="17208"/>
                  </a:cubicBezTo>
                  <a:cubicBezTo>
                    <a:pt x="-24" y="18657"/>
                    <a:pt x="-316" y="19974"/>
                    <a:pt x="414" y="20632"/>
                  </a:cubicBezTo>
                  <a:cubicBezTo>
                    <a:pt x="1143" y="21291"/>
                    <a:pt x="2895" y="21291"/>
                    <a:pt x="6543" y="20896"/>
                  </a:cubicBezTo>
                  <a:cubicBezTo>
                    <a:pt x="10192" y="20501"/>
                    <a:pt x="15738" y="19711"/>
                    <a:pt x="21284" y="1892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3864694" y="278785"/>
              <a:ext cx="203741" cy="181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50" y="0"/>
                  </a:moveTo>
                  <a:cubicBezTo>
                    <a:pt x="12825" y="3032"/>
                    <a:pt x="8100" y="6063"/>
                    <a:pt x="4894" y="8337"/>
                  </a:cubicBezTo>
                  <a:cubicBezTo>
                    <a:pt x="1688" y="10611"/>
                    <a:pt x="0" y="12126"/>
                    <a:pt x="0" y="13263"/>
                  </a:cubicBezTo>
                  <a:cubicBezTo>
                    <a:pt x="0" y="14400"/>
                    <a:pt x="1688" y="15158"/>
                    <a:pt x="5569" y="16484"/>
                  </a:cubicBezTo>
                  <a:cubicBezTo>
                    <a:pt x="9450" y="17811"/>
                    <a:pt x="15525" y="19705"/>
                    <a:pt x="2160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3829676" y="565294"/>
              <a:ext cx="267410" cy="2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14" y="4800"/>
                    <a:pt x="11829" y="9600"/>
                    <a:pt x="15429" y="13200"/>
                  </a:cubicBezTo>
                  <a:cubicBezTo>
                    <a:pt x="19029" y="16800"/>
                    <a:pt x="20314" y="19200"/>
                    <a:pt x="2160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4769976" y="179603"/>
              <a:ext cx="33833" cy="395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454" fill="norm" stroke="1" extrusionOk="0">
                  <a:moveTo>
                    <a:pt x="20868" y="1236"/>
                  </a:moveTo>
                  <a:cubicBezTo>
                    <a:pt x="14977" y="545"/>
                    <a:pt x="9086" y="-146"/>
                    <a:pt x="5159" y="27"/>
                  </a:cubicBezTo>
                  <a:cubicBezTo>
                    <a:pt x="1232" y="200"/>
                    <a:pt x="-732" y="1236"/>
                    <a:pt x="250" y="4433"/>
                  </a:cubicBezTo>
                  <a:cubicBezTo>
                    <a:pt x="1232" y="7630"/>
                    <a:pt x="5159" y="12987"/>
                    <a:pt x="6141" y="16184"/>
                  </a:cubicBezTo>
                  <a:cubicBezTo>
                    <a:pt x="7123" y="19380"/>
                    <a:pt x="5159" y="20417"/>
                    <a:pt x="3195" y="21454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4676939" y="89086"/>
              <a:ext cx="360395" cy="47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398" fill="norm" stroke="1" extrusionOk="0">
                  <a:moveTo>
                    <a:pt x="158" y="7236"/>
                  </a:moveTo>
                  <a:cubicBezTo>
                    <a:pt x="-28" y="5949"/>
                    <a:pt x="-214" y="4662"/>
                    <a:pt x="624" y="3517"/>
                  </a:cubicBezTo>
                  <a:cubicBezTo>
                    <a:pt x="1462" y="2373"/>
                    <a:pt x="3324" y="1372"/>
                    <a:pt x="6117" y="728"/>
                  </a:cubicBezTo>
                  <a:cubicBezTo>
                    <a:pt x="8910" y="84"/>
                    <a:pt x="12634" y="-202"/>
                    <a:pt x="15334" y="156"/>
                  </a:cubicBezTo>
                  <a:cubicBezTo>
                    <a:pt x="18034" y="513"/>
                    <a:pt x="19710" y="1515"/>
                    <a:pt x="20548" y="2373"/>
                  </a:cubicBezTo>
                  <a:cubicBezTo>
                    <a:pt x="21386" y="3231"/>
                    <a:pt x="21386" y="3946"/>
                    <a:pt x="19431" y="5448"/>
                  </a:cubicBezTo>
                  <a:cubicBezTo>
                    <a:pt x="17476" y="6950"/>
                    <a:pt x="13565" y="9239"/>
                    <a:pt x="11145" y="10598"/>
                  </a:cubicBezTo>
                  <a:cubicBezTo>
                    <a:pt x="8724" y="11957"/>
                    <a:pt x="7793" y="12386"/>
                    <a:pt x="6862" y="12672"/>
                  </a:cubicBezTo>
                  <a:cubicBezTo>
                    <a:pt x="5931" y="12958"/>
                    <a:pt x="5000" y="13101"/>
                    <a:pt x="5093" y="13101"/>
                  </a:cubicBezTo>
                  <a:cubicBezTo>
                    <a:pt x="5186" y="13101"/>
                    <a:pt x="6303" y="12958"/>
                    <a:pt x="7793" y="12815"/>
                  </a:cubicBezTo>
                  <a:cubicBezTo>
                    <a:pt x="9283" y="12672"/>
                    <a:pt x="11145" y="12529"/>
                    <a:pt x="12914" y="13101"/>
                  </a:cubicBezTo>
                  <a:cubicBezTo>
                    <a:pt x="14683" y="13673"/>
                    <a:pt x="16358" y="14961"/>
                    <a:pt x="17569" y="16463"/>
                  </a:cubicBezTo>
                  <a:cubicBezTo>
                    <a:pt x="18779" y="17965"/>
                    <a:pt x="19524" y="19681"/>
                    <a:pt x="20269" y="21398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5099868" y="438013"/>
              <a:ext cx="204935" cy="251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25" fill="norm" stroke="1" extrusionOk="0">
                  <a:moveTo>
                    <a:pt x="0" y="5935"/>
                  </a:moveTo>
                  <a:cubicBezTo>
                    <a:pt x="0" y="4585"/>
                    <a:pt x="0" y="3235"/>
                    <a:pt x="0" y="3235"/>
                  </a:cubicBezTo>
                  <a:cubicBezTo>
                    <a:pt x="0" y="3235"/>
                    <a:pt x="0" y="4585"/>
                    <a:pt x="332" y="6745"/>
                  </a:cubicBezTo>
                  <a:cubicBezTo>
                    <a:pt x="665" y="8905"/>
                    <a:pt x="1329" y="11875"/>
                    <a:pt x="2160" y="14170"/>
                  </a:cubicBezTo>
                  <a:cubicBezTo>
                    <a:pt x="2991" y="16465"/>
                    <a:pt x="3988" y="18085"/>
                    <a:pt x="4486" y="18220"/>
                  </a:cubicBezTo>
                  <a:cubicBezTo>
                    <a:pt x="4985" y="18355"/>
                    <a:pt x="4985" y="17005"/>
                    <a:pt x="5483" y="14845"/>
                  </a:cubicBezTo>
                  <a:cubicBezTo>
                    <a:pt x="5982" y="12685"/>
                    <a:pt x="6978" y="9715"/>
                    <a:pt x="8806" y="7150"/>
                  </a:cubicBezTo>
                  <a:cubicBezTo>
                    <a:pt x="10634" y="4585"/>
                    <a:pt x="13292" y="2425"/>
                    <a:pt x="15452" y="1210"/>
                  </a:cubicBezTo>
                  <a:cubicBezTo>
                    <a:pt x="17612" y="-5"/>
                    <a:pt x="19274" y="-275"/>
                    <a:pt x="20271" y="265"/>
                  </a:cubicBezTo>
                  <a:cubicBezTo>
                    <a:pt x="21268" y="805"/>
                    <a:pt x="21600" y="2155"/>
                    <a:pt x="21268" y="5800"/>
                  </a:cubicBezTo>
                  <a:cubicBezTo>
                    <a:pt x="20935" y="9445"/>
                    <a:pt x="19938" y="15385"/>
                    <a:pt x="18942" y="21325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5586934" y="326934"/>
              <a:ext cx="318564" cy="47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20" fill="norm" stroke="1" extrusionOk="0">
                  <a:moveTo>
                    <a:pt x="0" y="21420"/>
                  </a:moveTo>
                  <a:cubicBezTo>
                    <a:pt x="2139" y="15660"/>
                    <a:pt x="4277" y="9900"/>
                    <a:pt x="7271" y="6300"/>
                  </a:cubicBezTo>
                  <a:cubicBezTo>
                    <a:pt x="10265" y="2700"/>
                    <a:pt x="14115" y="1260"/>
                    <a:pt x="16681" y="540"/>
                  </a:cubicBezTo>
                  <a:cubicBezTo>
                    <a:pt x="19248" y="-180"/>
                    <a:pt x="20531" y="-180"/>
                    <a:pt x="21065" y="540"/>
                  </a:cubicBezTo>
                  <a:cubicBezTo>
                    <a:pt x="21600" y="1260"/>
                    <a:pt x="21386" y="2700"/>
                    <a:pt x="21172" y="414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6489303" y="40027"/>
              <a:ext cx="33563" cy="477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0"/>
                  </a:moveTo>
                  <a:cubicBezTo>
                    <a:pt x="6957" y="3456"/>
                    <a:pt x="-898" y="6912"/>
                    <a:pt x="84" y="10512"/>
                  </a:cubicBezTo>
                  <a:cubicBezTo>
                    <a:pt x="1066" y="14112"/>
                    <a:pt x="10884" y="17856"/>
                    <a:pt x="20702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6589717" y="218070"/>
              <a:ext cx="140072" cy="224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0848" fill="norm" stroke="1" extrusionOk="0">
                  <a:moveTo>
                    <a:pt x="12960" y="1204"/>
                  </a:moveTo>
                  <a:cubicBezTo>
                    <a:pt x="10560" y="1500"/>
                    <a:pt x="8160" y="1796"/>
                    <a:pt x="6240" y="3424"/>
                  </a:cubicBezTo>
                  <a:cubicBezTo>
                    <a:pt x="4320" y="5051"/>
                    <a:pt x="2880" y="8010"/>
                    <a:pt x="2160" y="10377"/>
                  </a:cubicBezTo>
                  <a:cubicBezTo>
                    <a:pt x="1440" y="12744"/>
                    <a:pt x="1440" y="14520"/>
                    <a:pt x="1680" y="16147"/>
                  </a:cubicBezTo>
                  <a:cubicBezTo>
                    <a:pt x="1920" y="17774"/>
                    <a:pt x="2400" y="19254"/>
                    <a:pt x="3840" y="20141"/>
                  </a:cubicBezTo>
                  <a:cubicBezTo>
                    <a:pt x="5280" y="21029"/>
                    <a:pt x="7680" y="21325"/>
                    <a:pt x="10800" y="19550"/>
                  </a:cubicBezTo>
                  <a:cubicBezTo>
                    <a:pt x="13920" y="17774"/>
                    <a:pt x="17760" y="13928"/>
                    <a:pt x="19680" y="10821"/>
                  </a:cubicBezTo>
                  <a:cubicBezTo>
                    <a:pt x="21600" y="7714"/>
                    <a:pt x="21600" y="5347"/>
                    <a:pt x="19680" y="3572"/>
                  </a:cubicBezTo>
                  <a:cubicBezTo>
                    <a:pt x="17760" y="1796"/>
                    <a:pt x="13920" y="613"/>
                    <a:pt x="10800" y="169"/>
                  </a:cubicBezTo>
                  <a:cubicBezTo>
                    <a:pt x="7680" y="-275"/>
                    <a:pt x="5280" y="21"/>
                    <a:pt x="3600" y="2684"/>
                  </a:cubicBezTo>
                  <a:cubicBezTo>
                    <a:pt x="1920" y="5347"/>
                    <a:pt x="960" y="10377"/>
                    <a:pt x="0" y="15407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6773816" y="240583"/>
              <a:ext cx="182768" cy="4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9" h="21539" fill="norm" stroke="1" extrusionOk="0">
                  <a:moveTo>
                    <a:pt x="15641" y="3311"/>
                  </a:moveTo>
                  <a:cubicBezTo>
                    <a:pt x="15641" y="2523"/>
                    <a:pt x="15641" y="1734"/>
                    <a:pt x="14932" y="1104"/>
                  </a:cubicBezTo>
                  <a:cubicBezTo>
                    <a:pt x="14224" y="473"/>
                    <a:pt x="12808" y="0"/>
                    <a:pt x="11214" y="0"/>
                  </a:cubicBezTo>
                  <a:cubicBezTo>
                    <a:pt x="9621" y="0"/>
                    <a:pt x="7850" y="473"/>
                    <a:pt x="6080" y="1655"/>
                  </a:cubicBezTo>
                  <a:cubicBezTo>
                    <a:pt x="4309" y="2838"/>
                    <a:pt x="2539" y="4730"/>
                    <a:pt x="1831" y="6070"/>
                  </a:cubicBezTo>
                  <a:cubicBezTo>
                    <a:pt x="1123" y="7410"/>
                    <a:pt x="1477" y="8199"/>
                    <a:pt x="2539" y="8672"/>
                  </a:cubicBezTo>
                  <a:cubicBezTo>
                    <a:pt x="3601" y="9145"/>
                    <a:pt x="5372" y="9302"/>
                    <a:pt x="7850" y="9066"/>
                  </a:cubicBezTo>
                  <a:cubicBezTo>
                    <a:pt x="10329" y="8829"/>
                    <a:pt x="13516" y="8199"/>
                    <a:pt x="15818" y="7174"/>
                  </a:cubicBezTo>
                  <a:cubicBezTo>
                    <a:pt x="18119" y="6149"/>
                    <a:pt x="19536" y="4730"/>
                    <a:pt x="20067" y="3626"/>
                  </a:cubicBezTo>
                  <a:cubicBezTo>
                    <a:pt x="20598" y="2523"/>
                    <a:pt x="20244" y="1734"/>
                    <a:pt x="19713" y="1734"/>
                  </a:cubicBezTo>
                  <a:cubicBezTo>
                    <a:pt x="19182" y="1734"/>
                    <a:pt x="18473" y="2523"/>
                    <a:pt x="18296" y="4493"/>
                  </a:cubicBezTo>
                  <a:cubicBezTo>
                    <a:pt x="18119" y="6464"/>
                    <a:pt x="18473" y="9618"/>
                    <a:pt x="18296" y="12298"/>
                  </a:cubicBezTo>
                  <a:cubicBezTo>
                    <a:pt x="18119" y="14978"/>
                    <a:pt x="17411" y="17185"/>
                    <a:pt x="16349" y="18526"/>
                  </a:cubicBezTo>
                  <a:cubicBezTo>
                    <a:pt x="15287" y="19866"/>
                    <a:pt x="13870" y="20339"/>
                    <a:pt x="12277" y="20733"/>
                  </a:cubicBezTo>
                  <a:cubicBezTo>
                    <a:pt x="10683" y="21127"/>
                    <a:pt x="8913" y="21442"/>
                    <a:pt x="7142" y="21521"/>
                  </a:cubicBezTo>
                  <a:cubicBezTo>
                    <a:pt x="5372" y="21600"/>
                    <a:pt x="3601" y="21442"/>
                    <a:pt x="2008" y="20418"/>
                  </a:cubicBezTo>
                  <a:cubicBezTo>
                    <a:pt x="414" y="19393"/>
                    <a:pt x="-1002" y="17501"/>
                    <a:pt x="946" y="15136"/>
                  </a:cubicBezTo>
                  <a:cubicBezTo>
                    <a:pt x="2893" y="12771"/>
                    <a:pt x="8205" y="9933"/>
                    <a:pt x="13516" y="7095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7258239" y="63433"/>
              <a:ext cx="57303" cy="368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14400" y="858"/>
                  </a:moveTo>
                  <a:cubicBezTo>
                    <a:pt x="9600" y="304"/>
                    <a:pt x="4800" y="-250"/>
                    <a:pt x="2400" y="119"/>
                  </a:cubicBezTo>
                  <a:cubicBezTo>
                    <a:pt x="0" y="488"/>
                    <a:pt x="0" y="1781"/>
                    <a:pt x="0" y="5012"/>
                  </a:cubicBezTo>
                  <a:cubicBezTo>
                    <a:pt x="0" y="8242"/>
                    <a:pt x="0" y="13412"/>
                    <a:pt x="600" y="16458"/>
                  </a:cubicBezTo>
                  <a:cubicBezTo>
                    <a:pt x="1200" y="19504"/>
                    <a:pt x="2400" y="20427"/>
                    <a:pt x="6000" y="20888"/>
                  </a:cubicBezTo>
                  <a:cubicBezTo>
                    <a:pt x="9600" y="21350"/>
                    <a:pt x="15600" y="21350"/>
                    <a:pt x="21600" y="2135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7358791" y="167729"/>
              <a:ext cx="165359" cy="23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018" fill="norm" stroke="1" extrusionOk="0">
                  <a:moveTo>
                    <a:pt x="576" y="5727"/>
                  </a:moveTo>
                  <a:cubicBezTo>
                    <a:pt x="169" y="9759"/>
                    <a:pt x="-239" y="13791"/>
                    <a:pt x="169" y="16383"/>
                  </a:cubicBezTo>
                  <a:cubicBezTo>
                    <a:pt x="576" y="18975"/>
                    <a:pt x="1799" y="20127"/>
                    <a:pt x="4652" y="20703"/>
                  </a:cubicBezTo>
                  <a:cubicBezTo>
                    <a:pt x="7504" y="21279"/>
                    <a:pt x="11987" y="21279"/>
                    <a:pt x="15452" y="18831"/>
                  </a:cubicBezTo>
                  <a:cubicBezTo>
                    <a:pt x="18916" y="16383"/>
                    <a:pt x="21361" y="11487"/>
                    <a:pt x="21157" y="7887"/>
                  </a:cubicBezTo>
                  <a:cubicBezTo>
                    <a:pt x="20953" y="4287"/>
                    <a:pt x="18101" y="1983"/>
                    <a:pt x="15655" y="831"/>
                  </a:cubicBezTo>
                  <a:cubicBezTo>
                    <a:pt x="13210" y="-321"/>
                    <a:pt x="11172" y="-321"/>
                    <a:pt x="9338" y="1119"/>
                  </a:cubicBezTo>
                  <a:cubicBezTo>
                    <a:pt x="7504" y="2559"/>
                    <a:pt x="5874" y="5439"/>
                    <a:pt x="5670" y="8319"/>
                  </a:cubicBezTo>
                  <a:cubicBezTo>
                    <a:pt x="5467" y="11199"/>
                    <a:pt x="6689" y="14079"/>
                    <a:pt x="7912" y="16959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7517626" y="210099"/>
              <a:ext cx="211763" cy="369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269" fill="norm" stroke="1" extrusionOk="0">
                  <a:moveTo>
                    <a:pt x="17254" y="3400"/>
                  </a:moveTo>
                  <a:cubicBezTo>
                    <a:pt x="17576" y="2485"/>
                    <a:pt x="17899" y="1569"/>
                    <a:pt x="17254" y="929"/>
                  </a:cubicBezTo>
                  <a:cubicBezTo>
                    <a:pt x="16609" y="288"/>
                    <a:pt x="14997" y="-78"/>
                    <a:pt x="13547" y="14"/>
                  </a:cubicBezTo>
                  <a:cubicBezTo>
                    <a:pt x="12096" y="105"/>
                    <a:pt x="10806" y="654"/>
                    <a:pt x="9194" y="1844"/>
                  </a:cubicBezTo>
                  <a:cubicBezTo>
                    <a:pt x="7582" y="3034"/>
                    <a:pt x="5648" y="4864"/>
                    <a:pt x="4681" y="6329"/>
                  </a:cubicBezTo>
                  <a:cubicBezTo>
                    <a:pt x="3714" y="7793"/>
                    <a:pt x="3714" y="8891"/>
                    <a:pt x="4681" y="9532"/>
                  </a:cubicBezTo>
                  <a:cubicBezTo>
                    <a:pt x="5648" y="10173"/>
                    <a:pt x="7582" y="10356"/>
                    <a:pt x="10323" y="9166"/>
                  </a:cubicBezTo>
                  <a:cubicBezTo>
                    <a:pt x="13063" y="7976"/>
                    <a:pt x="16609" y="5414"/>
                    <a:pt x="18705" y="3491"/>
                  </a:cubicBezTo>
                  <a:cubicBezTo>
                    <a:pt x="20800" y="1569"/>
                    <a:pt x="21445" y="288"/>
                    <a:pt x="21445" y="288"/>
                  </a:cubicBezTo>
                  <a:cubicBezTo>
                    <a:pt x="21445" y="288"/>
                    <a:pt x="20800" y="1569"/>
                    <a:pt x="20317" y="4315"/>
                  </a:cubicBezTo>
                  <a:cubicBezTo>
                    <a:pt x="19833" y="7061"/>
                    <a:pt x="19511" y="11271"/>
                    <a:pt x="18705" y="14200"/>
                  </a:cubicBezTo>
                  <a:cubicBezTo>
                    <a:pt x="17899" y="17129"/>
                    <a:pt x="16609" y="18776"/>
                    <a:pt x="14352" y="19875"/>
                  </a:cubicBezTo>
                  <a:cubicBezTo>
                    <a:pt x="12096" y="20973"/>
                    <a:pt x="8872" y="21522"/>
                    <a:pt x="5809" y="21156"/>
                  </a:cubicBezTo>
                  <a:cubicBezTo>
                    <a:pt x="2746" y="20790"/>
                    <a:pt x="-155" y="19508"/>
                    <a:pt x="6" y="17403"/>
                  </a:cubicBezTo>
                  <a:cubicBezTo>
                    <a:pt x="167" y="15298"/>
                    <a:pt x="3391" y="12369"/>
                    <a:pt x="6615" y="9441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8074368" y="20926"/>
              <a:ext cx="62501" cy="37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1204" y="0"/>
                  </a:moveTo>
                  <a:cubicBezTo>
                    <a:pt x="15804" y="0"/>
                    <a:pt x="10404" y="0"/>
                    <a:pt x="7164" y="462"/>
                  </a:cubicBezTo>
                  <a:cubicBezTo>
                    <a:pt x="3924" y="923"/>
                    <a:pt x="2844" y="1846"/>
                    <a:pt x="1764" y="4431"/>
                  </a:cubicBezTo>
                  <a:cubicBezTo>
                    <a:pt x="684" y="7015"/>
                    <a:pt x="-396" y="11262"/>
                    <a:pt x="144" y="14400"/>
                  </a:cubicBezTo>
                  <a:cubicBezTo>
                    <a:pt x="684" y="17538"/>
                    <a:pt x="2844" y="19569"/>
                    <a:pt x="5004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8019767" y="-1"/>
              <a:ext cx="298559" cy="364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520" fill="norm" stroke="1" extrusionOk="0">
                  <a:moveTo>
                    <a:pt x="179" y="13068"/>
                  </a:moveTo>
                  <a:cubicBezTo>
                    <a:pt x="-49" y="10814"/>
                    <a:pt x="-276" y="8560"/>
                    <a:pt x="975" y="6494"/>
                  </a:cubicBezTo>
                  <a:cubicBezTo>
                    <a:pt x="2225" y="4428"/>
                    <a:pt x="4953" y="2550"/>
                    <a:pt x="7909" y="1423"/>
                  </a:cubicBezTo>
                  <a:cubicBezTo>
                    <a:pt x="10865" y="296"/>
                    <a:pt x="14048" y="-80"/>
                    <a:pt x="16095" y="14"/>
                  </a:cubicBezTo>
                  <a:cubicBezTo>
                    <a:pt x="18141" y="108"/>
                    <a:pt x="19050" y="671"/>
                    <a:pt x="19050" y="1892"/>
                  </a:cubicBezTo>
                  <a:cubicBezTo>
                    <a:pt x="19050" y="3113"/>
                    <a:pt x="18141" y="4991"/>
                    <a:pt x="15412" y="6963"/>
                  </a:cubicBezTo>
                  <a:cubicBezTo>
                    <a:pt x="12684" y="8936"/>
                    <a:pt x="8137" y="11002"/>
                    <a:pt x="5181" y="12129"/>
                  </a:cubicBezTo>
                  <a:cubicBezTo>
                    <a:pt x="2225" y="13256"/>
                    <a:pt x="861" y="13443"/>
                    <a:pt x="747" y="13443"/>
                  </a:cubicBezTo>
                  <a:cubicBezTo>
                    <a:pt x="633" y="13443"/>
                    <a:pt x="1770" y="13256"/>
                    <a:pt x="3817" y="13443"/>
                  </a:cubicBezTo>
                  <a:cubicBezTo>
                    <a:pt x="5863" y="13631"/>
                    <a:pt x="8819" y="14195"/>
                    <a:pt x="11888" y="15603"/>
                  </a:cubicBezTo>
                  <a:cubicBezTo>
                    <a:pt x="14958" y="17012"/>
                    <a:pt x="18141" y="19266"/>
                    <a:pt x="21324" y="2152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8356525" y="265727"/>
              <a:ext cx="197988" cy="23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38" fill="norm" stroke="1" extrusionOk="0">
                  <a:moveTo>
                    <a:pt x="0" y="2949"/>
                  </a:moveTo>
                  <a:cubicBezTo>
                    <a:pt x="0" y="6160"/>
                    <a:pt x="0" y="9370"/>
                    <a:pt x="171" y="12143"/>
                  </a:cubicBezTo>
                  <a:cubicBezTo>
                    <a:pt x="343" y="14916"/>
                    <a:pt x="686" y="17252"/>
                    <a:pt x="1200" y="17106"/>
                  </a:cubicBezTo>
                  <a:cubicBezTo>
                    <a:pt x="1714" y="16960"/>
                    <a:pt x="2400" y="14333"/>
                    <a:pt x="4457" y="11122"/>
                  </a:cubicBezTo>
                  <a:cubicBezTo>
                    <a:pt x="6514" y="7911"/>
                    <a:pt x="9943" y="4116"/>
                    <a:pt x="12686" y="2073"/>
                  </a:cubicBezTo>
                  <a:cubicBezTo>
                    <a:pt x="15429" y="30"/>
                    <a:pt x="17486" y="-262"/>
                    <a:pt x="19029" y="176"/>
                  </a:cubicBezTo>
                  <a:cubicBezTo>
                    <a:pt x="20571" y="614"/>
                    <a:pt x="21600" y="1781"/>
                    <a:pt x="21257" y="5430"/>
                  </a:cubicBezTo>
                  <a:cubicBezTo>
                    <a:pt x="20914" y="9079"/>
                    <a:pt x="19200" y="15208"/>
                    <a:pt x="17486" y="21338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</p:grpSp>
      <p:grpSp>
        <p:nvGrpSpPr>
          <p:cNvPr id="739" name="Drawing"/>
          <p:cNvGrpSpPr/>
          <p:nvPr/>
        </p:nvGrpSpPr>
        <p:grpSpPr>
          <a:xfrm>
            <a:off x="882607" y="4118847"/>
            <a:ext cx="11401784" cy="1487217"/>
            <a:chOff x="0" y="0"/>
            <a:chExt cx="11401783" cy="1487215"/>
          </a:xfrm>
        </p:grpSpPr>
        <p:sp>
          <p:nvSpPr>
            <p:cNvPr id="695" name="Line"/>
            <p:cNvSpPr/>
            <p:nvPr/>
          </p:nvSpPr>
          <p:spPr>
            <a:xfrm>
              <a:off x="-1" y="546430"/>
              <a:ext cx="421410" cy="590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438" fill="norm" stroke="1" extrusionOk="0">
                  <a:moveTo>
                    <a:pt x="12540" y="11958"/>
                  </a:moveTo>
                  <a:cubicBezTo>
                    <a:pt x="12060" y="11380"/>
                    <a:pt x="11580" y="10803"/>
                    <a:pt x="10380" y="10514"/>
                  </a:cubicBezTo>
                  <a:cubicBezTo>
                    <a:pt x="9180" y="10225"/>
                    <a:pt x="7260" y="10225"/>
                    <a:pt x="5260" y="11265"/>
                  </a:cubicBezTo>
                  <a:cubicBezTo>
                    <a:pt x="3260" y="12304"/>
                    <a:pt x="1180" y="14384"/>
                    <a:pt x="380" y="16001"/>
                  </a:cubicBezTo>
                  <a:cubicBezTo>
                    <a:pt x="-420" y="17618"/>
                    <a:pt x="60" y="18773"/>
                    <a:pt x="1660" y="19581"/>
                  </a:cubicBezTo>
                  <a:cubicBezTo>
                    <a:pt x="3260" y="20390"/>
                    <a:pt x="5980" y="20852"/>
                    <a:pt x="8380" y="20390"/>
                  </a:cubicBezTo>
                  <a:cubicBezTo>
                    <a:pt x="10780" y="19928"/>
                    <a:pt x="12860" y="18542"/>
                    <a:pt x="13980" y="16058"/>
                  </a:cubicBezTo>
                  <a:cubicBezTo>
                    <a:pt x="15100" y="13575"/>
                    <a:pt x="15260" y="9994"/>
                    <a:pt x="15260" y="7453"/>
                  </a:cubicBezTo>
                  <a:cubicBezTo>
                    <a:pt x="15260" y="4912"/>
                    <a:pt x="15100" y="3410"/>
                    <a:pt x="15020" y="2197"/>
                  </a:cubicBezTo>
                  <a:cubicBezTo>
                    <a:pt x="14940" y="985"/>
                    <a:pt x="14940" y="61"/>
                    <a:pt x="14780" y="3"/>
                  </a:cubicBezTo>
                  <a:cubicBezTo>
                    <a:pt x="14620" y="-55"/>
                    <a:pt x="14300" y="754"/>
                    <a:pt x="13900" y="2775"/>
                  </a:cubicBezTo>
                  <a:cubicBezTo>
                    <a:pt x="13500" y="4796"/>
                    <a:pt x="13020" y="8031"/>
                    <a:pt x="13100" y="11034"/>
                  </a:cubicBezTo>
                  <a:cubicBezTo>
                    <a:pt x="13180" y="14037"/>
                    <a:pt x="13820" y="16809"/>
                    <a:pt x="14780" y="18542"/>
                  </a:cubicBezTo>
                  <a:cubicBezTo>
                    <a:pt x="15740" y="20274"/>
                    <a:pt x="17020" y="20967"/>
                    <a:pt x="18140" y="21256"/>
                  </a:cubicBezTo>
                  <a:cubicBezTo>
                    <a:pt x="19260" y="21545"/>
                    <a:pt x="20220" y="21429"/>
                    <a:pt x="21180" y="21314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704107" y="649422"/>
              <a:ext cx="290321" cy="55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26" fill="norm" stroke="1" extrusionOk="0">
                  <a:moveTo>
                    <a:pt x="11426" y="1371"/>
                  </a:moveTo>
                  <a:cubicBezTo>
                    <a:pt x="10729" y="880"/>
                    <a:pt x="10033" y="389"/>
                    <a:pt x="9104" y="143"/>
                  </a:cubicBezTo>
                  <a:cubicBezTo>
                    <a:pt x="8175" y="-102"/>
                    <a:pt x="7013" y="-102"/>
                    <a:pt x="5620" y="696"/>
                  </a:cubicBezTo>
                  <a:cubicBezTo>
                    <a:pt x="4226" y="1493"/>
                    <a:pt x="2600" y="3089"/>
                    <a:pt x="1439" y="5850"/>
                  </a:cubicBezTo>
                  <a:cubicBezTo>
                    <a:pt x="278" y="8612"/>
                    <a:pt x="-419" y="12539"/>
                    <a:pt x="278" y="15300"/>
                  </a:cubicBezTo>
                  <a:cubicBezTo>
                    <a:pt x="975" y="18062"/>
                    <a:pt x="3065" y="19657"/>
                    <a:pt x="5387" y="20516"/>
                  </a:cubicBezTo>
                  <a:cubicBezTo>
                    <a:pt x="7710" y="21375"/>
                    <a:pt x="10265" y="21498"/>
                    <a:pt x="12936" y="21130"/>
                  </a:cubicBezTo>
                  <a:cubicBezTo>
                    <a:pt x="15607" y="20762"/>
                    <a:pt x="18394" y="19903"/>
                    <a:pt x="21181" y="1904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921633" y="692225"/>
              <a:ext cx="387955" cy="37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210" fill="norm" stroke="1" extrusionOk="0">
                  <a:moveTo>
                    <a:pt x="2962" y="5485"/>
                  </a:moveTo>
                  <a:cubicBezTo>
                    <a:pt x="3489" y="4771"/>
                    <a:pt x="4016" y="4057"/>
                    <a:pt x="4806" y="3700"/>
                  </a:cubicBezTo>
                  <a:cubicBezTo>
                    <a:pt x="5596" y="3343"/>
                    <a:pt x="6650" y="3343"/>
                    <a:pt x="7616" y="4861"/>
                  </a:cubicBezTo>
                  <a:cubicBezTo>
                    <a:pt x="8581" y="6378"/>
                    <a:pt x="9460" y="9413"/>
                    <a:pt x="8933" y="12090"/>
                  </a:cubicBezTo>
                  <a:cubicBezTo>
                    <a:pt x="8406" y="14768"/>
                    <a:pt x="6474" y="17089"/>
                    <a:pt x="5157" y="18517"/>
                  </a:cubicBezTo>
                  <a:cubicBezTo>
                    <a:pt x="3840" y="19945"/>
                    <a:pt x="3138" y="20480"/>
                    <a:pt x="2260" y="20837"/>
                  </a:cubicBezTo>
                  <a:cubicBezTo>
                    <a:pt x="1381" y="21194"/>
                    <a:pt x="328" y="21373"/>
                    <a:pt x="64" y="21016"/>
                  </a:cubicBezTo>
                  <a:cubicBezTo>
                    <a:pt x="-199" y="20659"/>
                    <a:pt x="328" y="19766"/>
                    <a:pt x="1996" y="17892"/>
                  </a:cubicBezTo>
                  <a:cubicBezTo>
                    <a:pt x="3664" y="16018"/>
                    <a:pt x="6474" y="13161"/>
                    <a:pt x="8757" y="10484"/>
                  </a:cubicBezTo>
                  <a:cubicBezTo>
                    <a:pt x="11040" y="7806"/>
                    <a:pt x="12796" y="5307"/>
                    <a:pt x="13674" y="3522"/>
                  </a:cubicBezTo>
                  <a:cubicBezTo>
                    <a:pt x="14552" y="1737"/>
                    <a:pt x="14552" y="666"/>
                    <a:pt x="14025" y="219"/>
                  </a:cubicBezTo>
                  <a:cubicBezTo>
                    <a:pt x="13499" y="-227"/>
                    <a:pt x="12445" y="-48"/>
                    <a:pt x="11128" y="1290"/>
                  </a:cubicBezTo>
                  <a:cubicBezTo>
                    <a:pt x="9811" y="2629"/>
                    <a:pt x="8230" y="5128"/>
                    <a:pt x="7440" y="8163"/>
                  </a:cubicBezTo>
                  <a:cubicBezTo>
                    <a:pt x="6650" y="11198"/>
                    <a:pt x="6650" y="14768"/>
                    <a:pt x="6913" y="16910"/>
                  </a:cubicBezTo>
                  <a:cubicBezTo>
                    <a:pt x="7177" y="19052"/>
                    <a:pt x="7703" y="19766"/>
                    <a:pt x="9021" y="20123"/>
                  </a:cubicBezTo>
                  <a:cubicBezTo>
                    <a:pt x="10338" y="20480"/>
                    <a:pt x="12445" y="20480"/>
                    <a:pt x="14640" y="19856"/>
                  </a:cubicBezTo>
                  <a:cubicBezTo>
                    <a:pt x="16835" y="19231"/>
                    <a:pt x="19118" y="17981"/>
                    <a:pt x="21401" y="1673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1319138" y="961948"/>
              <a:ext cx="66853" cy="26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0"/>
                  </a:moveTo>
                  <a:cubicBezTo>
                    <a:pt x="1029" y="5465"/>
                    <a:pt x="2057" y="10930"/>
                    <a:pt x="3086" y="14313"/>
                  </a:cubicBezTo>
                  <a:cubicBezTo>
                    <a:pt x="4114" y="17696"/>
                    <a:pt x="5143" y="18998"/>
                    <a:pt x="8229" y="19908"/>
                  </a:cubicBezTo>
                  <a:cubicBezTo>
                    <a:pt x="11314" y="20819"/>
                    <a:pt x="16457" y="21340"/>
                    <a:pt x="19029" y="21470"/>
                  </a:cubicBezTo>
                  <a:cubicBezTo>
                    <a:pt x="21600" y="21600"/>
                    <a:pt x="21600" y="21340"/>
                    <a:pt x="21600" y="2108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1557895" y="1009700"/>
              <a:ext cx="105055" cy="24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6092"/>
                    <a:pt x="12436" y="12185"/>
                    <a:pt x="8836" y="15785"/>
                  </a:cubicBezTo>
                  <a:cubicBezTo>
                    <a:pt x="5236" y="19385"/>
                    <a:pt x="2618" y="20492"/>
                    <a:pt x="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1851406" y="670436"/>
              <a:ext cx="336811" cy="37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207" fill="norm" stroke="1" extrusionOk="0">
                  <a:moveTo>
                    <a:pt x="2584" y="5186"/>
                  </a:moveTo>
                  <a:cubicBezTo>
                    <a:pt x="3190" y="4460"/>
                    <a:pt x="3795" y="3734"/>
                    <a:pt x="4704" y="3371"/>
                  </a:cubicBezTo>
                  <a:cubicBezTo>
                    <a:pt x="5612" y="3008"/>
                    <a:pt x="6823" y="3008"/>
                    <a:pt x="7631" y="4279"/>
                  </a:cubicBezTo>
                  <a:cubicBezTo>
                    <a:pt x="8438" y="5549"/>
                    <a:pt x="8842" y="8091"/>
                    <a:pt x="8035" y="10632"/>
                  </a:cubicBezTo>
                  <a:cubicBezTo>
                    <a:pt x="7227" y="13173"/>
                    <a:pt x="5208" y="15714"/>
                    <a:pt x="3493" y="17438"/>
                  </a:cubicBezTo>
                  <a:cubicBezTo>
                    <a:pt x="1777" y="19163"/>
                    <a:pt x="364" y="20070"/>
                    <a:pt x="61" y="20161"/>
                  </a:cubicBezTo>
                  <a:cubicBezTo>
                    <a:pt x="-242" y="20252"/>
                    <a:pt x="565" y="19526"/>
                    <a:pt x="2988" y="17075"/>
                  </a:cubicBezTo>
                  <a:cubicBezTo>
                    <a:pt x="5410" y="14625"/>
                    <a:pt x="9448" y="10450"/>
                    <a:pt x="11769" y="7818"/>
                  </a:cubicBezTo>
                  <a:cubicBezTo>
                    <a:pt x="14091" y="5186"/>
                    <a:pt x="14696" y="4097"/>
                    <a:pt x="15201" y="2917"/>
                  </a:cubicBezTo>
                  <a:cubicBezTo>
                    <a:pt x="15706" y="1738"/>
                    <a:pt x="16109" y="467"/>
                    <a:pt x="15908" y="104"/>
                  </a:cubicBezTo>
                  <a:cubicBezTo>
                    <a:pt x="15706" y="-259"/>
                    <a:pt x="14898" y="286"/>
                    <a:pt x="13687" y="2464"/>
                  </a:cubicBezTo>
                  <a:cubicBezTo>
                    <a:pt x="12476" y="4642"/>
                    <a:pt x="10861" y="8454"/>
                    <a:pt x="10053" y="11539"/>
                  </a:cubicBezTo>
                  <a:cubicBezTo>
                    <a:pt x="9246" y="14625"/>
                    <a:pt x="9246" y="16985"/>
                    <a:pt x="9549" y="18528"/>
                  </a:cubicBezTo>
                  <a:cubicBezTo>
                    <a:pt x="9851" y="20070"/>
                    <a:pt x="10457" y="20796"/>
                    <a:pt x="12476" y="21069"/>
                  </a:cubicBezTo>
                  <a:cubicBezTo>
                    <a:pt x="14494" y="21341"/>
                    <a:pt x="17926" y="21159"/>
                    <a:pt x="21358" y="20978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2229999" y="939664"/>
              <a:ext cx="235177" cy="235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0989" fill="norm" stroke="1" extrusionOk="0">
                  <a:moveTo>
                    <a:pt x="3996" y="284"/>
                  </a:moveTo>
                  <a:cubicBezTo>
                    <a:pt x="6300" y="0"/>
                    <a:pt x="8604" y="-284"/>
                    <a:pt x="9900" y="569"/>
                  </a:cubicBezTo>
                  <a:cubicBezTo>
                    <a:pt x="11196" y="1421"/>
                    <a:pt x="11484" y="3411"/>
                    <a:pt x="9900" y="6395"/>
                  </a:cubicBezTo>
                  <a:cubicBezTo>
                    <a:pt x="8316" y="9379"/>
                    <a:pt x="4860" y="13358"/>
                    <a:pt x="2700" y="15916"/>
                  </a:cubicBezTo>
                  <a:cubicBezTo>
                    <a:pt x="540" y="18474"/>
                    <a:pt x="-324" y="19611"/>
                    <a:pt x="108" y="20321"/>
                  </a:cubicBezTo>
                  <a:cubicBezTo>
                    <a:pt x="540" y="21032"/>
                    <a:pt x="2268" y="21316"/>
                    <a:pt x="6012" y="20463"/>
                  </a:cubicBezTo>
                  <a:cubicBezTo>
                    <a:pt x="9756" y="19611"/>
                    <a:pt x="15516" y="17621"/>
                    <a:pt x="21276" y="1563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2556176" y="607791"/>
              <a:ext cx="154125" cy="60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16" fill="norm" stroke="1" extrusionOk="0">
                  <a:moveTo>
                    <a:pt x="624" y="3066"/>
                  </a:moveTo>
                  <a:cubicBezTo>
                    <a:pt x="624" y="2166"/>
                    <a:pt x="624" y="1266"/>
                    <a:pt x="1946" y="704"/>
                  </a:cubicBezTo>
                  <a:cubicBezTo>
                    <a:pt x="3269" y="141"/>
                    <a:pt x="5913" y="-84"/>
                    <a:pt x="8338" y="29"/>
                  </a:cubicBezTo>
                  <a:cubicBezTo>
                    <a:pt x="10762" y="141"/>
                    <a:pt x="12966" y="591"/>
                    <a:pt x="15611" y="2222"/>
                  </a:cubicBezTo>
                  <a:cubicBezTo>
                    <a:pt x="18256" y="3854"/>
                    <a:pt x="21342" y="6666"/>
                    <a:pt x="21342" y="9197"/>
                  </a:cubicBezTo>
                  <a:cubicBezTo>
                    <a:pt x="21342" y="11729"/>
                    <a:pt x="18256" y="13979"/>
                    <a:pt x="14730" y="15835"/>
                  </a:cubicBezTo>
                  <a:cubicBezTo>
                    <a:pt x="11203" y="17691"/>
                    <a:pt x="7236" y="19154"/>
                    <a:pt x="4591" y="20110"/>
                  </a:cubicBezTo>
                  <a:cubicBezTo>
                    <a:pt x="1946" y="21066"/>
                    <a:pt x="624" y="21516"/>
                    <a:pt x="183" y="21516"/>
                  </a:cubicBezTo>
                  <a:cubicBezTo>
                    <a:pt x="-258" y="21516"/>
                    <a:pt x="183" y="21066"/>
                    <a:pt x="624" y="20616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3197366" y="694411"/>
              <a:ext cx="315786" cy="114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0486" fill="norm" stroke="1" extrusionOk="0">
                  <a:moveTo>
                    <a:pt x="864" y="20486"/>
                  </a:moveTo>
                  <a:cubicBezTo>
                    <a:pt x="432" y="17644"/>
                    <a:pt x="0" y="14802"/>
                    <a:pt x="0" y="11960"/>
                  </a:cubicBezTo>
                  <a:cubicBezTo>
                    <a:pt x="0" y="9118"/>
                    <a:pt x="432" y="6275"/>
                    <a:pt x="1620" y="3718"/>
                  </a:cubicBezTo>
                  <a:cubicBezTo>
                    <a:pt x="2808" y="1160"/>
                    <a:pt x="4752" y="-1114"/>
                    <a:pt x="6264" y="591"/>
                  </a:cubicBezTo>
                  <a:cubicBezTo>
                    <a:pt x="7776" y="2297"/>
                    <a:pt x="8856" y="7981"/>
                    <a:pt x="10368" y="11960"/>
                  </a:cubicBezTo>
                  <a:cubicBezTo>
                    <a:pt x="11880" y="15939"/>
                    <a:pt x="13824" y="18212"/>
                    <a:pt x="15336" y="18781"/>
                  </a:cubicBezTo>
                  <a:cubicBezTo>
                    <a:pt x="16848" y="19349"/>
                    <a:pt x="17928" y="18212"/>
                    <a:pt x="19008" y="16507"/>
                  </a:cubicBezTo>
                  <a:cubicBezTo>
                    <a:pt x="20088" y="14802"/>
                    <a:pt x="21168" y="12528"/>
                    <a:pt x="21384" y="10254"/>
                  </a:cubicBezTo>
                  <a:cubicBezTo>
                    <a:pt x="21600" y="7981"/>
                    <a:pt x="20952" y="5707"/>
                    <a:pt x="20304" y="343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3152798" y="923747"/>
              <a:ext cx="353363" cy="125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0" y="21060"/>
                  </a:moveTo>
                  <a:cubicBezTo>
                    <a:pt x="778" y="15660"/>
                    <a:pt x="1557" y="10260"/>
                    <a:pt x="2432" y="7020"/>
                  </a:cubicBezTo>
                  <a:cubicBezTo>
                    <a:pt x="3308" y="3780"/>
                    <a:pt x="4281" y="2700"/>
                    <a:pt x="5351" y="2160"/>
                  </a:cubicBezTo>
                  <a:cubicBezTo>
                    <a:pt x="6422" y="1620"/>
                    <a:pt x="7589" y="1620"/>
                    <a:pt x="8270" y="2970"/>
                  </a:cubicBezTo>
                  <a:cubicBezTo>
                    <a:pt x="8951" y="4320"/>
                    <a:pt x="9146" y="7020"/>
                    <a:pt x="9341" y="9720"/>
                  </a:cubicBezTo>
                  <a:cubicBezTo>
                    <a:pt x="9535" y="12420"/>
                    <a:pt x="9730" y="15120"/>
                    <a:pt x="10216" y="17280"/>
                  </a:cubicBezTo>
                  <a:cubicBezTo>
                    <a:pt x="10703" y="19440"/>
                    <a:pt x="11481" y="21060"/>
                    <a:pt x="12843" y="21330"/>
                  </a:cubicBezTo>
                  <a:cubicBezTo>
                    <a:pt x="14205" y="21600"/>
                    <a:pt x="16151" y="20520"/>
                    <a:pt x="17708" y="16740"/>
                  </a:cubicBezTo>
                  <a:cubicBezTo>
                    <a:pt x="19265" y="12960"/>
                    <a:pt x="20432" y="648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3957601" y="685749"/>
              <a:ext cx="312585" cy="36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57" fill="norm" stroke="1" extrusionOk="0">
                  <a:moveTo>
                    <a:pt x="4405" y="5071"/>
                  </a:moveTo>
                  <a:cubicBezTo>
                    <a:pt x="3968" y="4123"/>
                    <a:pt x="3532" y="3176"/>
                    <a:pt x="3750" y="2418"/>
                  </a:cubicBezTo>
                  <a:cubicBezTo>
                    <a:pt x="3968" y="1660"/>
                    <a:pt x="4841" y="1092"/>
                    <a:pt x="5823" y="713"/>
                  </a:cubicBezTo>
                  <a:cubicBezTo>
                    <a:pt x="6805" y="334"/>
                    <a:pt x="7896" y="144"/>
                    <a:pt x="8987" y="50"/>
                  </a:cubicBezTo>
                  <a:cubicBezTo>
                    <a:pt x="10078" y="-45"/>
                    <a:pt x="11168" y="-45"/>
                    <a:pt x="11823" y="429"/>
                  </a:cubicBezTo>
                  <a:cubicBezTo>
                    <a:pt x="12478" y="902"/>
                    <a:pt x="12696" y="1850"/>
                    <a:pt x="11714" y="4218"/>
                  </a:cubicBezTo>
                  <a:cubicBezTo>
                    <a:pt x="10732" y="6587"/>
                    <a:pt x="8550" y="10376"/>
                    <a:pt x="6587" y="12934"/>
                  </a:cubicBezTo>
                  <a:cubicBezTo>
                    <a:pt x="4623" y="15492"/>
                    <a:pt x="2878" y="16818"/>
                    <a:pt x="1678" y="18050"/>
                  </a:cubicBezTo>
                  <a:cubicBezTo>
                    <a:pt x="478" y="19281"/>
                    <a:pt x="-177" y="20418"/>
                    <a:pt x="41" y="20987"/>
                  </a:cubicBezTo>
                  <a:cubicBezTo>
                    <a:pt x="259" y="21555"/>
                    <a:pt x="1350" y="21555"/>
                    <a:pt x="4514" y="21271"/>
                  </a:cubicBezTo>
                  <a:cubicBezTo>
                    <a:pt x="7678" y="20987"/>
                    <a:pt x="12914" y="20418"/>
                    <a:pt x="16078" y="19944"/>
                  </a:cubicBezTo>
                  <a:cubicBezTo>
                    <a:pt x="19241" y="19471"/>
                    <a:pt x="20332" y="19092"/>
                    <a:pt x="21423" y="1871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4408937" y="684989"/>
              <a:ext cx="23604" cy="34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200"/>
                    <a:pt x="-1582" y="8400"/>
                    <a:pt x="1118" y="12000"/>
                  </a:cubicBezTo>
                  <a:cubicBezTo>
                    <a:pt x="3818" y="15600"/>
                    <a:pt x="11918" y="18600"/>
                    <a:pt x="20018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4356138" y="574770"/>
              <a:ext cx="280700" cy="4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43" fill="norm" stroke="1" extrusionOk="0">
                  <a:moveTo>
                    <a:pt x="0" y="11121"/>
                  </a:moveTo>
                  <a:cubicBezTo>
                    <a:pt x="243" y="9157"/>
                    <a:pt x="485" y="7193"/>
                    <a:pt x="1820" y="5456"/>
                  </a:cubicBezTo>
                  <a:cubicBezTo>
                    <a:pt x="3155" y="3719"/>
                    <a:pt x="5582" y="2209"/>
                    <a:pt x="8252" y="1302"/>
                  </a:cubicBezTo>
                  <a:cubicBezTo>
                    <a:pt x="10921" y="396"/>
                    <a:pt x="13834" y="94"/>
                    <a:pt x="16018" y="19"/>
                  </a:cubicBezTo>
                  <a:cubicBezTo>
                    <a:pt x="18202" y="-57"/>
                    <a:pt x="19658" y="94"/>
                    <a:pt x="20508" y="547"/>
                  </a:cubicBezTo>
                  <a:cubicBezTo>
                    <a:pt x="21357" y="1000"/>
                    <a:pt x="21600" y="1756"/>
                    <a:pt x="21236" y="2964"/>
                  </a:cubicBezTo>
                  <a:cubicBezTo>
                    <a:pt x="20872" y="4172"/>
                    <a:pt x="19901" y="5834"/>
                    <a:pt x="17353" y="7722"/>
                  </a:cubicBezTo>
                  <a:cubicBezTo>
                    <a:pt x="14804" y="9610"/>
                    <a:pt x="10679" y="11725"/>
                    <a:pt x="8009" y="12933"/>
                  </a:cubicBezTo>
                  <a:cubicBezTo>
                    <a:pt x="5339" y="14142"/>
                    <a:pt x="4126" y="14444"/>
                    <a:pt x="4247" y="14444"/>
                  </a:cubicBezTo>
                  <a:cubicBezTo>
                    <a:pt x="4369" y="14444"/>
                    <a:pt x="5825" y="14142"/>
                    <a:pt x="7281" y="14066"/>
                  </a:cubicBezTo>
                  <a:cubicBezTo>
                    <a:pt x="8737" y="13991"/>
                    <a:pt x="10193" y="14142"/>
                    <a:pt x="11771" y="14897"/>
                  </a:cubicBezTo>
                  <a:cubicBezTo>
                    <a:pt x="13348" y="15652"/>
                    <a:pt x="15047" y="17012"/>
                    <a:pt x="16261" y="18220"/>
                  </a:cubicBezTo>
                  <a:cubicBezTo>
                    <a:pt x="17474" y="19428"/>
                    <a:pt x="18202" y="20486"/>
                    <a:pt x="18930" y="2154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4680848" y="878056"/>
              <a:ext cx="213849" cy="24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21" fill="norm" stroke="1" extrusionOk="0">
                  <a:moveTo>
                    <a:pt x="0" y="3144"/>
                  </a:moveTo>
                  <a:cubicBezTo>
                    <a:pt x="0" y="7298"/>
                    <a:pt x="0" y="11452"/>
                    <a:pt x="0" y="14498"/>
                  </a:cubicBezTo>
                  <a:cubicBezTo>
                    <a:pt x="0" y="17544"/>
                    <a:pt x="0" y="19483"/>
                    <a:pt x="0" y="19759"/>
                  </a:cubicBezTo>
                  <a:cubicBezTo>
                    <a:pt x="0" y="20036"/>
                    <a:pt x="0" y="18652"/>
                    <a:pt x="1747" y="15467"/>
                  </a:cubicBezTo>
                  <a:cubicBezTo>
                    <a:pt x="3494" y="12283"/>
                    <a:pt x="6988" y="7298"/>
                    <a:pt x="9529" y="4390"/>
                  </a:cubicBezTo>
                  <a:cubicBezTo>
                    <a:pt x="12071" y="1483"/>
                    <a:pt x="13659" y="652"/>
                    <a:pt x="15406" y="236"/>
                  </a:cubicBezTo>
                  <a:cubicBezTo>
                    <a:pt x="17153" y="-179"/>
                    <a:pt x="19059" y="-179"/>
                    <a:pt x="20171" y="1344"/>
                  </a:cubicBezTo>
                  <a:cubicBezTo>
                    <a:pt x="21282" y="2867"/>
                    <a:pt x="21600" y="5913"/>
                    <a:pt x="21124" y="9513"/>
                  </a:cubicBezTo>
                  <a:cubicBezTo>
                    <a:pt x="20647" y="13113"/>
                    <a:pt x="19376" y="17267"/>
                    <a:pt x="18106" y="21421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5196565" y="755025"/>
              <a:ext cx="221361" cy="4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0" y="16971"/>
                  </a:moveTo>
                  <a:cubicBezTo>
                    <a:pt x="4011" y="12343"/>
                    <a:pt x="8023" y="7714"/>
                    <a:pt x="10954" y="4629"/>
                  </a:cubicBezTo>
                  <a:cubicBezTo>
                    <a:pt x="13886" y="1543"/>
                    <a:pt x="15737" y="0"/>
                    <a:pt x="17589" y="0"/>
                  </a:cubicBezTo>
                  <a:cubicBezTo>
                    <a:pt x="19440" y="0"/>
                    <a:pt x="21291" y="1543"/>
                    <a:pt x="21446" y="5400"/>
                  </a:cubicBezTo>
                  <a:cubicBezTo>
                    <a:pt x="21600" y="9257"/>
                    <a:pt x="20057" y="15429"/>
                    <a:pt x="18514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5836576" y="535018"/>
              <a:ext cx="209969" cy="5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293" fill="norm" stroke="1" extrusionOk="0">
                  <a:moveTo>
                    <a:pt x="6756" y="1445"/>
                  </a:moveTo>
                  <a:cubicBezTo>
                    <a:pt x="6756" y="665"/>
                    <a:pt x="6756" y="-116"/>
                    <a:pt x="6272" y="14"/>
                  </a:cubicBezTo>
                  <a:cubicBezTo>
                    <a:pt x="5788" y="144"/>
                    <a:pt x="4821" y="1185"/>
                    <a:pt x="3532" y="3723"/>
                  </a:cubicBezTo>
                  <a:cubicBezTo>
                    <a:pt x="2242" y="6260"/>
                    <a:pt x="630" y="10294"/>
                    <a:pt x="147" y="13026"/>
                  </a:cubicBezTo>
                  <a:cubicBezTo>
                    <a:pt x="-337" y="15759"/>
                    <a:pt x="308" y="17190"/>
                    <a:pt x="3048" y="18426"/>
                  </a:cubicBezTo>
                  <a:cubicBezTo>
                    <a:pt x="5788" y="19662"/>
                    <a:pt x="10624" y="20703"/>
                    <a:pt x="14009" y="21094"/>
                  </a:cubicBezTo>
                  <a:cubicBezTo>
                    <a:pt x="17394" y="21484"/>
                    <a:pt x="19329" y="21224"/>
                    <a:pt x="21263" y="20964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6143966" y="541734"/>
              <a:ext cx="189088" cy="376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47" fill="norm" stroke="1" extrusionOk="0">
                  <a:moveTo>
                    <a:pt x="3023" y="2178"/>
                  </a:moveTo>
                  <a:cubicBezTo>
                    <a:pt x="3023" y="1089"/>
                    <a:pt x="3023" y="0"/>
                    <a:pt x="3023" y="0"/>
                  </a:cubicBezTo>
                  <a:cubicBezTo>
                    <a:pt x="3023" y="0"/>
                    <a:pt x="3023" y="1089"/>
                    <a:pt x="2483" y="3903"/>
                  </a:cubicBezTo>
                  <a:cubicBezTo>
                    <a:pt x="1943" y="6716"/>
                    <a:pt x="863" y="11254"/>
                    <a:pt x="323" y="14067"/>
                  </a:cubicBezTo>
                  <a:cubicBezTo>
                    <a:pt x="-217" y="16881"/>
                    <a:pt x="-217" y="17970"/>
                    <a:pt x="1403" y="19059"/>
                  </a:cubicBezTo>
                  <a:cubicBezTo>
                    <a:pt x="3023" y="20148"/>
                    <a:pt x="6263" y="21237"/>
                    <a:pt x="9863" y="21418"/>
                  </a:cubicBezTo>
                  <a:cubicBezTo>
                    <a:pt x="13463" y="21600"/>
                    <a:pt x="17423" y="20874"/>
                    <a:pt x="21383" y="20148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6103846" y="704090"/>
              <a:ext cx="210107" cy="4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6376969" y="828244"/>
              <a:ext cx="42038" cy="257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15744" y="0"/>
                  </a:moveTo>
                  <a:cubicBezTo>
                    <a:pt x="9573" y="2400"/>
                    <a:pt x="3402" y="4800"/>
                    <a:pt x="1087" y="7733"/>
                  </a:cubicBezTo>
                  <a:cubicBezTo>
                    <a:pt x="-1227" y="10667"/>
                    <a:pt x="316" y="14133"/>
                    <a:pt x="4173" y="16533"/>
                  </a:cubicBezTo>
                  <a:cubicBezTo>
                    <a:pt x="8030" y="18933"/>
                    <a:pt x="14202" y="20267"/>
                    <a:pt x="20373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6780079" y="513083"/>
              <a:ext cx="20941" cy="36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168"/>
                    <a:pt x="-1303" y="8337"/>
                    <a:pt x="240" y="11937"/>
                  </a:cubicBezTo>
                  <a:cubicBezTo>
                    <a:pt x="1783" y="15537"/>
                    <a:pt x="11040" y="18568"/>
                    <a:pt x="20297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6619563" y="665888"/>
              <a:ext cx="315161" cy="4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7280"/>
                    <a:pt x="7855" y="12960"/>
                    <a:pt x="11455" y="9360"/>
                  </a:cubicBezTo>
                  <a:cubicBezTo>
                    <a:pt x="15055" y="5760"/>
                    <a:pt x="18327" y="288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7098449" y="493983"/>
              <a:ext cx="160985" cy="38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4900" y="0"/>
                  </a:moveTo>
                  <a:cubicBezTo>
                    <a:pt x="3206" y="5220"/>
                    <a:pt x="1512" y="10440"/>
                    <a:pt x="665" y="13500"/>
                  </a:cubicBezTo>
                  <a:cubicBezTo>
                    <a:pt x="-182" y="16560"/>
                    <a:pt x="-182" y="17460"/>
                    <a:pt x="453" y="18270"/>
                  </a:cubicBezTo>
                  <a:cubicBezTo>
                    <a:pt x="1089" y="19080"/>
                    <a:pt x="2359" y="19800"/>
                    <a:pt x="5959" y="20340"/>
                  </a:cubicBezTo>
                  <a:cubicBezTo>
                    <a:pt x="9559" y="20880"/>
                    <a:pt x="15489" y="21240"/>
                    <a:pt x="21418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7039776" y="646788"/>
              <a:ext cx="296061" cy="2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7354937" y="772581"/>
              <a:ext cx="229209" cy="20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2777"/>
                  </a:moveTo>
                  <a:cubicBezTo>
                    <a:pt x="3000" y="1796"/>
                    <a:pt x="6000" y="814"/>
                    <a:pt x="8250" y="323"/>
                  </a:cubicBezTo>
                  <a:cubicBezTo>
                    <a:pt x="10500" y="-168"/>
                    <a:pt x="12000" y="-168"/>
                    <a:pt x="12750" y="814"/>
                  </a:cubicBezTo>
                  <a:cubicBezTo>
                    <a:pt x="13500" y="1796"/>
                    <a:pt x="13500" y="3759"/>
                    <a:pt x="11700" y="6541"/>
                  </a:cubicBezTo>
                  <a:cubicBezTo>
                    <a:pt x="9900" y="9323"/>
                    <a:pt x="6300" y="12923"/>
                    <a:pt x="3900" y="15541"/>
                  </a:cubicBezTo>
                  <a:cubicBezTo>
                    <a:pt x="1500" y="18159"/>
                    <a:pt x="300" y="19796"/>
                    <a:pt x="600" y="20614"/>
                  </a:cubicBezTo>
                  <a:cubicBezTo>
                    <a:pt x="900" y="21432"/>
                    <a:pt x="2700" y="21432"/>
                    <a:pt x="6450" y="20614"/>
                  </a:cubicBezTo>
                  <a:cubicBezTo>
                    <a:pt x="10200" y="19796"/>
                    <a:pt x="15900" y="18159"/>
                    <a:pt x="21600" y="1652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7517292" y="405998"/>
              <a:ext cx="224821" cy="6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451" fill="norm" stroke="1" extrusionOk="0">
                  <a:moveTo>
                    <a:pt x="7200" y="1715"/>
                  </a:moveTo>
                  <a:cubicBezTo>
                    <a:pt x="7200" y="1167"/>
                    <a:pt x="7200" y="619"/>
                    <a:pt x="8100" y="290"/>
                  </a:cubicBezTo>
                  <a:cubicBezTo>
                    <a:pt x="9000" y="-39"/>
                    <a:pt x="10800" y="-149"/>
                    <a:pt x="12900" y="290"/>
                  </a:cubicBezTo>
                  <a:cubicBezTo>
                    <a:pt x="15000" y="728"/>
                    <a:pt x="17400" y="1715"/>
                    <a:pt x="19050" y="3579"/>
                  </a:cubicBezTo>
                  <a:cubicBezTo>
                    <a:pt x="20700" y="5443"/>
                    <a:pt x="21600" y="8184"/>
                    <a:pt x="21000" y="10541"/>
                  </a:cubicBezTo>
                  <a:cubicBezTo>
                    <a:pt x="20400" y="12899"/>
                    <a:pt x="18300" y="14872"/>
                    <a:pt x="14850" y="16627"/>
                  </a:cubicBezTo>
                  <a:cubicBezTo>
                    <a:pt x="11400" y="18381"/>
                    <a:pt x="6600" y="19916"/>
                    <a:pt x="3900" y="20683"/>
                  </a:cubicBezTo>
                  <a:cubicBezTo>
                    <a:pt x="1200" y="21451"/>
                    <a:pt x="600" y="21451"/>
                    <a:pt x="0" y="21451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8185814" y="493983"/>
              <a:ext cx="19101" cy="37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38"/>
                    <a:pt x="0" y="11077"/>
                    <a:pt x="3600" y="14677"/>
                  </a:cubicBezTo>
                  <a:cubicBezTo>
                    <a:pt x="7200" y="18277"/>
                    <a:pt x="14400" y="19938"/>
                    <a:pt x="2160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7985258" y="627687"/>
              <a:ext cx="429765" cy="4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5840"/>
                    <a:pt x="8000" y="10080"/>
                    <a:pt x="11600" y="6480"/>
                  </a:cubicBezTo>
                  <a:cubicBezTo>
                    <a:pt x="15200" y="2880"/>
                    <a:pt x="18400" y="144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8672880" y="390124"/>
              <a:ext cx="219658" cy="26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939" y="5304"/>
                  </a:moveTo>
                  <a:cubicBezTo>
                    <a:pt x="626" y="4018"/>
                    <a:pt x="313" y="2733"/>
                    <a:pt x="939" y="1833"/>
                  </a:cubicBezTo>
                  <a:cubicBezTo>
                    <a:pt x="1565" y="933"/>
                    <a:pt x="3130" y="418"/>
                    <a:pt x="5009" y="161"/>
                  </a:cubicBezTo>
                  <a:cubicBezTo>
                    <a:pt x="6887" y="-96"/>
                    <a:pt x="9078" y="-96"/>
                    <a:pt x="10330" y="547"/>
                  </a:cubicBezTo>
                  <a:cubicBezTo>
                    <a:pt x="11583" y="1190"/>
                    <a:pt x="11896" y="2475"/>
                    <a:pt x="10330" y="4918"/>
                  </a:cubicBezTo>
                  <a:cubicBezTo>
                    <a:pt x="8765" y="7361"/>
                    <a:pt x="5322" y="10961"/>
                    <a:pt x="3130" y="13275"/>
                  </a:cubicBezTo>
                  <a:cubicBezTo>
                    <a:pt x="939" y="15590"/>
                    <a:pt x="0" y="16618"/>
                    <a:pt x="0" y="17647"/>
                  </a:cubicBezTo>
                  <a:cubicBezTo>
                    <a:pt x="0" y="18675"/>
                    <a:pt x="939" y="19704"/>
                    <a:pt x="2974" y="20218"/>
                  </a:cubicBezTo>
                  <a:cubicBezTo>
                    <a:pt x="5009" y="20733"/>
                    <a:pt x="8139" y="20733"/>
                    <a:pt x="11426" y="20861"/>
                  </a:cubicBezTo>
                  <a:cubicBezTo>
                    <a:pt x="14713" y="20990"/>
                    <a:pt x="18157" y="21247"/>
                    <a:pt x="21600" y="21504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8453222" y="799593"/>
              <a:ext cx="444631" cy="3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0" y="16200"/>
                  </a:moveTo>
                  <a:cubicBezTo>
                    <a:pt x="4868" y="10800"/>
                    <a:pt x="9735" y="5400"/>
                    <a:pt x="12549" y="2700"/>
                  </a:cubicBezTo>
                  <a:cubicBezTo>
                    <a:pt x="15363" y="0"/>
                    <a:pt x="16124" y="0"/>
                    <a:pt x="17417" y="0"/>
                  </a:cubicBezTo>
                  <a:cubicBezTo>
                    <a:pt x="18710" y="0"/>
                    <a:pt x="20535" y="0"/>
                    <a:pt x="21068" y="3600"/>
                  </a:cubicBezTo>
                  <a:cubicBezTo>
                    <a:pt x="21600" y="7200"/>
                    <a:pt x="20839" y="14400"/>
                    <a:pt x="20079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8472324" y="985418"/>
              <a:ext cx="189508" cy="50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49" fill="norm" stroke="1" extrusionOk="0">
                  <a:moveTo>
                    <a:pt x="0" y="1453"/>
                  </a:moveTo>
                  <a:cubicBezTo>
                    <a:pt x="5400" y="1043"/>
                    <a:pt x="10800" y="633"/>
                    <a:pt x="14760" y="359"/>
                  </a:cubicBezTo>
                  <a:cubicBezTo>
                    <a:pt x="18720" y="86"/>
                    <a:pt x="21240" y="-51"/>
                    <a:pt x="21420" y="17"/>
                  </a:cubicBezTo>
                  <a:cubicBezTo>
                    <a:pt x="21600" y="86"/>
                    <a:pt x="19440" y="359"/>
                    <a:pt x="16740" y="1316"/>
                  </a:cubicBezTo>
                  <a:cubicBezTo>
                    <a:pt x="14040" y="2273"/>
                    <a:pt x="10800" y="3914"/>
                    <a:pt x="8280" y="6033"/>
                  </a:cubicBezTo>
                  <a:cubicBezTo>
                    <a:pt x="5760" y="8152"/>
                    <a:pt x="3960" y="10749"/>
                    <a:pt x="3960" y="12253"/>
                  </a:cubicBezTo>
                  <a:cubicBezTo>
                    <a:pt x="3960" y="13757"/>
                    <a:pt x="5760" y="14167"/>
                    <a:pt x="7560" y="14372"/>
                  </a:cubicBezTo>
                  <a:cubicBezTo>
                    <a:pt x="9360" y="14577"/>
                    <a:pt x="11160" y="14577"/>
                    <a:pt x="12780" y="14372"/>
                  </a:cubicBezTo>
                  <a:cubicBezTo>
                    <a:pt x="14400" y="14167"/>
                    <a:pt x="15840" y="13757"/>
                    <a:pt x="17100" y="13278"/>
                  </a:cubicBezTo>
                  <a:cubicBezTo>
                    <a:pt x="18360" y="12800"/>
                    <a:pt x="19440" y="12253"/>
                    <a:pt x="20160" y="11638"/>
                  </a:cubicBezTo>
                  <a:cubicBezTo>
                    <a:pt x="20880" y="11022"/>
                    <a:pt x="21240" y="10339"/>
                    <a:pt x="20700" y="10271"/>
                  </a:cubicBezTo>
                  <a:cubicBezTo>
                    <a:pt x="20160" y="10202"/>
                    <a:pt x="18720" y="10749"/>
                    <a:pt x="17640" y="11706"/>
                  </a:cubicBezTo>
                  <a:cubicBezTo>
                    <a:pt x="16560" y="12663"/>
                    <a:pt x="15840" y="14030"/>
                    <a:pt x="16380" y="15739"/>
                  </a:cubicBezTo>
                  <a:cubicBezTo>
                    <a:pt x="16920" y="17448"/>
                    <a:pt x="18720" y="19498"/>
                    <a:pt x="20520" y="21549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9164308" y="264775"/>
              <a:ext cx="62491" cy="50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8240" y="0"/>
                  </a:moveTo>
                  <a:cubicBezTo>
                    <a:pt x="6080" y="3260"/>
                    <a:pt x="3920" y="6521"/>
                    <a:pt x="2300" y="9577"/>
                  </a:cubicBezTo>
                  <a:cubicBezTo>
                    <a:pt x="680" y="12634"/>
                    <a:pt x="-400" y="15487"/>
                    <a:pt x="140" y="17321"/>
                  </a:cubicBezTo>
                  <a:cubicBezTo>
                    <a:pt x="680" y="19155"/>
                    <a:pt x="2840" y="19970"/>
                    <a:pt x="6620" y="20513"/>
                  </a:cubicBezTo>
                  <a:cubicBezTo>
                    <a:pt x="10400" y="21057"/>
                    <a:pt x="15800" y="21328"/>
                    <a:pt x="2120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9245021" y="515923"/>
              <a:ext cx="133824" cy="22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0742" fill="norm" stroke="1" extrusionOk="0">
                  <a:moveTo>
                    <a:pt x="7499" y="632"/>
                  </a:moveTo>
                  <a:cubicBezTo>
                    <a:pt x="5045" y="5132"/>
                    <a:pt x="2590" y="9632"/>
                    <a:pt x="1363" y="12782"/>
                  </a:cubicBezTo>
                  <a:cubicBezTo>
                    <a:pt x="136" y="15932"/>
                    <a:pt x="136" y="17732"/>
                    <a:pt x="2345" y="19082"/>
                  </a:cubicBezTo>
                  <a:cubicBezTo>
                    <a:pt x="4554" y="20432"/>
                    <a:pt x="8972" y="21332"/>
                    <a:pt x="12409" y="20282"/>
                  </a:cubicBezTo>
                  <a:cubicBezTo>
                    <a:pt x="15845" y="19232"/>
                    <a:pt x="18299" y="16232"/>
                    <a:pt x="19527" y="13232"/>
                  </a:cubicBezTo>
                  <a:cubicBezTo>
                    <a:pt x="20754" y="10232"/>
                    <a:pt x="20754" y="7232"/>
                    <a:pt x="20509" y="4982"/>
                  </a:cubicBezTo>
                  <a:cubicBezTo>
                    <a:pt x="20263" y="2732"/>
                    <a:pt x="19772" y="1232"/>
                    <a:pt x="18054" y="482"/>
                  </a:cubicBezTo>
                  <a:cubicBezTo>
                    <a:pt x="16336" y="-268"/>
                    <a:pt x="13390" y="-268"/>
                    <a:pt x="9709" y="1382"/>
                  </a:cubicBezTo>
                  <a:cubicBezTo>
                    <a:pt x="6027" y="3032"/>
                    <a:pt x="1609" y="6332"/>
                    <a:pt x="381" y="9632"/>
                  </a:cubicBezTo>
                  <a:cubicBezTo>
                    <a:pt x="-846" y="12932"/>
                    <a:pt x="1118" y="16232"/>
                    <a:pt x="3081" y="1953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9383944" y="508176"/>
              <a:ext cx="228131" cy="53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416" fill="norm" stroke="1" extrusionOk="0">
                  <a:moveTo>
                    <a:pt x="17991" y="4008"/>
                  </a:moveTo>
                  <a:cubicBezTo>
                    <a:pt x="18283" y="3118"/>
                    <a:pt x="18575" y="2229"/>
                    <a:pt x="18429" y="1467"/>
                  </a:cubicBezTo>
                  <a:cubicBezTo>
                    <a:pt x="18283" y="704"/>
                    <a:pt x="17699" y="69"/>
                    <a:pt x="15948" y="6"/>
                  </a:cubicBezTo>
                  <a:cubicBezTo>
                    <a:pt x="14197" y="-58"/>
                    <a:pt x="11278" y="450"/>
                    <a:pt x="9088" y="1657"/>
                  </a:cubicBezTo>
                  <a:cubicBezTo>
                    <a:pt x="6899" y="2864"/>
                    <a:pt x="5440" y="4770"/>
                    <a:pt x="5148" y="5977"/>
                  </a:cubicBezTo>
                  <a:cubicBezTo>
                    <a:pt x="4856" y="7184"/>
                    <a:pt x="5732" y="7693"/>
                    <a:pt x="7775" y="8010"/>
                  </a:cubicBezTo>
                  <a:cubicBezTo>
                    <a:pt x="9818" y="8328"/>
                    <a:pt x="13029" y="8455"/>
                    <a:pt x="15364" y="7693"/>
                  </a:cubicBezTo>
                  <a:cubicBezTo>
                    <a:pt x="17699" y="6930"/>
                    <a:pt x="19159" y="5278"/>
                    <a:pt x="19888" y="5533"/>
                  </a:cubicBezTo>
                  <a:cubicBezTo>
                    <a:pt x="20618" y="5787"/>
                    <a:pt x="20618" y="7947"/>
                    <a:pt x="20764" y="10361"/>
                  </a:cubicBezTo>
                  <a:cubicBezTo>
                    <a:pt x="20910" y="12775"/>
                    <a:pt x="21202" y="15443"/>
                    <a:pt x="20180" y="17349"/>
                  </a:cubicBezTo>
                  <a:cubicBezTo>
                    <a:pt x="19159" y="19255"/>
                    <a:pt x="16824" y="20398"/>
                    <a:pt x="14051" y="20970"/>
                  </a:cubicBezTo>
                  <a:cubicBezTo>
                    <a:pt x="11278" y="21542"/>
                    <a:pt x="8067" y="21542"/>
                    <a:pt x="5440" y="21097"/>
                  </a:cubicBezTo>
                  <a:cubicBezTo>
                    <a:pt x="2813" y="20653"/>
                    <a:pt x="770" y="19763"/>
                    <a:pt x="186" y="18620"/>
                  </a:cubicBezTo>
                  <a:cubicBezTo>
                    <a:pt x="-398" y="17476"/>
                    <a:pt x="478" y="16078"/>
                    <a:pt x="1645" y="15189"/>
                  </a:cubicBezTo>
                  <a:cubicBezTo>
                    <a:pt x="2813" y="14300"/>
                    <a:pt x="4272" y="13918"/>
                    <a:pt x="5732" y="13537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9814054" y="251980"/>
              <a:ext cx="203237" cy="40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375" fill="norm" stroke="1" extrusionOk="0">
                  <a:moveTo>
                    <a:pt x="15000" y="2163"/>
                  </a:moveTo>
                  <a:cubicBezTo>
                    <a:pt x="15322" y="1332"/>
                    <a:pt x="15645" y="502"/>
                    <a:pt x="14839" y="169"/>
                  </a:cubicBezTo>
                  <a:cubicBezTo>
                    <a:pt x="14033" y="-163"/>
                    <a:pt x="12099" y="3"/>
                    <a:pt x="9519" y="585"/>
                  </a:cubicBezTo>
                  <a:cubicBezTo>
                    <a:pt x="6940" y="1166"/>
                    <a:pt x="3716" y="2163"/>
                    <a:pt x="1782" y="3077"/>
                  </a:cubicBezTo>
                  <a:cubicBezTo>
                    <a:pt x="-152" y="3991"/>
                    <a:pt x="-797" y="4822"/>
                    <a:pt x="1299" y="6400"/>
                  </a:cubicBezTo>
                  <a:cubicBezTo>
                    <a:pt x="3394" y="7979"/>
                    <a:pt x="8230" y="10305"/>
                    <a:pt x="11937" y="12132"/>
                  </a:cubicBezTo>
                  <a:cubicBezTo>
                    <a:pt x="15645" y="13960"/>
                    <a:pt x="18224" y="15289"/>
                    <a:pt x="19513" y="16369"/>
                  </a:cubicBezTo>
                  <a:cubicBezTo>
                    <a:pt x="20803" y="17449"/>
                    <a:pt x="20803" y="18280"/>
                    <a:pt x="20158" y="18945"/>
                  </a:cubicBezTo>
                  <a:cubicBezTo>
                    <a:pt x="19513" y="19609"/>
                    <a:pt x="18224" y="20108"/>
                    <a:pt x="15967" y="20523"/>
                  </a:cubicBezTo>
                  <a:cubicBezTo>
                    <a:pt x="13710" y="20939"/>
                    <a:pt x="10487" y="21271"/>
                    <a:pt x="7907" y="21354"/>
                  </a:cubicBezTo>
                  <a:cubicBezTo>
                    <a:pt x="5328" y="21437"/>
                    <a:pt x="3394" y="21271"/>
                    <a:pt x="2910" y="20855"/>
                  </a:cubicBezTo>
                  <a:cubicBezTo>
                    <a:pt x="2427" y="20440"/>
                    <a:pt x="3394" y="19775"/>
                    <a:pt x="4522" y="19111"/>
                  </a:cubicBezTo>
                  <a:cubicBezTo>
                    <a:pt x="5651" y="18446"/>
                    <a:pt x="6940" y="17782"/>
                    <a:pt x="8230" y="17117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10105428" y="436681"/>
              <a:ext cx="57303" cy="26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86"/>
                    <a:pt x="0" y="9771"/>
                    <a:pt x="3600" y="13371"/>
                  </a:cubicBezTo>
                  <a:cubicBezTo>
                    <a:pt x="7200" y="16971"/>
                    <a:pt x="14400" y="19286"/>
                    <a:pt x="2160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10120852" y="273535"/>
              <a:ext cx="41878" cy="11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604" fill="norm" stroke="1" extrusionOk="0">
                  <a:moveTo>
                    <a:pt x="20296" y="12078"/>
                  </a:moveTo>
                  <a:cubicBezTo>
                    <a:pt x="20296" y="6962"/>
                    <a:pt x="20296" y="1846"/>
                    <a:pt x="16439" y="425"/>
                  </a:cubicBezTo>
                  <a:cubicBezTo>
                    <a:pt x="12582" y="-996"/>
                    <a:pt x="4867" y="1278"/>
                    <a:pt x="1782" y="5257"/>
                  </a:cubicBezTo>
                  <a:cubicBezTo>
                    <a:pt x="-1304" y="9236"/>
                    <a:pt x="239" y="14920"/>
                    <a:pt x="1782" y="20604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10210481" y="449746"/>
              <a:ext cx="136888" cy="22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3014" y="4111"/>
                  </a:moveTo>
                  <a:cubicBezTo>
                    <a:pt x="2009" y="8846"/>
                    <a:pt x="1005" y="13580"/>
                    <a:pt x="502" y="16687"/>
                  </a:cubicBezTo>
                  <a:cubicBezTo>
                    <a:pt x="0" y="19794"/>
                    <a:pt x="0" y="21273"/>
                    <a:pt x="0" y="21273"/>
                  </a:cubicBezTo>
                  <a:cubicBezTo>
                    <a:pt x="0" y="21273"/>
                    <a:pt x="0" y="19794"/>
                    <a:pt x="1005" y="16835"/>
                  </a:cubicBezTo>
                  <a:cubicBezTo>
                    <a:pt x="2009" y="13876"/>
                    <a:pt x="4019" y="9437"/>
                    <a:pt x="6028" y="6626"/>
                  </a:cubicBezTo>
                  <a:cubicBezTo>
                    <a:pt x="8037" y="3815"/>
                    <a:pt x="10047" y="2632"/>
                    <a:pt x="12307" y="1596"/>
                  </a:cubicBezTo>
                  <a:cubicBezTo>
                    <a:pt x="14567" y="561"/>
                    <a:pt x="17079" y="-327"/>
                    <a:pt x="18837" y="117"/>
                  </a:cubicBezTo>
                  <a:cubicBezTo>
                    <a:pt x="20595" y="561"/>
                    <a:pt x="21600" y="2336"/>
                    <a:pt x="21600" y="5739"/>
                  </a:cubicBezTo>
                  <a:cubicBezTo>
                    <a:pt x="21600" y="9141"/>
                    <a:pt x="20595" y="14172"/>
                    <a:pt x="19591" y="1920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10484733" y="0"/>
              <a:ext cx="165063" cy="109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93" fill="norm" stroke="1" extrusionOk="0">
                  <a:moveTo>
                    <a:pt x="21131" y="699"/>
                  </a:moveTo>
                  <a:cubicBezTo>
                    <a:pt x="21131" y="386"/>
                    <a:pt x="21131" y="73"/>
                    <a:pt x="20316" y="11"/>
                  </a:cubicBezTo>
                  <a:cubicBezTo>
                    <a:pt x="19501" y="-52"/>
                    <a:pt x="17871" y="136"/>
                    <a:pt x="15222" y="1138"/>
                  </a:cubicBezTo>
                  <a:cubicBezTo>
                    <a:pt x="12573" y="2139"/>
                    <a:pt x="8905" y="3955"/>
                    <a:pt x="6256" y="5990"/>
                  </a:cubicBezTo>
                  <a:cubicBezTo>
                    <a:pt x="3606" y="8025"/>
                    <a:pt x="1976" y="10278"/>
                    <a:pt x="957" y="12407"/>
                  </a:cubicBezTo>
                  <a:cubicBezTo>
                    <a:pt x="-61" y="14536"/>
                    <a:pt x="-469" y="16539"/>
                    <a:pt x="754" y="18042"/>
                  </a:cubicBezTo>
                  <a:cubicBezTo>
                    <a:pt x="1976" y="19545"/>
                    <a:pt x="4829" y="20546"/>
                    <a:pt x="7274" y="21047"/>
                  </a:cubicBezTo>
                  <a:cubicBezTo>
                    <a:pt x="9720" y="21548"/>
                    <a:pt x="11757" y="21548"/>
                    <a:pt x="13388" y="21423"/>
                  </a:cubicBezTo>
                  <a:cubicBezTo>
                    <a:pt x="15018" y="21298"/>
                    <a:pt x="16241" y="21047"/>
                    <a:pt x="16852" y="20734"/>
                  </a:cubicBezTo>
                  <a:cubicBezTo>
                    <a:pt x="17463" y="20421"/>
                    <a:pt x="17463" y="20045"/>
                    <a:pt x="17463" y="1967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10765143" y="13644"/>
              <a:ext cx="285767" cy="465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195" fill="norm" stroke="1" extrusionOk="0">
                  <a:moveTo>
                    <a:pt x="4217" y="6652"/>
                  </a:moveTo>
                  <a:cubicBezTo>
                    <a:pt x="3980" y="5928"/>
                    <a:pt x="3742" y="5203"/>
                    <a:pt x="3267" y="5203"/>
                  </a:cubicBezTo>
                  <a:cubicBezTo>
                    <a:pt x="2793" y="5203"/>
                    <a:pt x="2081" y="5928"/>
                    <a:pt x="1369" y="8030"/>
                  </a:cubicBezTo>
                  <a:cubicBezTo>
                    <a:pt x="656" y="10132"/>
                    <a:pt x="-56" y="13611"/>
                    <a:pt x="182" y="16075"/>
                  </a:cubicBezTo>
                  <a:cubicBezTo>
                    <a:pt x="419" y="18540"/>
                    <a:pt x="1606" y="19989"/>
                    <a:pt x="3030" y="20714"/>
                  </a:cubicBezTo>
                  <a:cubicBezTo>
                    <a:pt x="4454" y="21439"/>
                    <a:pt x="6116" y="21439"/>
                    <a:pt x="8133" y="20062"/>
                  </a:cubicBezTo>
                  <a:cubicBezTo>
                    <a:pt x="10151" y="18685"/>
                    <a:pt x="12525" y="15930"/>
                    <a:pt x="13474" y="12669"/>
                  </a:cubicBezTo>
                  <a:cubicBezTo>
                    <a:pt x="14423" y="9407"/>
                    <a:pt x="13949" y="5638"/>
                    <a:pt x="13355" y="3391"/>
                  </a:cubicBezTo>
                  <a:cubicBezTo>
                    <a:pt x="12762" y="1144"/>
                    <a:pt x="12050" y="419"/>
                    <a:pt x="10507" y="129"/>
                  </a:cubicBezTo>
                  <a:cubicBezTo>
                    <a:pt x="8964" y="-161"/>
                    <a:pt x="6590" y="-16"/>
                    <a:pt x="4454" y="1144"/>
                  </a:cubicBezTo>
                  <a:cubicBezTo>
                    <a:pt x="2318" y="2303"/>
                    <a:pt x="419" y="4478"/>
                    <a:pt x="63" y="6218"/>
                  </a:cubicBezTo>
                  <a:cubicBezTo>
                    <a:pt x="-293" y="7957"/>
                    <a:pt x="894" y="9262"/>
                    <a:pt x="2674" y="9914"/>
                  </a:cubicBezTo>
                  <a:cubicBezTo>
                    <a:pt x="4454" y="10567"/>
                    <a:pt x="6828" y="10567"/>
                    <a:pt x="10032" y="10277"/>
                  </a:cubicBezTo>
                  <a:cubicBezTo>
                    <a:pt x="13237" y="9987"/>
                    <a:pt x="17272" y="9407"/>
                    <a:pt x="21307" y="8827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10964109" y="369828"/>
              <a:ext cx="29499" cy="238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744"/>
                    <a:pt x="2735" y="7488"/>
                    <a:pt x="575" y="11088"/>
                  </a:cubicBezTo>
                  <a:cubicBezTo>
                    <a:pt x="-1585" y="14688"/>
                    <a:pt x="2735" y="18144"/>
                    <a:pt x="7055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11017347" y="337865"/>
              <a:ext cx="215018" cy="22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085" fill="norm" stroke="1" extrusionOk="0">
                  <a:moveTo>
                    <a:pt x="4302" y="4682"/>
                  </a:moveTo>
                  <a:cubicBezTo>
                    <a:pt x="4620" y="3223"/>
                    <a:pt x="4937" y="1763"/>
                    <a:pt x="6208" y="888"/>
                  </a:cubicBezTo>
                  <a:cubicBezTo>
                    <a:pt x="7479" y="12"/>
                    <a:pt x="9702" y="-280"/>
                    <a:pt x="10973" y="304"/>
                  </a:cubicBezTo>
                  <a:cubicBezTo>
                    <a:pt x="12243" y="888"/>
                    <a:pt x="12561" y="2347"/>
                    <a:pt x="11449" y="4682"/>
                  </a:cubicBezTo>
                  <a:cubicBezTo>
                    <a:pt x="10337" y="7017"/>
                    <a:pt x="7796" y="10228"/>
                    <a:pt x="6049" y="12417"/>
                  </a:cubicBezTo>
                  <a:cubicBezTo>
                    <a:pt x="4302" y="14606"/>
                    <a:pt x="3349" y="15774"/>
                    <a:pt x="2237" y="16796"/>
                  </a:cubicBezTo>
                  <a:cubicBezTo>
                    <a:pt x="1126" y="17817"/>
                    <a:pt x="-145" y="18693"/>
                    <a:pt x="14" y="19569"/>
                  </a:cubicBezTo>
                  <a:cubicBezTo>
                    <a:pt x="173" y="20444"/>
                    <a:pt x="1761" y="21320"/>
                    <a:pt x="5573" y="21028"/>
                  </a:cubicBezTo>
                  <a:cubicBezTo>
                    <a:pt x="9384" y="20736"/>
                    <a:pt x="15420" y="19277"/>
                    <a:pt x="21455" y="17817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10630695" y="714605"/>
              <a:ext cx="438585" cy="2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0873" fill="norm" stroke="1" extrusionOk="0">
                  <a:moveTo>
                    <a:pt x="0" y="6473"/>
                  </a:moveTo>
                  <a:cubicBezTo>
                    <a:pt x="3108" y="8873"/>
                    <a:pt x="6216" y="11273"/>
                    <a:pt x="9324" y="10073"/>
                  </a:cubicBezTo>
                  <a:cubicBezTo>
                    <a:pt x="12432" y="8873"/>
                    <a:pt x="15540" y="4073"/>
                    <a:pt x="17715" y="1673"/>
                  </a:cubicBezTo>
                  <a:cubicBezTo>
                    <a:pt x="19891" y="-727"/>
                    <a:pt x="21134" y="-727"/>
                    <a:pt x="21367" y="2873"/>
                  </a:cubicBezTo>
                  <a:cubicBezTo>
                    <a:pt x="21600" y="6473"/>
                    <a:pt x="20823" y="13673"/>
                    <a:pt x="20046" y="2087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10793050" y="924549"/>
              <a:ext cx="324712" cy="19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8143"/>
                  </a:moveTo>
                  <a:cubicBezTo>
                    <a:pt x="0" y="6428"/>
                    <a:pt x="0" y="4714"/>
                    <a:pt x="529" y="3514"/>
                  </a:cubicBezTo>
                  <a:cubicBezTo>
                    <a:pt x="1059" y="2314"/>
                    <a:pt x="2118" y="1628"/>
                    <a:pt x="3282" y="1114"/>
                  </a:cubicBezTo>
                  <a:cubicBezTo>
                    <a:pt x="4447" y="600"/>
                    <a:pt x="5718" y="257"/>
                    <a:pt x="6882" y="85"/>
                  </a:cubicBezTo>
                  <a:cubicBezTo>
                    <a:pt x="8047" y="-86"/>
                    <a:pt x="9106" y="-86"/>
                    <a:pt x="9635" y="943"/>
                  </a:cubicBezTo>
                  <a:cubicBezTo>
                    <a:pt x="10165" y="1971"/>
                    <a:pt x="10165" y="4028"/>
                    <a:pt x="9106" y="6943"/>
                  </a:cubicBezTo>
                  <a:cubicBezTo>
                    <a:pt x="8047" y="9857"/>
                    <a:pt x="5929" y="13628"/>
                    <a:pt x="4553" y="16200"/>
                  </a:cubicBezTo>
                  <a:cubicBezTo>
                    <a:pt x="3176" y="18771"/>
                    <a:pt x="2541" y="20143"/>
                    <a:pt x="2753" y="20828"/>
                  </a:cubicBezTo>
                  <a:cubicBezTo>
                    <a:pt x="2965" y="21514"/>
                    <a:pt x="4024" y="21514"/>
                    <a:pt x="6565" y="20828"/>
                  </a:cubicBezTo>
                  <a:cubicBezTo>
                    <a:pt x="9106" y="20143"/>
                    <a:pt x="13129" y="18771"/>
                    <a:pt x="15776" y="17743"/>
                  </a:cubicBezTo>
                  <a:cubicBezTo>
                    <a:pt x="18424" y="16714"/>
                    <a:pt x="19694" y="16028"/>
                    <a:pt x="20435" y="14657"/>
                  </a:cubicBezTo>
                  <a:cubicBezTo>
                    <a:pt x="21176" y="13285"/>
                    <a:pt x="21388" y="11228"/>
                    <a:pt x="21600" y="9171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11146412" y="27514"/>
              <a:ext cx="255372" cy="109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508" fill="norm" stroke="1" extrusionOk="0">
                  <a:moveTo>
                    <a:pt x="11854" y="158"/>
                  </a:moveTo>
                  <a:cubicBezTo>
                    <a:pt x="13171" y="33"/>
                    <a:pt x="14488" y="-92"/>
                    <a:pt x="15673" y="95"/>
                  </a:cubicBezTo>
                  <a:cubicBezTo>
                    <a:pt x="16859" y="283"/>
                    <a:pt x="17912" y="782"/>
                    <a:pt x="18702" y="1999"/>
                  </a:cubicBezTo>
                  <a:cubicBezTo>
                    <a:pt x="19493" y="3217"/>
                    <a:pt x="20020" y="5152"/>
                    <a:pt x="20546" y="7087"/>
                  </a:cubicBezTo>
                  <a:cubicBezTo>
                    <a:pt x="21073" y="9022"/>
                    <a:pt x="21600" y="10958"/>
                    <a:pt x="20415" y="12799"/>
                  </a:cubicBezTo>
                  <a:cubicBezTo>
                    <a:pt x="19229" y="14641"/>
                    <a:pt x="16332" y="16389"/>
                    <a:pt x="12644" y="17825"/>
                  </a:cubicBezTo>
                  <a:cubicBezTo>
                    <a:pt x="8956" y="19261"/>
                    <a:pt x="4478" y="20384"/>
                    <a:pt x="0" y="21508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</p:grpSp>
      <p:grpSp>
        <p:nvGrpSpPr>
          <p:cNvPr id="763" name="Drawing"/>
          <p:cNvGrpSpPr/>
          <p:nvPr/>
        </p:nvGrpSpPr>
        <p:grpSpPr>
          <a:xfrm>
            <a:off x="2880438" y="5863922"/>
            <a:ext cx="8976676" cy="1002784"/>
            <a:chOff x="0" y="0"/>
            <a:chExt cx="8976675" cy="1002783"/>
          </a:xfrm>
        </p:grpSpPr>
        <p:sp>
          <p:nvSpPr>
            <p:cNvPr id="740" name="Line"/>
            <p:cNvSpPr/>
            <p:nvPr/>
          </p:nvSpPr>
          <p:spPr>
            <a:xfrm>
              <a:off x="0" y="309184"/>
              <a:ext cx="524647" cy="53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97" fill="norm" stroke="1" extrusionOk="0">
                  <a:moveTo>
                    <a:pt x="6221" y="5225"/>
                  </a:moveTo>
                  <a:cubicBezTo>
                    <a:pt x="6091" y="4330"/>
                    <a:pt x="5961" y="3436"/>
                    <a:pt x="5765" y="3372"/>
                  </a:cubicBezTo>
                  <a:cubicBezTo>
                    <a:pt x="5570" y="3308"/>
                    <a:pt x="5310" y="4075"/>
                    <a:pt x="4920" y="5800"/>
                  </a:cubicBezTo>
                  <a:cubicBezTo>
                    <a:pt x="4529" y="7526"/>
                    <a:pt x="4009" y="10210"/>
                    <a:pt x="3944" y="12766"/>
                  </a:cubicBezTo>
                  <a:cubicBezTo>
                    <a:pt x="3879" y="15322"/>
                    <a:pt x="4269" y="17750"/>
                    <a:pt x="5245" y="19284"/>
                  </a:cubicBezTo>
                  <a:cubicBezTo>
                    <a:pt x="6221" y="20818"/>
                    <a:pt x="7782" y="21457"/>
                    <a:pt x="9084" y="21393"/>
                  </a:cubicBezTo>
                  <a:cubicBezTo>
                    <a:pt x="10385" y="21329"/>
                    <a:pt x="11426" y="20562"/>
                    <a:pt x="12141" y="18773"/>
                  </a:cubicBezTo>
                  <a:cubicBezTo>
                    <a:pt x="12857" y="16984"/>
                    <a:pt x="13247" y="14172"/>
                    <a:pt x="12467" y="11168"/>
                  </a:cubicBezTo>
                  <a:cubicBezTo>
                    <a:pt x="11686" y="8165"/>
                    <a:pt x="9734" y="4969"/>
                    <a:pt x="7782" y="2988"/>
                  </a:cubicBezTo>
                  <a:cubicBezTo>
                    <a:pt x="5831" y="1007"/>
                    <a:pt x="3879" y="240"/>
                    <a:pt x="2643" y="49"/>
                  </a:cubicBezTo>
                  <a:cubicBezTo>
                    <a:pt x="1406" y="-143"/>
                    <a:pt x="886" y="240"/>
                    <a:pt x="496" y="1135"/>
                  </a:cubicBezTo>
                  <a:cubicBezTo>
                    <a:pt x="105" y="2030"/>
                    <a:pt x="-155" y="3436"/>
                    <a:pt x="105" y="4650"/>
                  </a:cubicBezTo>
                  <a:cubicBezTo>
                    <a:pt x="365" y="5864"/>
                    <a:pt x="1146" y="6887"/>
                    <a:pt x="3488" y="7590"/>
                  </a:cubicBezTo>
                  <a:cubicBezTo>
                    <a:pt x="5831" y="8292"/>
                    <a:pt x="9734" y="8676"/>
                    <a:pt x="12987" y="8548"/>
                  </a:cubicBezTo>
                  <a:cubicBezTo>
                    <a:pt x="16240" y="8420"/>
                    <a:pt x="18843" y="7781"/>
                    <a:pt x="21445" y="7142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433495" y="735374"/>
              <a:ext cx="14750" cy="26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914"/>
                    <a:pt x="-1585" y="11829"/>
                    <a:pt x="575" y="15429"/>
                  </a:cubicBezTo>
                  <a:cubicBezTo>
                    <a:pt x="2735" y="19029"/>
                    <a:pt x="11375" y="20314"/>
                    <a:pt x="20015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515096" y="715454"/>
              <a:ext cx="248309" cy="25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4809"/>
                  </a:moveTo>
                  <a:cubicBezTo>
                    <a:pt x="831" y="3492"/>
                    <a:pt x="1662" y="2175"/>
                    <a:pt x="3462" y="1253"/>
                  </a:cubicBezTo>
                  <a:cubicBezTo>
                    <a:pt x="5262" y="331"/>
                    <a:pt x="8031" y="-196"/>
                    <a:pt x="9831" y="67"/>
                  </a:cubicBezTo>
                  <a:cubicBezTo>
                    <a:pt x="11631" y="331"/>
                    <a:pt x="12462" y="1385"/>
                    <a:pt x="11769" y="3887"/>
                  </a:cubicBezTo>
                  <a:cubicBezTo>
                    <a:pt x="11077" y="6389"/>
                    <a:pt x="8862" y="10341"/>
                    <a:pt x="7200" y="12843"/>
                  </a:cubicBezTo>
                  <a:cubicBezTo>
                    <a:pt x="5538" y="15345"/>
                    <a:pt x="4431" y="16399"/>
                    <a:pt x="3185" y="17321"/>
                  </a:cubicBezTo>
                  <a:cubicBezTo>
                    <a:pt x="1938" y="18243"/>
                    <a:pt x="554" y="19033"/>
                    <a:pt x="554" y="19560"/>
                  </a:cubicBezTo>
                  <a:cubicBezTo>
                    <a:pt x="554" y="20087"/>
                    <a:pt x="1938" y="20350"/>
                    <a:pt x="5677" y="20614"/>
                  </a:cubicBezTo>
                  <a:cubicBezTo>
                    <a:pt x="9415" y="20877"/>
                    <a:pt x="15508" y="21141"/>
                    <a:pt x="21600" y="21404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1021262" y="611220"/>
              <a:ext cx="286511" cy="3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0" y="14400"/>
                    <a:pt x="9120" y="7200"/>
                    <a:pt x="12720" y="3600"/>
                  </a:cubicBezTo>
                  <a:cubicBezTo>
                    <a:pt x="16320" y="0"/>
                    <a:pt x="18960" y="0"/>
                    <a:pt x="2160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1651583" y="372462"/>
              <a:ext cx="19102" cy="36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684"/>
                    <a:pt x="21600" y="11368"/>
                    <a:pt x="18000" y="14968"/>
                  </a:cubicBezTo>
                  <a:cubicBezTo>
                    <a:pt x="14400" y="18568"/>
                    <a:pt x="7200" y="20084"/>
                    <a:pt x="0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1584731" y="311034"/>
              <a:ext cx="888180" cy="423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10365"/>
                  </a:moveTo>
                  <a:cubicBezTo>
                    <a:pt x="542" y="7302"/>
                    <a:pt x="1084" y="4239"/>
                    <a:pt x="1781" y="2466"/>
                  </a:cubicBezTo>
                  <a:cubicBezTo>
                    <a:pt x="2477" y="693"/>
                    <a:pt x="3329" y="209"/>
                    <a:pt x="3987" y="48"/>
                  </a:cubicBezTo>
                  <a:cubicBezTo>
                    <a:pt x="4645" y="-113"/>
                    <a:pt x="5110" y="48"/>
                    <a:pt x="5187" y="1902"/>
                  </a:cubicBezTo>
                  <a:cubicBezTo>
                    <a:pt x="5265" y="3756"/>
                    <a:pt x="4955" y="7302"/>
                    <a:pt x="4413" y="9720"/>
                  </a:cubicBezTo>
                  <a:cubicBezTo>
                    <a:pt x="3871" y="12138"/>
                    <a:pt x="3097" y="13427"/>
                    <a:pt x="2516" y="14153"/>
                  </a:cubicBezTo>
                  <a:cubicBezTo>
                    <a:pt x="1935" y="14878"/>
                    <a:pt x="1548" y="15039"/>
                    <a:pt x="1548" y="14959"/>
                  </a:cubicBezTo>
                  <a:cubicBezTo>
                    <a:pt x="1548" y="14878"/>
                    <a:pt x="1935" y="14556"/>
                    <a:pt x="2245" y="14717"/>
                  </a:cubicBezTo>
                  <a:cubicBezTo>
                    <a:pt x="2555" y="14878"/>
                    <a:pt x="2787" y="15523"/>
                    <a:pt x="3135" y="16571"/>
                  </a:cubicBezTo>
                  <a:cubicBezTo>
                    <a:pt x="3484" y="17618"/>
                    <a:pt x="3948" y="19069"/>
                    <a:pt x="4606" y="19875"/>
                  </a:cubicBezTo>
                  <a:cubicBezTo>
                    <a:pt x="5265" y="20681"/>
                    <a:pt x="6116" y="20842"/>
                    <a:pt x="6852" y="20439"/>
                  </a:cubicBezTo>
                  <a:cubicBezTo>
                    <a:pt x="7587" y="20036"/>
                    <a:pt x="8206" y="19069"/>
                    <a:pt x="8632" y="17457"/>
                  </a:cubicBezTo>
                  <a:cubicBezTo>
                    <a:pt x="9058" y="15845"/>
                    <a:pt x="9290" y="13588"/>
                    <a:pt x="9252" y="12218"/>
                  </a:cubicBezTo>
                  <a:cubicBezTo>
                    <a:pt x="9213" y="10848"/>
                    <a:pt x="8903" y="10365"/>
                    <a:pt x="8516" y="10123"/>
                  </a:cubicBezTo>
                  <a:cubicBezTo>
                    <a:pt x="8129" y="9881"/>
                    <a:pt x="7665" y="9881"/>
                    <a:pt x="7316" y="10203"/>
                  </a:cubicBezTo>
                  <a:cubicBezTo>
                    <a:pt x="6968" y="10526"/>
                    <a:pt x="6735" y="11171"/>
                    <a:pt x="6581" y="12380"/>
                  </a:cubicBezTo>
                  <a:cubicBezTo>
                    <a:pt x="6426" y="13588"/>
                    <a:pt x="6348" y="15362"/>
                    <a:pt x="6542" y="16893"/>
                  </a:cubicBezTo>
                  <a:cubicBezTo>
                    <a:pt x="6735" y="18424"/>
                    <a:pt x="7200" y="19714"/>
                    <a:pt x="7626" y="20439"/>
                  </a:cubicBezTo>
                  <a:cubicBezTo>
                    <a:pt x="8052" y="21165"/>
                    <a:pt x="8439" y="21326"/>
                    <a:pt x="8865" y="21406"/>
                  </a:cubicBezTo>
                  <a:cubicBezTo>
                    <a:pt x="9290" y="21487"/>
                    <a:pt x="9755" y="21487"/>
                    <a:pt x="10258" y="20681"/>
                  </a:cubicBezTo>
                  <a:cubicBezTo>
                    <a:pt x="10761" y="19875"/>
                    <a:pt x="11303" y="18263"/>
                    <a:pt x="11574" y="15200"/>
                  </a:cubicBezTo>
                  <a:cubicBezTo>
                    <a:pt x="11845" y="12138"/>
                    <a:pt x="11845" y="7624"/>
                    <a:pt x="11729" y="4803"/>
                  </a:cubicBezTo>
                  <a:cubicBezTo>
                    <a:pt x="11613" y="1983"/>
                    <a:pt x="11381" y="854"/>
                    <a:pt x="11226" y="774"/>
                  </a:cubicBezTo>
                  <a:cubicBezTo>
                    <a:pt x="11071" y="693"/>
                    <a:pt x="10994" y="1660"/>
                    <a:pt x="10994" y="4239"/>
                  </a:cubicBezTo>
                  <a:cubicBezTo>
                    <a:pt x="10994" y="6818"/>
                    <a:pt x="11071" y="11009"/>
                    <a:pt x="11303" y="13830"/>
                  </a:cubicBezTo>
                  <a:cubicBezTo>
                    <a:pt x="11535" y="16651"/>
                    <a:pt x="11923" y="18102"/>
                    <a:pt x="12310" y="18988"/>
                  </a:cubicBezTo>
                  <a:cubicBezTo>
                    <a:pt x="12697" y="19875"/>
                    <a:pt x="13084" y="20197"/>
                    <a:pt x="13471" y="20359"/>
                  </a:cubicBezTo>
                  <a:cubicBezTo>
                    <a:pt x="13858" y="20520"/>
                    <a:pt x="14245" y="20520"/>
                    <a:pt x="14748" y="19794"/>
                  </a:cubicBezTo>
                  <a:cubicBezTo>
                    <a:pt x="15252" y="19069"/>
                    <a:pt x="15871" y="17618"/>
                    <a:pt x="16219" y="16409"/>
                  </a:cubicBezTo>
                  <a:cubicBezTo>
                    <a:pt x="16568" y="15200"/>
                    <a:pt x="16645" y="14233"/>
                    <a:pt x="16684" y="13347"/>
                  </a:cubicBezTo>
                  <a:cubicBezTo>
                    <a:pt x="16723" y="12460"/>
                    <a:pt x="16723" y="11654"/>
                    <a:pt x="16529" y="10929"/>
                  </a:cubicBezTo>
                  <a:cubicBezTo>
                    <a:pt x="16335" y="10203"/>
                    <a:pt x="15948" y="9559"/>
                    <a:pt x="15523" y="9397"/>
                  </a:cubicBezTo>
                  <a:cubicBezTo>
                    <a:pt x="15097" y="9236"/>
                    <a:pt x="14632" y="9559"/>
                    <a:pt x="14206" y="10526"/>
                  </a:cubicBezTo>
                  <a:cubicBezTo>
                    <a:pt x="13781" y="11493"/>
                    <a:pt x="13394" y="13105"/>
                    <a:pt x="13200" y="14556"/>
                  </a:cubicBezTo>
                  <a:cubicBezTo>
                    <a:pt x="13006" y="16006"/>
                    <a:pt x="13006" y="17296"/>
                    <a:pt x="13161" y="18183"/>
                  </a:cubicBezTo>
                  <a:cubicBezTo>
                    <a:pt x="13316" y="19069"/>
                    <a:pt x="13626" y="19553"/>
                    <a:pt x="13974" y="19794"/>
                  </a:cubicBezTo>
                  <a:cubicBezTo>
                    <a:pt x="14323" y="20036"/>
                    <a:pt x="14710" y="20036"/>
                    <a:pt x="15135" y="19230"/>
                  </a:cubicBezTo>
                  <a:cubicBezTo>
                    <a:pt x="15561" y="18424"/>
                    <a:pt x="16026" y="16812"/>
                    <a:pt x="16335" y="15603"/>
                  </a:cubicBezTo>
                  <a:cubicBezTo>
                    <a:pt x="16645" y="14394"/>
                    <a:pt x="16800" y="13588"/>
                    <a:pt x="16877" y="12783"/>
                  </a:cubicBezTo>
                  <a:cubicBezTo>
                    <a:pt x="16955" y="11977"/>
                    <a:pt x="16955" y="11171"/>
                    <a:pt x="16877" y="11332"/>
                  </a:cubicBezTo>
                  <a:cubicBezTo>
                    <a:pt x="16800" y="11493"/>
                    <a:pt x="16645" y="12621"/>
                    <a:pt x="16529" y="13991"/>
                  </a:cubicBezTo>
                  <a:cubicBezTo>
                    <a:pt x="16413" y="15362"/>
                    <a:pt x="16335" y="16974"/>
                    <a:pt x="16413" y="18102"/>
                  </a:cubicBezTo>
                  <a:cubicBezTo>
                    <a:pt x="16490" y="19230"/>
                    <a:pt x="16723" y="19875"/>
                    <a:pt x="17032" y="20278"/>
                  </a:cubicBezTo>
                  <a:cubicBezTo>
                    <a:pt x="17342" y="20681"/>
                    <a:pt x="17729" y="20842"/>
                    <a:pt x="18116" y="20842"/>
                  </a:cubicBezTo>
                  <a:cubicBezTo>
                    <a:pt x="18503" y="20842"/>
                    <a:pt x="18890" y="20681"/>
                    <a:pt x="19316" y="19391"/>
                  </a:cubicBezTo>
                  <a:cubicBezTo>
                    <a:pt x="19742" y="18102"/>
                    <a:pt x="20206" y="15684"/>
                    <a:pt x="20439" y="12944"/>
                  </a:cubicBezTo>
                  <a:cubicBezTo>
                    <a:pt x="20671" y="10203"/>
                    <a:pt x="20671" y="7141"/>
                    <a:pt x="20632" y="5126"/>
                  </a:cubicBezTo>
                  <a:cubicBezTo>
                    <a:pt x="20594" y="3111"/>
                    <a:pt x="20516" y="2144"/>
                    <a:pt x="20400" y="2224"/>
                  </a:cubicBezTo>
                  <a:cubicBezTo>
                    <a:pt x="20284" y="2305"/>
                    <a:pt x="20129" y="3433"/>
                    <a:pt x="20168" y="5851"/>
                  </a:cubicBezTo>
                  <a:cubicBezTo>
                    <a:pt x="20206" y="8269"/>
                    <a:pt x="20439" y="11977"/>
                    <a:pt x="20710" y="14556"/>
                  </a:cubicBezTo>
                  <a:cubicBezTo>
                    <a:pt x="20981" y="17135"/>
                    <a:pt x="21290" y="18586"/>
                    <a:pt x="21600" y="20036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2329656" y="424854"/>
              <a:ext cx="315161" cy="23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4828"/>
                  </a:moveTo>
                  <a:cubicBezTo>
                    <a:pt x="2400" y="5412"/>
                    <a:pt x="4800" y="5996"/>
                    <a:pt x="7091" y="5558"/>
                  </a:cubicBezTo>
                  <a:cubicBezTo>
                    <a:pt x="9382" y="5120"/>
                    <a:pt x="11564" y="3661"/>
                    <a:pt x="12982" y="2347"/>
                  </a:cubicBezTo>
                  <a:cubicBezTo>
                    <a:pt x="14400" y="1034"/>
                    <a:pt x="15055" y="-134"/>
                    <a:pt x="15382" y="12"/>
                  </a:cubicBezTo>
                  <a:cubicBezTo>
                    <a:pt x="15709" y="158"/>
                    <a:pt x="15709" y="1617"/>
                    <a:pt x="15709" y="4536"/>
                  </a:cubicBezTo>
                  <a:cubicBezTo>
                    <a:pt x="15709" y="7455"/>
                    <a:pt x="15709" y="11834"/>
                    <a:pt x="16691" y="14898"/>
                  </a:cubicBezTo>
                  <a:cubicBezTo>
                    <a:pt x="17673" y="17963"/>
                    <a:pt x="19636" y="19715"/>
                    <a:pt x="21600" y="21466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2573462" y="226080"/>
              <a:ext cx="70160" cy="15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160" fill="norm" stroke="1" extrusionOk="0">
                  <a:moveTo>
                    <a:pt x="12598" y="8200"/>
                  </a:moveTo>
                  <a:cubicBezTo>
                    <a:pt x="9780" y="9928"/>
                    <a:pt x="6963" y="11656"/>
                    <a:pt x="7433" y="13168"/>
                  </a:cubicBezTo>
                  <a:cubicBezTo>
                    <a:pt x="7902" y="14680"/>
                    <a:pt x="11659" y="15976"/>
                    <a:pt x="14476" y="15544"/>
                  </a:cubicBezTo>
                  <a:cubicBezTo>
                    <a:pt x="17294" y="15112"/>
                    <a:pt x="19172" y="12952"/>
                    <a:pt x="20111" y="10144"/>
                  </a:cubicBezTo>
                  <a:cubicBezTo>
                    <a:pt x="21050" y="7336"/>
                    <a:pt x="21050" y="3880"/>
                    <a:pt x="18702" y="1936"/>
                  </a:cubicBezTo>
                  <a:cubicBezTo>
                    <a:pt x="16354" y="-8"/>
                    <a:pt x="11659" y="-440"/>
                    <a:pt x="7902" y="424"/>
                  </a:cubicBezTo>
                  <a:cubicBezTo>
                    <a:pt x="4146" y="1288"/>
                    <a:pt x="1328" y="3448"/>
                    <a:pt x="389" y="7120"/>
                  </a:cubicBezTo>
                  <a:cubicBezTo>
                    <a:pt x="-550" y="10792"/>
                    <a:pt x="389" y="15976"/>
                    <a:pt x="1328" y="2116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2696920" y="429764"/>
              <a:ext cx="167555" cy="261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77" fill="norm" stroke="1" extrusionOk="0">
                  <a:moveTo>
                    <a:pt x="665" y="0"/>
                  </a:moveTo>
                  <a:cubicBezTo>
                    <a:pt x="258" y="2863"/>
                    <a:pt x="-150" y="5725"/>
                    <a:pt x="54" y="8718"/>
                  </a:cubicBezTo>
                  <a:cubicBezTo>
                    <a:pt x="258" y="11711"/>
                    <a:pt x="1073" y="14834"/>
                    <a:pt x="1888" y="17176"/>
                  </a:cubicBezTo>
                  <a:cubicBezTo>
                    <a:pt x="2703" y="19518"/>
                    <a:pt x="3518" y="21080"/>
                    <a:pt x="4741" y="21340"/>
                  </a:cubicBezTo>
                  <a:cubicBezTo>
                    <a:pt x="5963" y="21600"/>
                    <a:pt x="7593" y="20559"/>
                    <a:pt x="10446" y="16786"/>
                  </a:cubicBezTo>
                  <a:cubicBezTo>
                    <a:pt x="13299" y="13012"/>
                    <a:pt x="17375" y="6506"/>
                    <a:pt x="21450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2873353" y="420234"/>
              <a:ext cx="334933" cy="28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879" fill="norm" stroke="1" extrusionOk="0">
                  <a:moveTo>
                    <a:pt x="2465" y="12677"/>
                  </a:moveTo>
                  <a:cubicBezTo>
                    <a:pt x="4484" y="11972"/>
                    <a:pt x="6503" y="11268"/>
                    <a:pt x="7714" y="10329"/>
                  </a:cubicBezTo>
                  <a:cubicBezTo>
                    <a:pt x="8925" y="9390"/>
                    <a:pt x="9329" y="8216"/>
                    <a:pt x="9127" y="6338"/>
                  </a:cubicBezTo>
                  <a:cubicBezTo>
                    <a:pt x="8925" y="4459"/>
                    <a:pt x="8118" y="1877"/>
                    <a:pt x="7209" y="703"/>
                  </a:cubicBezTo>
                  <a:cubicBezTo>
                    <a:pt x="6301" y="-471"/>
                    <a:pt x="5291" y="-236"/>
                    <a:pt x="3878" y="1877"/>
                  </a:cubicBezTo>
                  <a:cubicBezTo>
                    <a:pt x="2465" y="3990"/>
                    <a:pt x="648" y="7981"/>
                    <a:pt x="144" y="11503"/>
                  </a:cubicBezTo>
                  <a:cubicBezTo>
                    <a:pt x="-361" y="15025"/>
                    <a:pt x="446" y="18077"/>
                    <a:pt x="2869" y="19603"/>
                  </a:cubicBezTo>
                  <a:cubicBezTo>
                    <a:pt x="5291" y="21129"/>
                    <a:pt x="9329" y="21129"/>
                    <a:pt x="12660" y="20425"/>
                  </a:cubicBezTo>
                  <a:cubicBezTo>
                    <a:pt x="15990" y="19720"/>
                    <a:pt x="18615" y="18312"/>
                    <a:pt x="21239" y="16903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3610818" y="332859"/>
              <a:ext cx="799842" cy="63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33" fill="norm" stroke="1" extrusionOk="0">
                  <a:moveTo>
                    <a:pt x="3819" y="6142"/>
                  </a:moveTo>
                  <a:cubicBezTo>
                    <a:pt x="3991" y="5073"/>
                    <a:pt x="4162" y="4003"/>
                    <a:pt x="4205" y="3201"/>
                  </a:cubicBezTo>
                  <a:cubicBezTo>
                    <a:pt x="4248" y="2399"/>
                    <a:pt x="4162" y="1865"/>
                    <a:pt x="3862" y="1597"/>
                  </a:cubicBezTo>
                  <a:cubicBezTo>
                    <a:pt x="3562" y="1330"/>
                    <a:pt x="3048" y="1330"/>
                    <a:pt x="2448" y="2079"/>
                  </a:cubicBezTo>
                  <a:cubicBezTo>
                    <a:pt x="1848" y="2827"/>
                    <a:pt x="1162" y="4324"/>
                    <a:pt x="691" y="5875"/>
                  </a:cubicBezTo>
                  <a:cubicBezTo>
                    <a:pt x="219" y="7425"/>
                    <a:pt x="-38" y="9029"/>
                    <a:pt x="5" y="9991"/>
                  </a:cubicBezTo>
                  <a:cubicBezTo>
                    <a:pt x="48" y="10954"/>
                    <a:pt x="391" y="11275"/>
                    <a:pt x="948" y="11221"/>
                  </a:cubicBezTo>
                  <a:cubicBezTo>
                    <a:pt x="1505" y="11168"/>
                    <a:pt x="2276" y="10740"/>
                    <a:pt x="2791" y="9671"/>
                  </a:cubicBezTo>
                  <a:cubicBezTo>
                    <a:pt x="3305" y="8601"/>
                    <a:pt x="3562" y="6890"/>
                    <a:pt x="3733" y="5714"/>
                  </a:cubicBezTo>
                  <a:cubicBezTo>
                    <a:pt x="3905" y="4538"/>
                    <a:pt x="3991" y="3896"/>
                    <a:pt x="3905" y="4057"/>
                  </a:cubicBezTo>
                  <a:cubicBezTo>
                    <a:pt x="3819" y="4217"/>
                    <a:pt x="3562" y="5180"/>
                    <a:pt x="3433" y="6249"/>
                  </a:cubicBezTo>
                  <a:cubicBezTo>
                    <a:pt x="3305" y="7318"/>
                    <a:pt x="3305" y="8494"/>
                    <a:pt x="3691" y="9350"/>
                  </a:cubicBezTo>
                  <a:cubicBezTo>
                    <a:pt x="4076" y="10205"/>
                    <a:pt x="4848" y="10740"/>
                    <a:pt x="5448" y="11007"/>
                  </a:cubicBezTo>
                  <a:cubicBezTo>
                    <a:pt x="6048" y="11275"/>
                    <a:pt x="6476" y="11275"/>
                    <a:pt x="7033" y="10259"/>
                  </a:cubicBezTo>
                  <a:cubicBezTo>
                    <a:pt x="7591" y="9243"/>
                    <a:pt x="8276" y="7211"/>
                    <a:pt x="8619" y="5928"/>
                  </a:cubicBezTo>
                  <a:cubicBezTo>
                    <a:pt x="8962" y="4645"/>
                    <a:pt x="8962" y="4110"/>
                    <a:pt x="8919" y="3576"/>
                  </a:cubicBezTo>
                  <a:cubicBezTo>
                    <a:pt x="8876" y="3041"/>
                    <a:pt x="8791" y="2506"/>
                    <a:pt x="8662" y="2506"/>
                  </a:cubicBezTo>
                  <a:cubicBezTo>
                    <a:pt x="8533" y="2506"/>
                    <a:pt x="8362" y="3041"/>
                    <a:pt x="8319" y="4164"/>
                  </a:cubicBezTo>
                  <a:cubicBezTo>
                    <a:pt x="8276" y="5286"/>
                    <a:pt x="8362" y="6997"/>
                    <a:pt x="8448" y="8120"/>
                  </a:cubicBezTo>
                  <a:cubicBezTo>
                    <a:pt x="8533" y="9243"/>
                    <a:pt x="8619" y="9778"/>
                    <a:pt x="8791" y="9724"/>
                  </a:cubicBezTo>
                  <a:cubicBezTo>
                    <a:pt x="8962" y="9671"/>
                    <a:pt x="9219" y="9029"/>
                    <a:pt x="9648" y="7906"/>
                  </a:cubicBezTo>
                  <a:cubicBezTo>
                    <a:pt x="10076" y="6783"/>
                    <a:pt x="10676" y="5180"/>
                    <a:pt x="11191" y="4057"/>
                  </a:cubicBezTo>
                  <a:cubicBezTo>
                    <a:pt x="11705" y="2934"/>
                    <a:pt x="12133" y="2292"/>
                    <a:pt x="12562" y="1865"/>
                  </a:cubicBezTo>
                  <a:cubicBezTo>
                    <a:pt x="12991" y="1437"/>
                    <a:pt x="13419" y="1223"/>
                    <a:pt x="13633" y="1437"/>
                  </a:cubicBezTo>
                  <a:cubicBezTo>
                    <a:pt x="13848" y="1651"/>
                    <a:pt x="13848" y="2292"/>
                    <a:pt x="13891" y="3415"/>
                  </a:cubicBezTo>
                  <a:cubicBezTo>
                    <a:pt x="13933" y="4538"/>
                    <a:pt x="14019" y="6142"/>
                    <a:pt x="14233" y="7158"/>
                  </a:cubicBezTo>
                  <a:cubicBezTo>
                    <a:pt x="14448" y="8174"/>
                    <a:pt x="14791" y="8601"/>
                    <a:pt x="15219" y="8869"/>
                  </a:cubicBezTo>
                  <a:cubicBezTo>
                    <a:pt x="15648" y="9136"/>
                    <a:pt x="16162" y="9243"/>
                    <a:pt x="16933" y="9029"/>
                  </a:cubicBezTo>
                  <a:cubicBezTo>
                    <a:pt x="17705" y="8815"/>
                    <a:pt x="18733" y="8281"/>
                    <a:pt x="19419" y="7532"/>
                  </a:cubicBezTo>
                  <a:cubicBezTo>
                    <a:pt x="20105" y="6783"/>
                    <a:pt x="20448" y="5821"/>
                    <a:pt x="20662" y="4805"/>
                  </a:cubicBezTo>
                  <a:cubicBezTo>
                    <a:pt x="20876" y="3789"/>
                    <a:pt x="20962" y="2720"/>
                    <a:pt x="20919" y="1918"/>
                  </a:cubicBezTo>
                  <a:cubicBezTo>
                    <a:pt x="20876" y="1116"/>
                    <a:pt x="20705" y="582"/>
                    <a:pt x="20405" y="261"/>
                  </a:cubicBezTo>
                  <a:cubicBezTo>
                    <a:pt x="20105" y="-60"/>
                    <a:pt x="19676" y="-167"/>
                    <a:pt x="19119" y="421"/>
                  </a:cubicBezTo>
                  <a:cubicBezTo>
                    <a:pt x="18562" y="1009"/>
                    <a:pt x="17876" y="2292"/>
                    <a:pt x="17448" y="3736"/>
                  </a:cubicBezTo>
                  <a:cubicBezTo>
                    <a:pt x="17019" y="5180"/>
                    <a:pt x="16848" y="6783"/>
                    <a:pt x="16848" y="7853"/>
                  </a:cubicBezTo>
                  <a:cubicBezTo>
                    <a:pt x="16848" y="8922"/>
                    <a:pt x="17019" y="9457"/>
                    <a:pt x="17362" y="9671"/>
                  </a:cubicBezTo>
                  <a:cubicBezTo>
                    <a:pt x="17705" y="9884"/>
                    <a:pt x="18219" y="9778"/>
                    <a:pt x="18862" y="9083"/>
                  </a:cubicBezTo>
                  <a:cubicBezTo>
                    <a:pt x="19505" y="8387"/>
                    <a:pt x="20276" y="7104"/>
                    <a:pt x="20748" y="6142"/>
                  </a:cubicBezTo>
                  <a:cubicBezTo>
                    <a:pt x="21219" y="5180"/>
                    <a:pt x="21391" y="4538"/>
                    <a:pt x="21476" y="3950"/>
                  </a:cubicBezTo>
                  <a:cubicBezTo>
                    <a:pt x="21562" y="3362"/>
                    <a:pt x="21562" y="2827"/>
                    <a:pt x="21433" y="2987"/>
                  </a:cubicBezTo>
                  <a:cubicBezTo>
                    <a:pt x="21305" y="3148"/>
                    <a:pt x="21048" y="4003"/>
                    <a:pt x="20919" y="6463"/>
                  </a:cubicBezTo>
                  <a:cubicBezTo>
                    <a:pt x="20791" y="8922"/>
                    <a:pt x="20791" y="12985"/>
                    <a:pt x="20705" y="15605"/>
                  </a:cubicBezTo>
                  <a:cubicBezTo>
                    <a:pt x="20619" y="18225"/>
                    <a:pt x="20448" y="19401"/>
                    <a:pt x="19976" y="20203"/>
                  </a:cubicBezTo>
                  <a:cubicBezTo>
                    <a:pt x="19505" y="21005"/>
                    <a:pt x="18733" y="21433"/>
                    <a:pt x="17919" y="21433"/>
                  </a:cubicBezTo>
                  <a:cubicBezTo>
                    <a:pt x="17105" y="21433"/>
                    <a:pt x="16248" y="21005"/>
                    <a:pt x="15819" y="19669"/>
                  </a:cubicBezTo>
                  <a:cubicBezTo>
                    <a:pt x="15391" y="18332"/>
                    <a:pt x="15391" y="16086"/>
                    <a:pt x="15948" y="13574"/>
                  </a:cubicBezTo>
                  <a:cubicBezTo>
                    <a:pt x="16505" y="11061"/>
                    <a:pt x="17619" y="8281"/>
                    <a:pt x="18733" y="55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4435872" y="0"/>
              <a:ext cx="99908" cy="57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9034" y="0"/>
                  </a:moveTo>
                  <a:cubicBezTo>
                    <a:pt x="6334" y="360"/>
                    <a:pt x="3634" y="720"/>
                    <a:pt x="1946" y="1560"/>
                  </a:cubicBezTo>
                  <a:cubicBezTo>
                    <a:pt x="259" y="2400"/>
                    <a:pt x="-416" y="3720"/>
                    <a:pt x="259" y="5760"/>
                  </a:cubicBezTo>
                  <a:cubicBezTo>
                    <a:pt x="934" y="7800"/>
                    <a:pt x="2959" y="10560"/>
                    <a:pt x="4309" y="12660"/>
                  </a:cubicBezTo>
                  <a:cubicBezTo>
                    <a:pt x="5659" y="14760"/>
                    <a:pt x="6334" y="16200"/>
                    <a:pt x="9034" y="17580"/>
                  </a:cubicBezTo>
                  <a:cubicBezTo>
                    <a:pt x="11734" y="18960"/>
                    <a:pt x="16459" y="20280"/>
                    <a:pt x="21184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4568471" y="271883"/>
              <a:ext cx="263368" cy="270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0659" fill="norm" stroke="1" extrusionOk="0">
                  <a:moveTo>
                    <a:pt x="2759" y="9124"/>
                  </a:moveTo>
                  <a:cubicBezTo>
                    <a:pt x="2244" y="10337"/>
                    <a:pt x="1730" y="11551"/>
                    <a:pt x="2116" y="12400"/>
                  </a:cubicBezTo>
                  <a:cubicBezTo>
                    <a:pt x="2502" y="13250"/>
                    <a:pt x="3787" y="13735"/>
                    <a:pt x="5587" y="13250"/>
                  </a:cubicBezTo>
                  <a:cubicBezTo>
                    <a:pt x="7387" y="12764"/>
                    <a:pt x="9702" y="11308"/>
                    <a:pt x="11244" y="10095"/>
                  </a:cubicBezTo>
                  <a:cubicBezTo>
                    <a:pt x="12787" y="8881"/>
                    <a:pt x="13559" y="7910"/>
                    <a:pt x="13430" y="5969"/>
                  </a:cubicBezTo>
                  <a:cubicBezTo>
                    <a:pt x="13302" y="4027"/>
                    <a:pt x="12273" y="1115"/>
                    <a:pt x="10344" y="265"/>
                  </a:cubicBezTo>
                  <a:cubicBezTo>
                    <a:pt x="8416" y="-584"/>
                    <a:pt x="5587" y="629"/>
                    <a:pt x="3402" y="3542"/>
                  </a:cubicBezTo>
                  <a:cubicBezTo>
                    <a:pt x="1216" y="6454"/>
                    <a:pt x="-327" y="11065"/>
                    <a:pt x="59" y="14342"/>
                  </a:cubicBezTo>
                  <a:cubicBezTo>
                    <a:pt x="444" y="17618"/>
                    <a:pt x="2759" y="19560"/>
                    <a:pt x="6616" y="20288"/>
                  </a:cubicBezTo>
                  <a:cubicBezTo>
                    <a:pt x="10473" y="21016"/>
                    <a:pt x="15873" y="20531"/>
                    <a:pt x="21273" y="20045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5429394" y="66852"/>
              <a:ext cx="200302" cy="5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56" fill="norm" stroke="1" extrusionOk="0">
                  <a:moveTo>
                    <a:pt x="5499" y="0"/>
                  </a:moveTo>
                  <a:cubicBezTo>
                    <a:pt x="4149" y="2033"/>
                    <a:pt x="2799" y="4066"/>
                    <a:pt x="1955" y="6861"/>
                  </a:cubicBezTo>
                  <a:cubicBezTo>
                    <a:pt x="1111" y="9656"/>
                    <a:pt x="773" y="13214"/>
                    <a:pt x="605" y="15501"/>
                  </a:cubicBezTo>
                  <a:cubicBezTo>
                    <a:pt x="436" y="17788"/>
                    <a:pt x="436" y="18805"/>
                    <a:pt x="267" y="18995"/>
                  </a:cubicBezTo>
                  <a:cubicBezTo>
                    <a:pt x="98" y="19186"/>
                    <a:pt x="-239" y="18551"/>
                    <a:pt x="267" y="17280"/>
                  </a:cubicBezTo>
                  <a:cubicBezTo>
                    <a:pt x="774" y="16009"/>
                    <a:pt x="2123" y="14104"/>
                    <a:pt x="4317" y="12769"/>
                  </a:cubicBezTo>
                  <a:cubicBezTo>
                    <a:pt x="6511" y="11435"/>
                    <a:pt x="9548" y="10673"/>
                    <a:pt x="11911" y="10292"/>
                  </a:cubicBezTo>
                  <a:cubicBezTo>
                    <a:pt x="14273" y="9911"/>
                    <a:pt x="15961" y="9911"/>
                    <a:pt x="17311" y="10228"/>
                  </a:cubicBezTo>
                  <a:cubicBezTo>
                    <a:pt x="18661" y="10546"/>
                    <a:pt x="19673" y="11181"/>
                    <a:pt x="20348" y="12388"/>
                  </a:cubicBezTo>
                  <a:cubicBezTo>
                    <a:pt x="21023" y="13595"/>
                    <a:pt x="21361" y="15374"/>
                    <a:pt x="21192" y="16645"/>
                  </a:cubicBezTo>
                  <a:cubicBezTo>
                    <a:pt x="21024" y="17915"/>
                    <a:pt x="20349" y="18678"/>
                    <a:pt x="17649" y="19440"/>
                  </a:cubicBezTo>
                  <a:cubicBezTo>
                    <a:pt x="14949" y="20202"/>
                    <a:pt x="10224" y="20965"/>
                    <a:pt x="6849" y="21282"/>
                  </a:cubicBezTo>
                  <a:cubicBezTo>
                    <a:pt x="3474" y="21600"/>
                    <a:pt x="1449" y="21473"/>
                    <a:pt x="942" y="20965"/>
                  </a:cubicBezTo>
                  <a:cubicBezTo>
                    <a:pt x="436" y="20456"/>
                    <a:pt x="1449" y="19567"/>
                    <a:pt x="2461" y="18678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5743470" y="105053"/>
              <a:ext cx="14749" cy="49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292"/>
                    <a:pt x="-1585" y="8585"/>
                    <a:pt x="575" y="12185"/>
                  </a:cubicBezTo>
                  <a:cubicBezTo>
                    <a:pt x="2735" y="15785"/>
                    <a:pt x="11375" y="18692"/>
                    <a:pt x="20015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5645361" y="257858"/>
              <a:ext cx="189261" cy="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2993" y="21600"/>
                  </a:moveTo>
                  <a:cubicBezTo>
                    <a:pt x="1222" y="14400"/>
                    <a:pt x="-548" y="7200"/>
                    <a:pt x="160" y="3600"/>
                  </a:cubicBezTo>
                  <a:cubicBezTo>
                    <a:pt x="868" y="0"/>
                    <a:pt x="4055" y="0"/>
                    <a:pt x="7950" y="0"/>
                  </a:cubicBezTo>
                  <a:cubicBezTo>
                    <a:pt x="11845" y="0"/>
                    <a:pt x="16449" y="0"/>
                    <a:pt x="21052" y="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5855361" y="319800"/>
              <a:ext cx="349153" cy="281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192" fill="norm" stroke="1" extrusionOk="0">
                  <a:moveTo>
                    <a:pt x="1651" y="6130"/>
                  </a:moveTo>
                  <a:cubicBezTo>
                    <a:pt x="1068" y="9730"/>
                    <a:pt x="484" y="13330"/>
                    <a:pt x="192" y="15730"/>
                  </a:cubicBezTo>
                  <a:cubicBezTo>
                    <a:pt x="-100" y="18130"/>
                    <a:pt x="-100" y="19330"/>
                    <a:pt x="484" y="20170"/>
                  </a:cubicBezTo>
                  <a:cubicBezTo>
                    <a:pt x="1068" y="21010"/>
                    <a:pt x="2235" y="21490"/>
                    <a:pt x="3500" y="20890"/>
                  </a:cubicBezTo>
                  <a:cubicBezTo>
                    <a:pt x="4765" y="20290"/>
                    <a:pt x="6127" y="18610"/>
                    <a:pt x="7100" y="16450"/>
                  </a:cubicBezTo>
                  <a:cubicBezTo>
                    <a:pt x="8073" y="14290"/>
                    <a:pt x="8657" y="11650"/>
                    <a:pt x="9046" y="9730"/>
                  </a:cubicBezTo>
                  <a:cubicBezTo>
                    <a:pt x="9435" y="7810"/>
                    <a:pt x="9630" y="6610"/>
                    <a:pt x="9435" y="6610"/>
                  </a:cubicBezTo>
                  <a:cubicBezTo>
                    <a:pt x="9241" y="6610"/>
                    <a:pt x="8657" y="7810"/>
                    <a:pt x="8365" y="9730"/>
                  </a:cubicBezTo>
                  <a:cubicBezTo>
                    <a:pt x="8073" y="11650"/>
                    <a:pt x="8073" y="14290"/>
                    <a:pt x="8754" y="16570"/>
                  </a:cubicBezTo>
                  <a:cubicBezTo>
                    <a:pt x="9435" y="18850"/>
                    <a:pt x="10797" y="20770"/>
                    <a:pt x="12646" y="21130"/>
                  </a:cubicBezTo>
                  <a:cubicBezTo>
                    <a:pt x="14495" y="21490"/>
                    <a:pt x="16830" y="20290"/>
                    <a:pt x="18484" y="16930"/>
                  </a:cubicBezTo>
                  <a:cubicBezTo>
                    <a:pt x="20138" y="13570"/>
                    <a:pt x="21111" y="8050"/>
                    <a:pt x="21305" y="4690"/>
                  </a:cubicBezTo>
                  <a:cubicBezTo>
                    <a:pt x="21500" y="1330"/>
                    <a:pt x="20916" y="130"/>
                    <a:pt x="20041" y="10"/>
                  </a:cubicBezTo>
                  <a:cubicBezTo>
                    <a:pt x="19165" y="-110"/>
                    <a:pt x="17997" y="850"/>
                    <a:pt x="16830" y="181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6686409" y="184395"/>
              <a:ext cx="370654" cy="32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132" fill="norm" stroke="1" extrusionOk="0">
                  <a:moveTo>
                    <a:pt x="2093" y="9684"/>
                  </a:moveTo>
                  <a:cubicBezTo>
                    <a:pt x="2825" y="7833"/>
                    <a:pt x="3557" y="5981"/>
                    <a:pt x="4381" y="4850"/>
                  </a:cubicBezTo>
                  <a:cubicBezTo>
                    <a:pt x="5205" y="3719"/>
                    <a:pt x="6120" y="3307"/>
                    <a:pt x="7584" y="3616"/>
                  </a:cubicBezTo>
                  <a:cubicBezTo>
                    <a:pt x="9049" y="3924"/>
                    <a:pt x="11062" y="4953"/>
                    <a:pt x="11703" y="6599"/>
                  </a:cubicBezTo>
                  <a:cubicBezTo>
                    <a:pt x="12344" y="8244"/>
                    <a:pt x="11611" y="10507"/>
                    <a:pt x="9689" y="12976"/>
                  </a:cubicBezTo>
                  <a:cubicBezTo>
                    <a:pt x="7767" y="15444"/>
                    <a:pt x="4655" y="18119"/>
                    <a:pt x="2642" y="19559"/>
                  </a:cubicBezTo>
                  <a:cubicBezTo>
                    <a:pt x="628" y="20999"/>
                    <a:pt x="-287" y="21204"/>
                    <a:pt x="79" y="20793"/>
                  </a:cubicBezTo>
                  <a:cubicBezTo>
                    <a:pt x="445" y="20381"/>
                    <a:pt x="2093" y="19353"/>
                    <a:pt x="4472" y="17193"/>
                  </a:cubicBezTo>
                  <a:cubicBezTo>
                    <a:pt x="6852" y="15033"/>
                    <a:pt x="9964" y="11741"/>
                    <a:pt x="12069" y="9170"/>
                  </a:cubicBezTo>
                  <a:cubicBezTo>
                    <a:pt x="14174" y="6599"/>
                    <a:pt x="15272" y="4747"/>
                    <a:pt x="15821" y="3307"/>
                  </a:cubicBezTo>
                  <a:cubicBezTo>
                    <a:pt x="16371" y="1867"/>
                    <a:pt x="16371" y="839"/>
                    <a:pt x="15913" y="324"/>
                  </a:cubicBezTo>
                  <a:cubicBezTo>
                    <a:pt x="15455" y="-190"/>
                    <a:pt x="14540" y="-190"/>
                    <a:pt x="13442" y="1044"/>
                  </a:cubicBezTo>
                  <a:cubicBezTo>
                    <a:pt x="12344" y="2279"/>
                    <a:pt x="11062" y="4747"/>
                    <a:pt x="10421" y="7730"/>
                  </a:cubicBezTo>
                  <a:cubicBezTo>
                    <a:pt x="9781" y="10713"/>
                    <a:pt x="9781" y="14210"/>
                    <a:pt x="10513" y="16679"/>
                  </a:cubicBezTo>
                  <a:cubicBezTo>
                    <a:pt x="11245" y="19147"/>
                    <a:pt x="12710" y="20587"/>
                    <a:pt x="14632" y="20999"/>
                  </a:cubicBezTo>
                  <a:cubicBezTo>
                    <a:pt x="16554" y="21410"/>
                    <a:pt x="18933" y="20793"/>
                    <a:pt x="21313" y="20176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7052560" y="420213"/>
              <a:ext cx="23603" cy="286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6000"/>
                    <a:pt x="3818" y="12000"/>
                    <a:pt x="1118" y="15600"/>
                  </a:cubicBezTo>
                  <a:cubicBezTo>
                    <a:pt x="-1582" y="19200"/>
                    <a:pt x="1118" y="20400"/>
                    <a:pt x="3818" y="21600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7486091" y="27325"/>
              <a:ext cx="430500" cy="473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276" fill="norm" stroke="1" extrusionOk="0">
                  <a:moveTo>
                    <a:pt x="7660" y="9929"/>
                  </a:moveTo>
                  <a:cubicBezTo>
                    <a:pt x="8296" y="11360"/>
                    <a:pt x="8931" y="12790"/>
                    <a:pt x="8454" y="14650"/>
                  </a:cubicBezTo>
                  <a:cubicBezTo>
                    <a:pt x="7978" y="16509"/>
                    <a:pt x="6390" y="18798"/>
                    <a:pt x="5040" y="20014"/>
                  </a:cubicBezTo>
                  <a:cubicBezTo>
                    <a:pt x="3690" y="21230"/>
                    <a:pt x="2578" y="21373"/>
                    <a:pt x="1704" y="21230"/>
                  </a:cubicBezTo>
                  <a:cubicBezTo>
                    <a:pt x="831" y="21087"/>
                    <a:pt x="196" y="20658"/>
                    <a:pt x="37" y="20086"/>
                  </a:cubicBezTo>
                  <a:cubicBezTo>
                    <a:pt x="-122" y="19513"/>
                    <a:pt x="196" y="18798"/>
                    <a:pt x="1784" y="17368"/>
                  </a:cubicBezTo>
                  <a:cubicBezTo>
                    <a:pt x="3372" y="15937"/>
                    <a:pt x="6231" y="13792"/>
                    <a:pt x="8613" y="11360"/>
                  </a:cubicBezTo>
                  <a:cubicBezTo>
                    <a:pt x="10996" y="8928"/>
                    <a:pt x="12902" y="6210"/>
                    <a:pt x="13854" y="4279"/>
                  </a:cubicBezTo>
                  <a:cubicBezTo>
                    <a:pt x="14807" y="2348"/>
                    <a:pt x="14807" y="1203"/>
                    <a:pt x="14410" y="560"/>
                  </a:cubicBezTo>
                  <a:cubicBezTo>
                    <a:pt x="14013" y="-84"/>
                    <a:pt x="13219" y="-227"/>
                    <a:pt x="11949" y="417"/>
                  </a:cubicBezTo>
                  <a:cubicBezTo>
                    <a:pt x="10678" y="1060"/>
                    <a:pt x="8931" y="2491"/>
                    <a:pt x="7819" y="4708"/>
                  </a:cubicBezTo>
                  <a:cubicBezTo>
                    <a:pt x="6707" y="6925"/>
                    <a:pt x="6231" y="9929"/>
                    <a:pt x="7184" y="12647"/>
                  </a:cubicBezTo>
                  <a:cubicBezTo>
                    <a:pt x="8137" y="15365"/>
                    <a:pt x="10519" y="17797"/>
                    <a:pt x="13140" y="19156"/>
                  </a:cubicBezTo>
                  <a:cubicBezTo>
                    <a:pt x="15760" y="20515"/>
                    <a:pt x="18619" y="20801"/>
                    <a:pt x="21478" y="21087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8182336" y="157450"/>
              <a:ext cx="326375" cy="34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08" fill="norm" stroke="1" extrusionOk="0">
                  <a:moveTo>
                    <a:pt x="5143" y="3908"/>
                  </a:moveTo>
                  <a:cubicBezTo>
                    <a:pt x="5982" y="3308"/>
                    <a:pt x="6820" y="2708"/>
                    <a:pt x="7659" y="2908"/>
                  </a:cubicBezTo>
                  <a:cubicBezTo>
                    <a:pt x="8498" y="3108"/>
                    <a:pt x="9337" y="4108"/>
                    <a:pt x="9756" y="5908"/>
                  </a:cubicBezTo>
                  <a:cubicBezTo>
                    <a:pt x="10176" y="7708"/>
                    <a:pt x="10176" y="10308"/>
                    <a:pt x="9022" y="12908"/>
                  </a:cubicBezTo>
                  <a:cubicBezTo>
                    <a:pt x="7869" y="15508"/>
                    <a:pt x="5562" y="18108"/>
                    <a:pt x="3570" y="19608"/>
                  </a:cubicBezTo>
                  <a:cubicBezTo>
                    <a:pt x="1578" y="21108"/>
                    <a:pt x="-100" y="21508"/>
                    <a:pt x="5" y="21108"/>
                  </a:cubicBezTo>
                  <a:cubicBezTo>
                    <a:pt x="110" y="20708"/>
                    <a:pt x="1997" y="19508"/>
                    <a:pt x="5143" y="16808"/>
                  </a:cubicBezTo>
                  <a:cubicBezTo>
                    <a:pt x="8288" y="14108"/>
                    <a:pt x="12692" y="9908"/>
                    <a:pt x="15209" y="7208"/>
                  </a:cubicBezTo>
                  <a:cubicBezTo>
                    <a:pt x="17725" y="4508"/>
                    <a:pt x="18354" y="3308"/>
                    <a:pt x="18774" y="2208"/>
                  </a:cubicBezTo>
                  <a:cubicBezTo>
                    <a:pt x="19193" y="1108"/>
                    <a:pt x="19403" y="108"/>
                    <a:pt x="18983" y="8"/>
                  </a:cubicBezTo>
                  <a:cubicBezTo>
                    <a:pt x="18564" y="-92"/>
                    <a:pt x="17516" y="708"/>
                    <a:pt x="15838" y="3408"/>
                  </a:cubicBezTo>
                  <a:cubicBezTo>
                    <a:pt x="14160" y="6108"/>
                    <a:pt x="11853" y="10708"/>
                    <a:pt x="10595" y="13908"/>
                  </a:cubicBezTo>
                  <a:cubicBezTo>
                    <a:pt x="9337" y="17108"/>
                    <a:pt x="9127" y="18908"/>
                    <a:pt x="9547" y="20008"/>
                  </a:cubicBezTo>
                  <a:cubicBezTo>
                    <a:pt x="9966" y="21108"/>
                    <a:pt x="11015" y="21508"/>
                    <a:pt x="13112" y="21508"/>
                  </a:cubicBezTo>
                  <a:cubicBezTo>
                    <a:pt x="15209" y="21508"/>
                    <a:pt x="18354" y="21108"/>
                    <a:pt x="21500" y="20708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8521729" y="410663"/>
              <a:ext cx="244840" cy="24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398" fill="norm" stroke="1" extrusionOk="0">
                  <a:moveTo>
                    <a:pt x="6264" y="0"/>
                  </a:moveTo>
                  <a:cubicBezTo>
                    <a:pt x="8452" y="273"/>
                    <a:pt x="10639" y="547"/>
                    <a:pt x="11870" y="1367"/>
                  </a:cubicBezTo>
                  <a:cubicBezTo>
                    <a:pt x="13100" y="2187"/>
                    <a:pt x="13373" y="3554"/>
                    <a:pt x="12143" y="6152"/>
                  </a:cubicBezTo>
                  <a:cubicBezTo>
                    <a:pt x="10913" y="8749"/>
                    <a:pt x="8178" y="12577"/>
                    <a:pt x="6264" y="14901"/>
                  </a:cubicBezTo>
                  <a:cubicBezTo>
                    <a:pt x="4351" y="17225"/>
                    <a:pt x="3257" y="18046"/>
                    <a:pt x="2026" y="19003"/>
                  </a:cubicBezTo>
                  <a:cubicBezTo>
                    <a:pt x="796" y="19959"/>
                    <a:pt x="-571" y="21053"/>
                    <a:pt x="249" y="21327"/>
                  </a:cubicBezTo>
                  <a:cubicBezTo>
                    <a:pt x="1070" y="21600"/>
                    <a:pt x="4077" y="21053"/>
                    <a:pt x="7905" y="20370"/>
                  </a:cubicBezTo>
                  <a:cubicBezTo>
                    <a:pt x="11733" y="19686"/>
                    <a:pt x="16381" y="18866"/>
                    <a:pt x="21029" y="18046"/>
                  </a:cubicBezTo>
                </a:path>
              </a:pathLst>
            </a:cu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8976675" y="401113"/>
              <a:ext cx="1" cy="38202"/>
            </a:xfrm>
            <a:prstGeom prst="ellipse">
              <a:avLst/>
            </a:prstGeom>
            <a:noFill/>
            <a:ln w="24547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3" grpId="5"/>
      <p:bldP build="whole" bldLvl="1" animBg="1" rev="0" advAuto="0" spid="607" grpId="6"/>
      <p:bldP build="whole" bldLvl="1" animBg="1" rev="0" advAuto="0" spid="667" grpId="2"/>
      <p:bldP build="whole" bldLvl="1" animBg="1" rev="0" advAuto="0" spid="629" grpId="1"/>
      <p:bldP build="whole" bldLvl="1" animBg="1" rev="0" advAuto="0" spid="694" grpId="3"/>
      <p:bldP build="whole" bldLvl="1" animBg="1" rev="0" advAuto="0" spid="739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lide Number"/>
          <p:cNvSpPr txBox="1"/>
          <p:nvPr>
            <p:ph type="sldNum" sz="quarter" idx="2"/>
          </p:nvPr>
        </p:nvSpPr>
        <p:spPr>
          <a:xfrm>
            <a:off x="6367493" y="9296399"/>
            <a:ext cx="263092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6" name="Why tree assumption?"/>
          <p:cNvSpPr txBox="1"/>
          <p:nvPr/>
        </p:nvSpPr>
        <p:spPr>
          <a:xfrm>
            <a:off x="266700" y="568747"/>
            <a:ext cx="3804680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Why tree assumption?</a:t>
            </a:r>
          </a:p>
        </p:txBody>
      </p:sp>
      <p:pic>
        <p:nvPicPr>
          <p:cNvPr id="7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9137" y="721422"/>
            <a:ext cx="8024065" cy="380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00" y="1894677"/>
            <a:ext cx="12471400" cy="482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8" name="Drawing"/>
          <p:cNvGrpSpPr/>
          <p:nvPr/>
        </p:nvGrpSpPr>
        <p:grpSpPr>
          <a:xfrm>
            <a:off x="525396" y="6920393"/>
            <a:ext cx="11539709" cy="1690182"/>
            <a:chOff x="0" y="0"/>
            <a:chExt cx="11539708" cy="1690180"/>
          </a:xfrm>
        </p:grpSpPr>
        <p:sp>
          <p:nvSpPr>
            <p:cNvPr id="769" name="Line"/>
            <p:cNvSpPr/>
            <p:nvPr/>
          </p:nvSpPr>
          <p:spPr>
            <a:xfrm>
              <a:off x="-1" y="532152"/>
              <a:ext cx="522104" cy="68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97" fill="norm" stroke="1" extrusionOk="0">
                  <a:moveTo>
                    <a:pt x="9306" y="3348"/>
                  </a:moveTo>
                  <a:cubicBezTo>
                    <a:pt x="8355" y="2628"/>
                    <a:pt x="7404" y="1908"/>
                    <a:pt x="6113" y="1754"/>
                  </a:cubicBezTo>
                  <a:cubicBezTo>
                    <a:pt x="4823" y="1600"/>
                    <a:pt x="3192" y="2011"/>
                    <a:pt x="2106" y="2680"/>
                  </a:cubicBezTo>
                  <a:cubicBezTo>
                    <a:pt x="1019" y="3348"/>
                    <a:pt x="475" y="4274"/>
                    <a:pt x="204" y="4994"/>
                  </a:cubicBezTo>
                  <a:cubicBezTo>
                    <a:pt x="-68" y="5714"/>
                    <a:pt x="-68" y="6228"/>
                    <a:pt x="204" y="6640"/>
                  </a:cubicBezTo>
                  <a:cubicBezTo>
                    <a:pt x="475" y="7051"/>
                    <a:pt x="1019" y="7360"/>
                    <a:pt x="2106" y="7411"/>
                  </a:cubicBezTo>
                  <a:cubicBezTo>
                    <a:pt x="3192" y="7463"/>
                    <a:pt x="4823" y="7257"/>
                    <a:pt x="6045" y="6588"/>
                  </a:cubicBezTo>
                  <a:cubicBezTo>
                    <a:pt x="7268" y="5920"/>
                    <a:pt x="8083" y="4788"/>
                    <a:pt x="8490" y="3965"/>
                  </a:cubicBezTo>
                  <a:cubicBezTo>
                    <a:pt x="8898" y="3143"/>
                    <a:pt x="8898" y="2628"/>
                    <a:pt x="8830" y="2628"/>
                  </a:cubicBezTo>
                  <a:cubicBezTo>
                    <a:pt x="8762" y="2628"/>
                    <a:pt x="8626" y="3143"/>
                    <a:pt x="8830" y="4428"/>
                  </a:cubicBezTo>
                  <a:cubicBezTo>
                    <a:pt x="9034" y="5714"/>
                    <a:pt x="9577" y="7771"/>
                    <a:pt x="9849" y="9057"/>
                  </a:cubicBezTo>
                  <a:cubicBezTo>
                    <a:pt x="10121" y="10343"/>
                    <a:pt x="10121" y="10857"/>
                    <a:pt x="10121" y="11371"/>
                  </a:cubicBezTo>
                  <a:cubicBezTo>
                    <a:pt x="10121" y="11885"/>
                    <a:pt x="10121" y="12400"/>
                    <a:pt x="9441" y="12811"/>
                  </a:cubicBezTo>
                  <a:cubicBezTo>
                    <a:pt x="8762" y="13223"/>
                    <a:pt x="7404" y="13531"/>
                    <a:pt x="6385" y="13685"/>
                  </a:cubicBezTo>
                  <a:cubicBezTo>
                    <a:pt x="5366" y="13840"/>
                    <a:pt x="4687" y="13840"/>
                    <a:pt x="4279" y="13480"/>
                  </a:cubicBezTo>
                  <a:cubicBezTo>
                    <a:pt x="3872" y="13120"/>
                    <a:pt x="3736" y="12400"/>
                    <a:pt x="4143" y="11680"/>
                  </a:cubicBezTo>
                  <a:cubicBezTo>
                    <a:pt x="4551" y="10960"/>
                    <a:pt x="5502" y="10240"/>
                    <a:pt x="7268" y="8697"/>
                  </a:cubicBezTo>
                  <a:cubicBezTo>
                    <a:pt x="9034" y="7154"/>
                    <a:pt x="11615" y="4788"/>
                    <a:pt x="12906" y="3297"/>
                  </a:cubicBezTo>
                  <a:cubicBezTo>
                    <a:pt x="14196" y="1805"/>
                    <a:pt x="14196" y="1188"/>
                    <a:pt x="13924" y="725"/>
                  </a:cubicBezTo>
                  <a:cubicBezTo>
                    <a:pt x="13653" y="263"/>
                    <a:pt x="13109" y="-46"/>
                    <a:pt x="12226" y="5"/>
                  </a:cubicBezTo>
                  <a:cubicBezTo>
                    <a:pt x="11343" y="57"/>
                    <a:pt x="10121" y="468"/>
                    <a:pt x="9441" y="1548"/>
                  </a:cubicBezTo>
                  <a:cubicBezTo>
                    <a:pt x="8762" y="2628"/>
                    <a:pt x="8626" y="4377"/>
                    <a:pt x="9034" y="6331"/>
                  </a:cubicBezTo>
                  <a:cubicBezTo>
                    <a:pt x="9441" y="8285"/>
                    <a:pt x="10392" y="10445"/>
                    <a:pt x="11479" y="12297"/>
                  </a:cubicBezTo>
                  <a:cubicBezTo>
                    <a:pt x="12566" y="14148"/>
                    <a:pt x="13789" y="15691"/>
                    <a:pt x="14468" y="16720"/>
                  </a:cubicBezTo>
                  <a:cubicBezTo>
                    <a:pt x="15147" y="17748"/>
                    <a:pt x="15283" y="18263"/>
                    <a:pt x="15147" y="18777"/>
                  </a:cubicBezTo>
                  <a:cubicBezTo>
                    <a:pt x="15011" y="19291"/>
                    <a:pt x="14604" y="19805"/>
                    <a:pt x="13653" y="20268"/>
                  </a:cubicBezTo>
                  <a:cubicBezTo>
                    <a:pt x="12702" y="20731"/>
                    <a:pt x="11207" y="21143"/>
                    <a:pt x="10121" y="21348"/>
                  </a:cubicBezTo>
                  <a:cubicBezTo>
                    <a:pt x="9034" y="21554"/>
                    <a:pt x="8355" y="21554"/>
                    <a:pt x="7879" y="21297"/>
                  </a:cubicBezTo>
                  <a:cubicBezTo>
                    <a:pt x="7404" y="21040"/>
                    <a:pt x="7132" y="20525"/>
                    <a:pt x="7404" y="19394"/>
                  </a:cubicBezTo>
                  <a:cubicBezTo>
                    <a:pt x="7675" y="18263"/>
                    <a:pt x="8490" y="16514"/>
                    <a:pt x="9781" y="14920"/>
                  </a:cubicBezTo>
                  <a:cubicBezTo>
                    <a:pt x="11072" y="13325"/>
                    <a:pt x="12838" y="11885"/>
                    <a:pt x="14875" y="11063"/>
                  </a:cubicBezTo>
                  <a:cubicBezTo>
                    <a:pt x="16913" y="10240"/>
                    <a:pt x="19223" y="10034"/>
                    <a:pt x="21532" y="982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833247" y="589977"/>
              <a:ext cx="34728" cy="44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20702" y="0"/>
                  </a:moveTo>
                  <a:cubicBezTo>
                    <a:pt x="10884" y="4160"/>
                    <a:pt x="1066" y="8320"/>
                    <a:pt x="84" y="11920"/>
                  </a:cubicBezTo>
                  <a:cubicBezTo>
                    <a:pt x="-898" y="15520"/>
                    <a:pt x="6957" y="18560"/>
                    <a:pt x="14811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804589" y="541352"/>
              <a:ext cx="468551" cy="17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505" fill="norm" stroke="1" extrusionOk="0">
                  <a:moveTo>
                    <a:pt x="636" y="21505"/>
                  </a:moveTo>
                  <a:cubicBezTo>
                    <a:pt x="186" y="19505"/>
                    <a:pt x="-264" y="17505"/>
                    <a:pt x="186" y="15705"/>
                  </a:cubicBezTo>
                  <a:cubicBezTo>
                    <a:pt x="636" y="13905"/>
                    <a:pt x="1986" y="12305"/>
                    <a:pt x="4461" y="9905"/>
                  </a:cubicBezTo>
                  <a:cubicBezTo>
                    <a:pt x="6936" y="7505"/>
                    <a:pt x="10536" y="4305"/>
                    <a:pt x="13011" y="2505"/>
                  </a:cubicBezTo>
                  <a:cubicBezTo>
                    <a:pt x="15486" y="705"/>
                    <a:pt x="16836" y="305"/>
                    <a:pt x="17961" y="105"/>
                  </a:cubicBezTo>
                  <a:cubicBezTo>
                    <a:pt x="19086" y="-95"/>
                    <a:pt x="19986" y="-95"/>
                    <a:pt x="20511" y="905"/>
                  </a:cubicBezTo>
                  <a:cubicBezTo>
                    <a:pt x="21036" y="1905"/>
                    <a:pt x="21186" y="3905"/>
                    <a:pt x="21336" y="590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1006323" y="787618"/>
              <a:ext cx="207525" cy="3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62" fill="norm" stroke="1" extrusionOk="0">
                  <a:moveTo>
                    <a:pt x="0" y="0"/>
                  </a:moveTo>
                  <a:cubicBezTo>
                    <a:pt x="0" y="9000"/>
                    <a:pt x="0" y="18000"/>
                    <a:pt x="1543" y="19800"/>
                  </a:cubicBezTo>
                  <a:cubicBezTo>
                    <a:pt x="3086" y="21600"/>
                    <a:pt x="6171" y="16200"/>
                    <a:pt x="9771" y="14400"/>
                  </a:cubicBezTo>
                  <a:cubicBezTo>
                    <a:pt x="13371" y="12600"/>
                    <a:pt x="17486" y="14400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956913" y="965495"/>
              <a:ext cx="237170" cy="1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953619" y="787618"/>
              <a:ext cx="210818" cy="3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3375" y="11782"/>
                  </a:moveTo>
                  <a:cubicBezTo>
                    <a:pt x="1688" y="15709"/>
                    <a:pt x="0" y="19636"/>
                    <a:pt x="0" y="20618"/>
                  </a:cubicBezTo>
                  <a:cubicBezTo>
                    <a:pt x="0" y="21600"/>
                    <a:pt x="1688" y="19636"/>
                    <a:pt x="5569" y="15709"/>
                  </a:cubicBezTo>
                  <a:cubicBezTo>
                    <a:pt x="9450" y="11782"/>
                    <a:pt x="15525" y="589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877856" y="965495"/>
              <a:ext cx="276699" cy="5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57" y="16800"/>
                    <a:pt x="7714" y="12000"/>
                    <a:pt x="11314" y="8400"/>
                  </a:cubicBezTo>
                  <a:cubicBezTo>
                    <a:pt x="14914" y="4800"/>
                    <a:pt x="1825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853011" y="797500"/>
              <a:ext cx="252134" cy="24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19987" fill="norm" stroke="1" extrusionOk="0">
                  <a:moveTo>
                    <a:pt x="2116" y="0"/>
                  </a:moveTo>
                  <a:cubicBezTo>
                    <a:pt x="994" y="8100"/>
                    <a:pt x="-128" y="16200"/>
                    <a:pt x="12" y="18900"/>
                  </a:cubicBezTo>
                  <a:cubicBezTo>
                    <a:pt x="153" y="21600"/>
                    <a:pt x="1555" y="18900"/>
                    <a:pt x="5342" y="14850"/>
                  </a:cubicBezTo>
                  <a:cubicBezTo>
                    <a:pt x="9129" y="10800"/>
                    <a:pt x="15301" y="5400"/>
                    <a:pt x="21472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1698068" y="649269"/>
              <a:ext cx="49411" cy="28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0"/>
                    <a:pt x="7200" y="0"/>
                    <a:pt x="3600" y="621"/>
                  </a:cubicBezTo>
                  <a:cubicBezTo>
                    <a:pt x="0" y="1241"/>
                    <a:pt x="0" y="2483"/>
                    <a:pt x="0" y="5338"/>
                  </a:cubicBezTo>
                  <a:cubicBezTo>
                    <a:pt x="0" y="8193"/>
                    <a:pt x="0" y="12662"/>
                    <a:pt x="1440" y="15641"/>
                  </a:cubicBezTo>
                  <a:cubicBezTo>
                    <a:pt x="2880" y="18621"/>
                    <a:pt x="5760" y="20110"/>
                    <a:pt x="7200" y="20855"/>
                  </a:cubicBezTo>
                  <a:cubicBezTo>
                    <a:pt x="8640" y="21600"/>
                    <a:pt x="8640" y="21600"/>
                    <a:pt x="864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1638775" y="520802"/>
              <a:ext cx="19766" cy="1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1755127" y="609741"/>
              <a:ext cx="189994" cy="32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78" fill="norm" stroke="1" extrusionOk="0">
                  <a:moveTo>
                    <a:pt x="18919" y="0"/>
                  </a:moveTo>
                  <a:cubicBezTo>
                    <a:pt x="15258" y="655"/>
                    <a:pt x="11597" y="1309"/>
                    <a:pt x="8302" y="2509"/>
                  </a:cubicBezTo>
                  <a:cubicBezTo>
                    <a:pt x="5008" y="3709"/>
                    <a:pt x="2079" y="5455"/>
                    <a:pt x="797" y="6873"/>
                  </a:cubicBezTo>
                  <a:cubicBezTo>
                    <a:pt x="-484" y="8291"/>
                    <a:pt x="-118" y="9382"/>
                    <a:pt x="1163" y="10036"/>
                  </a:cubicBezTo>
                  <a:cubicBezTo>
                    <a:pt x="2445" y="10691"/>
                    <a:pt x="4641" y="10909"/>
                    <a:pt x="7753" y="11455"/>
                  </a:cubicBezTo>
                  <a:cubicBezTo>
                    <a:pt x="10865" y="12000"/>
                    <a:pt x="14892" y="12873"/>
                    <a:pt x="17455" y="13745"/>
                  </a:cubicBezTo>
                  <a:cubicBezTo>
                    <a:pt x="20018" y="14618"/>
                    <a:pt x="21116" y="15491"/>
                    <a:pt x="21116" y="16364"/>
                  </a:cubicBezTo>
                  <a:cubicBezTo>
                    <a:pt x="21116" y="17236"/>
                    <a:pt x="20018" y="18109"/>
                    <a:pt x="16906" y="18982"/>
                  </a:cubicBezTo>
                  <a:cubicBezTo>
                    <a:pt x="13794" y="19855"/>
                    <a:pt x="8669" y="20727"/>
                    <a:pt x="5191" y="21164"/>
                  </a:cubicBezTo>
                  <a:cubicBezTo>
                    <a:pt x="1713" y="21600"/>
                    <a:pt x="-118" y="21600"/>
                    <a:pt x="65" y="21055"/>
                  </a:cubicBezTo>
                  <a:cubicBezTo>
                    <a:pt x="248" y="20509"/>
                    <a:pt x="2445" y="19418"/>
                    <a:pt x="4641" y="1832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2389813" y="589977"/>
              <a:ext cx="227288" cy="23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78" y="4800"/>
                    <a:pt x="3757" y="9600"/>
                    <a:pt x="4852" y="12900"/>
                  </a:cubicBezTo>
                  <a:cubicBezTo>
                    <a:pt x="5948" y="16200"/>
                    <a:pt x="6261" y="18000"/>
                    <a:pt x="5791" y="18450"/>
                  </a:cubicBezTo>
                  <a:cubicBezTo>
                    <a:pt x="5322" y="18900"/>
                    <a:pt x="4070" y="18000"/>
                    <a:pt x="3443" y="16800"/>
                  </a:cubicBezTo>
                  <a:cubicBezTo>
                    <a:pt x="2817" y="15600"/>
                    <a:pt x="2817" y="14100"/>
                    <a:pt x="3757" y="11850"/>
                  </a:cubicBezTo>
                  <a:cubicBezTo>
                    <a:pt x="4696" y="9600"/>
                    <a:pt x="6574" y="6600"/>
                    <a:pt x="8452" y="4500"/>
                  </a:cubicBezTo>
                  <a:cubicBezTo>
                    <a:pt x="10330" y="2400"/>
                    <a:pt x="12209" y="1200"/>
                    <a:pt x="13930" y="600"/>
                  </a:cubicBezTo>
                  <a:cubicBezTo>
                    <a:pt x="15652" y="0"/>
                    <a:pt x="17217" y="0"/>
                    <a:pt x="18470" y="3600"/>
                  </a:cubicBezTo>
                  <a:cubicBezTo>
                    <a:pt x="19722" y="7200"/>
                    <a:pt x="20661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2632698" y="621819"/>
              <a:ext cx="236700" cy="19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033" fill="norm" stroke="1" extrusionOk="0">
                  <a:moveTo>
                    <a:pt x="8250" y="1858"/>
                  </a:moveTo>
                  <a:cubicBezTo>
                    <a:pt x="6790" y="2555"/>
                    <a:pt x="5331" y="3252"/>
                    <a:pt x="4309" y="5516"/>
                  </a:cubicBezTo>
                  <a:cubicBezTo>
                    <a:pt x="3288" y="7781"/>
                    <a:pt x="2704" y="11613"/>
                    <a:pt x="2412" y="14400"/>
                  </a:cubicBezTo>
                  <a:cubicBezTo>
                    <a:pt x="2120" y="17187"/>
                    <a:pt x="2120" y="18929"/>
                    <a:pt x="2850" y="19974"/>
                  </a:cubicBezTo>
                  <a:cubicBezTo>
                    <a:pt x="3580" y="21020"/>
                    <a:pt x="5039" y="21368"/>
                    <a:pt x="7958" y="20671"/>
                  </a:cubicBezTo>
                  <a:cubicBezTo>
                    <a:pt x="10877" y="19974"/>
                    <a:pt x="15255" y="18233"/>
                    <a:pt x="17882" y="16665"/>
                  </a:cubicBezTo>
                  <a:cubicBezTo>
                    <a:pt x="20509" y="15097"/>
                    <a:pt x="21385" y="13703"/>
                    <a:pt x="20801" y="10916"/>
                  </a:cubicBezTo>
                  <a:cubicBezTo>
                    <a:pt x="20217" y="8129"/>
                    <a:pt x="18174" y="3949"/>
                    <a:pt x="14963" y="1858"/>
                  </a:cubicBezTo>
                  <a:cubicBezTo>
                    <a:pt x="11753" y="-232"/>
                    <a:pt x="7374" y="-232"/>
                    <a:pt x="4601" y="291"/>
                  </a:cubicBezTo>
                  <a:cubicBezTo>
                    <a:pt x="1828" y="813"/>
                    <a:pt x="661" y="1858"/>
                    <a:pt x="223" y="3252"/>
                  </a:cubicBezTo>
                  <a:cubicBezTo>
                    <a:pt x="-215" y="4645"/>
                    <a:pt x="77" y="6387"/>
                    <a:pt x="369" y="8129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2923444" y="451628"/>
              <a:ext cx="39530" cy="37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926"/>
                    <a:pt x="7200" y="9853"/>
                    <a:pt x="10800" y="13453"/>
                  </a:cubicBezTo>
                  <a:cubicBezTo>
                    <a:pt x="14400" y="17053"/>
                    <a:pt x="18000" y="1932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2776764" y="520802"/>
              <a:ext cx="304794" cy="5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678" y="21600"/>
                  </a:moveTo>
                  <a:cubicBezTo>
                    <a:pt x="1285" y="18000"/>
                    <a:pt x="-109" y="14400"/>
                    <a:pt x="7" y="12600"/>
                  </a:cubicBezTo>
                  <a:cubicBezTo>
                    <a:pt x="123" y="10800"/>
                    <a:pt x="1749" y="10800"/>
                    <a:pt x="5581" y="9000"/>
                  </a:cubicBezTo>
                  <a:cubicBezTo>
                    <a:pt x="9414" y="7200"/>
                    <a:pt x="15452" y="3600"/>
                    <a:pt x="21491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3564931" y="519115"/>
              <a:ext cx="238018" cy="24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183" fill="norm" stroke="1" extrusionOk="0">
                  <a:moveTo>
                    <a:pt x="14279" y="9401"/>
                  </a:moveTo>
                  <a:cubicBezTo>
                    <a:pt x="14279" y="7999"/>
                    <a:pt x="14279" y="6596"/>
                    <a:pt x="12947" y="4773"/>
                  </a:cubicBezTo>
                  <a:cubicBezTo>
                    <a:pt x="11616" y="2949"/>
                    <a:pt x="8953" y="705"/>
                    <a:pt x="7029" y="144"/>
                  </a:cubicBezTo>
                  <a:cubicBezTo>
                    <a:pt x="5106" y="-417"/>
                    <a:pt x="3922" y="705"/>
                    <a:pt x="2739" y="2809"/>
                  </a:cubicBezTo>
                  <a:cubicBezTo>
                    <a:pt x="1555" y="4913"/>
                    <a:pt x="372" y="7999"/>
                    <a:pt x="76" y="10804"/>
                  </a:cubicBezTo>
                  <a:cubicBezTo>
                    <a:pt x="-220" y="13609"/>
                    <a:pt x="372" y="16134"/>
                    <a:pt x="1407" y="17536"/>
                  </a:cubicBezTo>
                  <a:cubicBezTo>
                    <a:pt x="2443" y="18939"/>
                    <a:pt x="3922" y="19219"/>
                    <a:pt x="5402" y="18238"/>
                  </a:cubicBezTo>
                  <a:cubicBezTo>
                    <a:pt x="6881" y="17256"/>
                    <a:pt x="8361" y="15012"/>
                    <a:pt x="9396" y="12347"/>
                  </a:cubicBezTo>
                  <a:cubicBezTo>
                    <a:pt x="10432" y="9682"/>
                    <a:pt x="11024" y="6596"/>
                    <a:pt x="11320" y="4352"/>
                  </a:cubicBezTo>
                  <a:cubicBezTo>
                    <a:pt x="11616" y="2108"/>
                    <a:pt x="11616" y="705"/>
                    <a:pt x="11468" y="705"/>
                  </a:cubicBezTo>
                  <a:cubicBezTo>
                    <a:pt x="11320" y="705"/>
                    <a:pt x="11024" y="2108"/>
                    <a:pt x="10876" y="4773"/>
                  </a:cubicBezTo>
                  <a:cubicBezTo>
                    <a:pt x="10728" y="7438"/>
                    <a:pt x="10728" y="11365"/>
                    <a:pt x="12503" y="14310"/>
                  </a:cubicBezTo>
                  <a:cubicBezTo>
                    <a:pt x="14279" y="17256"/>
                    <a:pt x="17829" y="19219"/>
                    <a:pt x="21380" y="21183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4371450" y="362689"/>
              <a:ext cx="34305" cy="37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600" fill="norm" stroke="1" extrusionOk="0">
                  <a:moveTo>
                    <a:pt x="2777" y="0"/>
                  </a:moveTo>
                  <a:cubicBezTo>
                    <a:pt x="814" y="4547"/>
                    <a:pt x="-1150" y="9095"/>
                    <a:pt x="814" y="12600"/>
                  </a:cubicBezTo>
                  <a:cubicBezTo>
                    <a:pt x="2777" y="16105"/>
                    <a:pt x="8668" y="18568"/>
                    <a:pt x="12595" y="19895"/>
                  </a:cubicBezTo>
                  <a:cubicBezTo>
                    <a:pt x="16523" y="21221"/>
                    <a:pt x="18486" y="21411"/>
                    <a:pt x="2045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4208113" y="458215"/>
              <a:ext cx="464458" cy="268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0" y="6506"/>
                  </a:moveTo>
                  <a:cubicBezTo>
                    <a:pt x="3370" y="5725"/>
                    <a:pt x="6740" y="4945"/>
                    <a:pt x="8809" y="4294"/>
                  </a:cubicBezTo>
                  <a:cubicBezTo>
                    <a:pt x="10877" y="3643"/>
                    <a:pt x="11643" y="3123"/>
                    <a:pt x="12102" y="2212"/>
                  </a:cubicBezTo>
                  <a:cubicBezTo>
                    <a:pt x="12562" y="1301"/>
                    <a:pt x="12715" y="0"/>
                    <a:pt x="12791" y="0"/>
                  </a:cubicBezTo>
                  <a:cubicBezTo>
                    <a:pt x="12868" y="0"/>
                    <a:pt x="12868" y="1301"/>
                    <a:pt x="13251" y="4164"/>
                  </a:cubicBezTo>
                  <a:cubicBezTo>
                    <a:pt x="13634" y="7026"/>
                    <a:pt x="14400" y="11451"/>
                    <a:pt x="14860" y="14834"/>
                  </a:cubicBezTo>
                  <a:cubicBezTo>
                    <a:pt x="15319" y="18217"/>
                    <a:pt x="15472" y="20559"/>
                    <a:pt x="15472" y="21080"/>
                  </a:cubicBezTo>
                  <a:cubicBezTo>
                    <a:pt x="15472" y="21600"/>
                    <a:pt x="15319" y="20299"/>
                    <a:pt x="15396" y="17176"/>
                  </a:cubicBezTo>
                  <a:cubicBezTo>
                    <a:pt x="15472" y="14053"/>
                    <a:pt x="15779" y="9108"/>
                    <a:pt x="16238" y="6116"/>
                  </a:cubicBezTo>
                  <a:cubicBezTo>
                    <a:pt x="16698" y="3123"/>
                    <a:pt x="17311" y="2082"/>
                    <a:pt x="18230" y="1822"/>
                  </a:cubicBezTo>
                  <a:cubicBezTo>
                    <a:pt x="19149" y="1561"/>
                    <a:pt x="20374" y="2082"/>
                    <a:pt x="21600" y="260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4675134" y="471391"/>
              <a:ext cx="274135" cy="262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235" fill="norm" stroke="1" extrusionOk="0">
                  <a:moveTo>
                    <a:pt x="3657" y="13600"/>
                  </a:moveTo>
                  <a:cubicBezTo>
                    <a:pt x="6743" y="11200"/>
                    <a:pt x="9829" y="8800"/>
                    <a:pt x="11371" y="6800"/>
                  </a:cubicBezTo>
                  <a:cubicBezTo>
                    <a:pt x="12914" y="4800"/>
                    <a:pt x="12914" y="3200"/>
                    <a:pt x="12400" y="2000"/>
                  </a:cubicBezTo>
                  <a:cubicBezTo>
                    <a:pt x="11886" y="800"/>
                    <a:pt x="10857" y="0"/>
                    <a:pt x="9186" y="0"/>
                  </a:cubicBezTo>
                  <a:cubicBezTo>
                    <a:pt x="7514" y="0"/>
                    <a:pt x="5200" y="800"/>
                    <a:pt x="3529" y="3467"/>
                  </a:cubicBezTo>
                  <a:cubicBezTo>
                    <a:pt x="1857" y="6133"/>
                    <a:pt x="829" y="10667"/>
                    <a:pt x="314" y="13733"/>
                  </a:cubicBezTo>
                  <a:cubicBezTo>
                    <a:pt x="-200" y="16800"/>
                    <a:pt x="-200" y="18400"/>
                    <a:pt x="1214" y="19600"/>
                  </a:cubicBezTo>
                  <a:cubicBezTo>
                    <a:pt x="2629" y="20800"/>
                    <a:pt x="5457" y="21600"/>
                    <a:pt x="9057" y="21067"/>
                  </a:cubicBezTo>
                  <a:cubicBezTo>
                    <a:pt x="12657" y="20533"/>
                    <a:pt x="17029" y="18667"/>
                    <a:pt x="21400" y="168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4888374" y="441090"/>
              <a:ext cx="268418" cy="259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0750" fill="norm" stroke="1" extrusionOk="0">
                  <a:moveTo>
                    <a:pt x="3983" y="9535"/>
                  </a:moveTo>
                  <a:cubicBezTo>
                    <a:pt x="2697" y="9799"/>
                    <a:pt x="1411" y="10062"/>
                    <a:pt x="1411" y="10325"/>
                  </a:cubicBezTo>
                  <a:cubicBezTo>
                    <a:pt x="1411" y="10589"/>
                    <a:pt x="2697" y="10852"/>
                    <a:pt x="4754" y="10457"/>
                  </a:cubicBezTo>
                  <a:cubicBezTo>
                    <a:pt x="6811" y="10062"/>
                    <a:pt x="9640" y="9008"/>
                    <a:pt x="11440" y="7955"/>
                  </a:cubicBezTo>
                  <a:cubicBezTo>
                    <a:pt x="13240" y="6901"/>
                    <a:pt x="14011" y="5847"/>
                    <a:pt x="14525" y="4662"/>
                  </a:cubicBezTo>
                  <a:cubicBezTo>
                    <a:pt x="15040" y="3477"/>
                    <a:pt x="15297" y="2160"/>
                    <a:pt x="14140" y="1106"/>
                  </a:cubicBezTo>
                  <a:cubicBezTo>
                    <a:pt x="12983" y="52"/>
                    <a:pt x="10411" y="-738"/>
                    <a:pt x="7583" y="1106"/>
                  </a:cubicBezTo>
                  <a:cubicBezTo>
                    <a:pt x="4754" y="2950"/>
                    <a:pt x="1668" y="7428"/>
                    <a:pt x="511" y="10984"/>
                  </a:cubicBezTo>
                  <a:cubicBezTo>
                    <a:pt x="-646" y="14540"/>
                    <a:pt x="125" y="17174"/>
                    <a:pt x="3211" y="18755"/>
                  </a:cubicBezTo>
                  <a:cubicBezTo>
                    <a:pt x="6297" y="20335"/>
                    <a:pt x="11697" y="20862"/>
                    <a:pt x="15040" y="20730"/>
                  </a:cubicBezTo>
                  <a:cubicBezTo>
                    <a:pt x="18383" y="20599"/>
                    <a:pt x="19668" y="19808"/>
                    <a:pt x="20954" y="1901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5137027" y="609741"/>
              <a:ext cx="237171" cy="26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4000"/>
                    <a:pt x="18600" y="8000"/>
                    <a:pt x="15000" y="11600"/>
                  </a:cubicBezTo>
                  <a:cubicBezTo>
                    <a:pt x="11400" y="15200"/>
                    <a:pt x="5700" y="18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6126704" y="188715"/>
              <a:ext cx="335353" cy="54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353" fill="norm" stroke="1" extrusionOk="0">
                  <a:moveTo>
                    <a:pt x="5515" y="6791"/>
                  </a:moveTo>
                  <a:cubicBezTo>
                    <a:pt x="5099" y="5891"/>
                    <a:pt x="4684" y="4991"/>
                    <a:pt x="4061" y="4862"/>
                  </a:cubicBezTo>
                  <a:cubicBezTo>
                    <a:pt x="3438" y="4734"/>
                    <a:pt x="2607" y="5377"/>
                    <a:pt x="1776" y="6984"/>
                  </a:cubicBezTo>
                  <a:cubicBezTo>
                    <a:pt x="945" y="8591"/>
                    <a:pt x="115" y="11162"/>
                    <a:pt x="11" y="13412"/>
                  </a:cubicBezTo>
                  <a:cubicBezTo>
                    <a:pt x="-93" y="15662"/>
                    <a:pt x="530" y="17591"/>
                    <a:pt x="1776" y="18877"/>
                  </a:cubicBezTo>
                  <a:cubicBezTo>
                    <a:pt x="3022" y="20162"/>
                    <a:pt x="4892" y="20805"/>
                    <a:pt x="7072" y="21127"/>
                  </a:cubicBezTo>
                  <a:cubicBezTo>
                    <a:pt x="9253" y="21448"/>
                    <a:pt x="11745" y="21448"/>
                    <a:pt x="13926" y="20998"/>
                  </a:cubicBezTo>
                  <a:cubicBezTo>
                    <a:pt x="16107" y="20548"/>
                    <a:pt x="17976" y="19648"/>
                    <a:pt x="19326" y="17912"/>
                  </a:cubicBezTo>
                  <a:cubicBezTo>
                    <a:pt x="20676" y="16177"/>
                    <a:pt x="21507" y="13605"/>
                    <a:pt x="20988" y="11034"/>
                  </a:cubicBezTo>
                  <a:cubicBezTo>
                    <a:pt x="20469" y="8462"/>
                    <a:pt x="18599" y="5891"/>
                    <a:pt x="16730" y="4027"/>
                  </a:cubicBezTo>
                  <a:cubicBezTo>
                    <a:pt x="14861" y="2162"/>
                    <a:pt x="12992" y="1005"/>
                    <a:pt x="11434" y="427"/>
                  </a:cubicBezTo>
                  <a:cubicBezTo>
                    <a:pt x="9876" y="-152"/>
                    <a:pt x="8630" y="-152"/>
                    <a:pt x="7280" y="491"/>
                  </a:cubicBezTo>
                  <a:cubicBezTo>
                    <a:pt x="5930" y="1134"/>
                    <a:pt x="4476" y="2419"/>
                    <a:pt x="3542" y="3769"/>
                  </a:cubicBezTo>
                  <a:cubicBezTo>
                    <a:pt x="2607" y="5119"/>
                    <a:pt x="2192" y="6534"/>
                    <a:pt x="2399" y="7627"/>
                  </a:cubicBezTo>
                  <a:cubicBezTo>
                    <a:pt x="2607" y="8719"/>
                    <a:pt x="3438" y="9491"/>
                    <a:pt x="4269" y="1026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6174644" y="431863"/>
              <a:ext cx="207524" cy="8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7600"/>
                    <a:pt x="686" y="13600"/>
                    <a:pt x="1714" y="11200"/>
                  </a:cubicBezTo>
                  <a:cubicBezTo>
                    <a:pt x="2743" y="8800"/>
                    <a:pt x="4457" y="8000"/>
                    <a:pt x="6171" y="8800"/>
                  </a:cubicBezTo>
                  <a:cubicBezTo>
                    <a:pt x="7886" y="9600"/>
                    <a:pt x="9600" y="12000"/>
                    <a:pt x="11314" y="13600"/>
                  </a:cubicBezTo>
                  <a:cubicBezTo>
                    <a:pt x="13029" y="15200"/>
                    <a:pt x="14743" y="16000"/>
                    <a:pt x="16457" y="13600"/>
                  </a:cubicBezTo>
                  <a:cubicBezTo>
                    <a:pt x="18171" y="11200"/>
                    <a:pt x="19886" y="5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6530399" y="678915"/>
              <a:ext cx="19764" cy="17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6530399" y="510920"/>
              <a:ext cx="3952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6539405" y="688797"/>
              <a:ext cx="79934" cy="26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404" fill="norm" stroke="1" extrusionOk="0">
                  <a:moveTo>
                    <a:pt x="20966" y="0"/>
                  </a:moveTo>
                  <a:cubicBezTo>
                    <a:pt x="20966" y="5532"/>
                    <a:pt x="20966" y="11063"/>
                    <a:pt x="20966" y="14488"/>
                  </a:cubicBezTo>
                  <a:cubicBezTo>
                    <a:pt x="20966" y="17912"/>
                    <a:pt x="20966" y="19229"/>
                    <a:pt x="18806" y="20151"/>
                  </a:cubicBezTo>
                  <a:cubicBezTo>
                    <a:pt x="16646" y="21073"/>
                    <a:pt x="12326" y="21600"/>
                    <a:pt x="8438" y="21337"/>
                  </a:cubicBezTo>
                  <a:cubicBezTo>
                    <a:pt x="4550" y="21073"/>
                    <a:pt x="1094" y="20020"/>
                    <a:pt x="230" y="18439"/>
                  </a:cubicBezTo>
                  <a:cubicBezTo>
                    <a:pt x="-634" y="16859"/>
                    <a:pt x="1094" y="14751"/>
                    <a:pt x="2822" y="12644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6678630" y="530684"/>
              <a:ext cx="9882" cy="1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6777450" y="56345"/>
              <a:ext cx="88940" cy="27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6171"/>
                    <a:pt x="8000" y="12343"/>
                    <a:pt x="11600" y="15943"/>
                  </a:cubicBezTo>
                  <a:cubicBezTo>
                    <a:pt x="15200" y="19543"/>
                    <a:pt x="18400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7004738" y="190137"/>
              <a:ext cx="228326" cy="44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468" fill="norm" stroke="1" extrusionOk="0">
                  <a:moveTo>
                    <a:pt x="0" y="16773"/>
                  </a:moveTo>
                  <a:cubicBezTo>
                    <a:pt x="6085" y="13304"/>
                    <a:pt x="12169" y="9836"/>
                    <a:pt x="15516" y="7707"/>
                  </a:cubicBezTo>
                  <a:cubicBezTo>
                    <a:pt x="18862" y="5579"/>
                    <a:pt x="19470" y="4791"/>
                    <a:pt x="19775" y="3923"/>
                  </a:cubicBezTo>
                  <a:cubicBezTo>
                    <a:pt x="20079" y="3056"/>
                    <a:pt x="20079" y="2110"/>
                    <a:pt x="19470" y="1401"/>
                  </a:cubicBezTo>
                  <a:cubicBezTo>
                    <a:pt x="18862" y="691"/>
                    <a:pt x="17645" y="218"/>
                    <a:pt x="16276" y="61"/>
                  </a:cubicBezTo>
                  <a:cubicBezTo>
                    <a:pt x="14907" y="-97"/>
                    <a:pt x="13386" y="61"/>
                    <a:pt x="12017" y="455"/>
                  </a:cubicBezTo>
                  <a:cubicBezTo>
                    <a:pt x="10648" y="849"/>
                    <a:pt x="9431" y="1480"/>
                    <a:pt x="8670" y="2504"/>
                  </a:cubicBezTo>
                  <a:cubicBezTo>
                    <a:pt x="7910" y="3529"/>
                    <a:pt x="7606" y="4948"/>
                    <a:pt x="8670" y="6210"/>
                  </a:cubicBezTo>
                  <a:cubicBezTo>
                    <a:pt x="9735" y="7471"/>
                    <a:pt x="12169" y="8575"/>
                    <a:pt x="14451" y="9757"/>
                  </a:cubicBezTo>
                  <a:cubicBezTo>
                    <a:pt x="16732" y="10940"/>
                    <a:pt x="18862" y="12201"/>
                    <a:pt x="20079" y="13620"/>
                  </a:cubicBezTo>
                  <a:cubicBezTo>
                    <a:pt x="21296" y="15039"/>
                    <a:pt x="21600" y="16615"/>
                    <a:pt x="19927" y="17877"/>
                  </a:cubicBezTo>
                  <a:cubicBezTo>
                    <a:pt x="18254" y="19138"/>
                    <a:pt x="14603" y="20084"/>
                    <a:pt x="12017" y="20636"/>
                  </a:cubicBezTo>
                  <a:cubicBezTo>
                    <a:pt x="9431" y="21188"/>
                    <a:pt x="7910" y="21345"/>
                    <a:pt x="6237" y="21424"/>
                  </a:cubicBezTo>
                  <a:cubicBezTo>
                    <a:pt x="4563" y="21503"/>
                    <a:pt x="2738" y="21503"/>
                    <a:pt x="1825" y="21188"/>
                  </a:cubicBezTo>
                  <a:cubicBezTo>
                    <a:pt x="913" y="20872"/>
                    <a:pt x="913" y="20242"/>
                    <a:pt x="913" y="1961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7830664" y="323127"/>
              <a:ext cx="614860" cy="29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065" fill="norm" stroke="1" extrusionOk="0">
                  <a:moveTo>
                    <a:pt x="1180" y="1396"/>
                  </a:moveTo>
                  <a:cubicBezTo>
                    <a:pt x="720" y="2325"/>
                    <a:pt x="261" y="3254"/>
                    <a:pt x="88" y="5809"/>
                  </a:cubicBezTo>
                  <a:cubicBezTo>
                    <a:pt x="-84" y="8364"/>
                    <a:pt x="31" y="12544"/>
                    <a:pt x="146" y="15215"/>
                  </a:cubicBezTo>
                  <a:cubicBezTo>
                    <a:pt x="261" y="17886"/>
                    <a:pt x="376" y="19047"/>
                    <a:pt x="548" y="19047"/>
                  </a:cubicBezTo>
                  <a:cubicBezTo>
                    <a:pt x="720" y="19047"/>
                    <a:pt x="950" y="17886"/>
                    <a:pt x="1237" y="15099"/>
                  </a:cubicBezTo>
                  <a:cubicBezTo>
                    <a:pt x="1525" y="12312"/>
                    <a:pt x="1869" y="7899"/>
                    <a:pt x="2214" y="5228"/>
                  </a:cubicBezTo>
                  <a:cubicBezTo>
                    <a:pt x="2559" y="2557"/>
                    <a:pt x="2903" y="1628"/>
                    <a:pt x="3363" y="931"/>
                  </a:cubicBezTo>
                  <a:cubicBezTo>
                    <a:pt x="3822" y="235"/>
                    <a:pt x="4397" y="-230"/>
                    <a:pt x="4856" y="118"/>
                  </a:cubicBezTo>
                  <a:cubicBezTo>
                    <a:pt x="5316" y="467"/>
                    <a:pt x="5661" y="1628"/>
                    <a:pt x="5890" y="4183"/>
                  </a:cubicBezTo>
                  <a:cubicBezTo>
                    <a:pt x="6120" y="6738"/>
                    <a:pt x="6235" y="10686"/>
                    <a:pt x="6350" y="13705"/>
                  </a:cubicBezTo>
                  <a:cubicBezTo>
                    <a:pt x="6465" y="16725"/>
                    <a:pt x="6580" y="18815"/>
                    <a:pt x="6925" y="19976"/>
                  </a:cubicBezTo>
                  <a:cubicBezTo>
                    <a:pt x="7269" y="21138"/>
                    <a:pt x="7844" y="21370"/>
                    <a:pt x="8705" y="20673"/>
                  </a:cubicBezTo>
                  <a:cubicBezTo>
                    <a:pt x="9567" y="19976"/>
                    <a:pt x="10716" y="18351"/>
                    <a:pt x="11635" y="16493"/>
                  </a:cubicBezTo>
                  <a:cubicBezTo>
                    <a:pt x="12554" y="14635"/>
                    <a:pt x="13244" y="12544"/>
                    <a:pt x="13646" y="10802"/>
                  </a:cubicBezTo>
                  <a:cubicBezTo>
                    <a:pt x="14048" y="9060"/>
                    <a:pt x="14163" y="7667"/>
                    <a:pt x="14105" y="6157"/>
                  </a:cubicBezTo>
                  <a:cubicBezTo>
                    <a:pt x="14048" y="4647"/>
                    <a:pt x="13818" y="3022"/>
                    <a:pt x="13359" y="2093"/>
                  </a:cubicBezTo>
                  <a:cubicBezTo>
                    <a:pt x="12899" y="1164"/>
                    <a:pt x="12210" y="931"/>
                    <a:pt x="11693" y="1396"/>
                  </a:cubicBezTo>
                  <a:cubicBezTo>
                    <a:pt x="11176" y="1860"/>
                    <a:pt x="10831" y="3022"/>
                    <a:pt x="10601" y="5460"/>
                  </a:cubicBezTo>
                  <a:cubicBezTo>
                    <a:pt x="10371" y="7899"/>
                    <a:pt x="10256" y="11615"/>
                    <a:pt x="10314" y="14170"/>
                  </a:cubicBezTo>
                  <a:cubicBezTo>
                    <a:pt x="10371" y="16725"/>
                    <a:pt x="10601" y="18118"/>
                    <a:pt x="11118" y="18931"/>
                  </a:cubicBezTo>
                  <a:cubicBezTo>
                    <a:pt x="11635" y="19744"/>
                    <a:pt x="12439" y="19976"/>
                    <a:pt x="13876" y="18931"/>
                  </a:cubicBezTo>
                  <a:cubicBezTo>
                    <a:pt x="15312" y="17886"/>
                    <a:pt x="17380" y="15564"/>
                    <a:pt x="18759" y="13357"/>
                  </a:cubicBezTo>
                  <a:cubicBezTo>
                    <a:pt x="20137" y="11151"/>
                    <a:pt x="20827" y="9060"/>
                    <a:pt x="21171" y="7435"/>
                  </a:cubicBezTo>
                  <a:cubicBezTo>
                    <a:pt x="21516" y="5809"/>
                    <a:pt x="21516" y="4647"/>
                    <a:pt x="21286" y="3602"/>
                  </a:cubicBezTo>
                  <a:cubicBezTo>
                    <a:pt x="21056" y="2557"/>
                    <a:pt x="20597" y="1628"/>
                    <a:pt x="20080" y="1164"/>
                  </a:cubicBezTo>
                  <a:cubicBezTo>
                    <a:pt x="19563" y="699"/>
                    <a:pt x="18988" y="699"/>
                    <a:pt x="18299" y="1512"/>
                  </a:cubicBezTo>
                  <a:cubicBezTo>
                    <a:pt x="17610" y="2325"/>
                    <a:pt x="16805" y="3951"/>
                    <a:pt x="16288" y="5925"/>
                  </a:cubicBezTo>
                  <a:cubicBezTo>
                    <a:pt x="15771" y="7899"/>
                    <a:pt x="15542" y="10222"/>
                    <a:pt x="15427" y="12080"/>
                  </a:cubicBezTo>
                  <a:cubicBezTo>
                    <a:pt x="15312" y="13938"/>
                    <a:pt x="15312" y="15331"/>
                    <a:pt x="16231" y="16260"/>
                  </a:cubicBezTo>
                  <a:cubicBezTo>
                    <a:pt x="17150" y="17189"/>
                    <a:pt x="18988" y="17654"/>
                    <a:pt x="20827" y="1811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8410300" y="136983"/>
              <a:ext cx="304036" cy="42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520" fill="norm" stroke="1" extrusionOk="0">
                  <a:moveTo>
                    <a:pt x="20043" y="10971"/>
                  </a:moveTo>
                  <a:cubicBezTo>
                    <a:pt x="17489" y="10636"/>
                    <a:pt x="14934" y="10301"/>
                    <a:pt x="11914" y="10971"/>
                  </a:cubicBezTo>
                  <a:cubicBezTo>
                    <a:pt x="8895" y="11641"/>
                    <a:pt x="5411" y="13315"/>
                    <a:pt x="3321" y="14739"/>
                  </a:cubicBezTo>
                  <a:cubicBezTo>
                    <a:pt x="1231" y="16162"/>
                    <a:pt x="534" y="17334"/>
                    <a:pt x="185" y="18339"/>
                  </a:cubicBezTo>
                  <a:cubicBezTo>
                    <a:pt x="-163" y="19343"/>
                    <a:pt x="-163" y="20180"/>
                    <a:pt x="1463" y="20432"/>
                  </a:cubicBezTo>
                  <a:cubicBezTo>
                    <a:pt x="3089" y="20683"/>
                    <a:pt x="6340" y="20348"/>
                    <a:pt x="8663" y="18339"/>
                  </a:cubicBezTo>
                  <a:cubicBezTo>
                    <a:pt x="10985" y="16329"/>
                    <a:pt x="12379" y="12646"/>
                    <a:pt x="12843" y="9799"/>
                  </a:cubicBezTo>
                  <a:cubicBezTo>
                    <a:pt x="13308" y="6953"/>
                    <a:pt x="12843" y="4943"/>
                    <a:pt x="12611" y="3185"/>
                  </a:cubicBezTo>
                  <a:cubicBezTo>
                    <a:pt x="12379" y="1427"/>
                    <a:pt x="12379" y="-80"/>
                    <a:pt x="12263" y="4"/>
                  </a:cubicBezTo>
                  <a:cubicBezTo>
                    <a:pt x="12147" y="87"/>
                    <a:pt x="11914" y="1762"/>
                    <a:pt x="11798" y="4776"/>
                  </a:cubicBezTo>
                  <a:cubicBezTo>
                    <a:pt x="11682" y="7790"/>
                    <a:pt x="11682" y="12143"/>
                    <a:pt x="12611" y="15073"/>
                  </a:cubicBezTo>
                  <a:cubicBezTo>
                    <a:pt x="13540" y="18004"/>
                    <a:pt x="15398" y="19511"/>
                    <a:pt x="17024" y="20348"/>
                  </a:cubicBezTo>
                  <a:cubicBezTo>
                    <a:pt x="18650" y="21185"/>
                    <a:pt x="20043" y="21353"/>
                    <a:pt x="21437" y="2152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9297377" y="76109"/>
              <a:ext cx="29647" cy="44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880"/>
                    <a:pt x="7200" y="5760"/>
                    <a:pt x="3600" y="9360"/>
                  </a:cubicBezTo>
                  <a:cubicBezTo>
                    <a:pt x="0" y="12960"/>
                    <a:pt x="0" y="172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9052576" y="281912"/>
              <a:ext cx="529909" cy="2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56" fill="norm" stroke="1" extrusionOk="0">
                  <a:moveTo>
                    <a:pt x="2294" y="11232"/>
                  </a:moveTo>
                  <a:cubicBezTo>
                    <a:pt x="1499" y="10948"/>
                    <a:pt x="704" y="10664"/>
                    <a:pt x="307" y="9811"/>
                  </a:cubicBezTo>
                  <a:cubicBezTo>
                    <a:pt x="-91" y="8959"/>
                    <a:pt x="-91" y="7538"/>
                    <a:pt x="240" y="6685"/>
                  </a:cubicBezTo>
                  <a:cubicBezTo>
                    <a:pt x="572" y="5832"/>
                    <a:pt x="1234" y="5548"/>
                    <a:pt x="3354" y="4696"/>
                  </a:cubicBezTo>
                  <a:cubicBezTo>
                    <a:pt x="5475" y="3843"/>
                    <a:pt x="9053" y="2422"/>
                    <a:pt x="11173" y="1569"/>
                  </a:cubicBezTo>
                  <a:cubicBezTo>
                    <a:pt x="13293" y="717"/>
                    <a:pt x="13956" y="432"/>
                    <a:pt x="13956" y="432"/>
                  </a:cubicBezTo>
                  <a:cubicBezTo>
                    <a:pt x="13956" y="432"/>
                    <a:pt x="13293" y="717"/>
                    <a:pt x="12697" y="2138"/>
                  </a:cubicBezTo>
                  <a:cubicBezTo>
                    <a:pt x="12100" y="3559"/>
                    <a:pt x="11570" y="6117"/>
                    <a:pt x="11239" y="8817"/>
                  </a:cubicBezTo>
                  <a:cubicBezTo>
                    <a:pt x="10908" y="11517"/>
                    <a:pt x="10775" y="14359"/>
                    <a:pt x="11107" y="16490"/>
                  </a:cubicBezTo>
                  <a:cubicBezTo>
                    <a:pt x="11438" y="18622"/>
                    <a:pt x="12233" y="20043"/>
                    <a:pt x="13293" y="20753"/>
                  </a:cubicBezTo>
                  <a:cubicBezTo>
                    <a:pt x="14353" y="21464"/>
                    <a:pt x="15678" y="21464"/>
                    <a:pt x="17003" y="20469"/>
                  </a:cubicBezTo>
                  <a:cubicBezTo>
                    <a:pt x="18329" y="19475"/>
                    <a:pt x="19654" y="17485"/>
                    <a:pt x="20449" y="14643"/>
                  </a:cubicBezTo>
                  <a:cubicBezTo>
                    <a:pt x="21244" y="11801"/>
                    <a:pt x="21509" y="8106"/>
                    <a:pt x="21178" y="5122"/>
                  </a:cubicBezTo>
                  <a:cubicBezTo>
                    <a:pt x="20846" y="2138"/>
                    <a:pt x="19919" y="-136"/>
                    <a:pt x="18262" y="6"/>
                  </a:cubicBezTo>
                  <a:cubicBezTo>
                    <a:pt x="16606" y="148"/>
                    <a:pt x="14221" y="2706"/>
                    <a:pt x="11835" y="5264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9902835" y="111848"/>
              <a:ext cx="382581" cy="418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28" fill="norm" stroke="1" extrusionOk="0">
                  <a:moveTo>
                    <a:pt x="3148" y="16394"/>
                  </a:moveTo>
                  <a:cubicBezTo>
                    <a:pt x="2416" y="16901"/>
                    <a:pt x="1684" y="17407"/>
                    <a:pt x="1043" y="17998"/>
                  </a:cubicBezTo>
                  <a:cubicBezTo>
                    <a:pt x="402" y="18588"/>
                    <a:pt x="-147" y="19263"/>
                    <a:pt x="36" y="19685"/>
                  </a:cubicBezTo>
                  <a:cubicBezTo>
                    <a:pt x="219" y="20107"/>
                    <a:pt x="1134" y="20276"/>
                    <a:pt x="3514" y="19432"/>
                  </a:cubicBezTo>
                  <a:cubicBezTo>
                    <a:pt x="5894" y="18588"/>
                    <a:pt x="9738" y="16732"/>
                    <a:pt x="12758" y="14538"/>
                  </a:cubicBezTo>
                  <a:cubicBezTo>
                    <a:pt x="15778" y="12344"/>
                    <a:pt x="17975" y="9813"/>
                    <a:pt x="19073" y="7620"/>
                  </a:cubicBezTo>
                  <a:cubicBezTo>
                    <a:pt x="20172" y="5426"/>
                    <a:pt x="20172" y="3570"/>
                    <a:pt x="19806" y="2304"/>
                  </a:cubicBezTo>
                  <a:cubicBezTo>
                    <a:pt x="19439" y="1038"/>
                    <a:pt x="18707" y="363"/>
                    <a:pt x="17426" y="110"/>
                  </a:cubicBezTo>
                  <a:cubicBezTo>
                    <a:pt x="16145" y="-143"/>
                    <a:pt x="14314" y="26"/>
                    <a:pt x="12850" y="785"/>
                  </a:cubicBezTo>
                  <a:cubicBezTo>
                    <a:pt x="11385" y="1545"/>
                    <a:pt x="10287" y="2895"/>
                    <a:pt x="10104" y="4582"/>
                  </a:cubicBezTo>
                  <a:cubicBezTo>
                    <a:pt x="9921" y="6270"/>
                    <a:pt x="10653" y="8295"/>
                    <a:pt x="12575" y="10573"/>
                  </a:cubicBezTo>
                  <a:cubicBezTo>
                    <a:pt x="14497" y="12851"/>
                    <a:pt x="17609" y="15382"/>
                    <a:pt x="19348" y="17069"/>
                  </a:cubicBezTo>
                  <a:cubicBezTo>
                    <a:pt x="21087" y="18757"/>
                    <a:pt x="21453" y="19601"/>
                    <a:pt x="21178" y="20191"/>
                  </a:cubicBezTo>
                  <a:cubicBezTo>
                    <a:pt x="20904" y="20782"/>
                    <a:pt x="19989" y="21120"/>
                    <a:pt x="18890" y="21288"/>
                  </a:cubicBezTo>
                  <a:cubicBezTo>
                    <a:pt x="17792" y="21457"/>
                    <a:pt x="16511" y="21457"/>
                    <a:pt x="15321" y="21373"/>
                  </a:cubicBezTo>
                  <a:cubicBezTo>
                    <a:pt x="14131" y="21288"/>
                    <a:pt x="13033" y="21119"/>
                    <a:pt x="12850" y="20698"/>
                  </a:cubicBezTo>
                  <a:cubicBezTo>
                    <a:pt x="12667" y="20276"/>
                    <a:pt x="13399" y="19601"/>
                    <a:pt x="13948" y="19179"/>
                  </a:cubicBezTo>
                  <a:cubicBezTo>
                    <a:pt x="14497" y="18757"/>
                    <a:pt x="14863" y="18588"/>
                    <a:pt x="15229" y="18419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10280504" y="-1"/>
              <a:ext cx="410245" cy="48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17" fill="norm" stroke="1" extrusionOk="0">
                  <a:moveTo>
                    <a:pt x="8043" y="15526"/>
                  </a:moveTo>
                  <a:cubicBezTo>
                    <a:pt x="8043" y="14802"/>
                    <a:pt x="8043" y="14077"/>
                    <a:pt x="7438" y="13642"/>
                  </a:cubicBezTo>
                  <a:cubicBezTo>
                    <a:pt x="6833" y="13207"/>
                    <a:pt x="5623" y="13062"/>
                    <a:pt x="4500" y="13279"/>
                  </a:cubicBezTo>
                  <a:cubicBezTo>
                    <a:pt x="3377" y="13497"/>
                    <a:pt x="2340" y="14077"/>
                    <a:pt x="1476" y="14657"/>
                  </a:cubicBezTo>
                  <a:cubicBezTo>
                    <a:pt x="612" y="15236"/>
                    <a:pt x="-79" y="15816"/>
                    <a:pt x="7" y="16686"/>
                  </a:cubicBezTo>
                  <a:cubicBezTo>
                    <a:pt x="94" y="17556"/>
                    <a:pt x="958" y="18716"/>
                    <a:pt x="2340" y="19368"/>
                  </a:cubicBezTo>
                  <a:cubicBezTo>
                    <a:pt x="3723" y="20020"/>
                    <a:pt x="5623" y="20165"/>
                    <a:pt x="7092" y="19658"/>
                  </a:cubicBezTo>
                  <a:cubicBezTo>
                    <a:pt x="8561" y="19151"/>
                    <a:pt x="9598" y="17991"/>
                    <a:pt x="10203" y="16976"/>
                  </a:cubicBezTo>
                  <a:cubicBezTo>
                    <a:pt x="10807" y="15961"/>
                    <a:pt x="10980" y="15091"/>
                    <a:pt x="11067" y="14222"/>
                  </a:cubicBezTo>
                  <a:cubicBezTo>
                    <a:pt x="11153" y="13352"/>
                    <a:pt x="11153" y="12482"/>
                    <a:pt x="11067" y="12410"/>
                  </a:cubicBezTo>
                  <a:cubicBezTo>
                    <a:pt x="10980" y="12337"/>
                    <a:pt x="10807" y="13062"/>
                    <a:pt x="10721" y="14149"/>
                  </a:cubicBezTo>
                  <a:cubicBezTo>
                    <a:pt x="10635" y="15236"/>
                    <a:pt x="10635" y="16686"/>
                    <a:pt x="10894" y="17701"/>
                  </a:cubicBezTo>
                  <a:cubicBezTo>
                    <a:pt x="11153" y="18716"/>
                    <a:pt x="11671" y="19296"/>
                    <a:pt x="12881" y="19223"/>
                  </a:cubicBezTo>
                  <a:cubicBezTo>
                    <a:pt x="14091" y="19151"/>
                    <a:pt x="15991" y="18426"/>
                    <a:pt x="17028" y="16831"/>
                  </a:cubicBezTo>
                  <a:cubicBezTo>
                    <a:pt x="18065" y="15236"/>
                    <a:pt x="18238" y="12772"/>
                    <a:pt x="18238" y="10235"/>
                  </a:cubicBezTo>
                  <a:cubicBezTo>
                    <a:pt x="18238" y="7698"/>
                    <a:pt x="18065" y="5089"/>
                    <a:pt x="17806" y="3204"/>
                  </a:cubicBezTo>
                  <a:cubicBezTo>
                    <a:pt x="17547" y="1320"/>
                    <a:pt x="17201" y="160"/>
                    <a:pt x="16942" y="15"/>
                  </a:cubicBezTo>
                  <a:cubicBezTo>
                    <a:pt x="16683" y="-130"/>
                    <a:pt x="16510" y="740"/>
                    <a:pt x="16423" y="3349"/>
                  </a:cubicBezTo>
                  <a:cubicBezTo>
                    <a:pt x="16337" y="5959"/>
                    <a:pt x="16337" y="10308"/>
                    <a:pt x="16164" y="13497"/>
                  </a:cubicBezTo>
                  <a:cubicBezTo>
                    <a:pt x="15991" y="16686"/>
                    <a:pt x="15646" y="18716"/>
                    <a:pt x="15905" y="19875"/>
                  </a:cubicBezTo>
                  <a:cubicBezTo>
                    <a:pt x="16164" y="21035"/>
                    <a:pt x="17028" y="21325"/>
                    <a:pt x="18065" y="21398"/>
                  </a:cubicBezTo>
                  <a:cubicBezTo>
                    <a:pt x="19102" y="21470"/>
                    <a:pt x="20311" y="21325"/>
                    <a:pt x="21521" y="2118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10483226" y="194694"/>
              <a:ext cx="286581" cy="3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10751508" y="194694"/>
              <a:ext cx="28180" cy="25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6092"/>
                    <a:pt x="1332" y="12185"/>
                    <a:pt x="132" y="15785"/>
                  </a:cubicBezTo>
                  <a:cubicBezTo>
                    <a:pt x="-1068" y="19385"/>
                    <a:pt x="6132" y="20492"/>
                    <a:pt x="13332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10779687" y="95873"/>
              <a:ext cx="9884" cy="1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10780482" y="227967"/>
              <a:ext cx="266023" cy="20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216" fill="norm" stroke="1" extrusionOk="0">
                  <a:moveTo>
                    <a:pt x="21273" y="1706"/>
                  </a:moveTo>
                  <a:cubicBezTo>
                    <a:pt x="18639" y="661"/>
                    <a:pt x="16005" y="-384"/>
                    <a:pt x="13239" y="139"/>
                  </a:cubicBezTo>
                  <a:cubicBezTo>
                    <a:pt x="10473" y="661"/>
                    <a:pt x="7575" y="2751"/>
                    <a:pt x="5995" y="4668"/>
                  </a:cubicBezTo>
                  <a:cubicBezTo>
                    <a:pt x="4414" y="6584"/>
                    <a:pt x="4151" y="8326"/>
                    <a:pt x="4678" y="9545"/>
                  </a:cubicBezTo>
                  <a:cubicBezTo>
                    <a:pt x="5205" y="10764"/>
                    <a:pt x="6522" y="11461"/>
                    <a:pt x="8629" y="12158"/>
                  </a:cubicBezTo>
                  <a:cubicBezTo>
                    <a:pt x="10736" y="12855"/>
                    <a:pt x="13634" y="13552"/>
                    <a:pt x="15741" y="14422"/>
                  </a:cubicBezTo>
                  <a:cubicBezTo>
                    <a:pt x="17849" y="15293"/>
                    <a:pt x="19166" y="16339"/>
                    <a:pt x="19297" y="17384"/>
                  </a:cubicBezTo>
                  <a:cubicBezTo>
                    <a:pt x="19429" y="18429"/>
                    <a:pt x="18375" y="19474"/>
                    <a:pt x="15346" y="20171"/>
                  </a:cubicBezTo>
                  <a:cubicBezTo>
                    <a:pt x="12317" y="20868"/>
                    <a:pt x="7312" y="21216"/>
                    <a:pt x="4151" y="21216"/>
                  </a:cubicBezTo>
                  <a:cubicBezTo>
                    <a:pt x="990" y="21216"/>
                    <a:pt x="-327" y="20868"/>
                    <a:pt x="68" y="20171"/>
                  </a:cubicBezTo>
                  <a:cubicBezTo>
                    <a:pt x="463" y="19474"/>
                    <a:pt x="2571" y="18429"/>
                    <a:pt x="5205" y="17384"/>
                  </a:cubicBezTo>
                  <a:cubicBezTo>
                    <a:pt x="7839" y="16339"/>
                    <a:pt x="11000" y="15293"/>
                    <a:pt x="14161" y="1424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10989466" y="65832"/>
              <a:ext cx="264562" cy="56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90" fill="norm" stroke="1" extrusionOk="0">
                  <a:moveTo>
                    <a:pt x="13417" y="4135"/>
                  </a:moveTo>
                  <a:cubicBezTo>
                    <a:pt x="13150" y="3386"/>
                    <a:pt x="12884" y="2637"/>
                    <a:pt x="12750" y="1825"/>
                  </a:cubicBezTo>
                  <a:cubicBezTo>
                    <a:pt x="12617" y="1014"/>
                    <a:pt x="12617" y="140"/>
                    <a:pt x="12617" y="15"/>
                  </a:cubicBezTo>
                  <a:cubicBezTo>
                    <a:pt x="12617" y="-110"/>
                    <a:pt x="12617" y="514"/>
                    <a:pt x="12350" y="3074"/>
                  </a:cubicBezTo>
                  <a:cubicBezTo>
                    <a:pt x="12084" y="5633"/>
                    <a:pt x="11550" y="10128"/>
                    <a:pt x="11284" y="13125"/>
                  </a:cubicBezTo>
                  <a:cubicBezTo>
                    <a:pt x="11017" y="16121"/>
                    <a:pt x="11017" y="17619"/>
                    <a:pt x="10884" y="18681"/>
                  </a:cubicBezTo>
                  <a:cubicBezTo>
                    <a:pt x="10750" y="19742"/>
                    <a:pt x="10484" y="20366"/>
                    <a:pt x="9684" y="20803"/>
                  </a:cubicBezTo>
                  <a:cubicBezTo>
                    <a:pt x="8884" y="21240"/>
                    <a:pt x="7550" y="21490"/>
                    <a:pt x="6217" y="21490"/>
                  </a:cubicBezTo>
                  <a:cubicBezTo>
                    <a:pt x="4884" y="21490"/>
                    <a:pt x="3550" y="21240"/>
                    <a:pt x="2484" y="20866"/>
                  </a:cubicBezTo>
                  <a:cubicBezTo>
                    <a:pt x="1417" y="20491"/>
                    <a:pt x="617" y="19992"/>
                    <a:pt x="217" y="19430"/>
                  </a:cubicBezTo>
                  <a:cubicBezTo>
                    <a:pt x="-183" y="18868"/>
                    <a:pt x="-183" y="18244"/>
                    <a:pt x="1550" y="16995"/>
                  </a:cubicBezTo>
                  <a:cubicBezTo>
                    <a:pt x="3284" y="15747"/>
                    <a:pt x="6750" y="13874"/>
                    <a:pt x="10350" y="12251"/>
                  </a:cubicBezTo>
                  <a:cubicBezTo>
                    <a:pt x="13950" y="10628"/>
                    <a:pt x="17684" y="9254"/>
                    <a:pt x="21417" y="788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11251354" y="244104"/>
              <a:ext cx="288355" cy="44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462" fill="norm" stroke="1" extrusionOk="0">
                  <a:moveTo>
                    <a:pt x="3838" y="476"/>
                  </a:moveTo>
                  <a:cubicBezTo>
                    <a:pt x="3838" y="2859"/>
                    <a:pt x="3838" y="5241"/>
                    <a:pt x="4930" y="6909"/>
                  </a:cubicBezTo>
                  <a:cubicBezTo>
                    <a:pt x="6022" y="8576"/>
                    <a:pt x="8206" y="9529"/>
                    <a:pt x="10997" y="9529"/>
                  </a:cubicBezTo>
                  <a:cubicBezTo>
                    <a:pt x="13788" y="9529"/>
                    <a:pt x="17186" y="8576"/>
                    <a:pt x="19006" y="7147"/>
                  </a:cubicBezTo>
                  <a:cubicBezTo>
                    <a:pt x="20827" y="5718"/>
                    <a:pt x="21069" y="3812"/>
                    <a:pt x="21069" y="2382"/>
                  </a:cubicBezTo>
                  <a:cubicBezTo>
                    <a:pt x="21069" y="953"/>
                    <a:pt x="20827" y="0"/>
                    <a:pt x="20705" y="0"/>
                  </a:cubicBezTo>
                  <a:cubicBezTo>
                    <a:pt x="20584" y="0"/>
                    <a:pt x="20584" y="953"/>
                    <a:pt x="20705" y="3891"/>
                  </a:cubicBezTo>
                  <a:cubicBezTo>
                    <a:pt x="20827" y="6829"/>
                    <a:pt x="21069" y="11753"/>
                    <a:pt x="21191" y="14612"/>
                  </a:cubicBezTo>
                  <a:cubicBezTo>
                    <a:pt x="21312" y="17471"/>
                    <a:pt x="21312" y="18265"/>
                    <a:pt x="20341" y="19218"/>
                  </a:cubicBezTo>
                  <a:cubicBezTo>
                    <a:pt x="19370" y="20171"/>
                    <a:pt x="17429" y="21282"/>
                    <a:pt x="14517" y="21441"/>
                  </a:cubicBezTo>
                  <a:cubicBezTo>
                    <a:pt x="11604" y="21600"/>
                    <a:pt x="7721" y="20806"/>
                    <a:pt x="5173" y="20091"/>
                  </a:cubicBezTo>
                  <a:cubicBezTo>
                    <a:pt x="2624" y="19376"/>
                    <a:pt x="1411" y="18741"/>
                    <a:pt x="683" y="18026"/>
                  </a:cubicBezTo>
                  <a:cubicBezTo>
                    <a:pt x="-45" y="17312"/>
                    <a:pt x="-288" y="16518"/>
                    <a:pt x="440" y="15644"/>
                  </a:cubicBezTo>
                  <a:cubicBezTo>
                    <a:pt x="1168" y="14771"/>
                    <a:pt x="2867" y="13818"/>
                    <a:pt x="4566" y="1286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4988796" y="1341931"/>
              <a:ext cx="237171" cy="27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fill="norm" stroke="1" extrusionOk="0">
                  <a:moveTo>
                    <a:pt x="0" y="691"/>
                  </a:moveTo>
                  <a:cubicBezTo>
                    <a:pt x="1500" y="437"/>
                    <a:pt x="3000" y="183"/>
                    <a:pt x="4200" y="564"/>
                  </a:cubicBezTo>
                  <a:cubicBezTo>
                    <a:pt x="5400" y="946"/>
                    <a:pt x="6300" y="1962"/>
                    <a:pt x="7500" y="5011"/>
                  </a:cubicBezTo>
                  <a:cubicBezTo>
                    <a:pt x="8700" y="8061"/>
                    <a:pt x="10200" y="13143"/>
                    <a:pt x="10800" y="16320"/>
                  </a:cubicBezTo>
                  <a:cubicBezTo>
                    <a:pt x="11400" y="19496"/>
                    <a:pt x="11100" y="20767"/>
                    <a:pt x="10350" y="21021"/>
                  </a:cubicBezTo>
                  <a:cubicBezTo>
                    <a:pt x="9600" y="21275"/>
                    <a:pt x="8400" y="20513"/>
                    <a:pt x="7800" y="18734"/>
                  </a:cubicBezTo>
                  <a:cubicBezTo>
                    <a:pt x="7200" y="16955"/>
                    <a:pt x="7200" y="14160"/>
                    <a:pt x="7950" y="10983"/>
                  </a:cubicBezTo>
                  <a:cubicBezTo>
                    <a:pt x="8700" y="7807"/>
                    <a:pt x="10200" y="4249"/>
                    <a:pt x="11850" y="2216"/>
                  </a:cubicBezTo>
                  <a:cubicBezTo>
                    <a:pt x="13500" y="183"/>
                    <a:pt x="15300" y="-325"/>
                    <a:pt x="16500" y="183"/>
                  </a:cubicBezTo>
                  <a:cubicBezTo>
                    <a:pt x="17700" y="691"/>
                    <a:pt x="18300" y="2216"/>
                    <a:pt x="19050" y="3360"/>
                  </a:cubicBezTo>
                  <a:cubicBezTo>
                    <a:pt x="19800" y="4503"/>
                    <a:pt x="20700" y="5266"/>
                    <a:pt x="21600" y="602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5270295" y="1240435"/>
              <a:ext cx="331190" cy="40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008" fill="norm" stroke="1" extrusionOk="0">
                  <a:moveTo>
                    <a:pt x="1613" y="15006"/>
                  </a:moveTo>
                  <a:cubicBezTo>
                    <a:pt x="757" y="15520"/>
                    <a:pt x="-98" y="16034"/>
                    <a:pt x="9" y="16291"/>
                  </a:cubicBezTo>
                  <a:cubicBezTo>
                    <a:pt x="116" y="16549"/>
                    <a:pt x="1185" y="16549"/>
                    <a:pt x="2148" y="16291"/>
                  </a:cubicBezTo>
                  <a:cubicBezTo>
                    <a:pt x="3110" y="16034"/>
                    <a:pt x="3965" y="15520"/>
                    <a:pt x="4714" y="14834"/>
                  </a:cubicBezTo>
                  <a:cubicBezTo>
                    <a:pt x="5462" y="14149"/>
                    <a:pt x="6104" y="13291"/>
                    <a:pt x="6318" y="12434"/>
                  </a:cubicBezTo>
                  <a:cubicBezTo>
                    <a:pt x="6532" y="11577"/>
                    <a:pt x="6318" y="10720"/>
                    <a:pt x="5462" y="10206"/>
                  </a:cubicBezTo>
                  <a:cubicBezTo>
                    <a:pt x="4607" y="9691"/>
                    <a:pt x="3110" y="9520"/>
                    <a:pt x="2041" y="10720"/>
                  </a:cubicBezTo>
                  <a:cubicBezTo>
                    <a:pt x="971" y="11920"/>
                    <a:pt x="330" y="14491"/>
                    <a:pt x="223" y="16291"/>
                  </a:cubicBezTo>
                  <a:cubicBezTo>
                    <a:pt x="116" y="18091"/>
                    <a:pt x="544" y="19120"/>
                    <a:pt x="1720" y="19977"/>
                  </a:cubicBezTo>
                  <a:cubicBezTo>
                    <a:pt x="2896" y="20834"/>
                    <a:pt x="4821" y="21520"/>
                    <a:pt x="7173" y="20491"/>
                  </a:cubicBezTo>
                  <a:cubicBezTo>
                    <a:pt x="9526" y="19463"/>
                    <a:pt x="12306" y="16720"/>
                    <a:pt x="13589" y="13291"/>
                  </a:cubicBezTo>
                  <a:cubicBezTo>
                    <a:pt x="14872" y="9863"/>
                    <a:pt x="14658" y="5749"/>
                    <a:pt x="14338" y="3263"/>
                  </a:cubicBezTo>
                  <a:cubicBezTo>
                    <a:pt x="14017" y="777"/>
                    <a:pt x="13589" y="-80"/>
                    <a:pt x="13268" y="6"/>
                  </a:cubicBezTo>
                  <a:cubicBezTo>
                    <a:pt x="12948" y="91"/>
                    <a:pt x="12734" y="1120"/>
                    <a:pt x="12627" y="3949"/>
                  </a:cubicBezTo>
                  <a:cubicBezTo>
                    <a:pt x="12520" y="6777"/>
                    <a:pt x="12520" y="11406"/>
                    <a:pt x="12734" y="14149"/>
                  </a:cubicBezTo>
                  <a:cubicBezTo>
                    <a:pt x="12948" y="16891"/>
                    <a:pt x="13375" y="17749"/>
                    <a:pt x="14872" y="18091"/>
                  </a:cubicBezTo>
                  <a:cubicBezTo>
                    <a:pt x="16369" y="18434"/>
                    <a:pt x="18936" y="18263"/>
                    <a:pt x="21502" y="1809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5518709" y="1228863"/>
              <a:ext cx="339710" cy="405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127" fill="norm" stroke="1" extrusionOk="0">
                  <a:moveTo>
                    <a:pt x="13319" y="14065"/>
                  </a:moveTo>
                  <a:cubicBezTo>
                    <a:pt x="12073" y="12522"/>
                    <a:pt x="10827" y="10979"/>
                    <a:pt x="9684" y="10122"/>
                  </a:cubicBezTo>
                  <a:cubicBezTo>
                    <a:pt x="8542" y="9265"/>
                    <a:pt x="7504" y="9094"/>
                    <a:pt x="5946" y="10379"/>
                  </a:cubicBezTo>
                  <a:cubicBezTo>
                    <a:pt x="4388" y="11665"/>
                    <a:pt x="2311" y="14408"/>
                    <a:pt x="1169" y="16294"/>
                  </a:cubicBezTo>
                  <a:cubicBezTo>
                    <a:pt x="27" y="18179"/>
                    <a:pt x="-181" y="19208"/>
                    <a:pt x="131" y="19979"/>
                  </a:cubicBezTo>
                  <a:cubicBezTo>
                    <a:pt x="442" y="20751"/>
                    <a:pt x="1273" y="21265"/>
                    <a:pt x="2623" y="21094"/>
                  </a:cubicBezTo>
                  <a:cubicBezTo>
                    <a:pt x="3973" y="20922"/>
                    <a:pt x="5842" y="20065"/>
                    <a:pt x="6984" y="19208"/>
                  </a:cubicBezTo>
                  <a:cubicBezTo>
                    <a:pt x="8127" y="18351"/>
                    <a:pt x="8542" y="17494"/>
                    <a:pt x="8750" y="16551"/>
                  </a:cubicBezTo>
                  <a:cubicBezTo>
                    <a:pt x="8957" y="15608"/>
                    <a:pt x="8957" y="14579"/>
                    <a:pt x="8854" y="14494"/>
                  </a:cubicBezTo>
                  <a:cubicBezTo>
                    <a:pt x="8750" y="14408"/>
                    <a:pt x="8542" y="15265"/>
                    <a:pt x="8542" y="16122"/>
                  </a:cubicBezTo>
                  <a:cubicBezTo>
                    <a:pt x="8542" y="16979"/>
                    <a:pt x="8750" y="17836"/>
                    <a:pt x="10100" y="18779"/>
                  </a:cubicBezTo>
                  <a:cubicBezTo>
                    <a:pt x="11450" y="19722"/>
                    <a:pt x="13942" y="20751"/>
                    <a:pt x="15915" y="20494"/>
                  </a:cubicBezTo>
                  <a:cubicBezTo>
                    <a:pt x="17888" y="20236"/>
                    <a:pt x="19342" y="18694"/>
                    <a:pt x="20173" y="15779"/>
                  </a:cubicBezTo>
                  <a:cubicBezTo>
                    <a:pt x="21004" y="12865"/>
                    <a:pt x="21211" y="8579"/>
                    <a:pt x="21107" y="5494"/>
                  </a:cubicBezTo>
                  <a:cubicBezTo>
                    <a:pt x="21004" y="2408"/>
                    <a:pt x="20588" y="522"/>
                    <a:pt x="20277" y="94"/>
                  </a:cubicBezTo>
                  <a:cubicBezTo>
                    <a:pt x="19965" y="-335"/>
                    <a:pt x="19757" y="694"/>
                    <a:pt x="19550" y="3436"/>
                  </a:cubicBezTo>
                  <a:cubicBezTo>
                    <a:pt x="19342" y="6179"/>
                    <a:pt x="19134" y="10636"/>
                    <a:pt x="18927" y="13722"/>
                  </a:cubicBezTo>
                  <a:cubicBezTo>
                    <a:pt x="18719" y="16808"/>
                    <a:pt x="18511" y="18522"/>
                    <a:pt x="18927" y="19465"/>
                  </a:cubicBezTo>
                  <a:cubicBezTo>
                    <a:pt x="19342" y="20408"/>
                    <a:pt x="20381" y="20579"/>
                    <a:pt x="21419" y="20751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5739833" y="1378641"/>
              <a:ext cx="256935" cy="26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3313"/>
                  </a:moveTo>
                  <a:cubicBezTo>
                    <a:pt x="4708" y="2523"/>
                    <a:pt x="9415" y="1733"/>
                    <a:pt x="12877" y="1074"/>
                  </a:cubicBezTo>
                  <a:cubicBezTo>
                    <a:pt x="16338" y="416"/>
                    <a:pt x="18554" y="-111"/>
                    <a:pt x="19108" y="21"/>
                  </a:cubicBezTo>
                  <a:cubicBezTo>
                    <a:pt x="19662" y="152"/>
                    <a:pt x="18554" y="943"/>
                    <a:pt x="18277" y="3182"/>
                  </a:cubicBezTo>
                  <a:cubicBezTo>
                    <a:pt x="18000" y="5421"/>
                    <a:pt x="18554" y="9109"/>
                    <a:pt x="19246" y="12401"/>
                  </a:cubicBezTo>
                  <a:cubicBezTo>
                    <a:pt x="19938" y="15694"/>
                    <a:pt x="20769" y="18591"/>
                    <a:pt x="21600" y="21489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6006649" y="1150692"/>
              <a:ext cx="88940" cy="127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0" fill="norm" stroke="1" extrusionOk="0">
                  <a:moveTo>
                    <a:pt x="21600" y="19860"/>
                  </a:moveTo>
                  <a:cubicBezTo>
                    <a:pt x="19200" y="17160"/>
                    <a:pt x="16800" y="14460"/>
                    <a:pt x="13600" y="12570"/>
                  </a:cubicBezTo>
                  <a:cubicBezTo>
                    <a:pt x="10400" y="10680"/>
                    <a:pt x="6400" y="9600"/>
                    <a:pt x="4000" y="10410"/>
                  </a:cubicBezTo>
                  <a:cubicBezTo>
                    <a:pt x="1600" y="11220"/>
                    <a:pt x="800" y="13920"/>
                    <a:pt x="1600" y="16350"/>
                  </a:cubicBezTo>
                  <a:cubicBezTo>
                    <a:pt x="2400" y="18780"/>
                    <a:pt x="4800" y="20940"/>
                    <a:pt x="7200" y="20940"/>
                  </a:cubicBezTo>
                  <a:cubicBezTo>
                    <a:pt x="9600" y="20940"/>
                    <a:pt x="12000" y="18780"/>
                    <a:pt x="14000" y="16350"/>
                  </a:cubicBezTo>
                  <a:cubicBezTo>
                    <a:pt x="16000" y="13920"/>
                    <a:pt x="17600" y="11220"/>
                    <a:pt x="18400" y="8250"/>
                  </a:cubicBezTo>
                  <a:cubicBezTo>
                    <a:pt x="19200" y="5280"/>
                    <a:pt x="19200" y="2040"/>
                    <a:pt x="17200" y="690"/>
                  </a:cubicBezTo>
                  <a:cubicBezTo>
                    <a:pt x="15200" y="-660"/>
                    <a:pt x="11200" y="-120"/>
                    <a:pt x="8000" y="3120"/>
                  </a:cubicBezTo>
                  <a:cubicBezTo>
                    <a:pt x="4800" y="6360"/>
                    <a:pt x="2400" y="12300"/>
                    <a:pt x="0" y="1824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6078527" y="1302952"/>
              <a:ext cx="830064" cy="31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06" fill="norm" stroke="1" extrusionOk="0">
                  <a:moveTo>
                    <a:pt x="3247" y="8586"/>
                  </a:moveTo>
                  <a:cubicBezTo>
                    <a:pt x="2821" y="7918"/>
                    <a:pt x="2396" y="7249"/>
                    <a:pt x="2056" y="7361"/>
                  </a:cubicBezTo>
                  <a:cubicBezTo>
                    <a:pt x="1716" y="7472"/>
                    <a:pt x="1461" y="8363"/>
                    <a:pt x="1121" y="10033"/>
                  </a:cubicBezTo>
                  <a:cubicBezTo>
                    <a:pt x="780" y="11703"/>
                    <a:pt x="355" y="14153"/>
                    <a:pt x="143" y="15934"/>
                  </a:cubicBezTo>
                  <a:cubicBezTo>
                    <a:pt x="-70" y="17715"/>
                    <a:pt x="-70" y="18829"/>
                    <a:pt x="313" y="19720"/>
                  </a:cubicBezTo>
                  <a:cubicBezTo>
                    <a:pt x="695" y="20610"/>
                    <a:pt x="1461" y="21278"/>
                    <a:pt x="2481" y="21167"/>
                  </a:cubicBezTo>
                  <a:cubicBezTo>
                    <a:pt x="3502" y="21056"/>
                    <a:pt x="4777" y="20165"/>
                    <a:pt x="5415" y="17938"/>
                  </a:cubicBezTo>
                  <a:cubicBezTo>
                    <a:pt x="6053" y="15711"/>
                    <a:pt x="6053" y="12148"/>
                    <a:pt x="5628" y="9810"/>
                  </a:cubicBezTo>
                  <a:cubicBezTo>
                    <a:pt x="5202" y="7472"/>
                    <a:pt x="4352" y="6359"/>
                    <a:pt x="3459" y="6470"/>
                  </a:cubicBezTo>
                  <a:cubicBezTo>
                    <a:pt x="2566" y="6581"/>
                    <a:pt x="1631" y="7918"/>
                    <a:pt x="1121" y="9142"/>
                  </a:cubicBezTo>
                  <a:cubicBezTo>
                    <a:pt x="610" y="10367"/>
                    <a:pt x="525" y="11480"/>
                    <a:pt x="695" y="12371"/>
                  </a:cubicBezTo>
                  <a:cubicBezTo>
                    <a:pt x="865" y="13262"/>
                    <a:pt x="1291" y="13930"/>
                    <a:pt x="2184" y="13930"/>
                  </a:cubicBezTo>
                  <a:cubicBezTo>
                    <a:pt x="3076" y="13930"/>
                    <a:pt x="4437" y="13262"/>
                    <a:pt x="5330" y="12594"/>
                  </a:cubicBezTo>
                  <a:cubicBezTo>
                    <a:pt x="6223" y="11926"/>
                    <a:pt x="6648" y="11258"/>
                    <a:pt x="7031" y="10590"/>
                  </a:cubicBezTo>
                  <a:cubicBezTo>
                    <a:pt x="7413" y="9922"/>
                    <a:pt x="7754" y="9254"/>
                    <a:pt x="8094" y="9254"/>
                  </a:cubicBezTo>
                  <a:cubicBezTo>
                    <a:pt x="8434" y="9254"/>
                    <a:pt x="8774" y="9922"/>
                    <a:pt x="8944" y="11592"/>
                  </a:cubicBezTo>
                  <a:cubicBezTo>
                    <a:pt x="9114" y="13262"/>
                    <a:pt x="9114" y="15934"/>
                    <a:pt x="9114" y="17827"/>
                  </a:cubicBezTo>
                  <a:cubicBezTo>
                    <a:pt x="9114" y="19720"/>
                    <a:pt x="9114" y="20833"/>
                    <a:pt x="9072" y="20833"/>
                  </a:cubicBezTo>
                  <a:cubicBezTo>
                    <a:pt x="9029" y="20833"/>
                    <a:pt x="8944" y="19720"/>
                    <a:pt x="9199" y="17159"/>
                  </a:cubicBezTo>
                  <a:cubicBezTo>
                    <a:pt x="9454" y="14598"/>
                    <a:pt x="10050" y="10590"/>
                    <a:pt x="10475" y="8140"/>
                  </a:cubicBezTo>
                  <a:cubicBezTo>
                    <a:pt x="10900" y="5691"/>
                    <a:pt x="11155" y="4800"/>
                    <a:pt x="11495" y="4132"/>
                  </a:cubicBezTo>
                  <a:cubicBezTo>
                    <a:pt x="11836" y="3464"/>
                    <a:pt x="12261" y="3019"/>
                    <a:pt x="12516" y="3353"/>
                  </a:cubicBezTo>
                  <a:cubicBezTo>
                    <a:pt x="12771" y="3687"/>
                    <a:pt x="12856" y="4800"/>
                    <a:pt x="12941" y="6581"/>
                  </a:cubicBezTo>
                  <a:cubicBezTo>
                    <a:pt x="13026" y="8363"/>
                    <a:pt x="13111" y="10812"/>
                    <a:pt x="13154" y="12594"/>
                  </a:cubicBezTo>
                  <a:cubicBezTo>
                    <a:pt x="13196" y="14375"/>
                    <a:pt x="13196" y="15489"/>
                    <a:pt x="13324" y="16491"/>
                  </a:cubicBezTo>
                  <a:cubicBezTo>
                    <a:pt x="13451" y="17493"/>
                    <a:pt x="13706" y="18383"/>
                    <a:pt x="14047" y="18495"/>
                  </a:cubicBezTo>
                  <a:cubicBezTo>
                    <a:pt x="14387" y="18606"/>
                    <a:pt x="14812" y="17938"/>
                    <a:pt x="15322" y="16045"/>
                  </a:cubicBezTo>
                  <a:cubicBezTo>
                    <a:pt x="15832" y="14153"/>
                    <a:pt x="16428" y="11035"/>
                    <a:pt x="16768" y="8920"/>
                  </a:cubicBezTo>
                  <a:cubicBezTo>
                    <a:pt x="17108" y="6804"/>
                    <a:pt x="17193" y="5691"/>
                    <a:pt x="17236" y="4577"/>
                  </a:cubicBezTo>
                  <a:cubicBezTo>
                    <a:pt x="17278" y="3464"/>
                    <a:pt x="17278" y="2350"/>
                    <a:pt x="17023" y="1460"/>
                  </a:cubicBezTo>
                  <a:cubicBezTo>
                    <a:pt x="16768" y="569"/>
                    <a:pt x="16258" y="-99"/>
                    <a:pt x="15875" y="12"/>
                  </a:cubicBezTo>
                  <a:cubicBezTo>
                    <a:pt x="15492" y="124"/>
                    <a:pt x="15237" y="1014"/>
                    <a:pt x="15110" y="2128"/>
                  </a:cubicBezTo>
                  <a:cubicBezTo>
                    <a:pt x="14982" y="3241"/>
                    <a:pt x="14982" y="4577"/>
                    <a:pt x="15110" y="5691"/>
                  </a:cubicBezTo>
                  <a:cubicBezTo>
                    <a:pt x="15237" y="6804"/>
                    <a:pt x="15492" y="7695"/>
                    <a:pt x="16045" y="8363"/>
                  </a:cubicBezTo>
                  <a:cubicBezTo>
                    <a:pt x="16598" y="9031"/>
                    <a:pt x="17448" y="9476"/>
                    <a:pt x="18171" y="9810"/>
                  </a:cubicBezTo>
                  <a:cubicBezTo>
                    <a:pt x="18894" y="10144"/>
                    <a:pt x="19489" y="10367"/>
                    <a:pt x="19999" y="10701"/>
                  </a:cubicBezTo>
                  <a:cubicBezTo>
                    <a:pt x="20510" y="11035"/>
                    <a:pt x="20935" y="11480"/>
                    <a:pt x="21190" y="12371"/>
                  </a:cubicBezTo>
                  <a:cubicBezTo>
                    <a:pt x="21445" y="13262"/>
                    <a:pt x="21530" y="14598"/>
                    <a:pt x="21275" y="16045"/>
                  </a:cubicBezTo>
                  <a:cubicBezTo>
                    <a:pt x="21020" y="17493"/>
                    <a:pt x="20424" y="19052"/>
                    <a:pt x="19914" y="20054"/>
                  </a:cubicBezTo>
                  <a:cubicBezTo>
                    <a:pt x="19404" y="21056"/>
                    <a:pt x="18979" y="21501"/>
                    <a:pt x="18341" y="21390"/>
                  </a:cubicBezTo>
                  <a:cubicBezTo>
                    <a:pt x="17703" y="21278"/>
                    <a:pt x="16853" y="20610"/>
                    <a:pt x="16002" y="1994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7367193" y="1275448"/>
              <a:ext cx="470933" cy="28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28" fill="norm" stroke="1" extrusionOk="0">
                  <a:moveTo>
                    <a:pt x="2845" y="7176"/>
                  </a:moveTo>
                  <a:cubicBezTo>
                    <a:pt x="2995" y="5935"/>
                    <a:pt x="3145" y="4694"/>
                    <a:pt x="2845" y="4321"/>
                  </a:cubicBezTo>
                  <a:cubicBezTo>
                    <a:pt x="2545" y="3949"/>
                    <a:pt x="1795" y="4445"/>
                    <a:pt x="1270" y="6307"/>
                  </a:cubicBezTo>
                  <a:cubicBezTo>
                    <a:pt x="745" y="8169"/>
                    <a:pt x="445" y="11397"/>
                    <a:pt x="295" y="13631"/>
                  </a:cubicBezTo>
                  <a:cubicBezTo>
                    <a:pt x="145" y="15866"/>
                    <a:pt x="145" y="17107"/>
                    <a:pt x="895" y="18225"/>
                  </a:cubicBezTo>
                  <a:cubicBezTo>
                    <a:pt x="1645" y="19342"/>
                    <a:pt x="3145" y="20335"/>
                    <a:pt x="4720" y="19714"/>
                  </a:cubicBezTo>
                  <a:cubicBezTo>
                    <a:pt x="6295" y="19094"/>
                    <a:pt x="7945" y="16859"/>
                    <a:pt x="8545" y="14376"/>
                  </a:cubicBezTo>
                  <a:cubicBezTo>
                    <a:pt x="9145" y="11894"/>
                    <a:pt x="8695" y="9162"/>
                    <a:pt x="7795" y="7052"/>
                  </a:cubicBezTo>
                  <a:cubicBezTo>
                    <a:pt x="6895" y="4942"/>
                    <a:pt x="5545" y="3452"/>
                    <a:pt x="4195" y="2956"/>
                  </a:cubicBezTo>
                  <a:cubicBezTo>
                    <a:pt x="2845" y="2459"/>
                    <a:pt x="1495" y="2956"/>
                    <a:pt x="745" y="3949"/>
                  </a:cubicBezTo>
                  <a:cubicBezTo>
                    <a:pt x="-5" y="4942"/>
                    <a:pt x="-155" y="6431"/>
                    <a:pt x="145" y="8294"/>
                  </a:cubicBezTo>
                  <a:cubicBezTo>
                    <a:pt x="445" y="10156"/>
                    <a:pt x="1195" y="12390"/>
                    <a:pt x="2695" y="12887"/>
                  </a:cubicBezTo>
                  <a:cubicBezTo>
                    <a:pt x="4195" y="13383"/>
                    <a:pt x="6445" y="12142"/>
                    <a:pt x="7870" y="11149"/>
                  </a:cubicBezTo>
                  <a:cubicBezTo>
                    <a:pt x="9295" y="10156"/>
                    <a:pt x="9895" y="9411"/>
                    <a:pt x="10345" y="8418"/>
                  </a:cubicBezTo>
                  <a:cubicBezTo>
                    <a:pt x="10795" y="7425"/>
                    <a:pt x="11095" y="6183"/>
                    <a:pt x="11470" y="6183"/>
                  </a:cubicBezTo>
                  <a:cubicBezTo>
                    <a:pt x="11845" y="6183"/>
                    <a:pt x="12295" y="7425"/>
                    <a:pt x="12595" y="9535"/>
                  </a:cubicBezTo>
                  <a:cubicBezTo>
                    <a:pt x="12895" y="11645"/>
                    <a:pt x="13045" y="14625"/>
                    <a:pt x="13345" y="13880"/>
                  </a:cubicBezTo>
                  <a:cubicBezTo>
                    <a:pt x="13645" y="13135"/>
                    <a:pt x="14095" y="8666"/>
                    <a:pt x="14695" y="5687"/>
                  </a:cubicBezTo>
                  <a:cubicBezTo>
                    <a:pt x="15295" y="2707"/>
                    <a:pt x="16045" y="1218"/>
                    <a:pt x="16945" y="473"/>
                  </a:cubicBezTo>
                  <a:cubicBezTo>
                    <a:pt x="17845" y="-272"/>
                    <a:pt x="18895" y="-272"/>
                    <a:pt x="19795" y="1466"/>
                  </a:cubicBezTo>
                  <a:cubicBezTo>
                    <a:pt x="20695" y="3204"/>
                    <a:pt x="21445" y="6680"/>
                    <a:pt x="21445" y="10280"/>
                  </a:cubicBezTo>
                  <a:cubicBezTo>
                    <a:pt x="21445" y="13880"/>
                    <a:pt x="20695" y="17604"/>
                    <a:pt x="19945" y="2132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8437012" y="1146509"/>
              <a:ext cx="247678" cy="291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006" fill="norm" stroke="1" extrusionOk="0">
                  <a:moveTo>
                    <a:pt x="11835" y="3334"/>
                  </a:moveTo>
                  <a:cubicBezTo>
                    <a:pt x="11835" y="2148"/>
                    <a:pt x="11835" y="961"/>
                    <a:pt x="10993" y="367"/>
                  </a:cubicBezTo>
                  <a:cubicBezTo>
                    <a:pt x="10152" y="-226"/>
                    <a:pt x="8469" y="-226"/>
                    <a:pt x="6505" y="1317"/>
                  </a:cubicBezTo>
                  <a:cubicBezTo>
                    <a:pt x="4541" y="2860"/>
                    <a:pt x="2297" y="5945"/>
                    <a:pt x="1035" y="8675"/>
                  </a:cubicBezTo>
                  <a:cubicBezTo>
                    <a:pt x="-227" y="11405"/>
                    <a:pt x="-508" y="13778"/>
                    <a:pt x="1175" y="16033"/>
                  </a:cubicBezTo>
                  <a:cubicBezTo>
                    <a:pt x="2858" y="18288"/>
                    <a:pt x="6505" y="20425"/>
                    <a:pt x="10152" y="20899"/>
                  </a:cubicBezTo>
                  <a:cubicBezTo>
                    <a:pt x="13798" y="21374"/>
                    <a:pt x="17445" y="20187"/>
                    <a:pt x="21092" y="190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8632240" y="1240432"/>
              <a:ext cx="217151" cy="44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27" fill="norm" stroke="1" extrusionOk="0">
                  <a:moveTo>
                    <a:pt x="8035" y="1504"/>
                  </a:moveTo>
                  <a:cubicBezTo>
                    <a:pt x="6746" y="1977"/>
                    <a:pt x="5456" y="2450"/>
                    <a:pt x="4650" y="3474"/>
                  </a:cubicBezTo>
                  <a:cubicBezTo>
                    <a:pt x="3844" y="4499"/>
                    <a:pt x="3522" y="6076"/>
                    <a:pt x="3522" y="7258"/>
                  </a:cubicBezTo>
                  <a:cubicBezTo>
                    <a:pt x="3522" y="8441"/>
                    <a:pt x="3844" y="9229"/>
                    <a:pt x="4811" y="9702"/>
                  </a:cubicBezTo>
                  <a:cubicBezTo>
                    <a:pt x="5778" y="10175"/>
                    <a:pt x="7390" y="10333"/>
                    <a:pt x="10131" y="9623"/>
                  </a:cubicBezTo>
                  <a:cubicBezTo>
                    <a:pt x="12871" y="8914"/>
                    <a:pt x="16740" y="7337"/>
                    <a:pt x="18835" y="5839"/>
                  </a:cubicBezTo>
                  <a:cubicBezTo>
                    <a:pt x="20931" y="4342"/>
                    <a:pt x="21253" y="2923"/>
                    <a:pt x="21253" y="1819"/>
                  </a:cubicBezTo>
                  <a:cubicBezTo>
                    <a:pt x="21253" y="715"/>
                    <a:pt x="20931" y="-73"/>
                    <a:pt x="20608" y="6"/>
                  </a:cubicBezTo>
                  <a:cubicBezTo>
                    <a:pt x="20286" y="85"/>
                    <a:pt x="19963" y="1031"/>
                    <a:pt x="19802" y="3711"/>
                  </a:cubicBezTo>
                  <a:cubicBezTo>
                    <a:pt x="19641" y="6391"/>
                    <a:pt x="19641" y="10806"/>
                    <a:pt x="18996" y="13959"/>
                  </a:cubicBezTo>
                  <a:cubicBezTo>
                    <a:pt x="18352" y="17112"/>
                    <a:pt x="17062" y="19004"/>
                    <a:pt x="14483" y="20108"/>
                  </a:cubicBezTo>
                  <a:cubicBezTo>
                    <a:pt x="11904" y="21212"/>
                    <a:pt x="8035" y="21527"/>
                    <a:pt x="5295" y="21527"/>
                  </a:cubicBezTo>
                  <a:cubicBezTo>
                    <a:pt x="2555" y="21527"/>
                    <a:pt x="943" y="21212"/>
                    <a:pt x="298" y="19556"/>
                  </a:cubicBezTo>
                  <a:cubicBezTo>
                    <a:pt x="-347" y="17901"/>
                    <a:pt x="-25" y="14905"/>
                    <a:pt x="2071" y="12146"/>
                  </a:cubicBezTo>
                  <a:cubicBezTo>
                    <a:pt x="4166" y="9387"/>
                    <a:pt x="8035" y="6864"/>
                    <a:pt x="11904" y="434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8960763" y="1184898"/>
              <a:ext cx="326734" cy="23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0995" fill="norm" stroke="1" extrusionOk="0">
                  <a:moveTo>
                    <a:pt x="7098" y="5953"/>
                  </a:moveTo>
                  <a:cubicBezTo>
                    <a:pt x="7740" y="3617"/>
                    <a:pt x="8381" y="1282"/>
                    <a:pt x="8061" y="407"/>
                  </a:cubicBezTo>
                  <a:cubicBezTo>
                    <a:pt x="7740" y="-469"/>
                    <a:pt x="6457" y="115"/>
                    <a:pt x="4960" y="1720"/>
                  </a:cubicBezTo>
                  <a:cubicBezTo>
                    <a:pt x="3463" y="3326"/>
                    <a:pt x="1752" y="5953"/>
                    <a:pt x="789" y="8872"/>
                  </a:cubicBezTo>
                  <a:cubicBezTo>
                    <a:pt x="-173" y="11790"/>
                    <a:pt x="-387" y="15001"/>
                    <a:pt x="896" y="17336"/>
                  </a:cubicBezTo>
                  <a:cubicBezTo>
                    <a:pt x="2179" y="19672"/>
                    <a:pt x="4960" y="21131"/>
                    <a:pt x="8274" y="20985"/>
                  </a:cubicBezTo>
                  <a:cubicBezTo>
                    <a:pt x="11589" y="20839"/>
                    <a:pt x="15439" y="19088"/>
                    <a:pt x="17684" y="17482"/>
                  </a:cubicBezTo>
                  <a:cubicBezTo>
                    <a:pt x="19930" y="15877"/>
                    <a:pt x="20571" y="14417"/>
                    <a:pt x="21213" y="1295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9229333" y="1026665"/>
              <a:ext cx="38399" cy="40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327" fill="norm" stroke="1" extrusionOk="0">
                  <a:moveTo>
                    <a:pt x="20982" y="6172"/>
                  </a:moveTo>
                  <a:cubicBezTo>
                    <a:pt x="20982" y="5301"/>
                    <a:pt x="20982" y="4430"/>
                    <a:pt x="19182" y="3211"/>
                  </a:cubicBezTo>
                  <a:cubicBezTo>
                    <a:pt x="17382" y="1992"/>
                    <a:pt x="13782" y="424"/>
                    <a:pt x="10182" y="75"/>
                  </a:cubicBezTo>
                  <a:cubicBezTo>
                    <a:pt x="6582" y="-273"/>
                    <a:pt x="2982" y="598"/>
                    <a:pt x="1182" y="2601"/>
                  </a:cubicBezTo>
                  <a:cubicBezTo>
                    <a:pt x="-618" y="4604"/>
                    <a:pt x="-618" y="7740"/>
                    <a:pt x="2982" y="11050"/>
                  </a:cubicBezTo>
                  <a:cubicBezTo>
                    <a:pt x="6582" y="14359"/>
                    <a:pt x="13782" y="17843"/>
                    <a:pt x="20982" y="21327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9325357" y="1164603"/>
              <a:ext cx="489806" cy="31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500" fill="norm" stroke="1" extrusionOk="0">
                  <a:moveTo>
                    <a:pt x="4793" y="8675"/>
                  </a:moveTo>
                  <a:cubicBezTo>
                    <a:pt x="4077" y="8675"/>
                    <a:pt x="3362" y="8675"/>
                    <a:pt x="3362" y="8900"/>
                  </a:cubicBezTo>
                  <a:cubicBezTo>
                    <a:pt x="3362" y="9125"/>
                    <a:pt x="4077" y="9575"/>
                    <a:pt x="4721" y="9463"/>
                  </a:cubicBezTo>
                  <a:cubicBezTo>
                    <a:pt x="5365" y="9350"/>
                    <a:pt x="5937" y="8675"/>
                    <a:pt x="6581" y="7888"/>
                  </a:cubicBezTo>
                  <a:cubicBezTo>
                    <a:pt x="7224" y="7100"/>
                    <a:pt x="7940" y="6200"/>
                    <a:pt x="8369" y="5188"/>
                  </a:cubicBezTo>
                  <a:cubicBezTo>
                    <a:pt x="8798" y="4175"/>
                    <a:pt x="8941" y="3050"/>
                    <a:pt x="8798" y="2038"/>
                  </a:cubicBezTo>
                  <a:cubicBezTo>
                    <a:pt x="8655" y="1025"/>
                    <a:pt x="8226" y="125"/>
                    <a:pt x="6867" y="1700"/>
                  </a:cubicBezTo>
                  <a:cubicBezTo>
                    <a:pt x="5508" y="3275"/>
                    <a:pt x="3219" y="7325"/>
                    <a:pt x="1932" y="10025"/>
                  </a:cubicBezTo>
                  <a:cubicBezTo>
                    <a:pt x="644" y="12725"/>
                    <a:pt x="358" y="14075"/>
                    <a:pt x="144" y="15537"/>
                  </a:cubicBezTo>
                  <a:cubicBezTo>
                    <a:pt x="-71" y="17000"/>
                    <a:pt x="-214" y="18575"/>
                    <a:pt x="1002" y="19250"/>
                  </a:cubicBezTo>
                  <a:cubicBezTo>
                    <a:pt x="2218" y="19925"/>
                    <a:pt x="4793" y="19700"/>
                    <a:pt x="7510" y="17900"/>
                  </a:cubicBezTo>
                  <a:cubicBezTo>
                    <a:pt x="10228" y="16100"/>
                    <a:pt x="13089" y="12725"/>
                    <a:pt x="14663" y="9800"/>
                  </a:cubicBezTo>
                  <a:cubicBezTo>
                    <a:pt x="16236" y="6875"/>
                    <a:pt x="16522" y="4400"/>
                    <a:pt x="16451" y="2713"/>
                  </a:cubicBezTo>
                  <a:cubicBezTo>
                    <a:pt x="16379" y="1025"/>
                    <a:pt x="15950" y="125"/>
                    <a:pt x="15450" y="13"/>
                  </a:cubicBezTo>
                  <a:cubicBezTo>
                    <a:pt x="14949" y="-100"/>
                    <a:pt x="14377" y="575"/>
                    <a:pt x="14019" y="1475"/>
                  </a:cubicBezTo>
                  <a:cubicBezTo>
                    <a:pt x="13661" y="2375"/>
                    <a:pt x="13518" y="3500"/>
                    <a:pt x="13447" y="4738"/>
                  </a:cubicBezTo>
                  <a:cubicBezTo>
                    <a:pt x="13375" y="5975"/>
                    <a:pt x="13375" y="7325"/>
                    <a:pt x="13733" y="8450"/>
                  </a:cubicBezTo>
                  <a:cubicBezTo>
                    <a:pt x="14091" y="9575"/>
                    <a:pt x="14806" y="10475"/>
                    <a:pt x="15879" y="11150"/>
                  </a:cubicBezTo>
                  <a:cubicBezTo>
                    <a:pt x="16952" y="11825"/>
                    <a:pt x="18382" y="12275"/>
                    <a:pt x="19383" y="12837"/>
                  </a:cubicBezTo>
                  <a:cubicBezTo>
                    <a:pt x="20385" y="13400"/>
                    <a:pt x="20957" y="14075"/>
                    <a:pt x="21171" y="14975"/>
                  </a:cubicBezTo>
                  <a:cubicBezTo>
                    <a:pt x="21386" y="15875"/>
                    <a:pt x="21243" y="17000"/>
                    <a:pt x="20814" y="17787"/>
                  </a:cubicBezTo>
                  <a:cubicBezTo>
                    <a:pt x="20385" y="18575"/>
                    <a:pt x="19669" y="19025"/>
                    <a:pt x="18167" y="19587"/>
                  </a:cubicBezTo>
                  <a:cubicBezTo>
                    <a:pt x="16665" y="20150"/>
                    <a:pt x="14377" y="20825"/>
                    <a:pt x="12088" y="215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10285584" y="1024787"/>
              <a:ext cx="59294" cy="23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10236141" y="1420070"/>
              <a:ext cx="100752" cy="10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10132" y="0"/>
                  </a:moveTo>
                  <a:cubicBezTo>
                    <a:pt x="7432" y="2787"/>
                    <a:pt x="4732" y="5574"/>
                    <a:pt x="2707" y="8710"/>
                  </a:cubicBezTo>
                  <a:cubicBezTo>
                    <a:pt x="682" y="11845"/>
                    <a:pt x="-668" y="15329"/>
                    <a:pt x="344" y="17768"/>
                  </a:cubicBezTo>
                  <a:cubicBezTo>
                    <a:pt x="1357" y="20206"/>
                    <a:pt x="4732" y="21600"/>
                    <a:pt x="8107" y="21600"/>
                  </a:cubicBezTo>
                  <a:cubicBezTo>
                    <a:pt x="11482" y="21600"/>
                    <a:pt x="14857" y="20206"/>
                    <a:pt x="17220" y="17768"/>
                  </a:cubicBezTo>
                  <a:cubicBezTo>
                    <a:pt x="19582" y="15329"/>
                    <a:pt x="20932" y="11845"/>
                    <a:pt x="20594" y="8710"/>
                  </a:cubicBezTo>
                  <a:cubicBezTo>
                    <a:pt x="20257" y="5574"/>
                    <a:pt x="18232" y="2787"/>
                    <a:pt x="15532" y="1394"/>
                  </a:cubicBezTo>
                  <a:cubicBezTo>
                    <a:pt x="12832" y="0"/>
                    <a:pt x="9457" y="0"/>
                    <a:pt x="6757" y="2439"/>
                  </a:cubicBezTo>
                  <a:cubicBezTo>
                    <a:pt x="4057" y="4877"/>
                    <a:pt x="2032" y="9755"/>
                    <a:pt x="7" y="14632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10572164" y="1049308"/>
              <a:ext cx="49411" cy="30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8" fill="norm" stroke="1" extrusionOk="0">
                  <a:moveTo>
                    <a:pt x="0" y="6561"/>
                  </a:moveTo>
                  <a:cubicBezTo>
                    <a:pt x="4320" y="3804"/>
                    <a:pt x="8640" y="1047"/>
                    <a:pt x="10080" y="242"/>
                  </a:cubicBezTo>
                  <a:cubicBezTo>
                    <a:pt x="11520" y="-562"/>
                    <a:pt x="10080" y="587"/>
                    <a:pt x="11520" y="4378"/>
                  </a:cubicBezTo>
                  <a:cubicBezTo>
                    <a:pt x="12960" y="8170"/>
                    <a:pt x="17280" y="14604"/>
                    <a:pt x="21600" y="21038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10598007" y="1460834"/>
              <a:ext cx="101948" cy="8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8" h="20642" fill="norm" stroke="1" extrusionOk="0">
                  <a:moveTo>
                    <a:pt x="8611" y="12150"/>
                  </a:moveTo>
                  <a:cubicBezTo>
                    <a:pt x="5992" y="14642"/>
                    <a:pt x="3374" y="17134"/>
                    <a:pt x="3702" y="18796"/>
                  </a:cubicBezTo>
                  <a:cubicBezTo>
                    <a:pt x="4029" y="20457"/>
                    <a:pt x="7302" y="21288"/>
                    <a:pt x="10902" y="20042"/>
                  </a:cubicBezTo>
                  <a:cubicBezTo>
                    <a:pt x="14502" y="18796"/>
                    <a:pt x="18429" y="15473"/>
                    <a:pt x="19738" y="11734"/>
                  </a:cubicBezTo>
                  <a:cubicBezTo>
                    <a:pt x="21047" y="7996"/>
                    <a:pt x="19738" y="3842"/>
                    <a:pt x="17447" y="1765"/>
                  </a:cubicBezTo>
                  <a:cubicBezTo>
                    <a:pt x="15156" y="-312"/>
                    <a:pt x="11883" y="-312"/>
                    <a:pt x="8611" y="519"/>
                  </a:cubicBezTo>
                  <a:cubicBezTo>
                    <a:pt x="5338" y="1350"/>
                    <a:pt x="2065" y="3011"/>
                    <a:pt x="756" y="5088"/>
                  </a:cubicBezTo>
                  <a:cubicBezTo>
                    <a:pt x="-553" y="7165"/>
                    <a:pt x="102" y="9657"/>
                    <a:pt x="756" y="1215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11042336" y="1009882"/>
              <a:ext cx="33814" cy="32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495" fill="norm" stroke="1" extrusionOk="0">
                  <a:moveTo>
                    <a:pt x="20157" y="3642"/>
                  </a:moveTo>
                  <a:cubicBezTo>
                    <a:pt x="12302" y="1879"/>
                    <a:pt x="4448" y="115"/>
                    <a:pt x="1502" y="5"/>
                  </a:cubicBezTo>
                  <a:cubicBezTo>
                    <a:pt x="-1443" y="-105"/>
                    <a:pt x="521" y="1438"/>
                    <a:pt x="2484" y="5295"/>
                  </a:cubicBezTo>
                  <a:cubicBezTo>
                    <a:pt x="4448" y="9152"/>
                    <a:pt x="6412" y="15324"/>
                    <a:pt x="8375" y="21495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10957565" y="1505715"/>
              <a:ext cx="105409" cy="5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59" fill="norm" stroke="1" extrusionOk="0">
                  <a:moveTo>
                    <a:pt x="12150" y="4320"/>
                  </a:moveTo>
                  <a:cubicBezTo>
                    <a:pt x="9450" y="7560"/>
                    <a:pt x="6750" y="10800"/>
                    <a:pt x="6750" y="14040"/>
                  </a:cubicBezTo>
                  <a:cubicBezTo>
                    <a:pt x="6750" y="17280"/>
                    <a:pt x="9450" y="20520"/>
                    <a:pt x="13163" y="18360"/>
                  </a:cubicBezTo>
                  <a:cubicBezTo>
                    <a:pt x="16875" y="16200"/>
                    <a:pt x="21600" y="8640"/>
                    <a:pt x="21600" y="4320"/>
                  </a:cubicBezTo>
                  <a:cubicBezTo>
                    <a:pt x="21600" y="0"/>
                    <a:pt x="16875" y="-1080"/>
                    <a:pt x="12488" y="1080"/>
                  </a:cubicBezTo>
                  <a:cubicBezTo>
                    <a:pt x="8100" y="3240"/>
                    <a:pt x="4050" y="8640"/>
                    <a:pt x="0" y="14040"/>
                  </a:cubicBezTo>
                </a:path>
              </a:pathLst>
            </a:custGeom>
            <a:noFill/>
            <a:ln w="25400" cap="rnd">
              <a:solidFill>
                <a:srgbClr val="3E231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</p:grpSp>
      <p:grpSp>
        <p:nvGrpSpPr>
          <p:cNvPr id="1051" name="Drawing"/>
          <p:cNvGrpSpPr/>
          <p:nvPr/>
        </p:nvGrpSpPr>
        <p:grpSpPr>
          <a:xfrm>
            <a:off x="2005742" y="2809478"/>
            <a:ext cx="8993316" cy="4134644"/>
            <a:chOff x="-10504" y="-10504"/>
            <a:chExt cx="8993314" cy="4134643"/>
          </a:xfrm>
        </p:grpSpPr>
        <p:pic>
          <p:nvPicPr>
            <p:cNvPr id="82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38346" y="224486"/>
              <a:ext cx="376439" cy="699254"/>
            </a:xfrm>
            <a:prstGeom prst="rect">
              <a:avLst/>
            </a:prstGeom>
            <a:effectLst/>
          </p:spPr>
        </p:pic>
        <p:pic>
          <p:nvPicPr>
            <p:cNvPr id="83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0505" y="1033508"/>
              <a:ext cx="119121" cy="479456"/>
            </a:xfrm>
            <a:prstGeom prst="rect">
              <a:avLst/>
            </a:prstGeom>
            <a:effectLst/>
          </p:spPr>
        </p:pic>
        <p:pic>
          <p:nvPicPr>
            <p:cNvPr id="83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4821" y="1139765"/>
              <a:ext cx="70051" cy="266218"/>
            </a:xfrm>
            <a:prstGeom prst="rect">
              <a:avLst/>
            </a:prstGeom>
            <a:effectLst/>
          </p:spPr>
        </p:pic>
        <p:pic>
          <p:nvPicPr>
            <p:cNvPr id="83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1168" y="975943"/>
              <a:ext cx="61878" cy="94922"/>
            </a:xfrm>
            <a:prstGeom prst="rect">
              <a:avLst/>
            </a:prstGeom>
            <a:effectLst/>
          </p:spPr>
        </p:pic>
        <p:pic>
          <p:nvPicPr>
            <p:cNvPr id="83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8590" y="1311411"/>
              <a:ext cx="106192" cy="270662"/>
            </a:xfrm>
            <a:prstGeom prst="rect">
              <a:avLst/>
            </a:prstGeom>
            <a:effectLst/>
          </p:spPr>
        </p:pic>
        <p:pic>
          <p:nvPicPr>
            <p:cNvPr id="83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22724" y="1131591"/>
              <a:ext cx="110919" cy="326635"/>
            </a:xfrm>
            <a:prstGeom prst="rect">
              <a:avLst/>
            </a:prstGeom>
            <a:effectLst/>
          </p:spPr>
        </p:pic>
        <p:pic>
          <p:nvPicPr>
            <p:cNvPr id="84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8112" y="892989"/>
              <a:ext cx="97543" cy="145182"/>
            </a:xfrm>
            <a:prstGeom prst="rect">
              <a:avLst/>
            </a:prstGeom>
            <a:effectLst/>
          </p:spPr>
        </p:pic>
        <p:pic>
          <p:nvPicPr>
            <p:cNvPr id="84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99395" y="1082550"/>
              <a:ext cx="174204" cy="528438"/>
            </a:xfrm>
            <a:prstGeom prst="rect">
              <a:avLst/>
            </a:prstGeom>
            <a:effectLst/>
          </p:spPr>
        </p:pic>
        <p:pic>
          <p:nvPicPr>
            <p:cNvPr id="84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81662" y="1137441"/>
              <a:ext cx="224133" cy="371721"/>
            </a:xfrm>
            <a:prstGeom prst="rect">
              <a:avLst/>
            </a:prstGeom>
            <a:effectLst/>
          </p:spPr>
        </p:pic>
        <p:pic>
          <p:nvPicPr>
            <p:cNvPr id="847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13140" y="1229675"/>
              <a:ext cx="233523" cy="61877"/>
            </a:xfrm>
            <a:prstGeom prst="rect">
              <a:avLst/>
            </a:prstGeom>
            <a:effectLst/>
          </p:spPr>
        </p:pic>
        <p:pic>
          <p:nvPicPr>
            <p:cNvPr id="84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43363" y="1118220"/>
              <a:ext cx="191293" cy="336804"/>
            </a:xfrm>
            <a:prstGeom prst="rect">
              <a:avLst/>
            </a:prstGeom>
            <a:effectLst/>
          </p:spPr>
        </p:pic>
        <p:pic>
          <p:nvPicPr>
            <p:cNvPr id="85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33827" y="1274267"/>
              <a:ext cx="209003" cy="74500"/>
            </a:xfrm>
            <a:prstGeom prst="rect">
              <a:avLst/>
            </a:prstGeom>
            <a:effectLst/>
          </p:spPr>
        </p:pic>
        <p:pic>
          <p:nvPicPr>
            <p:cNvPr id="85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25653" y="1466709"/>
              <a:ext cx="225350" cy="60580"/>
            </a:xfrm>
            <a:prstGeom prst="rect">
              <a:avLst/>
            </a:prstGeom>
            <a:effectLst/>
          </p:spPr>
        </p:pic>
        <p:pic>
          <p:nvPicPr>
            <p:cNvPr id="85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617165" y="-10505"/>
              <a:ext cx="281469" cy="1075483"/>
            </a:xfrm>
            <a:prstGeom prst="rect">
              <a:avLst/>
            </a:prstGeom>
            <a:effectLst/>
          </p:spPr>
        </p:pic>
        <p:pic>
          <p:nvPicPr>
            <p:cNvPr id="85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093861" y="111385"/>
              <a:ext cx="287016" cy="644329"/>
            </a:xfrm>
            <a:prstGeom prst="rect">
              <a:avLst/>
            </a:prstGeom>
            <a:effectLst/>
          </p:spPr>
        </p:pic>
        <p:pic>
          <p:nvPicPr>
            <p:cNvPr id="85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561483" y="189241"/>
              <a:ext cx="211727" cy="636416"/>
            </a:xfrm>
            <a:prstGeom prst="rect">
              <a:avLst/>
            </a:prstGeom>
            <a:effectLst/>
          </p:spPr>
        </p:pic>
        <p:pic>
          <p:nvPicPr>
            <p:cNvPr id="86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825763" y="363273"/>
              <a:ext cx="225349" cy="405169"/>
            </a:xfrm>
            <a:prstGeom prst="rect">
              <a:avLst/>
            </a:prstGeom>
            <a:effectLst/>
          </p:spPr>
        </p:pic>
        <p:pic>
          <p:nvPicPr>
            <p:cNvPr id="86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790344" y="314231"/>
              <a:ext cx="334331" cy="483897"/>
            </a:xfrm>
            <a:prstGeom prst="rect">
              <a:avLst/>
            </a:prstGeom>
            <a:effectLst/>
          </p:spPr>
        </p:pic>
        <p:pic>
          <p:nvPicPr>
            <p:cNvPr id="86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073695" y="690217"/>
              <a:ext cx="67327" cy="258109"/>
            </a:xfrm>
            <a:prstGeom prst="rect">
              <a:avLst/>
            </a:prstGeom>
            <a:effectLst/>
          </p:spPr>
        </p:pic>
        <p:pic>
          <p:nvPicPr>
            <p:cNvPr id="86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118443" y="523910"/>
              <a:ext cx="81363" cy="130101"/>
            </a:xfrm>
            <a:prstGeom prst="rect">
              <a:avLst/>
            </a:prstGeom>
            <a:effectLst/>
          </p:spPr>
        </p:pic>
        <p:pic>
          <p:nvPicPr>
            <p:cNvPr id="86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201748" y="731085"/>
              <a:ext cx="209003" cy="275116"/>
            </a:xfrm>
            <a:prstGeom prst="rect">
              <a:avLst/>
            </a:prstGeom>
            <a:effectLst/>
          </p:spPr>
        </p:pic>
        <p:pic>
          <p:nvPicPr>
            <p:cNvPr id="87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561387" y="283964"/>
              <a:ext cx="220436" cy="410915"/>
            </a:xfrm>
            <a:prstGeom prst="rect">
              <a:avLst/>
            </a:prstGeom>
            <a:effectLst/>
          </p:spPr>
        </p:pic>
        <p:pic>
          <p:nvPicPr>
            <p:cNvPr id="87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512345" y="395967"/>
              <a:ext cx="258044" cy="364301"/>
            </a:xfrm>
            <a:prstGeom prst="rect">
              <a:avLst/>
            </a:prstGeom>
            <a:effectLst/>
          </p:spPr>
        </p:pic>
        <p:pic>
          <p:nvPicPr>
            <p:cNvPr id="87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782074" y="682043"/>
              <a:ext cx="134723" cy="260613"/>
            </a:xfrm>
            <a:prstGeom prst="rect">
              <a:avLst/>
            </a:prstGeom>
            <a:effectLst/>
          </p:spPr>
        </p:pic>
        <p:pic>
          <p:nvPicPr>
            <p:cNvPr id="87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863810" y="427092"/>
              <a:ext cx="101723" cy="110786"/>
            </a:xfrm>
            <a:prstGeom prst="rect">
              <a:avLst/>
            </a:prstGeom>
            <a:effectLst/>
          </p:spPr>
        </p:pic>
        <p:pic>
          <p:nvPicPr>
            <p:cNvPr id="87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024134" y="273298"/>
              <a:ext cx="161826" cy="656186"/>
            </a:xfrm>
            <a:prstGeom prst="rect">
              <a:avLst/>
            </a:prstGeom>
            <a:effectLst/>
          </p:spPr>
        </p:pic>
        <p:pic>
          <p:nvPicPr>
            <p:cNvPr id="88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510743" y="260081"/>
              <a:ext cx="199611" cy="336715"/>
            </a:xfrm>
            <a:prstGeom prst="rect">
              <a:avLst/>
            </a:prstGeom>
            <a:effectLst/>
          </p:spPr>
        </p:pic>
        <p:pic>
          <p:nvPicPr>
            <p:cNvPr id="88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476831" y="633002"/>
              <a:ext cx="194896" cy="127266"/>
            </a:xfrm>
            <a:prstGeom prst="rect">
              <a:avLst/>
            </a:prstGeom>
            <a:effectLst/>
          </p:spPr>
        </p:pic>
        <p:pic>
          <p:nvPicPr>
            <p:cNvPr id="88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024462" y="232495"/>
              <a:ext cx="69446" cy="503252"/>
            </a:xfrm>
            <a:prstGeom prst="rect">
              <a:avLst/>
            </a:prstGeom>
            <a:effectLst/>
          </p:spPr>
        </p:pic>
        <p:pic>
          <p:nvPicPr>
            <p:cNvPr id="88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975420" y="192989"/>
              <a:ext cx="298912" cy="485543"/>
            </a:xfrm>
            <a:prstGeom prst="rect">
              <a:avLst/>
            </a:prstGeom>
            <a:effectLst/>
          </p:spPr>
        </p:pic>
        <p:pic>
          <p:nvPicPr>
            <p:cNvPr id="88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318712" y="543092"/>
              <a:ext cx="194112" cy="249871"/>
            </a:xfrm>
            <a:prstGeom prst="rect">
              <a:avLst/>
            </a:prstGeom>
            <a:effectLst/>
          </p:spPr>
        </p:pic>
        <p:pic>
          <p:nvPicPr>
            <p:cNvPr id="89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612961" y="53973"/>
              <a:ext cx="327864" cy="902461"/>
            </a:xfrm>
            <a:prstGeom prst="rect">
              <a:avLst/>
            </a:prstGeom>
            <a:effectLst/>
          </p:spPr>
        </p:pic>
        <p:pic>
          <p:nvPicPr>
            <p:cNvPr id="89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160788" y="1696037"/>
              <a:ext cx="223235" cy="77758"/>
            </a:xfrm>
            <a:prstGeom prst="rect">
              <a:avLst/>
            </a:prstGeom>
            <a:effectLst/>
          </p:spPr>
        </p:pic>
        <p:pic>
          <p:nvPicPr>
            <p:cNvPr id="89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163701" y="1810935"/>
              <a:ext cx="298977" cy="45320"/>
            </a:xfrm>
            <a:prstGeom prst="rect">
              <a:avLst/>
            </a:prstGeom>
            <a:effectLst/>
          </p:spPr>
        </p:pic>
        <p:pic>
          <p:nvPicPr>
            <p:cNvPr id="89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091047" y="1398596"/>
              <a:ext cx="200246" cy="97296"/>
            </a:xfrm>
            <a:prstGeom prst="rect">
              <a:avLst/>
            </a:prstGeom>
            <a:effectLst/>
          </p:spPr>
        </p:pic>
        <p:pic>
          <p:nvPicPr>
            <p:cNvPr id="89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027378" y="1440623"/>
              <a:ext cx="353403" cy="627422"/>
            </a:xfrm>
            <a:prstGeom prst="rect">
              <a:avLst/>
            </a:prstGeom>
            <a:effectLst/>
          </p:spPr>
        </p:pic>
        <p:pic>
          <p:nvPicPr>
            <p:cNvPr id="90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753414" y="2243201"/>
              <a:ext cx="142400" cy="347954"/>
            </a:xfrm>
            <a:prstGeom prst="rect">
              <a:avLst/>
            </a:prstGeom>
            <a:effectLst/>
          </p:spPr>
        </p:pic>
        <p:pic>
          <p:nvPicPr>
            <p:cNvPr id="90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948367" y="2333111"/>
              <a:ext cx="53704" cy="209002"/>
            </a:xfrm>
            <a:prstGeom prst="rect">
              <a:avLst/>
            </a:prstGeom>
            <a:effectLst/>
          </p:spPr>
        </p:pic>
        <p:pic>
          <p:nvPicPr>
            <p:cNvPr id="90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997408" y="2224622"/>
              <a:ext cx="56987" cy="88630"/>
            </a:xfrm>
            <a:prstGeom prst="rect">
              <a:avLst/>
            </a:prstGeom>
            <a:effectLst/>
          </p:spPr>
        </p:pic>
        <p:pic>
          <p:nvPicPr>
            <p:cNvPr id="90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966904" y="2521104"/>
              <a:ext cx="125076" cy="226024"/>
            </a:xfrm>
            <a:prstGeom prst="rect">
              <a:avLst/>
            </a:prstGeom>
            <a:effectLst/>
          </p:spPr>
        </p:pic>
        <p:pic>
          <p:nvPicPr>
            <p:cNvPr id="90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160880" y="2357632"/>
              <a:ext cx="105659" cy="249870"/>
            </a:xfrm>
            <a:prstGeom prst="rect">
              <a:avLst/>
            </a:prstGeom>
            <a:effectLst/>
          </p:spPr>
        </p:pic>
        <p:pic>
          <p:nvPicPr>
            <p:cNvPr id="91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267137" y="2158145"/>
              <a:ext cx="65160" cy="138760"/>
            </a:xfrm>
            <a:prstGeom prst="rect">
              <a:avLst/>
            </a:prstGeom>
            <a:effectLst/>
          </p:spPr>
        </p:pic>
        <p:pic>
          <p:nvPicPr>
            <p:cNvPr id="91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332526" y="2243201"/>
              <a:ext cx="172337" cy="432127"/>
            </a:xfrm>
            <a:prstGeom prst="rect">
              <a:avLst/>
            </a:prstGeom>
            <a:effectLst/>
          </p:spPr>
        </p:pic>
        <p:pic>
          <p:nvPicPr>
            <p:cNvPr id="91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822813" y="1334732"/>
              <a:ext cx="397125" cy="1184436"/>
            </a:xfrm>
            <a:prstGeom prst="rect">
              <a:avLst/>
            </a:prstGeom>
            <a:effectLst/>
          </p:spPr>
        </p:pic>
        <p:pic>
          <p:nvPicPr>
            <p:cNvPr id="91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185097" y="1474818"/>
              <a:ext cx="320917" cy="469836"/>
            </a:xfrm>
            <a:prstGeom prst="rect">
              <a:avLst/>
            </a:prstGeom>
            <a:effectLst/>
          </p:spPr>
        </p:pic>
        <p:pic>
          <p:nvPicPr>
            <p:cNvPr id="91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517698" y="1703744"/>
              <a:ext cx="110920" cy="249310"/>
            </a:xfrm>
            <a:prstGeom prst="rect">
              <a:avLst/>
            </a:prstGeom>
            <a:effectLst/>
          </p:spPr>
        </p:pic>
        <p:pic>
          <p:nvPicPr>
            <p:cNvPr id="92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547423" y="1562015"/>
              <a:ext cx="79897" cy="113697"/>
            </a:xfrm>
            <a:prstGeom prst="rect">
              <a:avLst/>
            </a:prstGeom>
            <a:effectLst/>
          </p:spPr>
        </p:pic>
        <p:pic>
          <p:nvPicPr>
            <p:cNvPr id="92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622381" y="1726524"/>
              <a:ext cx="193016" cy="267958"/>
            </a:xfrm>
            <a:prstGeom prst="rect">
              <a:avLst/>
            </a:prstGeom>
            <a:effectLst/>
          </p:spPr>
        </p:pic>
        <p:pic>
          <p:nvPicPr>
            <p:cNvPr id="92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965379" y="1337157"/>
              <a:ext cx="268085" cy="883150"/>
            </a:xfrm>
            <a:prstGeom prst="rect">
              <a:avLst/>
            </a:prstGeom>
            <a:effectLst/>
          </p:spPr>
        </p:pic>
        <p:pic>
          <p:nvPicPr>
            <p:cNvPr id="92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345576" y="1300101"/>
              <a:ext cx="257583" cy="417895"/>
            </a:xfrm>
            <a:prstGeom prst="rect">
              <a:avLst/>
            </a:prstGeom>
            <a:effectLst/>
          </p:spPr>
        </p:pic>
        <p:pic>
          <p:nvPicPr>
            <p:cNvPr id="92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343232" y="1512468"/>
              <a:ext cx="217176" cy="79311"/>
            </a:xfrm>
            <a:prstGeom prst="rect">
              <a:avLst/>
            </a:prstGeom>
            <a:effectLst/>
          </p:spPr>
        </p:pic>
        <p:pic>
          <p:nvPicPr>
            <p:cNvPr id="93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653829" y="1695570"/>
              <a:ext cx="102746" cy="168129"/>
            </a:xfrm>
            <a:prstGeom prst="rect">
              <a:avLst/>
            </a:prstGeom>
            <a:effectLst/>
          </p:spPr>
        </p:pic>
        <p:pic>
          <p:nvPicPr>
            <p:cNvPr id="93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678350" y="1530028"/>
              <a:ext cx="105644" cy="121163"/>
            </a:xfrm>
            <a:prstGeom prst="rect">
              <a:avLst/>
            </a:prstGeom>
            <a:effectLst/>
          </p:spPr>
        </p:pic>
        <p:pic>
          <p:nvPicPr>
            <p:cNvPr id="93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689531" y="1826348"/>
              <a:ext cx="91565" cy="215962"/>
            </a:xfrm>
            <a:prstGeom prst="rect">
              <a:avLst/>
            </a:prstGeom>
            <a:effectLst/>
          </p:spPr>
        </p:pic>
        <p:pic>
          <p:nvPicPr>
            <p:cNvPr id="93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822329" y="1695570"/>
              <a:ext cx="122239" cy="235263"/>
            </a:xfrm>
            <a:prstGeom prst="rect">
              <a:avLst/>
            </a:prstGeom>
            <a:effectLst/>
          </p:spPr>
        </p:pic>
        <p:pic>
          <p:nvPicPr>
            <p:cNvPr id="93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849996" y="1543544"/>
              <a:ext cx="178986" cy="139127"/>
            </a:xfrm>
            <a:prstGeom prst="rect">
              <a:avLst/>
            </a:prstGeom>
            <a:effectLst/>
          </p:spPr>
        </p:pic>
        <p:pic>
          <p:nvPicPr>
            <p:cNvPr id="94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196107" y="2128771"/>
              <a:ext cx="756981" cy="61878"/>
            </a:xfrm>
            <a:prstGeom prst="rect">
              <a:avLst/>
            </a:prstGeom>
            <a:effectLst/>
          </p:spPr>
        </p:pic>
        <p:pic>
          <p:nvPicPr>
            <p:cNvPr id="94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563920" y="2284756"/>
              <a:ext cx="356128" cy="269277"/>
            </a:xfrm>
            <a:prstGeom prst="rect">
              <a:avLst/>
            </a:prstGeom>
            <a:effectLst/>
          </p:spPr>
        </p:pic>
        <p:pic>
          <p:nvPicPr>
            <p:cNvPr id="94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198475" y="1352279"/>
              <a:ext cx="295179" cy="1086726"/>
            </a:xfrm>
            <a:prstGeom prst="rect">
              <a:avLst/>
            </a:prstGeom>
            <a:effectLst/>
          </p:spPr>
        </p:pic>
        <p:pic>
          <p:nvPicPr>
            <p:cNvPr id="94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751340" y="1597487"/>
              <a:ext cx="247623" cy="388822"/>
            </a:xfrm>
            <a:prstGeom prst="rect">
              <a:avLst/>
            </a:prstGeom>
            <a:effectLst/>
          </p:spPr>
        </p:pic>
        <p:pic>
          <p:nvPicPr>
            <p:cNvPr id="94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789960" y="2047035"/>
              <a:ext cx="236669" cy="94572"/>
            </a:xfrm>
            <a:prstGeom prst="rect">
              <a:avLst/>
            </a:prstGeom>
            <a:effectLst/>
          </p:spPr>
        </p:pic>
        <p:pic>
          <p:nvPicPr>
            <p:cNvPr id="95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608472" y="1740317"/>
              <a:ext cx="107235" cy="170778"/>
            </a:xfrm>
            <a:prstGeom prst="rect">
              <a:avLst/>
            </a:prstGeom>
            <a:effectLst/>
          </p:spPr>
        </p:pic>
        <p:pic>
          <p:nvPicPr>
            <p:cNvPr id="95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686524" y="1532098"/>
              <a:ext cx="92375" cy="143614"/>
            </a:xfrm>
            <a:prstGeom prst="rect">
              <a:avLst/>
            </a:prstGeom>
            <a:effectLst/>
          </p:spPr>
        </p:pic>
        <p:pic>
          <p:nvPicPr>
            <p:cNvPr id="95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691920" y="1891736"/>
              <a:ext cx="81727" cy="178940"/>
            </a:xfrm>
            <a:prstGeom prst="rect">
              <a:avLst/>
            </a:prstGeom>
            <a:effectLst/>
          </p:spPr>
        </p:pic>
        <p:pic>
          <p:nvPicPr>
            <p:cNvPr id="95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810990" y="1793653"/>
              <a:ext cx="125404" cy="195206"/>
            </a:xfrm>
            <a:prstGeom prst="rect">
              <a:avLst/>
            </a:prstGeom>
            <a:effectLst/>
          </p:spPr>
        </p:pic>
        <p:pic>
          <p:nvPicPr>
            <p:cNvPr id="95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915385" y="1554500"/>
              <a:ext cx="113644" cy="113038"/>
            </a:xfrm>
            <a:prstGeom prst="rect">
              <a:avLst/>
            </a:prstGeom>
            <a:effectLst/>
          </p:spPr>
        </p:pic>
        <p:pic>
          <p:nvPicPr>
            <p:cNvPr id="96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638779" y="1766408"/>
              <a:ext cx="109622" cy="169340"/>
            </a:xfrm>
            <a:prstGeom prst="rect">
              <a:avLst/>
            </a:prstGeom>
            <a:effectLst/>
          </p:spPr>
        </p:pic>
        <p:pic>
          <p:nvPicPr>
            <p:cNvPr id="96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694697" y="1566992"/>
              <a:ext cx="77052" cy="84199"/>
            </a:xfrm>
            <a:prstGeom prst="rect">
              <a:avLst/>
            </a:prstGeom>
            <a:effectLst/>
          </p:spPr>
        </p:pic>
        <p:pic>
          <p:nvPicPr>
            <p:cNvPr id="96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462920" y="1445681"/>
              <a:ext cx="288014" cy="646884"/>
            </a:xfrm>
            <a:prstGeom prst="rect">
              <a:avLst/>
            </a:prstGeom>
            <a:effectLst/>
          </p:spPr>
        </p:pic>
        <p:pic>
          <p:nvPicPr>
            <p:cNvPr id="967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492889" y="1834521"/>
              <a:ext cx="290739" cy="45531"/>
            </a:xfrm>
            <a:prstGeom prst="rect">
              <a:avLst/>
            </a:prstGeom>
            <a:effectLst/>
          </p:spPr>
        </p:pic>
        <p:pic>
          <p:nvPicPr>
            <p:cNvPr id="96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878145" y="1957125"/>
              <a:ext cx="142518" cy="248009"/>
            </a:xfrm>
            <a:prstGeom prst="rect">
              <a:avLst/>
            </a:prstGeom>
            <a:effectLst/>
          </p:spPr>
        </p:pic>
        <p:pic>
          <p:nvPicPr>
            <p:cNvPr id="97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897142" y="1735762"/>
              <a:ext cx="74479" cy="144290"/>
            </a:xfrm>
            <a:prstGeom prst="rect">
              <a:avLst/>
            </a:prstGeom>
            <a:effectLst/>
          </p:spPr>
        </p:pic>
        <p:pic>
          <p:nvPicPr>
            <p:cNvPr id="97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968256" y="1954401"/>
              <a:ext cx="141848" cy="333725"/>
            </a:xfrm>
            <a:prstGeom prst="rect">
              <a:avLst/>
            </a:prstGeom>
            <a:effectLst/>
          </p:spPr>
        </p:pic>
        <p:pic>
          <p:nvPicPr>
            <p:cNvPr id="97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073215" y="1781790"/>
              <a:ext cx="136142" cy="96261"/>
            </a:xfrm>
            <a:prstGeom prst="rect">
              <a:avLst/>
            </a:prstGeom>
            <a:effectLst/>
          </p:spPr>
        </p:pic>
        <p:pic>
          <p:nvPicPr>
            <p:cNvPr id="97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844355" y="1795515"/>
              <a:ext cx="100021" cy="112804"/>
            </a:xfrm>
            <a:prstGeom prst="rect">
              <a:avLst/>
            </a:prstGeom>
            <a:effectLst/>
          </p:spPr>
        </p:pic>
        <p:pic>
          <p:nvPicPr>
            <p:cNvPr id="97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473722" y="1254195"/>
              <a:ext cx="509089" cy="1173488"/>
            </a:xfrm>
            <a:prstGeom prst="rect">
              <a:avLst/>
            </a:prstGeom>
            <a:effectLst/>
          </p:spPr>
        </p:pic>
        <p:pic>
          <p:nvPicPr>
            <p:cNvPr id="98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208792" y="3342483"/>
              <a:ext cx="315431" cy="542268"/>
            </a:xfrm>
            <a:prstGeom prst="rect">
              <a:avLst/>
            </a:prstGeom>
            <a:effectLst/>
          </p:spPr>
        </p:pic>
        <p:pic>
          <p:nvPicPr>
            <p:cNvPr id="983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313646" y="3665408"/>
              <a:ext cx="184482" cy="45531"/>
            </a:xfrm>
            <a:prstGeom prst="rect">
              <a:avLst/>
            </a:prstGeom>
            <a:effectLst/>
          </p:spPr>
        </p:pic>
        <p:pic>
          <p:nvPicPr>
            <p:cNvPr id="985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618794" y="3788012"/>
              <a:ext cx="59153" cy="188684"/>
            </a:xfrm>
            <a:prstGeom prst="rect">
              <a:avLst/>
            </a:prstGeom>
            <a:effectLst/>
          </p:spPr>
        </p:pic>
        <p:pic>
          <p:nvPicPr>
            <p:cNvPr id="98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600935" y="3585534"/>
              <a:ext cx="83667" cy="141752"/>
            </a:xfrm>
            <a:prstGeom prst="rect">
              <a:avLst/>
            </a:prstGeom>
            <a:effectLst/>
          </p:spPr>
        </p:pic>
        <p:pic>
          <p:nvPicPr>
            <p:cNvPr id="989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667311" y="3820707"/>
              <a:ext cx="127979" cy="303433"/>
            </a:xfrm>
            <a:prstGeom prst="rect">
              <a:avLst/>
            </a:prstGeom>
            <a:effectLst/>
          </p:spPr>
        </p:pic>
        <p:pic>
          <p:nvPicPr>
            <p:cNvPr id="991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783862" y="3601722"/>
              <a:ext cx="89565" cy="141911"/>
            </a:xfrm>
            <a:prstGeom prst="rect">
              <a:avLst/>
            </a:prstGeom>
            <a:effectLst/>
          </p:spPr>
        </p:pic>
        <p:pic>
          <p:nvPicPr>
            <p:cNvPr id="99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327173" y="3541230"/>
              <a:ext cx="233523" cy="38931"/>
            </a:xfrm>
            <a:prstGeom prst="rect">
              <a:avLst/>
            </a:prstGeom>
            <a:effectLst/>
          </p:spPr>
        </p:pic>
        <p:pic>
          <p:nvPicPr>
            <p:cNvPr id="99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298450" y="3665408"/>
              <a:ext cx="188684" cy="44705"/>
            </a:xfrm>
            <a:prstGeom prst="rect">
              <a:avLst/>
            </a:prstGeom>
            <a:effectLst/>
          </p:spPr>
        </p:pic>
        <p:pic>
          <p:nvPicPr>
            <p:cNvPr id="997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3470840" y="3439999"/>
              <a:ext cx="364938" cy="385520"/>
            </a:xfrm>
            <a:prstGeom prst="rect">
              <a:avLst/>
            </a:prstGeom>
            <a:effectLst/>
          </p:spPr>
        </p:pic>
        <p:pic>
          <p:nvPicPr>
            <p:cNvPr id="999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831116" y="2986999"/>
              <a:ext cx="282565" cy="53704"/>
            </a:xfrm>
            <a:prstGeom prst="rect">
              <a:avLst/>
            </a:prstGeom>
            <a:effectLst/>
          </p:spPr>
        </p:pic>
        <p:pic>
          <p:nvPicPr>
            <p:cNvPr id="100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311655" y="2789130"/>
              <a:ext cx="233030" cy="529475"/>
            </a:xfrm>
            <a:prstGeom prst="rect">
              <a:avLst/>
            </a:prstGeom>
            <a:effectLst/>
          </p:spPr>
        </p:pic>
        <p:pic>
          <p:nvPicPr>
            <p:cNvPr id="100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509525" y="2929784"/>
              <a:ext cx="266218" cy="486905"/>
            </a:xfrm>
            <a:prstGeom prst="rect">
              <a:avLst/>
            </a:prstGeom>
            <a:effectLst/>
          </p:spPr>
        </p:pic>
        <p:pic>
          <p:nvPicPr>
            <p:cNvPr id="100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656650" y="3197015"/>
              <a:ext cx="241697" cy="251718"/>
            </a:xfrm>
            <a:prstGeom prst="rect">
              <a:avLst/>
            </a:prstGeom>
            <a:effectLst/>
          </p:spPr>
        </p:pic>
        <p:pic>
          <p:nvPicPr>
            <p:cNvPr id="100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5292915" y="2866739"/>
              <a:ext cx="275667" cy="565830"/>
            </a:xfrm>
            <a:prstGeom prst="rect">
              <a:avLst/>
            </a:prstGeom>
            <a:effectLst/>
          </p:spPr>
        </p:pic>
        <p:pic>
          <p:nvPicPr>
            <p:cNvPr id="100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5604787" y="2962478"/>
              <a:ext cx="70052" cy="331607"/>
            </a:xfrm>
            <a:prstGeom prst="rect">
              <a:avLst/>
            </a:prstGeom>
            <a:effectLst/>
          </p:spPr>
        </p:pic>
        <p:pic>
          <p:nvPicPr>
            <p:cNvPr id="1011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5539398" y="2873219"/>
              <a:ext cx="301816" cy="396345"/>
            </a:xfrm>
            <a:prstGeom prst="rect">
              <a:avLst/>
            </a:prstGeom>
            <a:effectLst/>
          </p:spPr>
        </p:pic>
        <p:pic>
          <p:nvPicPr>
            <p:cNvPr id="1013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5896313" y="3125515"/>
              <a:ext cx="187206" cy="250306"/>
            </a:xfrm>
            <a:prstGeom prst="rect">
              <a:avLst/>
            </a:prstGeom>
            <a:effectLst/>
          </p:spPr>
        </p:pic>
        <p:pic>
          <p:nvPicPr>
            <p:cNvPr id="1015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6315890" y="3027867"/>
              <a:ext cx="274392" cy="45531"/>
            </a:xfrm>
            <a:prstGeom prst="rect">
              <a:avLst/>
            </a:prstGeom>
            <a:effectLst/>
          </p:spPr>
        </p:pic>
        <p:pic>
          <p:nvPicPr>
            <p:cNvPr id="1017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6810065" y="2823527"/>
              <a:ext cx="180724" cy="350452"/>
            </a:xfrm>
            <a:prstGeom prst="rect">
              <a:avLst/>
            </a:prstGeom>
            <a:effectLst/>
          </p:spPr>
        </p:pic>
        <p:pic>
          <p:nvPicPr>
            <p:cNvPr id="1019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758550" y="2937957"/>
              <a:ext cx="338496" cy="86399"/>
            </a:xfrm>
            <a:prstGeom prst="rect">
              <a:avLst/>
            </a:prstGeom>
            <a:effectLst/>
          </p:spPr>
        </p:pic>
        <p:pic>
          <p:nvPicPr>
            <p:cNvPr id="1021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7085014" y="3060562"/>
              <a:ext cx="110115" cy="209002"/>
            </a:xfrm>
            <a:prstGeom prst="rect">
              <a:avLst/>
            </a:prstGeom>
            <a:effectLst/>
          </p:spPr>
        </p:pic>
        <p:pic>
          <p:nvPicPr>
            <p:cNvPr id="1023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7174119" y="2909729"/>
              <a:ext cx="92870" cy="155495"/>
            </a:xfrm>
            <a:prstGeom prst="rect">
              <a:avLst/>
            </a:prstGeom>
            <a:effectLst/>
          </p:spPr>
        </p:pic>
        <p:pic>
          <p:nvPicPr>
            <p:cNvPr id="1025" name="Line Line" descr="Line 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7492889" y="3027867"/>
              <a:ext cx="241698" cy="29184"/>
            </a:xfrm>
            <a:prstGeom prst="rect">
              <a:avLst/>
            </a:prstGeom>
            <a:effectLst/>
          </p:spPr>
        </p:pic>
        <p:pic>
          <p:nvPicPr>
            <p:cNvPr id="1027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7926557" y="2774485"/>
              <a:ext cx="282098" cy="365003"/>
            </a:xfrm>
            <a:prstGeom prst="rect">
              <a:avLst/>
            </a:prstGeom>
            <a:effectLst/>
          </p:spPr>
        </p:pic>
        <p:pic>
          <p:nvPicPr>
            <p:cNvPr id="1029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7956060" y="2888916"/>
              <a:ext cx="260769" cy="36889"/>
            </a:xfrm>
            <a:prstGeom prst="rect">
              <a:avLst/>
            </a:prstGeom>
            <a:effectLst/>
          </p:spPr>
        </p:pic>
        <p:pic>
          <p:nvPicPr>
            <p:cNvPr id="1031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8171299" y="3044214"/>
              <a:ext cx="135440" cy="300956"/>
            </a:xfrm>
            <a:prstGeom prst="rect">
              <a:avLst/>
            </a:prstGeom>
            <a:effectLst/>
          </p:spPr>
        </p:pic>
        <p:pic>
          <p:nvPicPr>
            <p:cNvPr id="1033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8303099" y="2853985"/>
              <a:ext cx="80586" cy="119468"/>
            </a:xfrm>
            <a:prstGeom prst="rect">
              <a:avLst/>
            </a:prstGeom>
            <a:effectLst/>
          </p:spPr>
        </p:pic>
        <p:pic>
          <p:nvPicPr>
            <p:cNvPr id="1035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8473722" y="2754285"/>
              <a:ext cx="187215" cy="572494"/>
            </a:xfrm>
            <a:prstGeom prst="rect">
              <a:avLst/>
            </a:prstGeom>
            <a:effectLst/>
          </p:spPr>
        </p:pic>
        <p:pic>
          <p:nvPicPr>
            <p:cNvPr id="1037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2128094" y="1613834"/>
              <a:ext cx="426000" cy="184482"/>
            </a:xfrm>
            <a:prstGeom prst="rect">
              <a:avLst/>
            </a:prstGeom>
            <a:effectLst/>
          </p:spPr>
        </p:pic>
        <p:pic>
          <p:nvPicPr>
            <p:cNvPr id="1039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2106486" y="1834521"/>
              <a:ext cx="396995" cy="151788"/>
            </a:xfrm>
            <a:prstGeom prst="rect">
              <a:avLst/>
            </a:prstGeom>
            <a:effectLst/>
          </p:spPr>
        </p:pic>
        <p:pic>
          <p:nvPicPr>
            <p:cNvPr id="1041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2099528" y="1793653"/>
              <a:ext cx="436648" cy="198618"/>
            </a:xfrm>
            <a:prstGeom prst="rect">
              <a:avLst/>
            </a:prstGeom>
            <a:effectLst/>
          </p:spPr>
        </p:pic>
        <p:pic>
          <p:nvPicPr>
            <p:cNvPr id="1043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2180048" y="1605660"/>
              <a:ext cx="356128" cy="168135"/>
            </a:xfrm>
            <a:prstGeom prst="rect">
              <a:avLst/>
            </a:prstGeom>
            <a:effectLst/>
          </p:spPr>
        </p:pic>
        <p:pic>
          <p:nvPicPr>
            <p:cNvPr id="1045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2088682" y="1622008"/>
              <a:ext cx="472014" cy="190439"/>
            </a:xfrm>
            <a:prstGeom prst="rect">
              <a:avLst/>
            </a:prstGeom>
            <a:effectLst/>
          </p:spPr>
        </p:pic>
        <p:pic>
          <p:nvPicPr>
            <p:cNvPr id="1047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2125029" y="1847793"/>
              <a:ext cx="386626" cy="120952"/>
            </a:xfrm>
            <a:prstGeom prst="rect">
              <a:avLst/>
            </a:prstGeom>
            <a:effectLst/>
          </p:spPr>
        </p:pic>
        <p:pic>
          <p:nvPicPr>
            <p:cNvPr id="1049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2106486" y="1679223"/>
              <a:ext cx="347953" cy="8639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7" grpId="2"/>
      <p:bldP build="whole" bldLvl="1" animBg="1" rev="0" advAuto="0" spid="766" grpId="1"/>
      <p:bldP build="whole" bldLvl="1" animBg="1" rev="0" advAuto="0" spid="828" grpId="5"/>
      <p:bldP build="whole" bldLvl="1" animBg="1" rev="0" advAuto="0" spid="1051" grpId="4"/>
      <p:bldP build="whole" bldLvl="1" animBg="1" rev="0" advAuto="0" spid="768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lide Number"/>
          <p:cNvSpPr txBox="1"/>
          <p:nvPr>
            <p:ph type="sldNum" sz="quarter" idx="2"/>
          </p:nvPr>
        </p:nvSpPr>
        <p:spPr>
          <a:xfrm>
            <a:off x="6360628" y="9296399"/>
            <a:ext cx="276822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4" name="What more ?"/>
          <p:cNvSpPr txBox="1"/>
          <p:nvPr>
            <p:ph type="title" idx="4294967295"/>
          </p:nvPr>
        </p:nvSpPr>
        <p:spPr>
          <a:xfrm>
            <a:off x="2034704" y="26712"/>
            <a:ext cx="9231729" cy="1144241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>
              <a:defRPr sz="4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What more ?</a:t>
            </a:r>
          </a:p>
        </p:txBody>
      </p:sp>
      <p:sp>
        <p:nvSpPr>
          <p:cNvPr id="1055" name="Tree counts for small curvature i.e.,…"/>
          <p:cNvSpPr txBox="1"/>
          <p:nvPr/>
        </p:nvSpPr>
        <p:spPr>
          <a:xfrm>
            <a:off x="287189" y="1941071"/>
            <a:ext cx="11121099" cy="472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5168" indent="-445168" algn="l">
              <a:lnSpc>
                <a:spcPct val="150000"/>
              </a:lnSpc>
              <a:buSzPct val="125000"/>
              <a:buChar char="•"/>
            </a:pPr>
            <a:r>
              <a:t>Tree counts for small curvature i.e.,</a:t>
            </a:r>
          </a:p>
          <a:p>
            <a:pPr marL="445168" indent="-445168" algn="l">
              <a:buSzPct val="125000"/>
              <a:buChar char="•"/>
            </a:pPr>
            <a:r>
              <a:t>Second-order results  ?</a:t>
            </a:r>
          </a:p>
          <a:p>
            <a:pPr algn="l"/>
          </a:p>
          <a:p>
            <a:pPr marL="445168" indent="-445168" algn="l">
              <a:buSzPct val="125000"/>
              <a:buChar char="•"/>
            </a:pPr>
            <a:r>
              <a:t>Exact clique counts / subgraph counts ?</a:t>
            </a:r>
          </a:p>
          <a:p>
            <a:pPr marL="445168" indent="-445168" algn="l">
              <a:buSzPct val="125000"/>
              <a:buChar char="•"/>
            </a:pPr>
          </a:p>
          <a:p>
            <a:pPr marL="445168" indent="-445168" algn="l">
              <a:buSzPct val="125000"/>
              <a:buChar char="•"/>
            </a:pPr>
            <a:r>
              <a:t>And much more ????  </a:t>
            </a:r>
          </a:p>
        </p:txBody>
      </p:sp>
      <p:pic>
        <p:nvPicPr>
          <p:cNvPr id="1056" name="$$_alpha_&lt;_d_(k).pdf" descr="$$_alpha_&lt;_d_(k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7431" y="2102135"/>
            <a:ext cx="1511301" cy="474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Percolation on hyperbolic lattices and tessellations -  I. Benjamini, O. Schramm, T. Hutchroft, R. Lyons, J. Tykesson  et al..…"/>
          <p:cNvSpPr txBox="1"/>
          <p:nvPr>
            <p:ph type="body" idx="4294967295"/>
          </p:nvPr>
        </p:nvSpPr>
        <p:spPr>
          <a:xfrm>
            <a:off x="282006" y="1684879"/>
            <a:ext cx="12052322" cy="584200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Percolation on hyperbolic lattices and tessellations -  </a:t>
            </a:r>
            <a:r>
              <a:rPr sz="2800">
                <a:solidFill>
                  <a:srgbClr val="343FFF"/>
                </a:solidFill>
              </a:rPr>
              <a:t>I. Benjamini, O. Schramm, T. Hutchroft, R. Lyons, J. Tykesson  et al.. </a:t>
            </a:r>
            <a:r>
              <a:rPr>
                <a:solidFill>
                  <a:srgbClr val="343FFF"/>
                </a:solidFill>
              </a:rPr>
              <a:t> </a:t>
            </a:r>
            <a:endParaRPr>
              <a:solidFill>
                <a:srgbClr val="343FFF"/>
              </a:solidFill>
            </a:endParaRPr>
          </a:p>
          <a:p>
            <a:pPr>
              <a:buBlip>
                <a:blip r:embed="rId2"/>
              </a:buBlip>
              <a:defRPr>
                <a:solidFill>
                  <a:schemeClr val="accent5">
                    <a:lumOff val="-8774"/>
                  </a:schemeClr>
                </a:solidFill>
              </a:defRPr>
            </a:pPr>
            <a:r>
              <a:t>Random hyperbolic surfaces -  </a:t>
            </a:r>
            <a:r>
              <a:rPr sz="2800">
                <a:solidFill>
                  <a:srgbClr val="343FFF"/>
                </a:solidFill>
              </a:rPr>
              <a:t>R. Brooks, E. Makover,          B. Petri, C. Thaele, M. Mirzakhani et al.. </a:t>
            </a:r>
            <a:endParaRPr>
              <a:solidFill>
                <a:srgbClr val="343FFF"/>
              </a:solidFill>
            </a:endParaRPr>
          </a:p>
          <a:p>
            <a:pPr>
              <a:buBlip>
                <a:blip r:embed="rId2"/>
              </a:buBlip>
              <a:defRPr>
                <a:solidFill>
                  <a:schemeClr val="accent5">
                    <a:lumOff val="-8774"/>
                  </a:schemeClr>
                </a:solidFill>
              </a:defRPr>
            </a:pPr>
            <a:r>
              <a:t>Random geodesics on hyperbolic surfaces - </a:t>
            </a:r>
            <a:r>
              <a:rPr sz="2800">
                <a:solidFill>
                  <a:srgbClr val="343FFF"/>
                </a:solidFill>
              </a:rPr>
              <a:t> S. P. Lalley.</a:t>
            </a:r>
            <a:endParaRPr sz="2800">
              <a:solidFill>
                <a:srgbClr val="343FFF"/>
              </a:solidFill>
            </a:endParaRPr>
          </a:p>
          <a:p>
            <a:pPr>
              <a:buBlip>
                <a:blip r:embed="rId2"/>
              </a:buBlip>
              <a:defRPr>
                <a:solidFill>
                  <a:schemeClr val="accent5">
                    <a:lumOff val="-8774"/>
                  </a:schemeClr>
                </a:solidFill>
              </a:defRPr>
            </a:pPr>
            <a:r>
              <a:t>And some more in next talk….</a:t>
            </a:r>
          </a:p>
        </p:txBody>
      </p:sp>
      <p:sp>
        <p:nvSpPr>
          <p:cNvPr id="1059" name="Some other random hyperbolic things"/>
          <p:cNvSpPr txBox="1"/>
          <p:nvPr>
            <p:ph type="title" idx="4294967295"/>
          </p:nvPr>
        </p:nvSpPr>
        <p:spPr>
          <a:xfrm>
            <a:off x="1970514" y="78851"/>
            <a:ext cx="9063772" cy="939691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Some other random hyperbolic things</a:t>
            </a:r>
          </a:p>
        </p:txBody>
      </p:sp>
      <p:sp>
        <p:nvSpPr>
          <p:cNvPr id="1060" name="Slide Number"/>
          <p:cNvSpPr txBox="1"/>
          <p:nvPr>
            <p:ph type="sldNum" sz="quarter" idx="2"/>
          </p:nvPr>
        </p:nvSpPr>
        <p:spPr>
          <a:xfrm>
            <a:off x="6356387" y="9296399"/>
            <a:ext cx="285304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8" grpId="2"/>
      <p:bldP build="whole" bldLvl="1" animBg="1" rev="0" advAuto="0" spid="105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end.png" descr="e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3783" y="-1699383"/>
            <a:ext cx="13152366" cy="13152366"/>
          </a:xfrm>
          <a:prstGeom prst="rect">
            <a:avLst/>
          </a:prstGeom>
          <a:ln w="12700">
            <a:miter lim="400000"/>
          </a:ln>
        </p:spPr>
      </p:pic>
      <p:sp>
        <p:nvSpPr>
          <p:cNvPr id="1063" name="Slide Number"/>
          <p:cNvSpPr txBox="1"/>
          <p:nvPr>
            <p:ph type="sldNum" sz="quarter" idx="2"/>
          </p:nvPr>
        </p:nvSpPr>
        <p:spPr>
          <a:xfrm>
            <a:off x="6352759" y="9296399"/>
            <a:ext cx="292560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ur work in five lines !"/>
          <p:cNvSpPr txBox="1"/>
          <p:nvPr>
            <p:ph type="title" idx="4294967295"/>
          </p:nvPr>
        </p:nvSpPr>
        <p:spPr>
          <a:xfrm>
            <a:off x="2252133" y="42333"/>
            <a:ext cx="8847601" cy="1038490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Our work in five lines !</a:t>
            </a:r>
          </a:p>
        </p:txBody>
      </p:sp>
      <p:sp>
        <p:nvSpPr>
          <p:cNvPr id="134" name="Mn  - Sequence of increasing balls in d- Poincare ball,                                                                      a canonical model of hyperbolic space."/>
          <p:cNvSpPr txBox="1"/>
          <p:nvPr>
            <p:ph type="body" sz="quarter" idx="4294967295"/>
          </p:nvPr>
        </p:nvSpPr>
        <p:spPr>
          <a:xfrm>
            <a:off x="445922" y="1099993"/>
            <a:ext cx="12112956" cy="1580886"/>
          </a:xfrm>
          <a:prstGeom prst="rect">
            <a:avLst/>
          </a:prstGeom>
        </p:spPr>
        <p:txBody>
          <a:bodyPr anchor="t"/>
          <a:lstStyle/>
          <a:p>
            <a:pPr marL="228600" indent="-228600">
              <a:spcBef>
                <a:spcPts val="0"/>
              </a:spcBef>
              <a:buSzPct val="80000"/>
              <a:buBlip>
                <a:blip r:embed="rId2"/>
              </a:buBlip>
              <a:defRPr sz="3400"/>
            </a:pPr>
            <a:r>
              <a:t> M</a:t>
            </a:r>
            <a:r>
              <a:rPr baseline="-5999"/>
              <a:t>n </a:t>
            </a:r>
            <a:r>
              <a:t> - Sequence of increasing balls in d- Poincare ball,                                                                      a canonical model of hyperbolic space. </a:t>
            </a:r>
          </a:p>
        </p:txBody>
      </p:sp>
      <p:sp>
        <p:nvSpPr>
          <p:cNvPr id="135" name="Throw Poisson (n) points (not necessarily uniform)."/>
          <p:cNvSpPr txBox="1"/>
          <p:nvPr/>
        </p:nvSpPr>
        <p:spPr>
          <a:xfrm>
            <a:off x="351425" y="2543632"/>
            <a:ext cx="1043482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 algn="l">
              <a:lnSpc>
                <a:spcPct val="200000"/>
              </a:lnSpc>
              <a:buSzPct val="80000"/>
              <a:buBlip>
                <a:blip r:embed="rId2"/>
              </a:buBlip>
              <a:defRPr sz="3400"/>
            </a:lvl1pPr>
          </a:lstStyle>
          <a:p>
            <a:pPr/>
            <a:r>
              <a:t> Throw Poisson (n) points (not necessarily uniform).</a:t>
            </a:r>
          </a:p>
        </p:txBody>
      </p:sp>
      <p:sp>
        <p:nvSpPr>
          <p:cNvPr id="136" name="Connect any two points with distance less than the radius of the ball."/>
          <p:cNvSpPr txBox="1"/>
          <p:nvPr/>
        </p:nvSpPr>
        <p:spPr>
          <a:xfrm>
            <a:off x="325237" y="3482254"/>
            <a:ext cx="12112957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>
              <a:buSzPct val="80000"/>
              <a:buBlip>
                <a:blip r:embed="rId2"/>
              </a:buBlip>
              <a:defRPr sz="3400"/>
            </a:lvl1pPr>
          </a:lstStyle>
          <a:p>
            <a:pPr/>
            <a:r>
              <a:t> Connect any two points with distance less than the radius of the ball.                                  </a:t>
            </a:r>
          </a:p>
        </p:txBody>
      </p:sp>
      <p:sp>
        <p:nvSpPr>
          <p:cNvPr id="137" name="Count number of copies of a fixed tree."/>
          <p:cNvSpPr txBox="1"/>
          <p:nvPr/>
        </p:nvSpPr>
        <p:spPr>
          <a:xfrm>
            <a:off x="384672" y="4937559"/>
            <a:ext cx="817145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 algn="l">
              <a:lnSpc>
                <a:spcPct val="200000"/>
              </a:lnSpc>
              <a:buSzPct val="80000"/>
              <a:buBlip>
                <a:blip r:embed="rId2"/>
              </a:buBlip>
              <a:defRPr sz="3400"/>
            </a:lvl1pPr>
          </a:lstStyle>
          <a:p>
            <a:pPr/>
            <a:r>
              <a:t> Count number of copies of a fixed tree. </a:t>
            </a:r>
          </a:p>
        </p:txBody>
      </p:sp>
      <p:sp>
        <p:nvSpPr>
          <p:cNvPr id="138" name="Study Expectation, Variance and CLT."/>
          <p:cNvSpPr txBox="1"/>
          <p:nvPr/>
        </p:nvSpPr>
        <p:spPr>
          <a:xfrm>
            <a:off x="370179" y="5731429"/>
            <a:ext cx="782167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 algn="l">
              <a:lnSpc>
                <a:spcPct val="200000"/>
              </a:lnSpc>
              <a:buSzPct val="80000"/>
              <a:buBlip>
                <a:blip r:embed="rId2"/>
              </a:buBlip>
              <a:defRPr sz="3400"/>
            </a:lvl1pPr>
          </a:lstStyle>
          <a:p>
            <a:pPr/>
            <a:r>
              <a:t> Study Expectation, Variance and CLT.</a:t>
            </a:r>
          </a:p>
        </p:txBody>
      </p:sp>
      <p:sp>
        <p:nvSpPr>
          <p:cNvPr id="139" name="Oft-studied  cases :…"/>
          <p:cNvSpPr txBox="1"/>
          <p:nvPr/>
        </p:nvSpPr>
        <p:spPr>
          <a:xfrm>
            <a:off x="378481" y="6816881"/>
            <a:ext cx="12594904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>
              <a:buSzPct val="80000"/>
              <a:buBlip>
                <a:blip r:embed="rId2"/>
              </a:buBlip>
              <a:defRPr sz="3300"/>
            </a:pPr>
            <a:r>
              <a:t> Oft-studied  cases : </a:t>
            </a:r>
          </a:p>
          <a:p>
            <a:pPr marL="228600" indent="-228600" algn="l">
              <a:buSzPct val="100000"/>
              <a:buChar char="•"/>
              <a:defRPr sz="3300"/>
            </a:pPr>
            <a:r>
              <a:t> Compact Euclidean d-dimensional subsets.  </a:t>
            </a:r>
            <a:r>
              <a:rPr>
                <a:solidFill>
                  <a:srgbClr val="343FFF"/>
                </a:solidFill>
              </a:rPr>
              <a:t>Penrose (2003).</a:t>
            </a:r>
            <a:endParaRPr>
              <a:solidFill>
                <a:srgbClr val="343FFF"/>
              </a:solidFill>
            </a:endParaRPr>
          </a:p>
          <a:p>
            <a:pPr marL="228600" indent="-228600" algn="l">
              <a:buSzPct val="100000"/>
              <a:buChar char="•"/>
              <a:defRPr sz="3300"/>
            </a:pPr>
            <a:r>
              <a:rPr>
                <a:solidFill>
                  <a:schemeClr val="accent1">
                    <a:hueOff val="416844"/>
                    <a:satOff val="2230"/>
                    <a:lumOff val="-27516"/>
                  </a:schemeClr>
                </a:solidFill>
              </a:rPr>
              <a:t>`</a:t>
            </a:r>
            <a:r>
              <a:rPr>
                <a:solidFill>
                  <a:srgbClr val="000000"/>
                </a:solidFill>
              </a:rPr>
              <a:t>Nice’ compact manifolds. </a:t>
            </a:r>
            <a:r>
              <a:rPr>
                <a:solidFill>
                  <a:srgbClr val="343FFF"/>
                </a:solidFill>
              </a:rPr>
              <a:t>Penrose-Yukich (2013), Bobrowski-Mukherjee (2016)      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6383957" y="9296399"/>
            <a:ext cx="230164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  <p:bldP build="whole" bldLvl="1" animBg="1" rev="0" advAuto="0" spid="135" grpId="3"/>
      <p:bldP build="whole" bldLvl="1" animBg="1" rev="0" advAuto="0" spid="138" grpId="6"/>
      <p:bldP build="whole" bldLvl="1" animBg="1" rev="0" advAuto="0" spid="136" grpId="4"/>
      <p:bldP build="whole" bldLvl="1" animBg="1" rev="0" advAuto="0" spid="137" grpId="5"/>
      <p:bldP build="whole" bldLvl="1" animBg="1" rev="0" advAuto="0" spid="134" grpId="2"/>
      <p:bldP build="whole" bldLvl="1" animBg="1" rev="0" advAuto="0" spid="139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here is really no good way to introduce…"/>
          <p:cNvSpPr txBox="1"/>
          <p:nvPr/>
        </p:nvSpPr>
        <p:spPr>
          <a:xfrm>
            <a:off x="1035050" y="3416300"/>
            <a:ext cx="10934701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There is really no good way to introduce</a:t>
            </a:r>
          </a:p>
          <a:p>
            <a:pPr>
              <a:defRPr sz="4800"/>
            </a:pPr>
            <a:r>
              <a:t> Hyperbolic geometry </a:t>
            </a:r>
          </a:p>
          <a:p>
            <a:pPr>
              <a:defRPr sz="4800"/>
            </a:pPr>
            <a:r>
              <a:t>in a few, self-contained, slides ! 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6387473" y="9296399"/>
            <a:ext cx="223132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9133" y="1488848"/>
            <a:ext cx="972996" cy="86488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d-dimensional unit ball with metric given by"/>
          <p:cNvSpPr txBox="1"/>
          <p:nvPr/>
        </p:nvSpPr>
        <p:spPr>
          <a:xfrm>
            <a:off x="2077078" y="1514891"/>
            <a:ext cx="8687248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d-dimensional unit ball with metric given by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583" y="2488388"/>
            <a:ext cx="8687247" cy="1313457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How to understand the metric ?"/>
          <p:cNvSpPr txBox="1"/>
          <p:nvPr/>
        </p:nvSpPr>
        <p:spPr>
          <a:xfrm>
            <a:off x="-429618" y="4446761"/>
            <a:ext cx="585972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u="sng"/>
            </a:lvl1pPr>
          </a:lstStyle>
          <a:p>
            <a:pPr/>
            <a:r>
              <a:t>How to understand the metric ?</a:t>
            </a:r>
          </a:p>
        </p:txBody>
      </p:sp>
      <p:sp>
        <p:nvSpPr>
          <p:cNvPr id="149" name="“It takes more time to travel near the boundary than the centre.”"/>
          <p:cNvSpPr txBox="1"/>
          <p:nvPr/>
        </p:nvSpPr>
        <p:spPr>
          <a:xfrm>
            <a:off x="-772890" y="9065000"/>
            <a:ext cx="14911406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“It takes more time to travel near the boundary than the centre.”</a:t>
            </a:r>
          </a:p>
        </p:txBody>
      </p:sp>
      <p:sp>
        <p:nvSpPr>
          <p:cNvPr id="150" name="Poincare Ball"/>
          <p:cNvSpPr txBox="1"/>
          <p:nvPr>
            <p:ph type="title" idx="4294967295"/>
          </p:nvPr>
        </p:nvSpPr>
        <p:spPr>
          <a:xfrm>
            <a:off x="1452058" y="31170"/>
            <a:ext cx="9394164" cy="1175544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Poincare Ball 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46653" y="3962541"/>
            <a:ext cx="3915107" cy="37723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Path length :"/>
          <p:cNvSpPr txBox="1"/>
          <p:nvPr/>
        </p:nvSpPr>
        <p:spPr>
          <a:xfrm>
            <a:off x="775528" y="6111610"/>
            <a:ext cx="2215940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Path length :</a:t>
            </a:r>
          </a:p>
        </p:txBody>
      </p:sp>
      <p:sp>
        <p:nvSpPr>
          <p:cNvPr id="153" name="Metric :"/>
          <p:cNvSpPr txBox="1"/>
          <p:nvPr/>
        </p:nvSpPr>
        <p:spPr>
          <a:xfrm>
            <a:off x="1627397" y="7740968"/>
            <a:ext cx="1392734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Metric :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37252" y="5083518"/>
            <a:ext cx="7531498" cy="502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48840" y="6044659"/>
            <a:ext cx="5343724" cy="777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23667" y="7842568"/>
            <a:ext cx="9017001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366656" y="9296399"/>
            <a:ext cx="264766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6"/>
      <p:bldP build="whole" bldLvl="1" animBg="1" rev="0" advAuto="0" spid="150" grpId="1"/>
      <p:bldP build="whole" bldLvl="1" animBg="1" rev="0" advAuto="0" spid="149" grpId="12"/>
      <p:bldP build="whole" bldLvl="1" animBg="1" rev="0" advAuto="0" spid="151" grpId="5"/>
      <p:bldP build="whole" bldLvl="1" animBg="1" rev="0" advAuto="0" spid="154" grpId="7"/>
      <p:bldP build="whole" bldLvl="1" animBg="1" rev="0" advAuto="0" spid="145" grpId="2"/>
      <p:bldP build="whole" bldLvl="1" animBg="1" rev="0" advAuto="0" spid="155" grpId="9"/>
      <p:bldP build="whole" bldLvl="1" animBg="1" rev="0" advAuto="0" spid="146" grpId="3"/>
      <p:bldP build="whole" bldLvl="1" animBg="1" rev="0" advAuto="0" spid="147" grpId="4"/>
      <p:bldP build="whole" bldLvl="1" animBg="1" rev="0" advAuto="0" spid="156" grpId="10"/>
      <p:bldP build="whole" bldLvl="1" animBg="1" rev="0" advAuto="0" spid="153" grpId="11"/>
      <p:bldP build="whole" bldLvl="1" animBg="1" rev="0" advAuto="0" spid="152" grpId="8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oincare_disk.JPG" descr="poincare_dis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7993" y="287704"/>
            <a:ext cx="9154867" cy="917819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Line"/>
          <p:cNvSpPr/>
          <p:nvPr/>
        </p:nvSpPr>
        <p:spPr>
          <a:xfrm flipV="1">
            <a:off x="6179872" y="1215958"/>
            <a:ext cx="3373769" cy="378356"/>
          </a:xfrm>
          <a:prstGeom prst="line">
            <a:avLst/>
          </a:prstGeom>
          <a:ln w="38100">
            <a:solidFill>
              <a:srgbClr val="3E23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61" name="Geodesic…"/>
          <p:cNvSpPr txBox="1"/>
          <p:nvPr/>
        </p:nvSpPr>
        <p:spPr>
          <a:xfrm>
            <a:off x="10178779" y="329842"/>
            <a:ext cx="2468576" cy="1854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Geodesic</a:t>
            </a:r>
          </a:p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line segments.</a:t>
            </a:r>
          </a:p>
        </p:txBody>
      </p:sp>
      <p:sp>
        <p:nvSpPr>
          <p:cNvPr id="162" name="Unit…"/>
          <p:cNvSpPr txBox="1"/>
          <p:nvPr/>
        </p:nvSpPr>
        <p:spPr>
          <a:xfrm>
            <a:off x="10890758" y="3373966"/>
            <a:ext cx="1992884" cy="1854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Unit </a:t>
            </a:r>
          </a:p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length</a:t>
            </a:r>
          </a:p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Geodesics.</a:t>
            </a:r>
          </a:p>
        </p:txBody>
      </p:sp>
      <p:sp>
        <p:nvSpPr>
          <p:cNvPr id="163" name="Unit…"/>
          <p:cNvSpPr txBox="1"/>
          <p:nvPr/>
        </p:nvSpPr>
        <p:spPr>
          <a:xfrm>
            <a:off x="530460" y="7336366"/>
            <a:ext cx="1377480" cy="1854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Unit</a:t>
            </a:r>
          </a:p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Radii</a:t>
            </a:r>
          </a:p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Circles.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6385855" y="9296399"/>
            <a:ext cx="226368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  <p:bldP build="whole" bldLvl="1" animBg="1" rev="0" advAuto="0" spid="162" grpId="4"/>
      <p:bldP build="whole" bldLvl="1" animBg="1" rev="0" advAuto="0" spid="163" grpId="5"/>
      <p:bldP build="whole" bldLvl="1" animBg="1" rev="0" advAuto="0" spid="160" grpId="2"/>
      <p:bldP build="whole" bldLvl="1" animBg="1" rev="0" advAuto="0" spid="161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Hyperbolic Polar co-ordinates"/>
          <p:cNvSpPr txBox="1"/>
          <p:nvPr>
            <p:ph type="title" idx="4294967295"/>
          </p:nvPr>
        </p:nvSpPr>
        <p:spPr>
          <a:xfrm>
            <a:off x="1657548" y="42333"/>
            <a:ext cx="10185732" cy="1309358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Hyperbolic Polar co-ordinates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658" y="2583316"/>
            <a:ext cx="3327666" cy="87230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Hyperbolic radii"/>
          <p:cNvSpPr txBox="1"/>
          <p:nvPr/>
        </p:nvSpPr>
        <p:spPr>
          <a:xfrm>
            <a:off x="4682150" y="2676567"/>
            <a:ext cx="3327666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Hyperbolic radii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501" y="4687244"/>
            <a:ext cx="6032501" cy="72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Volume of hyperbolic ball."/>
          <p:cNvSpPr txBox="1"/>
          <p:nvPr/>
        </p:nvSpPr>
        <p:spPr>
          <a:xfrm>
            <a:off x="7479597" y="4635234"/>
            <a:ext cx="5207001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Volume of hyperbolic ball.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0792" y="5943977"/>
            <a:ext cx="7095398" cy="477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0" r="1461" b="0"/>
          <a:stretch>
            <a:fillRect/>
          </a:stretch>
        </p:blipFill>
        <p:spPr>
          <a:xfrm>
            <a:off x="325273" y="6953915"/>
            <a:ext cx="8204185" cy="102711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Uniform radial density."/>
          <p:cNvSpPr txBox="1"/>
          <p:nvPr/>
        </p:nvSpPr>
        <p:spPr>
          <a:xfrm>
            <a:off x="9039964" y="7044052"/>
            <a:ext cx="3958345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Uniform radial density.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5242" y="3833437"/>
            <a:ext cx="24257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54701" y="1587909"/>
            <a:ext cx="7095398" cy="617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6389" y="8490555"/>
            <a:ext cx="5207001" cy="51651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Uniform angular density."/>
          <p:cNvSpPr txBox="1"/>
          <p:nvPr/>
        </p:nvSpPr>
        <p:spPr>
          <a:xfrm>
            <a:off x="6692969" y="8405911"/>
            <a:ext cx="4283349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Uniform angular density.</a:t>
            </a:r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xfrm>
            <a:off x="6381557" y="9296399"/>
            <a:ext cx="234964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4"/>
      <p:bldP build="whole" bldLvl="1" animBg="1" rev="0" advAuto="0" spid="172" grpId="9"/>
      <p:bldP build="whole" bldLvl="1" animBg="1" rev="0" advAuto="0" spid="171" grpId="8"/>
      <p:bldP build="whole" bldLvl="1" animBg="1" rev="0" advAuto="0" spid="167" grpId="3"/>
      <p:bldP build="whole" bldLvl="1" animBg="1" rev="0" advAuto="0" spid="176" grpId="12"/>
      <p:bldP build="whole" bldLvl="1" animBg="1" rev="0" advAuto="0" spid="173" grpId="10"/>
      <p:bldP build="whole" bldLvl="1" animBg="1" rev="0" advAuto="0" spid="175" grpId="2"/>
      <p:bldP build="whole" bldLvl="1" animBg="1" rev="0" advAuto="0" spid="170" grpId="7"/>
      <p:bldP build="whole" bldLvl="1" animBg="1" rev="0" advAuto="0" spid="174" grpId="5"/>
      <p:bldP build="whole" bldLvl="1" animBg="1" rev="0" advAuto="0" spid="169" grpId="6"/>
      <p:bldP build="whole" bldLvl="1" animBg="1" rev="0" advAuto="0" spid="166" grpId="1"/>
      <p:bldP build="whole" bldLvl="1" animBg="1" rev="0" advAuto="0" spid="177" grpId="1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Hyperbolic random geometric graphs"/>
          <p:cNvSpPr txBox="1"/>
          <p:nvPr>
            <p:ph type="title" idx="4294967295"/>
          </p:nvPr>
        </p:nvSpPr>
        <p:spPr>
          <a:xfrm>
            <a:off x="1490133" y="76200"/>
            <a:ext cx="9172642" cy="1228593"/>
          </a:xfrm>
          <a:prstGeom prst="rect">
            <a:avLst/>
          </a:prstGeom>
          <a:solidFill>
            <a:srgbClr val="6F8651"/>
          </a:solidFill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/>
          <a:lstStyle>
            <a:lvl1pPr algn="ctr"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Hyperbolic random geometric graphs</a:t>
            </a:r>
          </a:p>
        </p:txBody>
      </p:sp>
      <p:sp>
        <p:nvSpPr>
          <p:cNvPr id="181" name="The graph"/>
          <p:cNvSpPr txBox="1"/>
          <p:nvPr/>
        </p:nvSpPr>
        <p:spPr>
          <a:xfrm>
            <a:off x="521363" y="4665697"/>
            <a:ext cx="1872519" cy="685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The graph</a:t>
            </a:r>
          </a:p>
        </p:txBody>
      </p:sp>
      <p:sp>
        <p:nvSpPr>
          <p:cNvPr id="182" name="Vertex set :"/>
          <p:cNvSpPr txBox="1"/>
          <p:nvPr/>
        </p:nvSpPr>
        <p:spPr>
          <a:xfrm>
            <a:off x="3400700" y="4557333"/>
            <a:ext cx="2367038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Vertex set :</a:t>
            </a:r>
          </a:p>
        </p:txBody>
      </p:sp>
      <p:sp>
        <p:nvSpPr>
          <p:cNvPr id="183" name="Edge set :"/>
          <p:cNvSpPr txBox="1"/>
          <p:nvPr/>
        </p:nvSpPr>
        <p:spPr>
          <a:xfrm>
            <a:off x="3501383" y="5355049"/>
            <a:ext cx="216567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Edge set :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3946" y="5517867"/>
            <a:ext cx="5371638" cy="487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965" y="3683119"/>
            <a:ext cx="111125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999" y="2684583"/>
            <a:ext cx="12462802" cy="42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93010" y="4735133"/>
            <a:ext cx="7620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4399" y="5535131"/>
            <a:ext cx="2730501" cy="469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Image"/>
          <p:cNvGrpSpPr/>
          <p:nvPr/>
        </p:nvGrpSpPr>
        <p:grpSpPr>
          <a:xfrm>
            <a:off x="561705" y="8852101"/>
            <a:ext cx="11624612" cy="752581"/>
            <a:chOff x="0" y="0"/>
            <a:chExt cx="11624610" cy="752580"/>
          </a:xfrm>
        </p:grpSpPr>
        <p:pic>
          <p:nvPicPr>
            <p:cNvPr id="190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4300" y="76200"/>
              <a:ext cx="11408711" cy="5620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9" name="Image" descr="Imag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1624611" cy="752581"/>
            </a:xfrm>
            <a:prstGeom prst="rect">
              <a:avLst/>
            </a:prstGeom>
            <a:effectLst/>
          </p:spPr>
        </p:pic>
      </p:grpSp>
      <p:pic>
        <p:nvPicPr>
          <p:cNvPr id="192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2511" y="1693015"/>
            <a:ext cx="12548828" cy="437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" descr="Image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39315" y="6758710"/>
            <a:ext cx="10126170" cy="1339714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94" name="Slide Number"/>
          <p:cNvSpPr txBox="1"/>
          <p:nvPr>
            <p:ph type="sldNum" sz="quarter" idx="2"/>
          </p:nvPr>
        </p:nvSpPr>
        <p:spPr>
          <a:xfrm>
            <a:off x="6389427" y="9296399"/>
            <a:ext cx="219224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7"/>
      <p:bldP build="whole" bldLvl="1" animBg="1" rev="0" advAuto="0" spid="193" grpId="11"/>
      <p:bldP build="whole" bldLvl="1" animBg="1" rev="0" advAuto="0" spid="181" grpId="5"/>
      <p:bldP build="whole" bldLvl="1" animBg="1" rev="0" advAuto="0" spid="185" grpId="4"/>
      <p:bldP build="whole" bldLvl="1" animBg="1" rev="0" advAuto="0" spid="180" grpId="1"/>
      <p:bldP build="whole" bldLvl="1" animBg="1" rev="0" advAuto="0" spid="184" grpId="10"/>
      <p:bldP build="whole" bldLvl="1" animBg="1" rev="0" advAuto="0" spid="191" grpId="12"/>
      <p:bldP build="whole" bldLvl="1" animBg="1" rev="0" advAuto="0" spid="192" grpId="2"/>
      <p:bldP build="whole" bldLvl="1" animBg="1" rev="0" advAuto="0" spid="188" grpId="6"/>
      <p:bldP build="whole" bldLvl="1" animBg="1" rev="0" advAuto="0" spid="183" grpId="9"/>
      <p:bldP build="whole" bldLvl="1" animBg="1" rev="0" advAuto="0" spid="187" grpId="8"/>
      <p:bldP build="whole" bldLvl="1" animBg="1" rev="0" advAuto="0" spid="186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HGG_1000_1_2_1.jpg" descr="HGG_1000_1_2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466" y="120650"/>
            <a:ext cx="3852950" cy="377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HGG_1000_1_05_1.jpg" descr="HGG_1000_1_05_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2790" y="65986"/>
            <a:ext cx="3928985" cy="3861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HGG_1000_1_1.jpg" descr="HGG_1000_1_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63896" y="2989076"/>
            <a:ext cx="3974412" cy="3775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HGG_1000_0_95_1.jpg" descr="HGG_1000_0_95_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7455" y="5851561"/>
            <a:ext cx="3974412" cy="3861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HGG_1000_0_80_1.jpg" descr="HGG_1000_0_80_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42768" y="5643198"/>
            <a:ext cx="3853049" cy="3853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53460" y="4087217"/>
            <a:ext cx="14224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87308" y="1838147"/>
            <a:ext cx="16510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750338" y="4626753"/>
            <a:ext cx="10668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389702" y="7424887"/>
            <a:ext cx="1505328" cy="289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995186" y="8148174"/>
            <a:ext cx="1651001" cy="317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8" name="Image"/>
          <p:cNvGrpSpPr/>
          <p:nvPr/>
        </p:nvGrpSpPr>
        <p:grpSpPr>
          <a:xfrm>
            <a:off x="4066273" y="185585"/>
            <a:ext cx="4872254" cy="651048"/>
            <a:chOff x="0" y="0"/>
            <a:chExt cx="4872253" cy="651047"/>
          </a:xfrm>
        </p:grpSpPr>
        <p:pic>
          <p:nvPicPr>
            <p:cNvPr id="207" name="Image" descr="Image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7000" y="88900"/>
              <a:ext cx="4618254" cy="3208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6" name="Image" descr="Imag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4872254" cy="651048"/>
            </a:xfrm>
            <a:prstGeom prst="rect">
              <a:avLst/>
            </a:prstGeom>
            <a:effectLst/>
          </p:spPr>
        </p:pic>
      </p:grpSp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6385185" y="9296399"/>
            <a:ext cx="227708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10"/>
      <p:bldP build="whole" bldLvl="1" animBg="1" rev="0" advAuto="0" spid="201" grpId="5"/>
      <p:bldP build="whole" bldLvl="1" animBg="1" rev="0" advAuto="0" spid="208" grpId="1"/>
      <p:bldP build="whole" bldLvl="1" animBg="1" rev="0" advAuto="0" spid="202" grpId="4"/>
      <p:bldP build="whole" bldLvl="1" animBg="1" rev="0" advAuto="0" spid="200" grpId="9"/>
      <p:bldP build="whole" bldLvl="1" animBg="1" rev="0" advAuto="0" spid="203" grpId="7"/>
      <p:bldP build="whole" bldLvl="1" animBg="1" rev="0" advAuto="0" spid="199" grpId="8"/>
      <p:bldP build="whole" bldLvl="1" animBg="1" rev="0" advAuto="0" spid="196" grpId="2"/>
      <p:bldP build="whole" bldLvl="1" animBg="1" rev="0" advAuto="0" spid="198" grpId="6"/>
      <p:bldP build="whole" bldLvl="1" animBg="1" rev="0" advAuto="0" spid="205" grpId="11"/>
      <p:bldP build="whole" bldLvl="1" animBg="1" rev="0" advAuto="0" spid="197" grpId="3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