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2" r:id="rId2"/>
    <p:sldId id="284" r:id="rId3"/>
    <p:sldId id="259" r:id="rId4"/>
    <p:sldId id="260" r:id="rId5"/>
    <p:sldId id="27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0" r:id="rId20"/>
    <p:sldId id="275" r:id="rId21"/>
    <p:sldId id="286" r:id="rId22"/>
    <p:sldId id="285" r:id="rId23"/>
    <p:sldId id="276" r:id="rId24"/>
    <p:sldId id="278" r:id="rId25"/>
    <p:sldId id="283" r:id="rId26"/>
    <p:sldId id="27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776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8537-2D8A-43D0-B988-D7E69C5BF4CE}" type="datetimeFigureOut">
              <a:rPr lang="en-US" smtClean="0"/>
              <a:pPr/>
              <a:t>12/17/2014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66F42AE-18F7-4BCF-9F9A-BCD9ABC9CA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8537-2D8A-43D0-B988-D7E69C5BF4CE}" type="datetimeFigureOut">
              <a:rPr lang="en-US" smtClean="0"/>
              <a:pPr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42AE-18F7-4BCF-9F9A-BCD9ABC9C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8537-2D8A-43D0-B988-D7E69C5BF4CE}" type="datetimeFigureOut">
              <a:rPr lang="en-US" smtClean="0"/>
              <a:pPr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42AE-18F7-4BCF-9F9A-BCD9ABC9C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8537-2D8A-43D0-B988-D7E69C5BF4CE}" type="datetimeFigureOut">
              <a:rPr lang="en-US" smtClean="0"/>
              <a:pPr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42AE-18F7-4BCF-9F9A-BCD9ABC9CA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8537-2D8A-43D0-B988-D7E69C5BF4CE}" type="datetimeFigureOut">
              <a:rPr lang="en-US" smtClean="0"/>
              <a:pPr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66F42AE-18F7-4BCF-9F9A-BCD9ABC9C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8537-2D8A-43D0-B988-D7E69C5BF4CE}" type="datetimeFigureOut">
              <a:rPr lang="en-US" smtClean="0"/>
              <a:pPr/>
              <a:t>12/17/2014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42AE-18F7-4BCF-9F9A-BCD9ABC9CA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8537-2D8A-43D0-B988-D7E69C5BF4CE}" type="datetimeFigureOut">
              <a:rPr lang="en-US" smtClean="0"/>
              <a:pPr/>
              <a:t>12/17/2014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42AE-18F7-4BCF-9F9A-BCD9ABC9CA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8537-2D8A-43D0-B988-D7E69C5BF4CE}" type="datetimeFigureOut">
              <a:rPr lang="en-US" smtClean="0"/>
              <a:pPr/>
              <a:t>12/17/2014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42AE-18F7-4BCF-9F9A-BCD9ABC9C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8537-2D8A-43D0-B988-D7E69C5BF4CE}" type="datetimeFigureOut">
              <a:rPr lang="en-US" smtClean="0"/>
              <a:pPr/>
              <a:t>12/17/2014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42AE-18F7-4BCF-9F9A-BCD9ABC9C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8537-2D8A-43D0-B988-D7E69C5BF4CE}" type="datetimeFigureOut">
              <a:rPr lang="en-US" smtClean="0"/>
              <a:pPr/>
              <a:t>12/17/2014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42AE-18F7-4BCF-9F9A-BCD9ABC9CA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8537-2D8A-43D0-B988-D7E69C5BF4CE}" type="datetimeFigureOut">
              <a:rPr lang="en-US" smtClean="0"/>
              <a:pPr/>
              <a:t>12/17/2014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66F42AE-18F7-4BCF-9F9A-BCD9ABC9CA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0298537-2D8A-43D0-B988-D7E69C5BF4CE}" type="datetimeFigureOut">
              <a:rPr lang="en-US" smtClean="0"/>
              <a:pPr/>
              <a:t>12/17/2014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66F42AE-18F7-4BCF-9F9A-BCD9ABC9C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9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0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6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7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8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9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0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6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7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8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57200" y="1905000"/>
            <a:ext cx="8229600" cy="1223355"/>
          </a:xfrm>
        </p:spPr>
        <p:txBody>
          <a:bodyPr>
            <a:normAutofit fontScale="90000"/>
          </a:bodyPr>
          <a:lstStyle/>
          <a:p>
            <a:r>
              <a:rPr b="1" smtClean="0"/>
              <a:t>INTERSECTION OF BALLS AND EXTENDABILITY OF MAPS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28600" y="3200400"/>
            <a:ext cx="8763000" cy="3657600"/>
          </a:xfrm>
        </p:spPr>
        <p:txBody>
          <a:bodyPr/>
          <a:lstStyle/>
          <a:p>
            <a:r>
              <a:rPr lang="en-US" dirty="0" smtClean="0"/>
              <a:t>M A SOFI</a:t>
            </a:r>
            <a:endParaRPr lang="en-IN" dirty="0" smtClean="0"/>
          </a:p>
          <a:p>
            <a:r>
              <a:rPr lang="en-US" dirty="0" smtClean="0"/>
              <a:t>DEPARTMENT OF MATHEMATICS</a:t>
            </a:r>
            <a:r>
              <a:rPr lang="en-IN" dirty="0" smtClean="0"/>
              <a:t>, </a:t>
            </a:r>
            <a:r>
              <a:rPr lang="en-US" dirty="0" smtClean="0"/>
              <a:t>KASHMIR UNIVERSITY</a:t>
            </a:r>
            <a:r>
              <a:rPr lang="en-IN" dirty="0" smtClean="0"/>
              <a:t>, </a:t>
            </a:r>
            <a:r>
              <a:rPr lang="en-US" dirty="0" smtClean="0"/>
              <a:t>SRINAGAR </a:t>
            </a:r>
            <a:endParaRPr lang="en-IN" dirty="0" smtClean="0"/>
          </a:p>
          <a:p>
            <a:r>
              <a:rPr lang="en-US" dirty="0" smtClean="0"/>
              <a:t> </a:t>
            </a:r>
            <a:endParaRPr lang="en-IN" dirty="0" smtClean="0"/>
          </a:p>
          <a:p>
            <a:r>
              <a:rPr lang="en-US" i="1" dirty="0" smtClean="0"/>
              <a:t>RECENT ADVANCES IN OPERATOR THEORY AND OPERATOR ALGEBRAS ISI Bangalore</a:t>
            </a:r>
            <a:endParaRPr lang="en-IN" i="1" dirty="0" smtClean="0"/>
          </a:p>
          <a:p>
            <a:r>
              <a:rPr lang="en-US" i="1" dirty="0" smtClean="0"/>
              <a:t>Dec.9-19, 2014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838200" y="838200"/>
          <a:ext cx="7391399" cy="4648199"/>
        </p:xfrm>
        <a:graphic>
          <a:graphicData uri="http://schemas.openxmlformats.org/presentationml/2006/ole">
            <p:oleObj spid="_x0000_s9218" name="Document" r:id="rId3" imgW="5743558" imgH="317729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143000" y="1295400"/>
          <a:ext cx="6934199" cy="3733800"/>
        </p:xfrm>
        <a:graphic>
          <a:graphicData uri="http://schemas.openxmlformats.org/presentationml/2006/ole">
            <p:oleObj spid="_x0000_s10243" name="Document" r:id="rId3" imgW="5743558" imgH="160772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533400" y="1066800"/>
          <a:ext cx="7772399" cy="3505200"/>
        </p:xfrm>
        <a:graphic>
          <a:graphicData uri="http://schemas.openxmlformats.org/presentationml/2006/ole">
            <p:oleObj spid="_x0000_s11266" name="Document" r:id="rId3" imgW="5743558" imgH="178624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685800" y="1219200"/>
          <a:ext cx="7696199" cy="3886200"/>
        </p:xfrm>
        <a:graphic>
          <a:graphicData uri="http://schemas.openxmlformats.org/presentationml/2006/ole">
            <p:oleObj spid="_x0000_s12290" name="Document" r:id="rId3" imgW="5743558" imgH="178624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685800" y="1143000"/>
          <a:ext cx="7696199" cy="3886200"/>
        </p:xfrm>
        <a:graphic>
          <a:graphicData uri="http://schemas.openxmlformats.org/presentationml/2006/ole">
            <p:oleObj spid="_x0000_s13314" name="Document" r:id="rId3" imgW="5743558" imgH="239773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609600" y="1066800"/>
          <a:ext cx="7772399" cy="4267200"/>
        </p:xfrm>
        <a:graphic>
          <a:graphicData uri="http://schemas.openxmlformats.org/presentationml/2006/ole">
            <p:oleObj spid="_x0000_s14338" name="Document" r:id="rId3" imgW="5743558" imgH="232214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609600" y="1143000"/>
          <a:ext cx="7848599" cy="3657600"/>
        </p:xfrm>
        <a:graphic>
          <a:graphicData uri="http://schemas.openxmlformats.org/presentationml/2006/ole">
            <p:oleObj spid="_x0000_s15362" name="Document" r:id="rId3" imgW="5743558" imgH="160880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838200" y="990600"/>
          <a:ext cx="7391400" cy="5105400"/>
        </p:xfrm>
        <a:graphic>
          <a:graphicData uri="http://schemas.openxmlformats.org/presentationml/2006/ole">
            <p:oleObj spid="_x0000_s16387" name="Document" r:id="rId3" imgW="5730832" imgH="271845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838200" y="1752600"/>
          <a:ext cx="7391399" cy="3200400"/>
        </p:xfrm>
        <a:graphic>
          <a:graphicData uri="http://schemas.openxmlformats.org/presentationml/2006/ole">
            <p:oleObj spid="_x0000_s17411" name="Document" r:id="rId3" imgW="5730832" imgH="125068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990600" y="1143000"/>
          <a:ext cx="6934199" cy="4648199"/>
        </p:xfrm>
        <a:graphic>
          <a:graphicData uri="http://schemas.openxmlformats.org/presentationml/2006/ole">
            <p:oleObj spid="_x0000_s51202" name="Document" r:id="rId3" imgW="5730832" imgH="2708017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685800" y="1371600"/>
          <a:ext cx="7772400" cy="3886200"/>
        </p:xfrm>
        <a:graphic>
          <a:graphicData uri="http://schemas.openxmlformats.org/presentationml/2006/ole">
            <p:oleObj spid="_x0000_s63490" name="Document" r:id="rId3" imgW="5738391" imgH="1096239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914400" y="1066800"/>
          <a:ext cx="7315199" cy="4952999"/>
        </p:xfrm>
        <a:graphic>
          <a:graphicData uri="http://schemas.openxmlformats.org/presentationml/2006/ole">
            <p:oleObj spid="_x0000_s19459" name="Document" r:id="rId3" imgW="5730832" imgH="2799101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850" name="Object 2"/>
          <p:cNvGraphicFramePr>
            <a:graphicFrameLocks noChangeAspect="1"/>
          </p:cNvGraphicFramePr>
          <p:nvPr/>
        </p:nvGraphicFramePr>
        <p:xfrm>
          <a:off x="1066800" y="1524000"/>
          <a:ext cx="7010399" cy="3886199"/>
        </p:xfrm>
        <a:graphic>
          <a:graphicData uri="http://schemas.openxmlformats.org/presentationml/2006/ole">
            <p:oleObj spid="_x0000_s78850" name="Document" r:id="rId3" imgW="5730832" imgH="1742103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7826" name="Object 2"/>
          <p:cNvGraphicFramePr>
            <a:graphicFrameLocks noChangeAspect="1"/>
          </p:cNvGraphicFramePr>
          <p:nvPr/>
        </p:nvGraphicFramePr>
        <p:xfrm>
          <a:off x="838200" y="1295400"/>
          <a:ext cx="7315199" cy="3886200"/>
        </p:xfrm>
        <a:graphic>
          <a:graphicData uri="http://schemas.openxmlformats.org/presentationml/2006/ole">
            <p:oleObj spid="_x0000_s77826" name="Document" r:id="rId3" imgW="5730832" imgH="1608178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762000" y="990600"/>
          <a:ext cx="7543799" cy="4343400"/>
        </p:xfrm>
        <a:graphic>
          <a:graphicData uri="http://schemas.openxmlformats.org/presentationml/2006/ole">
            <p:oleObj spid="_x0000_s20482" name="Document" r:id="rId3" imgW="5743558" imgH="199966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990600" y="1447800"/>
          <a:ext cx="7162799" cy="3429000"/>
        </p:xfrm>
        <a:graphic>
          <a:graphicData uri="http://schemas.openxmlformats.org/presentationml/2006/ole">
            <p:oleObj spid="_x0000_s35842" name="Document" r:id="rId3" imgW="5743558" imgH="169698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69" name="Object 5"/>
          <p:cNvGraphicFramePr>
            <a:graphicFrameLocks noChangeAspect="1"/>
          </p:cNvGraphicFramePr>
          <p:nvPr/>
        </p:nvGraphicFramePr>
        <p:xfrm>
          <a:off x="762000" y="838200"/>
          <a:ext cx="7619999" cy="5257800"/>
        </p:xfrm>
        <a:graphic>
          <a:graphicData uri="http://schemas.openxmlformats.org/presentationml/2006/ole">
            <p:oleObj spid="_x0000_s62469" name="Document" r:id="rId3" imgW="5730832" imgH="2680296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1700213" y="2801938"/>
          <a:ext cx="5743575" cy="1252537"/>
        </p:xfrm>
        <a:graphic>
          <a:graphicData uri="http://schemas.openxmlformats.org/presentationml/2006/ole">
            <p:oleObj spid="_x0000_s36866" name="Document" r:id="rId3" imgW="5743558" imgH="125213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990600" y="1295400"/>
          <a:ext cx="7162799" cy="3505200"/>
        </p:xfrm>
        <a:graphic>
          <a:graphicData uri="http://schemas.openxmlformats.org/presentationml/2006/ole">
            <p:oleObj spid="_x0000_s3076" name="Document" r:id="rId3" imgW="5743558" imgH="190105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066800" y="1752600"/>
          <a:ext cx="7010399" cy="2819400"/>
        </p:xfrm>
        <a:graphic>
          <a:graphicData uri="http://schemas.openxmlformats.org/presentationml/2006/ole">
            <p:oleObj spid="_x0000_s4100" name="Document" r:id="rId3" imgW="5743558" imgH="107181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990600" y="1600200"/>
          <a:ext cx="7086599" cy="3276600"/>
        </p:xfrm>
        <a:graphic>
          <a:graphicData uri="http://schemas.openxmlformats.org/presentationml/2006/ole">
            <p:oleObj spid="_x0000_s34818" name="Document" r:id="rId3" imgW="5743558" imgH="163723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685800" y="1295400"/>
          <a:ext cx="7543799" cy="3429000"/>
        </p:xfrm>
        <a:graphic>
          <a:graphicData uri="http://schemas.openxmlformats.org/presentationml/2006/ole">
            <p:oleObj spid="_x0000_s5122" name="Document" r:id="rId3" imgW="5743558" imgH="154797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762000" y="1981200"/>
          <a:ext cx="7543799" cy="2743200"/>
        </p:xfrm>
        <a:graphic>
          <a:graphicData uri="http://schemas.openxmlformats.org/presentationml/2006/ole">
            <p:oleObj spid="_x0000_s6146" name="Document" r:id="rId3" imgW="5743558" imgH="119346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609600" y="1447800"/>
          <a:ext cx="7772399" cy="2971800"/>
        </p:xfrm>
        <a:graphic>
          <a:graphicData uri="http://schemas.openxmlformats.org/presentationml/2006/ole">
            <p:oleObj spid="_x0000_s7170" name="Document" r:id="rId3" imgW="5743558" imgH="160772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685800" y="1219200"/>
          <a:ext cx="7543799" cy="4114800"/>
        </p:xfrm>
        <a:graphic>
          <a:graphicData uri="http://schemas.openxmlformats.org/presentationml/2006/ole">
            <p:oleObj spid="_x0000_s8194" name="Document" r:id="rId3" imgW="5743558" imgH="214363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232</TotalTime>
  <Words>18</Words>
  <Application>Microsoft Office PowerPoint</Application>
  <PresentationFormat>On-screen Show (4:3)</PresentationFormat>
  <Paragraphs>6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Equity</vt:lpstr>
      <vt:lpstr>Document</vt:lpstr>
      <vt:lpstr>Microsoft Office Word Document</vt:lpstr>
      <vt:lpstr>INTERSECTION OF BALLS AND EXTENDABILITY OF MAPS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Intersection of Balls and Extendibility of Maps</dc:title>
  <dc:creator>MR. SOFI</dc:creator>
  <cp:lastModifiedBy>Sofi</cp:lastModifiedBy>
  <cp:revision>26</cp:revision>
  <dcterms:created xsi:type="dcterms:W3CDTF">2014-10-28T09:07:38Z</dcterms:created>
  <dcterms:modified xsi:type="dcterms:W3CDTF">2014-12-17T05:32:59Z</dcterms:modified>
</cp:coreProperties>
</file>